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64" r:id="rId3"/>
    <p:sldId id="257" r:id="rId4"/>
    <p:sldId id="258" r:id="rId5"/>
    <p:sldId id="259" r:id="rId6"/>
    <p:sldId id="260" r:id="rId7"/>
    <p:sldId id="261" r:id="rId8"/>
    <p:sldId id="282" r:id="rId9"/>
    <p:sldId id="262" r:id="rId10"/>
    <p:sldId id="263" r:id="rId11"/>
    <p:sldId id="265" r:id="rId12"/>
    <p:sldId id="266" r:id="rId13"/>
    <p:sldId id="283" r:id="rId14"/>
    <p:sldId id="267" r:id="rId15"/>
    <p:sldId id="268" r:id="rId16"/>
    <p:sldId id="269" r:id="rId17"/>
    <p:sldId id="284" r:id="rId18"/>
    <p:sldId id="270" r:id="rId19"/>
    <p:sldId id="273" r:id="rId20"/>
    <p:sldId id="287" r:id="rId21"/>
    <p:sldId id="285" r:id="rId22"/>
    <p:sldId id="275" r:id="rId23"/>
    <p:sldId id="274" r:id="rId24"/>
    <p:sldId id="276" r:id="rId25"/>
    <p:sldId id="288" r:id="rId26"/>
    <p:sldId id="286"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99"/>
    <a:srgbClr val="CC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4" autoAdjust="0"/>
    <p:restoredTop sz="94660"/>
  </p:normalViewPr>
  <p:slideViewPr>
    <p:cSldViewPr snapToGrid="0">
      <p:cViewPr varScale="1">
        <p:scale>
          <a:sx n="91" d="100"/>
          <a:sy n="91" d="100"/>
        </p:scale>
        <p:origin x="8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3465D4-D129-449A-9B17-4E1D166332AB}" type="datetimeFigureOut">
              <a:rPr lang="zh-CN" altLang="en-US" smtClean="0"/>
              <a:t>2017/11/2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77C2-9F66-4E32-B035-765EF03A752A}" type="slidenum">
              <a:rPr lang="zh-CN" altLang="en-US" smtClean="0"/>
              <a:t>‹#›</a:t>
            </a:fld>
            <a:endParaRPr lang="zh-CN" altLang="en-US"/>
          </a:p>
        </p:txBody>
      </p:sp>
    </p:spTree>
    <p:extLst>
      <p:ext uri="{BB962C8B-B14F-4D97-AF65-F5344CB8AC3E}">
        <p14:creationId xmlns:p14="http://schemas.microsoft.com/office/powerpoint/2010/main" val="4102690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5E77C2-9F66-4E32-B035-765EF03A752A}" type="slidenum">
              <a:rPr lang="zh-CN" altLang="en-US" smtClean="0"/>
              <a:t>1</a:t>
            </a:fld>
            <a:endParaRPr lang="zh-CN" altLang="en-US"/>
          </a:p>
        </p:txBody>
      </p:sp>
    </p:spTree>
    <p:extLst>
      <p:ext uri="{BB962C8B-B14F-4D97-AF65-F5344CB8AC3E}">
        <p14:creationId xmlns:p14="http://schemas.microsoft.com/office/powerpoint/2010/main" val="1892385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5E77C2-9F66-4E32-B035-765EF03A752A}" type="slidenum">
              <a:rPr lang="zh-CN" altLang="en-US" smtClean="0"/>
              <a:t>2</a:t>
            </a:fld>
            <a:endParaRPr lang="zh-CN" altLang="en-US"/>
          </a:p>
        </p:txBody>
      </p:sp>
    </p:spTree>
    <p:extLst>
      <p:ext uri="{BB962C8B-B14F-4D97-AF65-F5344CB8AC3E}">
        <p14:creationId xmlns:p14="http://schemas.microsoft.com/office/powerpoint/2010/main" val="1062476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5E77C2-9F66-4E32-B035-765EF03A752A}" type="slidenum">
              <a:rPr lang="zh-CN" altLang="en-US" smtClean="0"/>
              <a:t>3</a:t>
            </a:fld>
            <a:endParaRPr lang="zh-CN" altLang="en-US"/>
          </a:p>
        </p:txBody>
      </p:sp>
    </p:spTree>
    <p:extLst>
      <p:ext uri="{BB962C8B-B14F-4D97-AF65-F5344CB8AC3E}">
        <p14:creationId xmlns:p14="http://schemas.microsoft.com/office/powerpoint/2010/main" val="3204412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5E77C2-9F66-4E32-B035-765EF03A752A}" type="slidenum">
              <a:rPr lang="zh-CN" altLang="en-US" smtClean="0"/>
              <a:t>4</a:t>
            </a:fld>
            <a:endParaRPr lang="zh-CN" altLang="en-US"/>
          </a:p>
        </p:txBody>
      </p:sp>
    </p:spTree>
    <p:extLst>
      <p:ext uri="{BB962C8B-B14F-4D97-AF65-F5344CB8AC3E}">
        <p14:creationId xmlns:p14="http://schemas.microsoft.com/office/powerpoint/2010/main" val="10698313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5E77C2-9F66-4E32-B035-765EF03A752A}" type="slidenum">
              <a:rPr lang="zh-CN" altLang="en-US" smtClean="0"/>
              <a:t>5</a:t>
            </a:fld>
            <a:endParaRPr lang="zh-CN" altLang="en-US"/>
          </a:p>
        </p:txBody>
      </p:sp>
    </p:spTree>
    <p:extLst>
      <p:ext uri="{BB962C8B-B14F-4D97-AF65-F5344CB8AC3E}">
        <p14:creationId xmlns:p14="http://schemas.microsoft.com/office/powerpoint/2010/main" val="40465902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5E77C2-9F66-4E32-B035-765EF03A752A}" type="slidenum">
              <a:rPr lang="zh-CN" altLang="en-US" smtClean="0"/>
              <a:t>6</a:t>
            </a:fld>
            <a:endParaRPr lang="zh-CN" altLang="en-US"/>
          </a:p>
        </p:txBody>
      </p:sp>
    </p:spTree>
    <p:extLst>
      <p:ext uri="{BB962C8B-B14F-4D97-AF65-F5344CB8AC3E}">
        <p14:creationId xmlns:p14="http://schemas.microsoft.com/office/powerpoint/2010/main" val="30240897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5E77C2-9F66-4E32-B035-765EF03A752A}" type="slidenum">
              <a:rPr lang="zh-CN" altLang="en-US" smtClean="0"/>
              <a:t>7</a:t>
            </a:fld>
            <a:endParaRPr lang="zh-CN" altLang="en-US"/>
          </a:p>
        </p:txBody>
      </p:sp>
    </p:spTree>
    <p:extLst>
      <p:ext uri="{BB962C8B-B14F-4D97-AF65-F5344CB8AC3E}">
        <p14:creationId xmlns:p14="http://schemas.microsoft.com/office/powerpoint/2010/main" val="14553778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5E77C2-9F66-4E32-B035-765EF03A752A}" type="slidenum">
              <a:rPr lang="zh-CN" altLang="en-US" smtClean="0"/>
              <a:t>8</a:t>
            </a:fld>
            <a:endParaRPr lang="zh-CN" altLang="en-US"/>
          </a:p>
        </p:txBody>
      </p:sp>
    </p:spTree>
    <p:extLst>
      <p:ext uri="{BB962C8B-B14F-4D97-AF65-F5344CB8AC3E}">
        <p14:creationId xmlns:p14="http://schemas.microsoft.com/office/powerpoint/2010/main" val="2771135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5E77C2-9F66-4E32-B035-765EF03A752A}" type="slidenum">
              <a:rPr lang="zh-CN" altLang="en-US" smtClean="0"/>
              <a:t>9</a:t>
            </a:fld>
            <a:endParaRPr lang="zh-CN" altLang="en-US"/>
          </a:p>
        </p:txBody>
      </p:sp>
    </p:spTree>
    <p:extLst>
      <p:ext uri="{BB962C8B-B14F-4D97-AF65-F5344CB8AC3E}">
        <p14:creationId xmlns:p14="http://schemas.microsoft.com/office/powerpoint/2010/main" val="12980118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5E77C2-9F66-4E32-B035-765EF03A752A}" type="slidenum">
              <a:rPr lang="zh-CN" altLang="en-US" smtClean="0"/>
              <a:t>10</a:t>
            </a:fld>
            <a:endParaRPr lang="zh-CN" altLang="en-US"/>
          </a:p>
        </p:txBody>
      </p:sp>
    </p:spTree>
    <p:extLst>
      <p:ext uri="{BB962C8B-B14F-4D97-AF65-F5344CB8AC3E}">
        <p14:creationId xmlns:p14="http://schemas.microsoft.com/office/powerpoint/2010/main" val="2540291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5E77C2-9F66-4E32-B035-765EF03A752A}" type="slidenum">
              <a:rPr lang="zh-CN" altLang="en-US" smtClean="0"/>
              <a:t>11</a:t>
            </a:fld>
            <a:endParaRPr lang="zh-CN" altLang="en-US"/>
          </a:p>
        </p:txBody>
      </p:sp>
    </p:spTree>
    <p:extLst>
      <p:ext uri="{BB962C8B-B14F-4D97-AF65-F5344CB8AC3E}">
        <p14:creationId xmlns:p14="http://schemas.microsoft.com/office/powerpoint/2010/main" val="41712241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5E77C2-9F66-4E32-B035-765EF03A752A}" type="slidenum">
              <a:rPr lang="zh-CN" altLang="en-US" smtClean="0"/>
              <a:t>12</a:t>
            </a:fld>
            <a:endParaRPr lang="zh-CN" altLang="en-US"/>
          </a:p>
        </p:txBody>
      </p:sp>
    </p:spTree>
    <p:extLst>
      <p:ext uri="{BB962C8B-B14F-4D97-AF65-F5344CB8AC3E}">
        <p14:creationId xmlns:p14="http://schemas.microsoft.com/office/powerpoint/2010/main" val="21583487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5E77C2-9F66-4E32-B035-765EF03A752A}" type="slidenum">
              <a:rPr lang="zh-CN" altLang="en-US" smtClean="0"/>
              <a:t>13</a:t>
            </a:fld>
            <a:endParaRPr lang="zh-CN" altLang="en-US"/>
          </a:p>
        </p:txBody>
      </p:sp>
    </p:spTree>
    <p:extLst>
      <p:ext uri="{BB962C8B-B14F-4D97-AF65-F5344CB8AC3E}">
        <p14:creationId xmlns:p14="http://schemas.microsoft.com/office/powerpoint/2010/main" val="15926549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5E77C2-9F66-4E32-B035-765EF03A752A}" type="slidenum">
              <a:rPr lang="zh-CN" altLang="en-US" smtClean="0"/>
              <a:t>14</a:t>
            </a:fld>
            <a:endParaRPr lang="zh-CN" altLang="en-US"/>
          </a:p>
        </p:txBody>
      </p:sp>
    </p:spTree>
    <p:extLst>
      <p:ext uri="{BB962C8B-B14F-4D97-AF65-F5344CB8AC3E}">
        <p14:creationId xmlns:p14="http://schemas.microsoft.com/office/powerpoint/2010/main" val="6242398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5E77C2-9F66-4E32-B035-765EF03A752A}" type="slidenum">
              <a:rPr lang="zh-CN" altLang="en-US" smtClean="0"/>
              <a:t>15</a:t>
            </a:fld>
            <a:endParaRPr lang="zh-CN" altLang="en-US"/>
          </a:p>
        </p:txBody>
      </p:sp>
    </p:spTree>
    <p:extLst>
      <p:ext uri="{BB962C8B-B14F-4D97-AF65-F5344CB8AC3E}">
        <p14:creationId xmlns:p14="http://schemas.microsoft.com/office/powerpoint/2010/main" val="7574009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5E77C2-9F66-4E32-B035-765EF03A752A}" type="slidenum">
              <a:rPr lang="zh-CN" altLang="en-US" smtClean="0"/>
              <a:t>16</a:t>
            </a:fld>
            <a:endParaRPr lang="zh-CN" altLang="en-US"/>
          </a:p>
        </p:txBody>
      </p:sp>
    </p:spTree>
    <p:extLst>
      <p:ext uri="{BB962C8B-B14F-4D97-AF65-F5344CB8AC3E}">
        <p14:creationId xmlns:p14="http://schemas.microsoft.com/office/powerpoint/2010/main" val="16570079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5E77C2-9F66-4E32-B035-765EF03A752A}" type="slidenum">
              <a:rPr lang="zh-CN" altLang="en-US" smtClean="0"/>
              <a:t>17</a:t>
            </a:fld>
            <a:endParaRPr lang="zh-CN" altLang="en-US"/>
          </a:p>
        </p:txBody>
      </p:sp>
    </p:spTree>
    <p:extLst>
      <p:ext uri="{BB962C8B-B14F-4D97-AF65-F5344CB8AC3E}">
        <p14:creationId xmlns:p14="http://schemas.microsoft.com/office/powerpoint/2010/main" val="42506516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5E77C2-9F66-4E32-B035-765EF03A752A}" type="slidenum">
              <a:rPr lang="zh-CN" altLang="en-US" smtClean="0"/>
              <a:t>18</a:t>
            </a:fld>
            <a:endParaRPr lang="zh-CN" altLang="en-US"/>
          </a:p>
        </p:txBody>
      </p:sp>
    </p:spTree>
    <p:extLst>
      <p:ext uri="{BB962C8B-B14F-4D97-AF65-F5344CB8AC3E}">
        <p14:creationId xmlns:p14="http://schemas.microsoft.com/office/powerpoint/2010/main" val="978874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5E77C2-9F66-4E32-B035-765EF03A752A}" type="slidenum">
              <a:rPr lang="zh-CN" altLang="en-US" smtClean="0"/>
              <a:t>19</a:t>
            </a:fld>
            <a:endParaRPr lang="zh-CN" altLang="en-US"/>
          </a:p>
        </p:txBody>
      </p:sp>
    </p:spTree>
    <p:extLst>
      <p:ext uri="{BB962C8B-B14F-4D97-AF65-F5344CB8AC3E}">
        <p14:creationId xmlns:p14="http://schemas.microsoft.com/office/powerpoint/2010/main" val="5024660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5E77C2-9F66-4E32-B035-765EF03A752A}" type="slidenum">
              <a:rPr lang="zh-CN" altLang="en-US" smtClean="0"/>
              <a:t>20</a:t>
            </a:fld>
            <a:endParaRPr lang="zh-CN" altLang="en-US"/>
          </a:p>
        </p:txBody>
      </p:sp>
    </p:spTree>
    <p:extLst>
      <p:ext uri="{BB962C8B-B14F-4D97-AF65-F5344CB8AC3E}">
        <p14:creationId xmlns:p14="http://schemas.microsoft.com/office/powerpoint/2010/main" val="12741432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5E77C2-9F66-4E32-B035-765EF03A752A}" type="slidenum">
              <a:rPr lang="zh-CN" altLang="en-US" smtClean="0"/>
              <a:t>21</a:t>
            </a:fld>
            <a:endParaRPr lang="zh-CN" altLang="en-US"/>
          </a:p>
        </p:txBody>
      </p:sp>
    </p:spTree>
    <p:extLst>
      <p:ext uri="{BB962C8B-B14F-4D97-AF65-F5344CB8AC3E}">
        <p14:creationId xmlns:p14="http://schemas.microsoft.com/office/powerpoint/2010/main" val="13662160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5E77C2-9F66-4E32-B035-765EF03A752A}" type="slidenum">
              <a:rPr lang="zh-CN" altLang="en-US" smtClean="0"/>
              <a:t>22</a:t>
            </a:fld>
            <a:endParaRPr lang="zh-CN" altLang="en-US"/>
          </a:p>
        </p:txBody>
      </p:sp>
    </p:spTree>
    <p:extLst>
      <p:ext uri="{BB962C8B-B14F-4D97-AF65-F5344CB8AC3E}">
        <p14:creationId xmlns:p14="http://schemas.microsoft.com/office/powerpoint/2010/main" val="18008238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5E77C2-9F66-4E32-B035-765EF03A752A}" type="slidenum">
              <a:rPr lang="zh-CN" altLang="en-US" smtClean="0"/>
              <a:t>23</a:t>
            </a:fld>
            <a:endParaRPr lang="zh-CN" altLang="en-US"/>
          </a:p>
        </p:txBody>
      </p:sp>
    </p:spTree>
    <p:extLst>
      <p:ext uri="{BB962C8B-B14F-4D97-AF65-F5344CB8AC3E}">
        <p14:creationId xmlns:p14="http://schemas.microsoft.com/office/powerpoint/2010/main" val="19621321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5E77C2-9F66-4E32-B035-765EF03A752A}" type="slidenum">
              <a:rPr lang="zh-CN" altLang="en-US" smtClean="0"/>
              <a:t>24</a:t>
            </a:fld>
            <a:endParaRPr lang="zh-CN" altLang="en-US"/>
          </a:p>
        </p:txBody>
      </p:sp>
    </p:spTree>
    <p:extLst>
      <p:ext uri="{BB962C8B-B14F-4D97-AF65-F5344CB8AC3E}">
        <p14:creationId xmlns:p14="http://schemas.microsoft.com/office/powerpoint/2010/main" val="503652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5E77C2-9F66-4E32-B035-765EF03A752A}" type="slidenum">
              <a:rPr lang="zh-CN" altLang="en-US" smtClean="0"/>
              <a:t>25</a:t>
            </a:fld>
            <a:endParaRPr lang="zh-CN" altLang="en-US"/>
          </a:p>
        </p:txBody>
      </p:sp>
    </p:spTree>
    <p:extLst>
      <p:ext uri="{BB962C8B-B14F-4D97-AF65-F5344CB8AC3E}">
        <p14:creationId xmlns:p14="http://schemas.microsoft.com/office/powerpoint/2010/main" val="1190780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5E77C2-9F66-4E32-B035-765EF03A752A}" type="slidenum">
              <a:rPr lang="zh-CN" altLang="en-US" smtClean="0"/>
              <a:t>26</a:t>
            </a:fld>
            <a:endParaRPr lang="zh-CN" altLang="en-US"/>
          </a:p>
        </p:txBody>
      </p:sp>
    </p:spTree>
    <p:extLst>
      <p:ext uri="{BB962C8B-B14F-4D97-AF65-F5344CB8AC3E}">
        <p14:creationId xmlns:p14="http://schemas.microsoft.com/office/powerpoint/2010/main" val="32643205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FB3103E-AF42-41AF-8025-E50DD9644D05}"/>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B1ABFFF8-C427-44DE-84C6-5CE7D9A25B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a16="http://schemas.microsoft.com/office/drawing/2014/main" xmlns="" id="{DB45F89A-A852-4439-85FA-5649F911305B}"/>
              </a:ext>
            </a:extLst>
          </p:cNvPr>
          <p:cNvSpPr>
            <a:spLocks noGrp="1"/>
          </p:cNvSpPr>
          <p:nvPr>
            <p:ph type="dt" sz="half" idx="10"/>
          </p:nvPr>
        </p:nvSpPr>
        <p:spPr/>
        <p:txBody>
          <a:bodyPr/>
          <a:lstStyle/>
          <a:p>
            <a:fld id="{835134A4-DF9D-4534-A096-5A1B787EBBCB}" type="datetimeFigureOut">
              <a:rPr lang="zh-CN" altLang="en-US" smtClean="0"/>
              <a:t>2017/11/2</a:t>
            </a:fld>
            <a:endParaRPr lang="zh-CN" altLang="en-US"/>
          </a:p>
        </p:txBody>
      </p:sp>
      <p:sp>
        <p:nvSpPr>
          <p:cNvPr id="5" name="页脚占位符 4">
            <a:extLst>
              <a:ext uri="{FF2B5EF4-FFF2-40B4-BE49-F238E27FC236}">
                <a16:creationId xmlns:a16="http://schemas.microsoft.com/office/drawing/2014/main" xmlns="" id="{A5794DE9-C5DB-4EF2-B657-1147065BFBE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85EB6732-42AB-4DED-930D-E47D9330D1F4}"/>
              </a:ext>
            </a:extLst>
          </p:cNvPr>
          <p:cNvSpPr>
            <a:spLocks noGrp="1"/>
          </p:cNvSpPr>
          <p:nvPr>
            <p:ph type="sldNum" sz="quarter" idx="12"/>
          </p:nvPr>
        </p:nvSpPr>
        <p:spPr/>
        <p:txBody>
          <a:bodyPr/>
          <a:lstStyle/>
          <a:p>
            <a:fld id="{E860289F-4A9D-4628-8DDC-FC2720EB0DDD}" type="slidenum">
              <a:rPr lang="zh-CN" altLang="en-US" smtClean="0"/>
              <a:t>‹#›</a:t>
            </a:fld>
            <a:endParaRPr lang="zh-CN" altLang="en-US"/>
          </a:p>
        </p:txBody>
      </p:sp>
      <p:pic>
        <p:nvPicPr>
          <p:cNvPr id="50" name="图片 49">
            <a:extLst>
              <a:ext uri="{FF2B5EF4-FFF2-40B4-BE49-F238E27FC236}">
                <a16:creationId xmlns:a16="http://schemas.microsoft.com/office/drawing/2014/main" xmlns="" id="{048AC7AE-4B36-4D21-BB20-05DFE41CF3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3092" y="0"/>
            <a:ext cx="12346834" cy="6858000"/>
          </a:xfrm>
          <a:prstGeom prst="rect">
            <a:avLst/>
          </a:prstGeom>
        </p:spPr>
      </p:pic>
    </p:spTree>
    <p:extLst>
      <p:ext uri="{BB962C8B-B14F-4D97-AF65-F5344CB8AC3E}">
        <p14:creationId xmlns:p14="http://schemas.microsoft.com/office/powerpoint/2010/main" val="3333321459"/>
      </p:ext>
    </p:extLst>
  </p:cSld>
  <p:clrMapOvr>
    <a:masterClrMapping/>
  </p:clrMapOvr>
  <mc:AlternateContent xmlns:mc="http://schemas.openxmlformats.org/markup-compatibility/2006" xmlns:p14="http://schemas.microsoft.com/office/powerpoint/2010/main">
    <mc:Choice Requires="p14">
      <p:transition spd="slow" p14:dur="2000" advClick="0" advTm="4000"/>
    </mc:Choice>
    <mc:Fallback xmlns="">
      <p:transition spd="slow" advClick="0" advTm="4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87ADFF4-FC92-49C6-94DC-D1A26339E438}"/>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D31B5E2E-6AF6-44D9-991A-89590D5F1C36}"/>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A533F30E-E438-4E45-B0CF-2D5B547EFB4C}"/>
              </a:ext>
            </a:extLst>
          </p:cNvPr>
          <p:cNvSpPr>
            <a:spLocks noGrp="1"/>
          </p:cNvSpPr>
          <p:nvPr>
            <p:ph type="dt" sz="half" idx="10"/>
          </p:nvPr>
        </p:nvSpPr>
        <p:spPr/>
        <p:txBody>
          <a:bodyPr/>
          <a:lstStyle/>
          <a:p>
            <a:fld id="{835134A4-DF9D-4534-A096-5A1B787EBBCB}" type="datetimeFigureOut">
              <a:rPr lang="zh-CN" altLang="en-US" smtClean="0"/>
              <a:t>2017/11/2</a:t>
            </a:fld>
            <a:endParaRPr lang="zh-CN" altLang="en-US"/>
          </a:p>
        </p:txBody>
      </p:sp>
      <p:sp>
        <p:nvSpPr>
          <p:cNvPr id="5" name="页脚占位符 4">
            <a:extLst>
              <a:ext uri="{FF2B5EF4-FFF2-40B4-BE49-F238E27FC236}">
                <a16:creationId xmlns:a16="http://schemas.microsoft.com/office/drawing/2014/main" xmlns="" id="{E6983400-0459-40DD-A56F-48EED072EC9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689D2F63-F5DF-4D0F-BF80-CF61914FE1E0}"/>
              </a:ext>
            </a:extLst>
          </p:cNvPr>
          <p:cNvSpPr>
            <a:spLocks noGrp="1"/>
          </p:cNvSpPr>
          <p:nvPr>
            <p:ph type="sldNum" sz="quarter" idx="12"/>
          </p:nvPr>
        </p:nvSpPr>
        <p:spPr/>
        <p:txBody>
          <a:bodyPr/>
          <a:lstStyle/>
          <a:p>
            <a:fld id="{E860289F-4A9D-4628-8DDC-FC2720EB0DDD}" type="slidenum">
              <a:rPr lang="zh-CN" altLang="en-US" smtClean="0"/>
              <a:t>‹#›</a:t>
            </a:fld>
            <a:endParaRPr lang="zh-CN" altLang="en-US"/>
          </a:p>
        </p:txBody>
      </p:sp>
    </p:spTree>
    <p:extLst>
      <p:ext uri="{BB962C8B-B14F-4D97-AF65-F5344CB8AC3E}">
        <p14:creationId xmlns:p14="http://schemas.microsoft.com/office/powerpoint/2010/main" val="3241173408"/>
      </p:ext>
    </p:extLst>
  </p:cSld>
  <p:clrMapOvr>
    <a:masterClrMapping/>
  </p:clrMapOvr>
  <mc:AlternateContent xmlns:mc="http://schemas.openxmlformats.org/markup-compatibility/2006" xmlns:p14="http://schemas.microsoft.com/office/powerpoint/2010/main">
    <mc:Choice Requires="p14">
      <p:transition spd="slow" p14:dur="2000" advClick="0" advTm="4000"/>
    </mc:Choice>
    <mc:Fallback xmlns="">
      <p:transition spd="slow" advClick="0" advTm="4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7863FC8-DED3-4EE0-A7B0-B15DA51AB7E5}"/>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10D014A1-FF03-473D-B72B-759AA3F6DD0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FD92D144-BC46-4597-860C-9A2C32593B6D}"/>
              </a:ext>
            </a:extLst>
          </p:cNvPr>
          <p:cNvSpPr>
            <a:spLocks noGrp="1"/>
          </p:cNvSpPr>
          <p:nvPr>
            <p:ph type="dt" sz="half" idx="10"/>
          </p:nvPr>
        </p:nvSpPr>
        <p:spPr/>
        <p:txBody>
          <a:bodyPr/>
          <a:lstStyle/>
          <a:p>
            <a:fld id="{835134A4-DF9D-4534-A096-5A1B787EBBCB}" type="datetimeFigureOut">
              <a:rPr lang="zh-CN" altLang="en-US" smtClean="0"/>
              <a:t>2017/11/2</a:t>
            </a:fld>
            <a:endParaRPr lang="zh-CN" altLang="en-US"/>
          </a:p>
        </p:txBody>
      </p:sp>
      <p:sp>
        <p:nvSpPr>
          <p:cNvPr id="5" name="页脚占位符 4">
            <a:extLst>
              <a:ext uri="{FF2B5EF4-FFF2-40B4-BE49-F238E27FC236}">
                <a16:creationId xmlns:a16="http://schemas.microsoft.com/office/drawing/2014/main" xmlns="" id="{A8AB3F8F-2E3F-4BE6-A5F7-A55BD5C246B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BA6BF7C6-B013-4677-BE34-654C98765CB5}"/>
              </a:ext>
            </a:extLst>
          </p:cNvPr>
          <p:cNvSpPr>
            <a:spLocks noGrp="1"/>
          </p:cNvSpPr>
          <p:nvPr>
            <p:ph type="sldNum" sz="quarter" idx="12"/>
          </p:nvPr>
        </p:nvSpPr>
        <p:spPr/>
        <p:txBody>
          <a:bodyPr/>
          <a:lstStyle/>
          <a:p>
            <a:fld id="{E860289F-4A9D-4628-8DDC-FC2720EB0DDD}" type="slidenum">
              <a:rPr lang="zh-CN" altLang="en-US" smtClean="0"/>
              <a:t>‹#›</a:t>
            </a:fld>
            <a:endParaRPr lang="zh-CN" altLang="en-US"/>
          </a:p>
        </p:txBody>
      </p:sp>
    </p:spTree>
    <p:extLst>
      <p:ext uri="{BB962C8B-B14F-4D97-AF65-F5344CB8AC3E}">
        <p14:creationId xmlns:p14="http://schemas.microsoft.com/office/powerpoint/2010/main" val="1543587065"/>
      </p:ext>
    </p:extLst>
  </p:cSld>
  <p:clrMapOvr>
    <a:masterClrMapping/>
  </p:clrMapOvr>
  <mc:AlternateContent xmlns:mc="http://schemas.openxmlformats.org/markup-compatibility/2006" xmlns:p14="http://schemas.microsoft.com/office/powerpoint/2010/main">
    <mc:Choice Requires="p14">
      <p:transition spd="slow" p14:dur="2000" advClick="0" advTm="4000"/>
    </mc:Choice>
    <mc:Fallback xmlns="">
      <p:transition spd="slow" advClick="0" advTm="4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1FF3DD4-2678-400F-9480-CD1A5E9AB54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151550FC-7200-4B93-9A53-ECB28B2DB302}"/>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6DEF0924-696D-49F0-BB8C-02B72368112E}"/>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0F24CC87-F732-4266-9E74-C9C46AF4EE60}"/>
              </a:ext>
            </a:extLst>
          </p:cNvPr>
          <p:cNvSpPr>
            <a:spLocks noGrp="1"/>
          </p:cNvSpPr>
          <p:nvPr>
            <p:ph type="dt" sz="half" idx="10"/>
          </p:nvPr>
        </p:nvSpPr>
        <p:spPr/>
        <p:txBody>
          <a:bodyPr/>
          <a:lstStyle/>
          <a:p>
            <a:fld id="{835134A4-DF9D-4534-A096-5A1B787EBBCB}" type="datetimeFigureOut">
              <a:rPr lang="zh-CN" altLang="en-US" smtClean="0"/>
              <a:t>2017/11/2</a:t>
            </a:fld>
            <a:endParaRPr lang="zh-CN" altLang="en-US"/>
          </a:p>
        </p:txBody>
      </p:sp>
      <p:sp>
        <p:nvSpPr>
          <p:cNvPr id="6" name="页脚占位符 5">
            <a:extLst>
              <a:ext uri="{FF2B5EF4-FFF2-40B4-BE49-F238E27FC236}">
                <a16:creationId xmlns:a16="http://schemas.microsoft.com/office/drawing/2014/main" xmlns="" id="{F25F35CD-74DB-4470-BF10-E3FC2DF08F6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AACC2A0C-8741-4879-A361-C7ABCE94A343}"/>
              </a:ext>
            </a:extLst>
          </p:cNvPr>
          <p:cNvSpPr>
            <a:spLocks noGrp="1"/>
          </p:cNvSpPr>
          <p:nvPr>
            <p:ph type="sldNum" sz="quarter" idx="12"/>
          </p:nvPr>
        </p:nvSpPr>
        <p:spPr/>
        <p:txBody>
          <a:bodyPr/>
          <a:lstStyle/>
          <a:p>
            <a:fld id="{E860289F-4A9D-4628-8DDC-FC2720EB0DDD}" type="slidenum">
              <a:rPr lang="zh-CN" altLang="en-US" smtClean="0"/>
              <a:t>‹#›</a:t>
            </a:fld>
            <a:endParaRPr lang="zh-CN" altLang="en-US"/>
          </a:p>
        </p:txBody>
      </p:sp>
    </p:spTree>
    <p:extLst>
      <p:ext uri="{BB962C8B-B14F-4D97-AF65-F5344CB8AC3E}">
        <p14:creationId xmlns:p14="http://schemas.microsoft.com/office/powerpoint/2010/main" val="1811383345"/>
      </p:ext>
    </p:extLst>
  </p:cSld>
  <p:clrMapOvr>
    <a:masterClrMapping/>
  </p:clrMapOvr>
  <mc:AlternateContent xmlns:mc="http://schemas.openxmlformats.org/markup-compatibility/2006" xmlns:p14="http://schemas.microsoft.com/office/powerpoint/2010/main">
    <mc:Choice Requires="p14">
      <p:transition spd="slow" p14:dur="2000" advClick="0" advTm="4000"/>
    </mc:Choice>
    <mc:Fallback xmlns="">
      <p:transition spd="slow" advClick="0" advTm="4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B17D198-CC12-449D-AE6A-9A1E4DBEBD79}"/>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8F212A27-4B5C-4179-819D-EA8690A397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823A824D-A2CE-498C-B671-6C11EF420C6B}"/>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64899B23-D173-421E-B32F-4395DA7F0F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21BCFA63-74AC-4460-9B35-5216F7D9B08E}"/>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FC67AC7A-BEEE-412C-9C25-35FC321994B5}"/>
              </a:ext>
            </a:extLst>
          </p:cNvPr>
          <p:cNvSpPr>
            <a:spLocks noGrp="1"/>
          </p:cNvSpPr>
          <p:nvPr>
            <p:ph type="dt" sz="half" idx="10"/>
          </p:nvPr>
        </p:nvSpPr>
        <p:spPr/>
        <p:txBody>
          <a:bodyPr/>
          <a:lstStyle/>
          <a:p>
            <a:fld id="{835134A4-DF9D-4534-A096-5A1B787EBBCB}" type="datetimeFigureOut">
              <a:rPr lang="zh-CN" altLang="en-US" smtClean="0"/>
              <a:t>2017/11/2</a:t>
            </a:fld>
            <a:endParaRPr lang="zh-CN" altLang="en-US"/>
          </a:p>
        </p:txBody>
      </p:sp>
      <p:sp>
        <p:nvSpPr>
          <p:cNvPr id="8" name="页脚占位符 7">
            <a:extLst>
              <a:ext uri="{FF2B5EF4-FFF2-40B4-BE49-F238E27FC236}">
                <a16:creationId xmlns:a16="http://schemas.microsoft.com/office/drawing/2014/main" xmlns="" id="{DDD16208-5BA4-44DF-ABE7-7F50AFD07834}"/>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FF639E27-7CF9-4E17-B33D-DBBCE93C8063}"/>
              </a:ext>
            </a:extLst>
          </p:cNvPr>
          <p:cNvSpPr>
            <a:spLocks noGrp="1"/>
          </p:cNvSpPr>
          <p:nvPr>
            <p:ph type="sldNum" sz="quarter" idx="12"/>
          </p:nvPr>
        </p:nvSpPr>
        <p:spPr/>
        <p:txBody>
          <a:bodyPr/>
          <a:lstStyle/>
          <a:p>
            <a:fld id="{E860289F-4A9D-4628-8DDC-FC2720EB0DDD}" type="slidenum">
              <a:rPr lang="zh-CN" altLang="en-US" smtClean="0"/>
              <a:t>‹#›</a:t>
            </a:fld>
            <a:endParaRPr lang="zh-CN" altLang="en-US"/>
          </a:p>
        </p:txBody>
      </p:sp>
    </p:spTree>
    <p:extLst>
      <p:ext uri="{BB962C8B-B14F-4D97-AF65-F5344CB8AC3E}">
        <p14:creationId xmlns:p14="http://schemas.microsoft.com/office/powerpoint/2010/main" val="989872287"/>
      </p:ext>
    </p:extLst>
  </p:cSld>
  <p:clrMapOvr>
    <a:masterClrMapping/>
  </p:clrMapOvr>
  <mc:AlternateContent xmlns:mc="http://schemas.openxmlformats.org/markup-compatibility/2006" xmlns:p14="http://schemas.microsoft.com/office/powerpoint/2010/main">
    <mc:Choice Requires="p14">
      <p:transition spd="slow" p14:dur="2000" advClick="0" advTm="4000"/>
    </mc:Choice>
    <mc:Fallback xmlns="">
      <p:transition spd="slow" advClick="0" advTm="4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3A84422-09D2-4988-89A7-A1F0D5A545B5}"/>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D77B4122-1501-4E41-91C6-9374E0E158F8}"/>
              </a:ext>
            </a:extLst>
          </p:cNvPr>
          <p:cNvSpPr>
            <a:spLocks noGrp="1"/>
          </p:cNvSpPr>
          <p:nvPr>
            <p:ph type="dt" sz="half" idx="10"/>
          </p:nvPr>
        </p:nvSpPr>
        <p:spPr/>
        <p:txBody>
          <a:bodyPr/>
          <a:lstStyle/>
          <a:p>
            <a:fld id="{835134A4-DF9D-4534-A096-5A1B787EBBCB}" type="datetimeFigureOut">
              <a:rPr lang="zh-CN" altLang="en-US" smtClean="0"/>
              <a:t>2017/11/2</a:t>
            </a:fld>
            <a:endParaRPr lang="zh-CN" altLang="en-US"/>
          </a:p>
        </p:txBody>
      </p:sp>
      <p:sp>
        <p:nvSpPr>
          <p:cNvPr id="4" name="页脚占位符 3">
            <a:extLst>
              <a:ext uri="{FF2B5EF4-FFF2-40B4-BE49-F238E27FC236}">
                <a16:creationId xmlns:a16="http://schemas.microsoft.com/office/drawing/2014/main" xmlns="" id="{716238FA-1CD5-4FB4-B79D-014F8C3D4109}"/>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3D571987-CBBC-4702-B8D0-A5819E28E535}"/>
              </a:ext>
            </a:extLst>
          </p:cNvPr>
          <p:cNvSpPr>
            <a:spLocks noGrp="1"/>
          </p:cNvSpPr>
          <p:nvPr>
            <p:ph type="sldNum" sz="quarter" idx="12"/>
          </p:nvPr>
        </p:nvSpPr>
        <p:spPr/>
        <p:txBody>
          <a:bodyPr/>
          <a:lstStyle/>
          <a:p>
            <a:fld id="{E860289F-4A9D-4628-8DDC-FC2720EB0DDD}" type="slidenum">
              <a:rPr lang="zh-CN" altLang="en-US" smtClean="0"/>
              <a:t>‹#›</a:t>
            </a:fld>
            <a:endParaRPr lang="zh-CN" altLang="en-US"/>
          </a:p>
        </p:txBody>
      </p:sp>
    </p:spTree>
    <p:extLst>
      <p:ext uri="{BB962C8B-B14F-4D97-AF65-F5344CB8AC3E}">
        <p14:creationId xmlns:p14="http://schemas.microsoft.com/office/powerpoint/2010/main" val="2036394198"/>
      </p:ext>
    </p:extLst>
  </p:cSld>
  <p:clrMapOvr>
    <a:masterClrMapping/>
  </p:clrMapOvr>
  <mc:AlternateContent xmlns:mc="http://schemas.openxmlformats.org/markup-compatibility/2006" xmlns:p14="http://schemas.microsoft.com/office/powerpoint/2010/main">
    <mc:Choice Requires="p14">
      <p:transition spd="slow" p14:dur="2000" advClick="0" advTm="4000"/>
    </mc:Choice>
    <mc:Fallback xmlns="">
      <p:transition spd="slow" advClick="0" advTm="4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F594E5A5-E77A-4B04-9788-8AF0AFBCA908}"/>
              </a:ext>
            </a:extLst>
          </p:cNvPr>
          <p:cNvSpPr>
            <a:spLocks noGrp="1"/>
          </p:cNvSpPr>
          <p:nvPr>
            <p:ph type="dt" sz="half" idx="10"/>
          </p:nvPr>
        </p:nvSpPr>
        <p:spPr/>
        <p:txBody>
          <a:bodyPr/>
          <a:lstStyle/>
          <a:p>
            <a:fld id="{835134A4-DF9D-4534-A096-5A1B787EBBCB}" type="datetimeFigureOut">
              <a:rPr lang="zh-CN" altLang="en-US" smtClean="0"/>
              <a:t>2017/11/2</a:t>
            </a:fld>
            <a:endParaRPr lang="zh-CN" altLang="en-US"/>
          </a:p>
        </p:txBody>
      </p:sp>
      <p:sp>
        <p:nvSpPr>
          <p:cNvPr id="3" name="页脚占位符 2">
            <a:extLst>
              <a:ext uri="{FF2B5EF4-FFF2-40B4-BE49-F238E27FC236}">
                <a16:creationId xmlns:a16="http://schemas.microsoft.com/office/drawing/2014/main" xmlns="" id="{84BC3C6D-BD72-4A9A-98FA-9633A14A8D0D}"/>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7F1D8978-F820-46E3-9F5C-5256B342E7F7}"/>
              </a:ext>
            </a:extLst>
          </p:cNvPr>
          <p:cNvSpPr>
            <a:spLocks noGrp="1"/>
          </p:cNvSpPr>
          <p:nvPr>
            <p:ph type="sldNum" sz="quarter" idx="12"/>
          </p:nvPr>
        </p:nvSpPr>
        <p:spPr/>
        <p:txBody>
          <a:bodyPr/>
          <a:lstStyle/>
          <a:p>
            <a:fld id="{E860289F-4A9D-4628-8DDC-FC2720EB0DDD}" type="slidenum">
              <a:rPr lang="zh-CN" altLang="en-US" smtClean="0"/>
              <a:t>‹#›</a:t>
            </a:fld>
            <a:endParaRPr lang="zh-CN" altLang="en-US"/>
          </a:p>
        </p:txBody>
      </p:sp>
    </p:spTree>
    <p:extLst>
      <p:ext uri="{BB962C8B-B14F-4D97-AF65-F5344CB8AC3E}">
        <p14:creationId xmlns:p14="http://schemas.microsoft.com/office/powerpoint/2010/main" val="1992546394"/>
      </p:ext>
    </p:extLst>
  </p:cSld>
  <p:clrMapOvr>
    <a:masterClrMapping/>
  </p:clrMapOvr>
  <mc:AlternateContent xmlns:mc="http://schemas.openxmlformats.org/markup-compatibility/2006" xmlns:p14="http://schemas.microsoft.com/office/powerpoint/2010/main">
    <mc:Choice Requires="p14">
      <p:transition spd="slow" p14:dur="2000" advClick="0" advTm="4000"/>
    </mc:Choice>
    <mc:Fallback xmlns="">
      <p:transition spd="slow" advClick="0" advTm="4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101E360-5257-4491-9820-727AAC357851}"/>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AC7F4F38-5316-443A-99AE-1A84426E4A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7EBD1A00-2A50-4ACE-924B-F8F8CF11B3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58825FF0-2C37-4FE6-BB50-63CF9E49A6EF}"/>
              </a:ext>
            </a:extLst>
          </p:cNvPr>
          <p:cNvSpPr>
            <a:spLocks noGrp="1"/>
          </p:cNvSpPr>
          <p:nvPr>
            <p:ph type="dt" sz="half" idx="10"/>
          </p:nvPr>
        </p:nvSpPr>
        <p:spPr/>
        <p:txBody>
          <a:bodyPr/>
          <a:lstStyle/>
          <a:p>
            <a:fld id="{835134A4-DF9D-4534-A096-5A1B787EBBCB}" type="datetimeFigureOut">
              <a:rPr lang="zh-CN" altLang="en-US" smtClean="0"/>
              <a:t>2017/11/2</a:t>
            </a:fld>
            <a:endParaRPr lang="zh-CN" altLang="en-US"/>
          </a:p>
        </p:txBody>
      </p:sp>
      <p:sp>
        <p:nvSpPr>
          <p:cNvPr id="6" name="页脚占位符 5">
            <a:extLst>
              <a:ext uri="{FF2B5EF4-FFF2-40B4-BE49-F238E27FC236}">
                <a16:creationId xmlns:a16="http://schemas.microsoft.com/office/drawing/2014/main" xmlns="" id="{DFD05D2C-6DD3-4F54-9469-0B3D740BBDD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8EC423B9-3C98-4083-9BCF-390DAC07C27A}"/>
              </a:ext>
            </a:extLst>
          </p:cNvPr>
          <p:cNvSpPr>
            <a:spLocks noGrp="1"/>
          </p:cNvSpPr>
          <p:nvPr>
            <p:ph type="sldNum" sz="quarter" idx="12"/>
          </p:nvPr>
        </p:nvSpPr>
        <p:spPr/>
        <p:txBody>
          <a:bodyPr/>
          <a:lstStyle/>
          <a:p>
            <a:fld id="{E860289F-4A9D-4628-8DDC-FC2720EB0DDD}" type="slidenum">
              <a:rPr lang="zh-CN" altLang="en-US" smtClean="0"/>
              <a:t>‹#›</a:t>
            </a:fld>
            <a:endParaRPr lang="zh-CN" altLang="en-US"/>
          </a:p>
        </p:txBody>
      </p:sp>
    </p:spTree>
    <p:extLst>
      <p:ext uri="{BB962C8B-B14F-4D97-AF65-F5344CB8AC3E}">
        <p14:creationId xmlns:p14="http://schemas.microsoft.com/office/powerpoint/2010/main" val="2383413968"/>
      </p:ext>
    </p:extLst>
  </p:cSld>
  <p:clrMapOvr>
    <a:masterClrMapping/>
  </p:clrMapOvr>
  <mc:AlternateContent xmlns:mc="http://schemas.openxmlformats.org/markup-compatibility/2006" xmlns:p14="http://schemas.microsoft.com/office/powerpoint/2010/main">
    <mc:Choice Requires="p14">
      <p:transition spd="slow" p14:dur="2000" advClick="0" advTm="4000"/>
    </mc:Choice>
    <mc:Fallback xmlns="">
      <p:transition spd="slow" advClick="0" advTm="4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12366D3-7ED3-479C-9118-E5AA64A2FD3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F77A9F48-01E9-45EF-A9F4-677C1540E6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90004BE0-0292-4844-B1F5-974591459B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D6E48D39-6CCF-47BC-9DAB-C665959835BA}"/>
              </a:ext>
            </a:extLst>
          </p:cNvPr>
          <p:cNvSpPr>
            <a:spLocks noGrp="1"/>
          </p:cNvSpPr>
          <p:nvPr>
            <p:ph type="dt" sz="half" idx="10"/>
          </p:nvPr>
        </p:nvSpPr>
        <p:spPr/>
        <p:txBody>
          <a:bodyPr/>
          <a:lstStyle/>
          <a:p>
            <a:fld id="{835134A4-DF9D-4534-A096-5A1B787EBBCB}" type="datetimeFigureOut">
              <a:rPr lang="zh-CN" altLang="en-US" smtClean="0"/>
              <a:t>2017/11/2</a:t>
            </a:fld>
            <a:endParaRPr lang="zh-CN" altLang="en-US"/>
          </a:p>
        </p:txBody>
      </p:sp>
      <p:sp>
        <p:nvSpPr>
          <p:cNvPr id="6" name="页脚占位符 5">
            <a:extLst>
              <a:ext uri="{FF2B5EF4-FFF2-40B4-BE49-F238E27FC236}">
                <a16:creationId xmlns:a16="http://schemas.microsoft.com/office/drawing/2014/main" xmlns="" id="{EEC33E35-DD1C-4546-B049-6889C73418E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18E96EE5-AC00-44F9-A34C-5971A13D1C18}"/>
              </a:ext>
            </a:extLst>
          </p:cNvPr>
          <p:cNvSpPr>
            <a:spLocks noGrp="1"/>
          </p:cNvSpPr>
          <p:nvPr>
            <p:ph type="sldNum" sz="quarter" idx="12"/>
          </p:nvPr>
        </p:nvSpPr>
        <p:spPr/>
        <p:txBody>
          <a:bodyPr/>
          <a:lstStyle/>
          <a:p>
            <a:fld id="{E860289F-4A9D-4628-8DDC-FC2720EB0DDD}" type="slidenum">
              <a:rPr lang="zh-CN" altLang="en-US" smtClean="0"/>
              <a:t>‹#›</a:t>
            </a:fld>
            <a:endParaRPr lang="zh-CN" altLang="en-US"/>
          </a:p>
        </p:txBody>
      </p:sp>
    </p:spTree>
    <p:extLst>
      <p:ext uri="{BB962C8B-B14F-4D97-AF65-F5344CB8AC3E}">
        <p14:creationId xmlns:p14="http://schemas.microsoft.com/office/powerpoint/2010/main" val="1004308466"/>
      </p:ext>
    </p:extLst>
  </p:cSld>
  <p:clrMapOvr>
    <a:masterClrMapping/>
  </p:clrMapOvr>
  <mc:AlternateContent xmlns:mc="http://schemas.openxmlformats.org/markup-compatibility/2006" xmlns:p14="http://schemas.microsoft.com/office/powerpoint/2010/main">
    <mc:Choice Requires="p14">
      <p:transition spd="slow" p14:dur="2000" advClick="0" advTm="4000"/>
    </mc:Choice>
    <mc:Fallback xmlns="">
      <p:transition spd="slow" advClick="0" advTm="4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286026F-99D1-4467-B36B-12C156263D87}"/>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DCB685CA-5EC0-4350-ABB9-05A2BC87CF30}"/>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1AE9BE48-2AEF-49E5-A3B7-71C73D7E6E74}"/>
              </a:ext>
            </a:extLst>
          </p:cNvPr>
          <p:cNvSpPr>
            <a:spLocks noGrp="1"/>
          </p:cNvSpPr>
          <p:nvPr>
            <p:ph type="dt" sz="half" idx="10"/>
          </p:nvPr>
        </p:nvSpPr>
        <p:spPr/>
        <p:txBody>
          <a:bodyPr/>
          <a:lstStyle/>
          <a:p>
            <a:fld id="{835134A4-DF9D-4534-A096-5A1B787EBBCB}" type="datetimeFigureOut">
              <a:rPr lang="zh-CN" altLang="en-US" smtClean="0"/>
              <a:t>2017/11/2</a:t>
            </a:fld>
            <a:endParaRPr lang="zh-CN" altLang="en-US"/>
          </a:p>
        </p:txBody>
      </p:sp>
      <p:sp>
        <p:nvSpPr>
          <p:cNvPr id="5" name="页脚占位符 4">
            <a:extLst>
              <a:ext uri="{FF2B5EF4-FFF2-40B4-BE49-F238E27FC236}">
                <a16:creationId xmlns:a16="http://schemas.microsoft.com/office/drawing/2014/main" xmlns="" id="{CD8F7931-7E30-4ECF-861E-0DA475F3E9B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730F0E4F-89EB-4696-8733-0C08C4BC0596}"/>
              </a:ext>
            </a:extLst>
          </p:cNvPr>
          <p:cNvSpPr>
            <a:spLocks noGrp="1"/>
          </p:cNvSpPr>
          <p:nvPr>
            <p:ph type="sldNum" sz="quarter" idx="12"/>
          </p:nvPr>
        </p:nvSpPr>
        <p:spPr/>
        <p:txBody>
          <a:bodyPr/>
          <a:lstStyle/>
          <a:p>
            <a:fld id="{E860289F-4A9D-4628-8DDC-FC2720EB0DDD}" type="slidenum">
              <a:rPr lang="zh-CN" altLang="en-US" smtClean="0"/>
              <a:t>‹#›</a:t>
            </a:fld>
            <a:endParaRPr lang="zh-CN" altLang="en-US"/>
          </a:p>
        </p:txBody>
      </p:sp>
    </p:spTree>
    <p:extLst>
      <p:ext uri="{BB962C8B-B14F-4D97-AF65-F5344CB8AC3E}">
        <p14:creationId xmlns:p14="http://schemas.microsoft.com/office/powerpoint/2010/main" val="2508465939"/>
      </p:ext>
    </p:extLst>
  </p:cSld>
  <p:clrMapOvr>
    <a:masterClrMapping/>
  </p:clrMapOvr>
  <mc:AlternateContent xmlns:mc="http://schemas.openxmlformats.org/markup-compatibility/2006" xmlns:p14="http://schemas.microsoft.com/office/powerpoint/2010/main">
    <mc:Choice Requires="p14">
      <p:transition spd="slow" p14:dur="2000" advClick="0" advTm="4000"/>
    </mc:Choice>
    <mc:Fallback xmlns="">
      <p:transition spd="slow" advClick="0" advTm="4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2456A770-D32E-450C-A377-DDC5E771CD3B}"/>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CFBB1F0C-8983-4906-918E-7DE046F64DB8}"/>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71A148C9-2AF2-4589-A612-603857743D26}"/>
              </a:ext>
            </a:extLst>
          </p:cNvPr>
          <p:cNvSpPr>
            <a:spLocks noGrp="1"/>
          </p:cNvSpPr>
          <p:nvPr>
            <p:ph type="dt" sz="half" idx="10"/>
          </p:nvPr>
        </p:nvSpPr>
        <p:spPr/>
        <p:txBody>
          <a:bodyPr/>
          <a:lstStyle/>
          <a:p>
            <a:fld id="{835134A4-DF9D-4534-A096-5A1B787EBBCB}" type="datetimeFigureOut">
              <a:rPr lang="zh-CN" altLang="en-US" smtClean="0"/>
              <a:t>2017/11/2</a:t>
            </a:fld>
            <a:endParaRPr lang="zh-CN" altLang="en-US"/>
          </a:p>
        </p:txBody>
      </p:sp>
      <p:sp>
        <p:nvSpPr>
          <p:cNvPr id="5" name="页脚占位符 4">
            <a:extLst>
              <a:ext uri="{FF2B5EF4-FFF2-40B4-BE49-F238E27FC236}">
                <a16:creationId xmlns:a16="http://schemas.microsoft.com/office/drawing/2014/main" xmlns="" id="{401F87E1-F483-4F17-AA24-DF87CAE85BD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05B056E5-A63D-49F1-BCE5-177AF668357C}"/>
              </a:ext>
            </a:extLst>
          </p:cNvPr>
          <p:cNvSpPr>
            <a:spLocks noGrp="1"/>
          </p:cNvSpPr>
          <p:nvPr>
            <p:ph type="sldNum" sz="quarter" idx="12"/>
          </p:nvPr>
        </p:nvSpPr>
        <p:spPr/>
        <p:txBody>
          <a:bodyPr/>
          <a:lstStyle/>
          <a:p>
            <a:fld id="{E860289F-4A9D-4628-8DDC-FC2720EB0DDD}" type="slidenum">
              <a:rPr lang="zh-CN" altLang="en-US" smtClean="0"/>
              <a:t>‹#›</a:t>
            </a:fld>
            <a:endParaRPr lang="zh-CN" altLang="en-US"/>
          </a:p>
        </p:txBody>
      </p:sp>
    </p:spTree>
    <p:extLst>
      <p:ext uri="{BB962C8B-B14F-4D97-AF65-F5344CB8AC3E}">
        <p14:creationId xmlns:p14="http://schemas.microsoft.com/office/powerpoint/2010/main" val="2489780395"/>
      </p:ext>
    </p:extLst>
  </p:cSld>
  <p:clrMapOvr>
    <a:masterClrMapping/>
  </p:clrMapOvr>
  <mc:AlternateContent xmlns:mc="http://schemas.openxmlformats.org/markup-compatibility/2006" xmlns:p14="http://schemas.microsoft.com/office/powerpoint/2010/main">
    <mc:Choice Requires="p14">
      <p:transition spd="slow" p14:dur="2000" advClick="0" advTm="4000"/>
    </mc:Choice>
    <mc:Fallback xmlns="">
      <p:transition spd="slow" advClick="0" advTm="4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77E6D60F-2F5A-4298-A098-901F077ADC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42CEE5C7-CE4D-4344-B760-BF362C6F79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E1CC68F3-323A-4917-B62A-28CABFE5AB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5134A4-DF9D-4534-A096-5A1B787EBBCB}" type="datetimeFigureOut">
              <a:rPr lang="zh-CN" altLang="en-US" smtClean="0"/>
              <a:t>2017/11/2</a:t>
            </a:fld>
            <a:endParaRPr lang="zh-CN" altLang="en-US"/>
          </a:p>
        </p:txBody>
      </p:sp>
      <p:sp>
        <p:nvSpPr>
          <p:cNvPr id="5" name="页脚占位符 4">
            <a:extLst>
              <a:ext uri="{FF2B5EF4-FFF2-40B4-BE49-F238E27FC236}">
                <a16:creationId xmlns:a16="http://schemas.microsoft.com/office/drawing/2014/main" xmlns="" id="{BC0E30F9-1336-491D-A57F-FACCA499CF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76A7EF5E-C653-4295-B4A0-3F0AA3F21A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60289F-4A9D-4628-8DDC-FC2720EB0DDD}" type="slidenum">
              <a:rPr lang="zh-CN" altLang="en-US" smtClean="0"/>
              <a:t>‹#›</a:t>
            </a:fld>
            <a:endParaRPr lang="zh-CN" altLang="en-US"/>
          </a:p>
        </p:txBody>
      </p:sp>
    </p:spTree>
    <p:extLst>
      <p:ext uri="{BB962C8B-B14F-4D97-AF65-F5344CB8AC3E}">
        <p14:creationId xmlns:p14="http://schemas.microsoft.com/office/powerpoint/2010/main" val="5513583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advTm="4000"/>
    </mc:Choice>
    <mc:Fallback xmlns="">
      <p:transition spd="slow" advClick="0" advTm="4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7.emf"/></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4.xml"/><Relationship Id="rId7" Type="http://schemas.openxmlformats.org/officeDocument/2006/relationships/notesSlide" Target="../notesSlides/notesSlide3.xml"/><Relationship Id="rId12" Type="http://schemas.openxmlformats.org/officeDocument/2006/relationships/image" Target="../media/image9.emf"/><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1.xml"/><Relationship Id="rId11" Type="http://schemas.openxmlformats.org/officeDocument/2006/relationships/slide" Target="slide3.xml"/><Relationship Id="rId5" Type="http://schemas.openxmlformats.org/officeDocument/2006/relationships/tags" Target="../tags/tag6.xml"/><Relationship Id="rId10" Type="http://schemas.openxmlformats.org/officeDocument/2006/relationships/image" Target="../media/image8.emf"/><Relationship Id="rId4" Type="http://schemas.openxmlformats.org/officeDocument/2006/relationships/tags" Target="../tags/tag5.xml"/><Relationship Id="rId9"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0.emf"/><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0.emf"/><Relationship Id="rId4" Type="http://schemas.openxmlformats.org/officeDocument/2006/relationships/image" Target="../media/image6.emf"/></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0.emf"/><Relationship Id="rId4" Type="http://schemas.openxmlformats.org/officeDocument/2006/relationships/image" Target="../media/image6.emf"/></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0.emf"/><Relationship Id="rId4" Type="http://schemas.openxmlformats.org/officeDocument/2006/relationships/image" Target="../media/image6.emf"/></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0.emf"/><Relationship Id="rId4" Type="http://schemas.openxmlformats.org/officeDocument/2006/relationships/image" Target="../media/image6.emf"/></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25.xml.rels><?xml version="1.0" encoding="UTF-8" standalone="yes"?>
<Relationships xmlns="http://schemas.openxmlformats.org/package/2006/relationships"><Relationship Id="rId8" Type="http://schemas.openxmlformats.org/officeDocument/2006/relationships/tags" Target="../tags/tag14.xml"/><Relationship Id="rId13" Type="http://schemas.openxmlformats.org/officeDocument/2006/relationships/slideLayout" Target="../slideLayouts/slideLayout2.xml"/><Relationship Id="rId3" Type="http://schemas.openxmlformats.org/officeDocument/2006/relationships/tags" Target="../tags/tag9.xml"/><Relationship Id="rId7" Type="http://schemas.openxmlformats.org/officeDocument/2006/relationships/tags" Target="../tags/tag13.xml"/><Relationship Id="rId12" Type="http://schemas.openxmlformats.org/officeDocument/2006/relationships/tags" Target="../tags/tag18.xml"/><Relationship Id="rId2" Type="http://schemas.openxmlformats.org/officeDocument/2006/relationships/tags" Target="../tags/tag8.xml"/><Relationship Id="rId16" Type="http://schemas.openxmlformats.org/officeDocument/2006/relationships/image" Target="../media/image6.emf"/><Relationship Id="rId1" Type="http://schemas.openxmlformats.org/officeDocument/2006/relationships/tags" Target="../tags/tag7.xml"/><Relationship Id="rId6" Type="http://schemas.openxmlformats.org/officeDocument/2006/relationships/tags" Target="../tags/tag12.xml"/><Relationship Id="rId11" Type="http://schemas.openxmlformats.org/officeDocument/2006/relationships/tags" Target="../tags/tag17.xml"/><Relationship Id="rId5" Type="http://schemas.openxmlformats.org/officeDocument/2006/relationships/tags" Target="../tags/tag11.xml"/><Relationship Id="rId15" Type="http://schemas.openxmlformats.org/officeDocument/2006/relationships/image" Target="../media/image1.png"/><Relationship Id="rId10" Type="http://schemas.openxmlformats.org/officeDocument/2006/relationships/tags" Target="../tags/tag16.xml"/><Relationship Id="rId4" Type="http://schemas.openxmlformats.org/officeDocument/2006/relationships/tags" Target="../tags/tag10.xml"/><Relationship Id="rId9" Type="http://schemas.openxmlformats.org/officeDocument/2006/relationships/tags" Target="../tags/tag15.xml"/><Relationship Id="rId1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emf"/><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D17CC552-E4AD-4497-A700-567D1C3089A5}"/>
              </a:ext>
            </a:extLst>
          </p:cNvPr>
          <p:cNvPicPr>
            <a:picLocks noChangeAspect="1"/>
          </p:cNvPicPr>
          <p:nvPr/>
        </p:nvPicPr>
        <p:blipFill rotWithShape="1">
          <a:blip r:embed="rId3">
            <a:extLst>
              <a:ext uri="{28A0092B-C50C-407E-A947-70E740481C1C}">
                <a14:useLocalDpi xmlns:a14="http://schemas.microsoft.com/office/drawing/2010/main" val="0"/>
              </a:ext>
            </a:extLst>
          </a:blip>
          <a:srcRect l="19576" t="8117" r="72623" b="81761"/>
          <a:stretch/>
        </p:blipFill>
        <p:spPr>
          <a:xfrm rot="9671599">
            <a:off x="8241979" y="221941"/>
            <a:ext cx="958362" cy="817685"/>
          </a:xfrm>
          <a:prstGeom prst="rect">
            <a:avLst/>
          </a:prstGeom>
        </p:spPr>
      </p:pic>
      <p:pic>
        <p:nvPicPr>
          <p:cNvPr id="5" name="图片 4">
            <a:extLst>
              <a:ext uri="{FF2B5EF4-FFF2-40B4-BE49-F238E27FC236}">
                <a16:creationId xmlns:a16="http://schemas.microsoft.com/office/drawing/2014/main" xmlns="" id="{CF79C008-DCFC-4CE8-A206-D73BE429D18D}"/>
              </a:ext>
            </a:extLst>
          </p:cNvPr>
          <p:cNvPicPr>
            <a:picLocks noChangeAspect="1"/>
          </p:cNvPicPr>
          <p:nvPr/>
        </p:nvPicPr>
        <p:blipFill rotWithShape="1">
          <a:blip r:embed="rId3">
            <a:extLst>
              <a:ext uri="{28A0092B-C50C-407E-A947-70E740481C1C}">
                <a14:useLocalDpi xmlns:a14="http://schemas.microsoft.com/office/drawing/2010/main" val="0"/>
              </a:ext>
            </a:extLst>
          </a:blip>
          <a:srcRect l="5562" t="27983" r="85636" b="59285"/>
          <a:stretch/>
        </p:blipFill>
        <p:spPr>
          <a:xfrm>
            <a:off x="6555420" y="4753867"/>
            <a:ext cx="1081454" cy="1028578"/>
          </a:xfrm>
          <a:prstGeom prst="rect">
            <a:avLst/>
          </a:prstGeom>
        </p:spPr>
      </p:pic>
      <p:sp>
        <p:nvSpPr>
          <p:cNvPr id="6" name="矩形 5">
            <a:extLst>
              <a:ext uri="{FF2B5EF4-FFF2-40B4-BE49-F238E27FC236}">
                <a16:creationId xmlns:a16="http://schemas.microsoft.com/office/drawing/2014/main" xmlns="" id="{0AA9CFB0-25E7-45A4-93C9-14A8086E9556}"/>
              </a:ext>
            </a:extLst>
          </p:cNvPr>
          <p:cNvSpPr/>
          <p:nvPr/>
        </p:nvSpPr>
        <p:spPr>
          <a:xfrm>
            <a:off x="1953088" y="1975322"/>
            <a:ext cx="8371642" cy="2778546"/>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文本框 6">
            <a:extLst>
              <a:ext uri="{FF2B5EF4-FFF2-40B4-BE49-F238E27FC236}">
                <a16:creationId xmlns:a16="http://schemas.microsoft.com/office/drawing/2014/main" xmlns="" id="{A86F35D8-978C-4187-A9C7-7D675ED83C6F}"/>
              </a:ext>
            </a:extLst>
          </p:cNvPr>
          <p:cNvSpPr txBox="1"/>
          <p:nvPr/>
        </p:nvSpPr>
        <p:spPr>
          <a:xfrm>
            <a:off x="1713390" y="2850167"/>
            <a:ext cx="9206144" cy="1107996"/>
          </a:xfrm>
          <a:prstGeom prst="rect">
            <a:avLst/>
          </a:prstGeom>
          <a:noFill/>
        </p:spPr>
        <p:txBody>
          <a:bodyPr wrap="square" rtlCol="0">
            <a:spAutoFit/>
          </a:bodyPr>
          <a:lstStyle/>
          <a:p>
            <a:pPr algn="ctr"/>
            <a:r>
              <a:rPr lang="zh-CN" altLang="en-US" sz="5400" dirty="0">
                <a:solidFill>
                  <a:srgbClr val="92D050"/>
                </a:solidFill>
                <a:latin typeface="华文琥珀" panose="02010800040101010101" pitchFamily="2" charset="-122"/>
                <a:ea typeface="华文琥珀" panose="02010800040101010101" pitchFamily="2" charset="-122"/>
              </a:rPr>
              <a:t>教师</a:t>
            </a:r>
            <a:r>
              <a:rPr lang="zh-CN" altLang="en-US" sz="5400" dirty="0">
                <a:solidFill>
                  <a:srgbClr val="CC99FF"/>
                </a:solidFill>
                <a:latin typeface="华文琥珀" panose="02010800040101010101" pitchFamily="2" charset="-122"/>
                <a:ea typeface="华文琥珀" panose="02010800040101010101" pitchFamily="2" charset="-122"/>
              </a:rPr>
              <a:t>说教</a:t>
            </a:r>
            <a:r>
              <a:rPr lang="en-US" altLang="zh-CN" sz="6600" dirty="0">
                <a:solidFill>
                  <a:srgbClr val="C00000"/>
                </a:solidFill>
                <a:latin typeface="华文琥珀" panose="02010800040101010101" pitchFamily="2" charset="-122"/>
                <a:ea typeface="华文琥珀" panose="02010800040101010101" pitchFamily="2" charset="-122"/>
              </a:rPr>
              <a:t>·</a:t>
            </a:r>
            <a:r>
              <a:rPr lang="zh-CN" altLang="en-US" sz="5400" dirty="0">
                <a:solidFill>
                  <a:srgbClr val="FF9999"/>
                </a:solidFill>
                <a:latin typeface="华文琥珀" panose="02010800040101010101" pitchFamily="2" charset="-122"/>
                <a:ea typeface="华文琥珀" panose="02010800040101010101" pitchFamily="2" charset="-122"/>
              </a:rPr>
              <a:t>家长会</a:t>
            </a:r>
            <a:r>
              <a:rPr lang="en-US" altLang="zh-CN" sz="5400" dirty="0">
                <a:solidFill>
                  <a:srgbClr val="00B050"/>
                </a:solidFill>
                <a:latin typeface="华文琥珀" panose="02010800040101010101" pitchFamily="2" charset="-122"/>
                <a:ea typeface="华文琥珀" panose="02010800040101010101" pitchFamily="2" charset="-122"/>
              </a:rPr>
              <a:t>P</a:t>
            </a:r>
            <a:r>
              <a:rPr lang="en-US" altLang="zh-CN" sz="5400" dirty="0">
                <a:solidFill>
                  <a:srgbClr val="0070C0"/>
                </a:solidFill>
                <a:latin typeface="华文琥珀" panose="02010800040101010101" pitchFamily="2" charset="-122"/>
                <a:ea typeface="华文琥珀" panose="02010800040101010101" pitchFamily="2" charset="-122"/>
              </a:rPr>
              <a:t>P</a:t>
            </a:r>
            <a:r>
              <a:rPr lang="en-US" altLang="zh-CN" sz="5400" dirty="0">
                <a:solidFill>
                  <a:schemeClr val="accent1"/>
                </a:solidFill>
                <a:latin typeface="华文琥珀" panose="02010800040101010101" pitchFamily="2" charset="-122"/>
                <a:ea typeface="华文琥珀" panose="02010800040101010101" pitchFamily="2" charset="-122"/>
              </a:rPr>
              <a:t>T</a:t>
            </a:r>
            <a:endParaRPr lang="zh-CN" altLang="en-US" sz="5400" dirty="0">
              <a:solidFill>
                <a:schemeClr val="accent1"/>
              </a:solidFill>
              <a:latin typeface="华文琥珀" panose="02010800040101010101" pitchFamily="2" charset="-122"/>
              <a:ea typeface="华文琥珀" panose="02010800040101010101" pitchFamily="2" charset="-122"/>
            </a:endParaRPr>
          </a:p>
        </p:txBody>
      </p:sp>
      <p:pic>
        <p:nvPicPr>
          <p:cNvPr id="8" name="图片 7">
            <a:extLst>
              <a:ext uri="{FF2B5EF4-FFF2-40B4-BE49-F238E27FC236}">
                <a16:creationId xmlns:a16="http://schemas.microsoft.com/office/drawing/2014/main" xmlns="" id="{DCE5458B-82E1-489D-BAB2-02679B396F1A}"/>
              </a:ext>
            </a:extLst>
          </p:cNvPr>
          <p:cNvPicPr>
            <a:picLocks noChangeAspect="1"/>
          </p:cNvPicPr>
          <p:nvPr/>
        </p:nvPicPr>
        <p:blipFill>
          <a:blip r:embed="rId4"/>
          <a:stretch>
            <a:fillRect/>
          </a:stretch>
        </p:blipFill>
        <p:spPr>
          <a:xfrm>
            <a:off x="1368497" y="1309699"/>
            <a:ext cx="1867027" cy="1852759"/>
          </a:xfrm>
          <a:prstGeom prst="rect">
            <a:avLst/>
          </a:prstGeom>
        </p:spPr>
      </p:pic>
      <p:pic>
        <p:nvPicPr>
          <p:cNvPr id="9" name="图片 8">
            <a:extLst>
              <a:ext uri="{FF2B5EF4-FFF2-40B4-BE49-F238E27FC236}">
                <a16:creationId xmlns:a16="http://schemas.microsoft.com/office/drawing/2014/main" xmlns="" id="{DC02C5D7-3B50-4B25-9346-81DEE11B4994}"/>
              </a:ext>
            </a:extLst>
          </p:cNvPr>
          <p:cNvPicPr>
            <a:picLocks noChangeAspect="1"/>
          </p:cNvPicPr>
          <p:nvPr/>
        </p:nvPicPr>
        <p:blipFill>
          <a:blip r:embed="rId5"/>
          <a:stretch>
            <a:fillRect/>
          </a:stretch>
        </p:blipFill>
        <p:spPr>
          <a:xfrm>
            <a:off x="9445841" y="4010747"/>
            <a:ext cx="1207363" cy="1196343"/>
          </a:xfrm>
          <a:prstGeom prst="rect">
            <a:avLst/>
          </a:prstGeom>
        </p:spPr>
      </p:pic>
      <p:pic>
        <p:nvPicPr>
          <p:cNvPr id="10" name="图片 9">
            <a:extLst>
              <a:ext uri="{FF2B5EF4-FFF2-40B4-BE49-F238E27FC236}">
                <a16:creationId xmlns:a16="http://schemas.microsoft.com/office/drawing/2014/main" xmlns="" id="{2A14D4E8-9736-413F-9EF2-2751DA57FFB9}"/>
              </a:ext>
            </a:extLst>
          </p:cNvPr>
          <p:cNvPicPr>
            <a:picLocks noChangeAspect="1"/>
          </p:cNvPicPr>
          <p:nvPr/>
        </p:nvPicPr>
        <p:blipFill>
          <a:blip r:embed="rId6"/>
          <a:stretch>
            <a:fillRect/>
          </a:stretch>
        </p:blipFill>
        <p:spPr>
          <a:xfrm>
            <a:off x="1624614" y="4395607"/>
            <a:ext cx="774319" cy="762000"/>
          </a:xfrm>
          <a:prstGeom prst="rect">
            <a:avLst/>
          </a:prstGeom>
        </p:spPr>
      </p:pic>
      <p:pic>
        <p:nvPicPr>
          <p:cNvPr id="11" name="图片 10">
            <a:extLst>
              <a:ext uri="{FF2B5EF4-FFF2-40B4-BE49-F238E27FC236}">
                <a16:creationId xmlns:a16="http://schemas.microsoft.com/office/drawing/2014/main" xmlns="" id="{0841C460-1E85-49CE-AC31-B04EFB1DC788}"/>
              </a:ext>
            </a:extLst>
          </p:cNvPr>
          <p:cNvPicPr>
            <a:picLocks noChangeAspect="1"/>
          </p:cNvPicPr>
          <p:nvPr/>
        </p:nvPicPr>
        <p:blipFill>
          <a:blip r:embed="rId6"/>
          <a:stretch>
            <a:fillRect/>
          </a:stretch>
        </p:blipFill>
        <p:spPr>
          <a:xfrm>
            <a:off x="9852253" y="1687585"/>
            <a:ext cx="774319" cy="762000"/>
          </a:xfrm>
          <a:prstGeom prst="rect">
            <a:avLst/>
          </a:prstGeom>
        </p:spPr>
      </p:pic>
      <p:pic>
        <p:nvPicPr>
          <p:cNvPr id="12" name="图片 11">
            <a:extLst>
              <a:ext uri="{FF2B5EF4-FFF2-40B4-BE49-F238E27FC236}">
                <a16:creationId xmlns:a16="http://schemas.microsoft.com/office/drawing/2014/main" xmlns="" id="{F54CB1E5-1E8E-47FE-BA7F-98605DBB7785}"/>
              </a:ext>
            </a:extLst>
          </p:cNvPr>
          <p:cNvPicPr>
            <a:picLocks noChangeAspect="1"/>
          </p:cNvPicPr>
          <p:nvPr/>
        </p:nvPicPr>
        <p:blipFill>
          <a:blip r:embed="rId7"/>
          <a:stretch>
            <a:fillRect/>
          </a:stretch>
        </p:blipFill>
        <p:spPr>
          <a:xfrm rot="20817294">
            <a:off x="6287123" y="2969707"/>
            <a:ext cx="455371" cy="385504"/>
          </a:xfrm>
          <a:prstGeom prst="rect">
            <a:avLst/>
          </a:prstGeom>
        </p:spPr>
      </p:pic>
      <p:sp>
        <p:nvSpPr>
          <p:cNvPr id="2" name="文本框 1"/>
          <p:cNvSpPr txBox="1"/>
          <p:nvPr/>
        </p:nvSpPr>
        <p:spPr>
          <a:xfrm>
            <a:off x="4327303" y="4172756"/>
            <a:ext cx="3199915" cy="369332"/>
          </a:xfrm>
          <a:prstGeom prst="rect">
            <a:avLst/>
          </a:prstGeom>
          <a:noFill/>
        </p:spPr>
        <p:txBody>
          <a:bodyPr wrap="none" rtlCol="0">
            <a:spAutoFit/>
          </a:bodyPr>
          <a:lstStyle/>
          <a:p>
            <a:r>
              <a:rPr lang="zh-CN" altLang="en-US" dirty="0"/>
              <a:t>汇报人</a:t>
            </a:r>
            <a:r>
              <a:rPr lang="zh-CN" altLang="en-US" dirty="0" smtClean="0"/>
              <a:t>：</a:t>
            </a:r>
            <a:r>
              <a:rPr lang="en-US" altLang="zh-CN" dirty="0" smtClean="0"/>
              <a:t>xxx</a:t>
            </a:r>
            <a:r>
              <a:rPr lang="zh-CN" altLang="en-US" dirty="0" smtClean="0"/>
              <a:t>   </a:t>
            </a:r>
            <a:r>
              <a:rPr lang="zh-CN" altLang="en-US" dirty="0"/>
              <a:t>时间：</a:t>
            </a:r>
            <a:r>
              <a:rPr lang="en-US" altLang="zh-CN" dirty="0"/>
              <a:t>XX</a:t>
            </a:r>
            <a:r>
              <a:rPr lang="zh-CN" altLang="en-US" dirty="0"/>
              <a:t>年</a:t>
            </a:r>
            <a:r>
              <a:rPr lang="en-US" altLang="zh-CN" dirty="0"/>
              <a:t>XX</a:t>
            </a:r>
            <a:r>
              <a:rPr lang="zh-CN" altLang="en-US" dirty="0"/>
              <a:t>月</a:t>
            </a:r>
          </a:p>
        </p:txBody>
      </p:sp>
    </p:spTree>
    <p:extLst>
      <p:ext uri="{BB962C8B-B14F-4D97-AF65-F5344CB8AC3E}">
        <p14:creationId xmlns:p14="http://schemas.microsoft.com/office/powerpoint/2010/main" val="2591365897"/>
      </p:ext>
    </p:extLst>
  </p:cSld>
  <p:clrMapOvr>
    <a:masterClrMapping/>
  </p:clrMapOvr>
  <mc:AlternateContent xmlns:mc="http://schemas.openxmlformats.org/markup-compatibility/2006" xmlns:p14="http://schemas.microsoft.com/office/powerpoint/2010/main">
    <mc:Choice Requires="p14">
      <p:transition spd="slow" p14:dur="1200" advClick="0" advTm="4000">
        <p:dissolve/>
      </p:transition>
    </mc:Choice>
    <mc:Fallback xmlns="">
      <p:transition spd="slow" advClick="0" advTm="4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style.rotation</p:attrName>
                                        </p:attrNameLst>
                                      </p:cBhvr>
                                      <p:tavLst>
                                        <p:tav tm="0">
                                          <p:val>
                                            <p:fltVal val="90"/>
                                          </p:val>
                                        </p:tav>
                                        <p:tav tm="100000">
                                          <p:val>
                                            <p:fltVal val="0"/>
                                          </p:val>
                                        </p:tav>
                                      </p:tavLst>
                                    </p:anim>
                                    <p:animEffect transition="in" filter="fade">
                                      <p:cBhvr>
                                        <p:cTn id="16" dur="1000"/>
                                        <p:tgtEl>
                                          <p:spTgt spid="9"/>
                                        </p:tgtEl>
                                      </p:cBhvr>
                                    </p:animEffect>
                                  </p:childTnLst>
                                </p:cTn>
                              </p:par>
                              <p:par>
                                <p:cTn id="17" presetID="53" presetClass="entr" presetSubtype="16"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par>
                                <p:cTn id="22" presetID="53" presetClass="entr" presetSubtype="16"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ppt_w</p:attrName>
                                        </p:attrNameLst>
                                      </p:cBhvr>
                                      <p:tavLst>
                                        <p:tav tm="0">
                                          <p:val>
                                            <p:fltVal val="0"/>
                                          </p:val>
                                        </p:tav>
                                        <p:tav tm="100000">
                                          <p:val>
                                            <p:strVal val="#ppt_w"/>
                                          </p:val>
                                        </p:tav>
                                      </p:tavLst>
                                    </p:anim>
                                    <p:anim calcmode="lin" valueType="num">
                                      <p:cBhvr>
                                        <p:cTn id="25" dur="500" fill="hold"/>
                                        <p:tgtEl>
                                          <p:spTgt spid="11"/>
                                        </p:tgtEl>
                                        <p:attrNameLst>
                                          <p:attrName>ppt_h</p:attrName>
                                        </p:attrNameLst>
                                      </p:cBhvr>
                                      <p:tavLst>
                                        <p:tav tm="0">
                                          <p:val>
                                            <p:fltVal val="0"/>
                                          </p:val>
                                        </p:tav>
                                        <p:tav tm="100000">
                                          <p:val>
                                            <p:strVal val="#ppt_h"/>
                                          </p:val>
                                        </p:tav>
                                      </p:tavLst>
                                    </p:anim>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par>
                          <p:cTn id="34" fill="hold">
                            <p:stCondLst>
                              <p:cond delay="1000"/>
                            </p:stCondLst>
                            <p:childTnLst>
                              <p:par>
                                <p:cTn id="35" presetID="53" presetClass="entr" presetSubtype="16"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D17CC552-E4AD-4497-A700-567D1C3089A5}"/>
              </a:ext>
            </a:extLst>
          </p:cNvPr>
          <p:cNvPicPr>
            <a:picLocks noChangeAspect="1"/>
          </p:cNvPicPr>
          <p:nvPr/>
        </p:nvPicPr>
        <p:blipFill rotWithShape="1">
          <a:blip r:embed="rId3">
            <a:extLst>
              <a:ext uri="{28A0092B-C50C-407E-A947-70E740481C1C}">
                <a14:useLocalDpi xmlns:a14="http://schemas.microsoft.com/office/drawing/2010/main" val="0"/>
              </a:ext>
            </a:extLst>
          </a:blip>
          <a:srcRect l="19576" t="8117" r="72623" b="81761"/>
          <a:stretch/>
        </p:blipFill>
        <p:spPr>
          <a:xfrm rot="9671599">
            <a:off x="8241979" y="221941"/>
            <a:ext cx="958362" cy="817685"/>
          </a:xfrm>
          <a:prstGeom prst="rect">
            <a:avLst/>
          </a:prstGeom>
        </p:spPr>
      </p:pic>
      <p:pic>
        <p:nvPicPr>
          <p:cNvPr id="5" name="图片 4">
            <a:extLst>
              <a:ext uri="{FF2B5EF4-FFF2-40B4-BE49-F238E27FC236}">
                <a16:creationId xmlns:a16="http://schemas.microsoft.com/office/drawing/2014/main" xmlns="" id="{CF79C008-DCFC-4CE8-A206-D73BE429D18D}"/>
              </a:ext>
            </a:extLst>
          </p:cNvPr>
          <p:cNvPicPr>
            <a:picLocks noChangeAspect="1"/>
          </p:cNvPicPr>
          <p:nvPr/>
        </p:nvPicPr>
        <p:blipFill rotWithShape="1">
          <a:blip r:embed="rId3">
            <a:extLst>
              <a:ext uri="{28A0092B-C50C-407E-A947-70E740481C1C}">
                <a14:useLocalDpi xmlns:a14="http://schemas.microsoft.com/office/drawing/2010/main" val="0"/>
              </a:ext>
            </a:extLst>
          </a:blip>
          <a:srcRect l="5562" t="27983" r="85636" b="59285"/>
          <a:stretch/>
        </p:blipFill>
        <p:spPr>
          <a:xfrm>
            <a:off x="6555420" y="4753867"/>
            <a:ext cx="1081454" cy="1028578"/>
          </a:xfrm>
          <a:prstGeom prst="rect">
            <a:avLst/>
          </a:prstGeom>
        </p:spPr>
      </p:pic>
      <p:sp>
        <p:nvSpPr>
          <p:cNvPr id="6" name="矩形 5">
            <a:extLst>
              <a:ext uri="{FF2B5EF4-FFF2-40B4-BE49-F238E27FC236}">
                <a16:creationId xmlns:a16="http://schemas.microsoft.com/office/drawing/2014/main" xmlns="" id="{94D8FF07-481B-4158-BC47-36732B98355A}"/>
              </a:ext>
            </a:extLst>
          </p:cNvPr>
          <p:cNvSpPr/>
          <p:nvPr/>
        </p:nvSpPr>
        <p:spPr>
          <a:xfrm>
            <a:off x="1023445" y="990514"/>
            <a:ext cx="10306974" cy="5175681"/>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a:extLst>
              <a:ext uri="{FF2B5EF4-FFF2-40B4-BE49-F238E27FC236}">
                <a16:creationId xmlns:a16="http://schemas.microsoft.com/office/drawing/2014/main" xmlns="" id="{C8C2818F-DBDA-4729-A285-8716D6196401}"/>
              </a:ext>
            </a:extLst>
          </p:cNvPr>
          <p:cNvPicPr>
            <a:picLocks noChangeAspect="1"/>
          </p:cNvPicPr>
          <p:nvPr/>
        </p:nvPicPr>
        <p:blipFill>
          <a:blip r:embed="rId4"/>
          <a:stretch>
            <a:fillRect/>
          </a:stretch>
        </p:blipFill>
        <p:spPr>
          <a:xfrm rot="17430306">
            <a:off x="6799909" y="1344787"/>
            <a:ext cx="1021098" cy="401073"/>
          </a:xfrm>
          <a:prstGeom prst="rect">
            <a:avLst/>
          </a:prstGeom>
        </p:spPr>
      </p:pic>
      <p:pic>
        <p:nvPicPr>
          <p:cNvPr id="9" name="图片 8">
            <a:extLst>
              <a:ext uri="{FF2B5EF4-FFF2-40B4-BE49-F238E27FC236}">
                <a16:creationId xmlns:a16="http://schemas.microsoft.com/office/drawing/2014/main" xmlns="" id="{F039DB8A-8F3E-473A-825E-DD91676B027C}"/>
              </a:ext>
            </a:extLst>
          </p:cNvPr>
          <p:cNvPicPr>
            <a:picLocks noChangeAspect="1"/>
          </p:cNvPicPr>
          <p:nvPr/>
        </p:nvPicPr>
        <p:blipFill>
          <a:blip r:embed="rId4"/>
          <a:stretch>
            <a:fillRect/>
          </a:stretch>
        </p:blipFill>
        <p:spPr>
          <a:xfrm rot="17323478">
            <a:off x="4639059" y="1328075"/>
            <a:ext cx="958094" cy="376326"/>
          </a:xfrm>
          <a:prstGeom prst="rect">
            <a:avLst/>
          </a:prstGeom>
        </p:spPr>
      </p:pic>
      <p:sp>
        <p:nvSpPr>
          <p:cNvPr id="12" name="文本框 11">
            <a:extLst>
              <a:ext uri="{FF2B5EF4-FFF2-40B4-BE49-F238E27FC236}">
                <a16:creationId xmlns:a16="http://schemas.microsoft.com/office/drawing/2014/main" xmlns="" id="{B13C702B-91A0-4E90-ACA4-21BE536E6771}"/>
              </a:ext>
            </a:extLst>
          </p:cNvPr>
          <p:cNvSpPr txBox="1"/>
          <p:nvPr/>
        </p:nvSpPr>
        <p:spPr>
          <a:xfrm>
            <a:off x="5338356" y="1054573"/>
            <a:ext cx="1717168" cy="923330"/>
          </a:xfrm>
          <a:prstGeom prst="rect">
            <a:avLst/>
          </a:prstGeom>
          <a:noFill/>
        </p:spPr>
        <p:txBody>
          <a:bodyPr wrap="square" rtlCol="0">
            <a:spAutoFit/>
          </a:bodyPr>
          <a:lstStyle/>
          <a:p>
            <a:pPr algn="ctr"/>
            <a:r>
              <a:rPr lang="zh-CN" altLang="en-US" sz="5400" dirty="0">
                <a:solidFill>
                  <a:schemeClr val="accent4">
                    <a:lumMod val="60000"/>
                    <a:lumOff val="40000"/>
                  </a:schemeClr>
                </a:solidFill>
                <a:latin typeface="华文琥珀" panose="02010800040101010101" pitchFamily="2" charset="-122"/>
                <a:ea typeface="华文琥珀" panose="02010800040101010101" pitchFamily="2" charset="-122"/>
              </a:rPr>
              <a:t>前</a:t>
            </a:r>
            <a:r>
              <a:rPr lang="zh-CN" altLang="en-US" sz="5400" dirty="0">
                <a:solidFill>
                  <a:srgbClr val="FF9999"/>
                </a:solidFill>
                <a:latin typeface="华文琥珀" panose="02010800040101010101" pitchFamily="2" charset="-122"/>
                <a:ea typeface="华文琥珀" panose="02010800040101010101" pitchFamily="2" charset="-122"/>
              </a:rPr>
              <a:t>言</a:t>
            </a:r>
          </a:p>
        </p:txBody>
      </p:sp>
      <p:sp>
        <p:nvSpPr>
          <p:cNvPr id="13" name="TextBox 30">
            <a:extLst>
              <a:ext uri="{FF2B5EF4-FFF2-40B4-BE49-F238E27FC236}">
                <a16:creationId xmlns:a16="http://schemas.microsoft.com/office/drawing/2014/main" xmlns="" id="{682A5027-D143-44D0-BBAC-FA1FB845E2A8}"/>
              </a:ext>
            </a:extLst>
          </p:cNvPr>
          <p:cNvSpPr txBox="1">
            <a:spLocks noChangeArrowheads="1"/>
          </p:cNvSpPr>
          <p:nvPr/>
        </p:nvSpPr>
        <p:spPr bwMode="auto">
          <a:xfrm>
            <a:off x="3718841" y="2947966"/>
            <a:ext cx="5002319" cy="2000548"/>
          </a:xfrm>
          <a:prstGeom prst="rect">
            <a:avLst/>
          </a:prstGeom>
          <a:noFill/>
          <a:ln>
            <a:noFill/>
          </a:ln>
        </p:spPr>
        <p:txBody>
          <a:bodyPr wrap="square">
            <a:spAutoFit/>
          </a:bodyPr>
          <a:lstStyle>
            <a:lvl1pPr eaLnBrk="0" hangingPunct="0">
              <a:defRPr sz="3600">
                <a:solidFill>
                  <a:schemeClr val="tx1"/>
                </a:solidFill>
                <a:latin typeface="Lato Light"/>
                <a:ea typeface="MS PGothic" panose="020B0600070205080204" charset="-128"/>
                <a:cs typeface="MS PGothic" panose="020B0600070205080204" charset="-128"/>
              </a:defRPr>
            </a:lvl1pPr>
            <a:lvl2pPr marL="742950" indent="-285750" eaLnBrk="0" hangingPunct="0">
              <a:defRPr sz="3600">
                <a:solidFill>
                  <a:schemeClr val="tx1"/>
                </a:solidFill>
                <a:latin typeface="Lato Light"/>
                <a:ea typeface="MS PGothic" panose="020B0600070205080204" charset="-128"/>
              </a:defRPr>
            </a:lvl2pPr>
            <a:lvl3pPr marL="1143000" indent="-228600" eaLnBrk="0" hangingPunct="0">
              <a:defRPr sz="3600">
                <a:solidFill>
                  <a:schemeClr val="tx1"/>
                </a:solidFill>
                <a:latin typeface="Lato Light"/>
                <a:ea typeface="MS PGothic" panose="020B0600070205080204" charset="-128"/>
              </a:defRPr>
            </a:lvl3pPr>
            <a:lvl4pPr marL="1600200" indent="-228600" eaLnBrk="0" hangingPunct="0">
              <a:defRPr sz="3600">
                <a:solidFill>
                  <a:schemeClr val="tx1"/>
                </a:solidFill>
                <a:latin typeface="Lato Light"/>
                <a:ea typeface="MS PGothic" panose="020B0600070205080204" charset="-128"/>
              </a:defRPr>
            </a:lvl4pPr>
            <a:lvl5pPr marL="2057400" indent="-228600" eaLnBrk="0" hangingPunct="0">
              <a:defRPr sz="3600">
                <a:solidFill>
                  <a:schemeClr val="tx1"/>
                </a:solidFill>
                <a:latin typeface="Lato Light"/>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a:ea typeface="MS PGothic" panose="020B0600070205080204" charset="-128"/>
              </a:defRPr>
            </a:lvl9pPr>
          </a:lstStyle>
          <a:p>
            <a:r>
              <a:rPr lang="en-US" altLang="zh-CN" sz="1400" dirty="0">
                <a:solidFill>
                  <a:schemeClr val="accent6">
                    <a:lumMod val="75000"/>
                  </a:schemeClr>
                </a:solidFill>
                <a:latin typeface="微软雅黑" panose="020B0503020204020204" charset="-122"/>
                <a:ea typeface="微软雅黑" panose="020B0503020204020204" charset="-122"/>
                <a:cs typeface="Calibri Light" panose="020F0302020204030204"/>
              </a:rPr>
              <a:t>您的内容打在这里，或者通过复制您的文本后，在此框中选择粘贴，并选择只保留文字。在此录入上述图表的综合描述说明，在此录入上述图表的综合描述说明，在此录入上述图表的综合描述说明，在此录入上述图表的综合描述说明您的内容打在这里，或者通过复制您的文本后，在此框中选择粘贴，并选择只保留文字。在此录入上述图表的综合描述说明，在此录入上述图表的综合描述说明，在此录入上述图表的综合描述说明，在此录入上述图表的综合描述说明</a:t>
            </a:r>
          </a:p>
          <a:p>
            <a:endParaRPr lang="en-US" altLang="zh-CN" sz="1200" dirty="0">
              <a:solidFill>
                <a:schemeClr val="accent6">
                  <a:lumMod val="75000"/>
                </a:schemeClr>
              </a:solidFill>
              <a:latin typeface="微软雅黑" panose="020B0503020204020204" charset="-122"/>
              <a:ea typeface="微软雅黑" panose="020B0503020204020204" charset="-122"/>
              <a:cs typeface="Calibri Light" panose="020F0302020204030204"/>
            </a:endParaRPr>
          </a:p>
        </p:txBody>
      </p:sp>
      <p:pic>
        <p:nvPicPr>
          <p:cNvPr id="14" name="图片 13">
            <a:extLst>
              <a:ext uri="{FF2B5EF4-FFF2-40B4-BE49-F238E27FC236}">
                <a16:creationId xmlns:a16="http://schemas.microsoft.com/office/drawing/2014/main" xmlns="" id="{B9470C1A-C723-44FE-80E8-DB46BF432990}"/>
              </a:ext>
            </a:extLst>
          </p:cNvPr>
          <p:cNvPicPr>
            <a:picLocks noChangeAspect="1"/>
          </p:cNvPicPr>
          <p:nvPr/>
        </p:nvPicPr>
        <p:blipFill>
          <a:blip r:embed="rId5"/>
          <a:stretch>
            <a:fillRect/>
          </a:stretch>
        </p:blipFill>
        <p:spPr>
          <a:xfrm>
            <a:off x="8294898" y="2476284"/>
            <a:ext cx="479308" cy="471682"/>
          </a:xfrm>
          <a:prstGeom prst="rect">
            <a:avLst/>
          </a:prstGeom>
        </p:spPr>
      </p:pic>
      <p:sp>
        <p:nvSpPr>
          <p:cNvPr id="2" name="椭圆 1">
            <a:extLst>
              <a:ext uri="{FF2B5EF4-FFF2-40B4-BE49-F238E27FC236}">
                <a16:creationId xmlns:a16="http://schemas.microsoft.com/office/drawing/2014/main" xmlns="" id="{DAED61D7-A383-476F-8F4A-486BB269ED59}"/>
              </a:ext>
            </a:extLst>
          </p:cNvPr>
          <p:cNvSpPr/>
          <p:nvPr/>
        </p:nvSpPr>
        <p:spPr>
          <a:xfrm>
            <a:off x="2837666" y="2250455"/>
            <a:ext cx="6468894" cy="3025302"/>
          </a:xfrm>
          <a:prstGeom prst="ellipse">
            <a:avLst/>
          </a:prstGeom>
          <a:noFill/>
          <a:ln>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a:extLst>
              <a:ext uri="{FF2B5EF4-FFF2-40B4-BE49-F238E27FC236}">
                <a16:creationId xmlns:a16="http://schemas.microsoft.com/office/drawing/2014/main" xmlns="" id="{F7C116CA-B2FA-4530-BDE6-211633E9AFA6}"/>
              </a:ext>
            </a:extLst>
          </p:cNvPr>
          <p:cNvPicPr>
            <a:picLocks noChangeAspect="1"/>
          </p:cNvPicPr>
          <p:nvPr/>
        </p:nvPicPr>
        <p:blipFill>
          <a:blip r:embed="rId5"/>
          <a:stretch>
            <a:fillRect/>
          </a:stretch>
        </p:blipFill>
        <p:spPr>
          <a:xfrm>
            <a:off x="2837666" y="4194837"/>
            <a:ext cx="479308" cy="471682"/>
          </a:xfrm>
          <a:prstGeom prst="rect">
            <a:avLst/>
          </a:prstGeom>
        </p:spPr>
      </p:pic>
      <p:pic>
        <p:nvPicPr>
          <p:cNvPr id="16" name="图片 15">
            <a:extLst>
              <a:ext uri="{FF2B5EF4-FFF2-40B4-BE49-F238E27FC236}">
                <a16:creationId xmlns:a16="http://schemas.microsoft.com/office/drawing/2014/main" xmlns="" id="{78782E05-B9D3-44C5-A495-EAC3A20E6008}"/>
              </a:ext>
            </a:extLst>
          </p:cNvPr>
          <p:cNvPicPr>
            <a:picLocks noChangeAspect="1"/>
          </p:cNvPicPr>
          <p:nvPr/>
        </p:nvPicPr>
        <p:blipFill>
          <a:blip r:embed="rId6"/>
          <a:stretch>
            <a:fillRect/>
          </a:stretch>
        </p:blipFill>
        <p:spPr>
          <a:xfrm rot="3546099">
            <a:off x="11010044" y="881534"/>
            <a:ext cx="455371" cy="385504"/>
          </a:xfrm>
          <a:prstGeom prst="rect">
            <a:avLst/>
          </a:prstGeom>
        </p:spPr>
      </p:pic>
      <p:pic>
        <p:nvPicPr>
          <p:cNvPr id="17" name="图片 16">
            <a:extLst>
              <a:ext uri="{FF2B5EF4-FFF2-40B4-BE49-F238E27FC236}">
                <a16:creationId xmlns:a16="http://schemas.microsoft.com/office/drawing/2014/main" xmlns="" id="{BE1BA6D2-463D-4481-B1EE-BEC6133FBAD4}"/>
              </a:ext>
            </a:extLst>
          </p:cNvPr>
          <p:cNvPicPr>
            <a:picLocks noChangeAspect="1"/>
          </p:cNvPicPr>
          <p:nvPr/>
        </p:nvPicPr>
        <p:blipFill>
          <a:blip r:embed="rId6"/>
          <a:stretch>
            <a:fillRect/>
          </a:stretch>
        </p:blipFill>
        <p:spPr>
          <a:xfrm rot="14028971">
            <a:off x="872654" y="5891896"/>
            <a:ext cx="455371" cy="385504"/>
          </a:xfrm>
          <a:prstGeom prst="rect">
            <a:avLst/>
          </a:prstGeom>
        </p:spPr>
      </p:pic>
      <p:pic>
        <p:nvPicPr>
          <p:cNvPr id="18" name="图片 17">
            <a:extLst>
              <a:ext uri="{FF2B5EF4-FFF2-40B4-BE49-F238E27FC236}">
                <a16:creationId xmlns:a16="http://schemas.microsoft.com/office/drawing/2014/main" xmlns="" id="{1B806B0C-E104-4A11-A7CC-35A82A819826}"/>
              </a:ext>
            </a:extLst>
          </p:cNvPr>
          <p:cNvPicPr>
            <a:picLocks noChangeAspect="1"/>
          </p:cNvPicPr>
          <p:nvPr/>
        </p:nvPicPr>
        <p:blipFill>
          <a:blip r:embed="rId6"/>
          <a:stretch>
            <a:fillRect/>
          </a:stretch>
        </p:blipFill>
        <p:spPr>
          <a:xfrm rot="20217990">
            <a:off x="867610" y="818228"/>
            <a:ext cx="455371" cy="385504"/>
          </a:xfrm>
          <a:prstGeom prst="rect">
            <a:avLst/>
          </a:prstGeom>
        </p:spPr>
      </p:pic>
      <p:pic>
        <p:nvPicPr>
          <p:cNvPr id="19" name="图片 18">
            <a:extLst>
              <a:ext uri="{FF2B5EF4-FFF2-40B4-BE49-F238E27FC236}">
                <a16:creationId xmlns:a16="http://schemas.microsoft.com/office/drawing/2014/main" xmlns="" id="{DE105DC0-E0C8-4091-8B99-A4B41481B38F}"/>
              </a:ext>
            </a:extLst>
          </p:cNvPr>
          <p:cNvPicPr>
            <a:picLocks noChangeAspect="1"/>
          </p:cNvPicPr>
          <p:nvPr/>
        </p:nvPicPr>
        <p:blipFill>
          <a:blip r:embed="rId6"/>
          <a:stretch>
            <a:fillRect/>
          </a:stretch>
        </p:blipFill>
        <p:spPr>
          <a:xfrm rot="8512989">
            <a:off x="11017724" y="5932839"/>
            <a:ext cx="455371" cy="385504"/>
          </a:xfrm>
          <a:prstGeom prst="rect">
            <a:avLst/>
          </a:prstGeom>
        </p:spPr>
      </p:pic>
    </p:spTree>
    <p:extLst>
      <p:ext uri="{BB962C8B-B14F-4D97-AF65-F5344CB8AC3E}">
        <p14:creationId xmlns:p14="http://schemas.microsoft.com/office/powerpoint/2010/main" val="12566365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4000">
        <p15:prstTrans prst="prestig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circle(in)">
                                      <p:cBhvr>
                                        <p:cTn id="20" dur="20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heel(1)">
                                      <p:cBhvr>
                                        <p:cTn id="25" dur="2000"/>
                                        <p:tgtEl>
                                          <p:spTgt spid="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53" presetClass="entr" presetSubtype="16"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par>
                                <p:cTn id="34" presetID="53" presetClass="entr" presetSubtype="16"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ppt_w</p:attrName>
                                        </p:attrNameLst>
                                      </p:cBhvr>
                                      <p:tavLst>
                                        <p:tav tm="0">
                                          <p:val>
                                            <p:fltVal val="0"/>
                                          </p:val>
                                        </p:tav>
                                        <p:tav tm="100000">
                                          <p:val>
                                            <p:strVal val="#ppt_w"/>
                                          </p:val>
                                        </p:tav>
                                      </p:tavLst>
                                    </p:anim>
                                    <p:anim calcmode="lin" valueType="num">
                                      <p:cBhvr>
                                        <p:cTn id="37" dur="500" fill="hold"/>
                                        <p:tgtEl>
                                          <p:spTgt spid="15"/>
                                        </p:tgtEl>
                                        <p:attrNameLst>
                                          <p:attrName>ppt_h</p:attrName>
                                        </p:attrNameLst>
                                      </p:cBhvr>
                                      <p:tavLst>
                                        <p:tav tm="0">
                                          <p:val>
                                            <p:fltVal val="0"/>
                                          </p:val>
                                        </p:tav>
                                        <p:tav tm="100000">
                                          <p:val>
                                            <p:strVal val="#ppt_h"/>
                                          </p:val>
                                        </p:tav>
                                      </p:tavLst>
                                    </p:anim>
                                    <p:animEffect transition="in" filter="fade">
                                      <p:cBhvr>
                                        <p:cTn id="38" dur="500"/>
                                        <p:tgtEl>
                                          <p:spTgt spid="15"/>
                                        </p:tgtEl>
                                      </p:cBhvr>
                                    </p:animEffect>
                                  </p:childTnLst>
                                </p:cTn>
                              </p:par>
                            </p:childTnLst>
                          </p:cTn>
                        </p:par>
                        <p:par>
                          <p:cTn id="39" fill="hold">
                            <p:stCondLst>
                              <p:cond delay="2000"/>
                            </p:stCondLst>
                            <p:childTnLst>
                              <p:par>
                                <p:cTn id="40" presetID="53" presetClass="entr" presetSubtype="16"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Effect transition="in" filter="fade">
                                      <p:cBhvr>
                                        <p:cTn id="44" dur="500"/>
                                        <p:tgtEl>
                                          <p:spTgt spid="16"/>
                                        </p:tgtEl>
                                      </p:cBhvr>
                                    </p:animEffect>
                                  </p:childTnLst>
                                </p:cTn>
                              </p:par>
                            </p:childTnLst>
                          </p:cTn>
                        </p:par>
                        <p:par>
                          <p:cTn id="45" fill="hold">
                            <p:stCondLst>
                              <p:cond delay="2500"/>
                            </p:stCondLst>
                            <p:childTnLst>
                              <p:par>
                                <p:cTn id="46" presetID="53" presetClass="entr" presetSubtype="16" fill="hold"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p:cTn id="48" dur="500" fill="hold"/>
                                        <p:tgtEl>
                                          <p:spTgt spid="17"/>
                                        </p:tgtEl>
                                        <p:attrNameLst>
                                          <p:attrName>ppt_w</p:attrName>
                                        </p:attrNameLst>
                                      </p:cBhvr>
                                      <p:tavLst>
                                        <p:tav tm="0">
                                          <p:val>
                                            <p:fltVal val="0"/>
                                          </p:val>
                                        </p:tav>
                                        <p:tav tm="100000">
                                          <p:val>
                                            <p:strVal val="#ppt_w"/>
                                          </p:val>
                                        </p:tav>
                                      </p:tavLst>
                                    </p:anim>
                                    <p:anim calcmode="lin" valueType="num">
                                      <p:cBhvr>
                                        <p:cTn id="49" dur="500" fill="hold"/>
                                        <p:tgtEl>
                                          <p:spTgt spid="17"/>
                                        </p:tgtEl>
                                        <p:attrNameLst>
                                          <p:attrName>ppt_h</p:attrName>
                                        </p:attrNameLst>
                                      </p:cBhvr>
                                      <p:tavLst>
                                        <p:tav tm="0">
                                          <p:val>
                                            <p:fltVal val="0"/>
                                          </p:val>
                                        </p:tav>
                                        <p:tav tm="100000">
                                          <p:val>
                                            <p:strVal val="#ppt_h"/>
                                          </p:val>
                                        </p:tav>
                                      </p:tavLst>
                                    </p:anim>
                                    <p:animEffect transition="in" filter="fade">
                                      <p:cBhvr>
                                        <p:cTn id="50" dur="500"/>
                                        <p:tgtEl>
                                          <p:spTgt spid="17"/>
                                        </p:tgtEl>
                                      </p:cBhvr>
                                    </p:animEffect>
                                  </p:childTnLst>
                                </p:cTn>
                              </p:par>
                            </p:childTnLst>
                          </p:cTn>
                        </p:par>
                        <p:par>
                          <p:cTn id="51" fill="hold">
                            <p:stCondLst>
                              <p:cond delay="3000"/>
                            </p:stCondLst>
                            <p:childTnLst>
                              <p:par>
                                <p:cTn id="52" presetID="53" presetClass="entr" presetSubtype="16" fill="hold" nodeType="after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p:cTn id="54" dur="500" fill="hold"/>
                                        <p:tgtEl>
                                          <p:spTgt spid="18"/>
                                        </p:tgtEl>
                                        <p:attrNameLst>
                                          <p:attrName>ppt_w</p:attrName>
                                        </p:attrNameLst>
                                      </p:cBhvr>
                                      <p:tavLst>
                                        <p:tav tm="0">
                                          <p:val>
                                            <p:fltVal val="0"/>
                                          </p:val>
                                        </p:tav>
                                        <p:tav tm="100000">
                                          <p:val>
                                            <p:strVal val="#ppt_w"/>
                                          </p:val>
                                        </p:tav>
                                      </p:tavLst>
                                    </p:anim>
                                    <p:anim calcmode="lin" valueType="num">
                                      <p:cBhvr>
                                        <p:cTn id="55" dur="500" fill="hold"/>
                                        <p:tgtEl>
                                          <p:spTgt spid="18"/>
                                        </p:tgtEl>
                                        <p:attrNameLst>
                                          <p:attrName>ppt_h</p:attrName>
                                        </p:attrNameLst>
                                      </p:cBhvr>
                                      <p:tavLst>
                                        <p:tav tm="0">
                                          <p:val>
                                            <p:fltVal val="0"/>
                                          </p:val>
                                        </p:tav>
                                        <p:tav tm="100000">
                                          <p:val>
                                            <p:strVal val="#ppt_h"/>
                                          </p:val>
                                        </p:tav>
                                      </p:tavLst>
                                    </p:anim>
                                    <p:animEffect transition="in" filter="fade">
                                      <p:cBhvr>
                                        <p:cTn id="56" dur="500"/>
                                        <p:tgtEl>
                                          <p:spTgt spid="18"/>
                                        </p:tgtEl>
                                      </p:cBhvr>
                                    </p:animEffect>
                                  </p:childTnLst>
                                </p:cTn>
                              </p:par>
                            </p:childTnLst>
                          </p:cTn>
                        </p:par>
                        <p:par>
                          <p:cTn id="57" fill="hold">
                            <p:stCondLst>
                              <p:cond delay="3500"/>
                            </p:stCondLst>
                            <p:childTnLst>
                              <p:par>
                                <p:cTn id="58" presetID="53" presetClass="entr" presetSubtype="16"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p:cTn id="60" dur="500" fill="hold"/>
                                        <p:tgtEl>
                                          <p:spTgt spid="19"/>
                                        </p:tgtEl>
                                        <p:attrNameLst>
                                          <p:attrName>ppt_w</p:attrName>
                                        </p:attrNameLst>
                                      </p:cBhvr>
                                      <p:tavLst>
                                        <p:tav tm="0">
                                          <p:val>
                                            <p:fltVal val="0"/>
                                          </p:val>
                                        </p:tav>
                                        <p:tav tm="100000">
                                          <p:val>
                                            <p:strVal val="#ppt_w"/>
                                          </p:val>
                                        </p:tav>
                                      </p:tavLst>
                                    </p:anim>
                                    <p:anim calcmode="lin" valueType="num">
                                      <p:cBhvr>
                                        <p:cTn id="61" dur="500" fill="hold"/>
                                        <p:tgtEl>
                                          <p:spTgt spid="19"/>
                                        </p:tgtEl>
                                        <p:attrNameLst>
                                          <p:attrName>ppt_h</p:attrName>
                                        </p:attrNameLst>
                                      </p:cBhvr>
                                      <p:tavLst>
                                        <p:tav tm="0">
                                          <p:val>
                                            <p:fltVal val="0"/>
                                          </p:val>
                                        </p:tav>
                                        <p:tav tm="100000">
                                          <p:val>
                                            <p:strVal val="#ppt_h"/>
                                          </p:val>
                                        </p:tav>
                                      </p:tavLst>
                                    </p:anim>
                                    <p:animEffect transition="in" filter="fade">
                                      <p:cBhvr>
                                        <p:cTn id="6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D17CC552-E4AD-4497-A700-567D1C3089A5}"/>
              </a:ext>
            </a:extLst>
          </p:cNvPr>
          <p:cNvPicPr>
            <a:picLocks noChangeAspect="1"/>
          </p:cNvPicPr>
          <p:nvPr/>
        </p:nvPicPr>
        <p:blipFill rotWithShape="1">
          <a:blip r:embed="rId8">
            <a:extLst>
              <a:ext uri="{28A0092B-C50C-407E-A947-70E740481C1C}">
                <a14:useLocalDpi xmlns:a14="http://schemas.microsoft.com/office/drawing/2010/main" val="0"/>
              </a:ext>
            </a:extLst>
          </a:blip>
          <a:srcRect l="19576" t="8117" r="72623" b="81761"/>
          <a:stretch/>
        </p:blipFill>
        <p:spPr>
          <a:xfrm rot="9671599">
            <a:off x="8241979" y="221941"/>
            <a:ext cx="958362" cy="817685"/>
          </a:xfrm>
          <a:prstGeom prst="rect">
            <a:avLst/>
          </a:prstGeom>
        </p:spPr>
      </p:pic>
      <p:pic>
        <p:nvPicPr>
          <p:cNvPr id="5" name="图片 4">
            <a:extLst>
              <a:ext uri="{FF2B5EF4-FFF2-40B4-BE49-F238E27FC236}">
                <a16:creationId xmlns:a16="http://schemas.microsoft.com/office/drawing/2014/main" xmlns="" id="{CF79C008-DCFC-4CE8-A206-D73BE429D18D}"/>
              </a:ext>
            </a:extLst>
          </p:cNvPr>
          <p:cNvPicPr>
            <a:picLocks noChangeAspect="1"/>
          </p:cNvPicPr>
          <p:nvPr/>
        </p:nvPicPr>
        <p:blipFill rotWithShape="1">
          <a:blip r:embed="rId8">
            <a:extLst>
              <a:ext uri="{28A0092B-C50C-407E-A947-70E740481C1C}">
                <a14:useLocalDpi xmlns:a14="http://schemas.microsoft.com/office/drawing/2010/main" val="0"/>
              </a:ext>
            </a:extLst>
          </a:blip>
          <a:srcRect l="5562" t="27983" r="85636" b="59285"/>
          <a:stretch/>
        </p:blipFill>
        <p:spPr>
          <a:xfrm>
            <a:off x="6555420" y="4753867"/>
            <a:ext cx="1081454" cy="1028578"/>
          </a:xfrm>
          <a:prstGeom prst="rect">
            <a:avLst/>
          </a:prstGeom>
        </p:spPr>
      </p:pic>
      <p:sp>
        <p:nvSpPr>
          <p:cNvPr id="6" name="矩形 5">
            <a:extLst>
              <a:ext uri="{FF2B5EF4-FFF2-40B4-BE49-F238E27FC236}">
                <a16:creationId xmlns:a16="http://schemas.microsoft.com/office/drawing/2014/main" xmlns="" id="{6577B2F4-43E4-4A97-973C-B22C3F6FB245}"/>
              </a:ext>
            </a:extLst>
          </p:cNvPr>
          <p:cNvSpPr/>
          <p:nvPr/>
        </p:nvSpPr>
        <p:spPr>
          <a:xfrm>
            <a:off x="1003177" y="949911"/>
            <a:ext cx="10306974" cy="5175681"/>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xmlns="" id="{F81140BB-FFBB-4403-ADC5-4D0B0D222C52}"/>
              </a:ext>
            </a:extLst>
          </p:cNvPr>
          <p:cNvPicPr>
            <a:picLocks noChangeAspect="1"/>
          </p:cNvPicPr>
          <p:nvPr/>
        </p:nvPicPr>
        <p:blipFill>
          <a:blip r:embed="rId9"/>
          <a:stretch>
            <a:fillRect/>
          </a:stretch>
        </p:blipFill>
        <p:spPr>
          <a:xfrm rot="3546099">
            <a:off x="11010044" y="881534"/>
            <a:ext cx="455371" cy="385504"/>
          </a:xfrm>
          <a:prstGeom prst="rect">
            <a:avLst/>
          </a:prstGeom>
        </p:spPr>
      </p:pic>
      <p:pic>
        <p:nvPicPr>
          <p:cNvPr id="9" name="图片 8">
            <a:extLst>
              <a:ext uri="{FF2B5EF4-FFF2-40B4-BE49-F238E27FC236}">
                <a16:creationId xmlns:a16="http://schemas.microsoft.com/office/drawing/2014/main" xmlns="" id="{2FE49BA2-4BFA-4779-9B32-EE310CEF284D}"/>
              </a:ext>
            </a:extLst>
          </p:cNvPr>
          <p:cNvPicPr>
            <a:picLocks noChangeAspect="1"/>
          </p:cNvPicPr>
          <p:nvPr/>
        </p:nvPicPr>
        <p:blipFill>
          <a:blip r:embed="rId9"/>
          <a:stretch>
            <a:fillRect/>
          </a:stretch>
        </p:blipFill>
        <p:spPr>
          <a:xfrm rot="14028971">
            <a:off x="872654" y="5891896"/>
            <a:ext cx="455371" cy="385504"/>
          </a:xfrm>
          <a:prstGeom prst="rect">
            <a:avLst/>
          </a:prstGeom>
        </p:spPr>
      </p:pic>
      <p:pic>
        <p:nvPicPr>
          <p:cNvPr id="10" name="图片 9">
            <a:extLst>
              <a:ext uri="{FF2B5EF4-FFF2-40B4-BE49-F238E27FC236}">
                <a16:creationId xmlns:a16="http://schemas.microsoft.com/office/drawing/2014/main" xmlns="" id="{B0E7763E-9B7B-4F5F-8F53-CF24FCF45E62}"/>
              </a:ext>
            </a:extLst>
          </p:cNvPr>
          <p:cNvPicPr>
            <a:picLocks noChangeAspect="1"/>
          </p:cNvPicPr>
          <p:nvPr/>
        </p:nvPicPr>
        <p:blipFill>
          <a:blip r:embed="rId9"/>
          <a:stretch>
            <a:fillRect/>
          </a:stretch>
        </p:blipFill>
        <p:spPr>
          <a:xfrm rot="20217990">
            <a:off x="867610" y="818228"/>
            <a:ext cx="455371" cy="385504"/>
          </a:xfrm>
          <a:prstGeom prst="rect">
            <a:avLst/>
          </a:prstGeom>
        </p:spPr>
      </p:pic>
      <p:pic>
        <p:nvPicPr>
          <p:cNvPr id="11" name="图片 10">
            <a:extLst>
              <a:ext uri="{FF2B5EF4-FFF2-40B4-BE49-F238E27FC236}">
                <a16:creationId xmlns:a16="http://schemas.microsoft.com/office/drawing/2014/main" xmlns="" id="{93660E96-50FD-45C5-9DEB-22D5BFDE9503}"/>
              </a:ext>
            </a:extLst>
          </p:cNvPr>
          <p:cNvPicPr>
            <a:picLocks noChangeAspect="1"/>
          </p:cNvPicPr>
          <p:nvPr/>
        </p:nvPicPr>
        <p:blipFill>
          <a:blip r:embed="rId9"/>
          <a:stretch>
            <a:fillRect/>
          </a:stretch>
        </p:blipFill>
        <p:spPr>
          <a:xfrm rot="8512989">
            <a:off x="11017724" y="5932839"/>
            <a:ext cx="455371" cy="385504"/>
          </a:xfrm>
          <a:prstGeom prst="rect">
            <a:avLst/>
          </a:prstGeom>
        </p:spPr>
      </p:pic>
      <p:pic>
        <p:nvPicPr>
          <p:cNvPr id="12" name="图片 11">
            <a:extLst>
              <a:ext uri="{FF2B5EF4-FFF2-40B4-BE49-F238E27FC236}">
                <a16:creationId xmlns:a16="http://schemas.microsoft.com/office/drawing/2014/main" xmlns="" id="{7093F852-2E56-42A3-990A-F49D463EE7F9}"/>
              </a:ext>
            </a:extLst>
          </p:cNvPr>
          <p:cNvPicPr>
            <a:picLocks noChangeAspect="1"/>
          </p:cNvPicPr>
          <p:nvPr/>
        </p:nvPicPr>
        <p:blipFill>
          <a:blip r:embed="rId10"/>
          <a:stretch>
            <a:fillRect/>
          </a:stretch>
        </p:blipFill>
        <p:spPr>
          <a:xfrm rot="1269447">
            <a:off x="2965436" y="2488724"/>
            <a:ext cx="468433" cy="798316"/>
          </a:xfrm>
          <a:prstGeom prst="rect">
            <a:avLst/>
          </a:prstGeom>
        </p:spPr>
      </p:pic>
      <p:pic>
        <p:nvPicPr>
          <p:cNvPr id="13" name="图片 12">
            <a:extLst>
              <a:ext uri="{FF2B5EF4-FFF2-40B4-BE49-F238E27FC236}">
                <a16:creationId xmlns:a16="http://schemas.microsoft.com/office/drawing/2014/main" xmlns="" id="{9F153316-6FDD-474C-AC81-89FBAC97CF4A}"/>
              </a:ext>
            </a:extLst>
          </p:cNvPr>
          <p:cNvPicPr>
            <a:picLocks noChangeAspect="1"/>
          </p:cNvPicPr>
          <p:nvPr/>
        </p:nvPicPr>
        <p:blipFill>
          <a:blip r:embed="rId10"/>
          <a:stretch>
            <a:fillRect/>
          </a:stretch>
        </p:blipFill>
        <p:spPr>
          <a:xfrm rot="1269447">
            <a:off x="2965436" y="3645380"/>
            <a:ext cx="468433" cy="798316"/>
          </a:xfrm>
          <a:prstGeom prst="rect">
            <a:avLst/>
          </a:prstGeom>
        </p:spPr>
      </p:pic>
      <p:pic>
        <p:nvPicPr>
          <p:cNvPr id="14" name="图片 13">
            <a:extLst>
              <a:ext uri="{FF2B5EF4-FFF2-40B4-BE49-F238E27FC236}">
                <a16:creationId xmlns:a16="http://schemas.microsoft.com/office/drawing/2014/main" xmlns="" id="{6193BF5E-B507-4B6B-B88E-2C1244CF8005}"/>
              </a:ext>
            </a:extLst>
          </p:cNvPr>
          <p:cNvPicPr>
            <a:picLocks noChangeAspect="1"/>
          </p:cNvPicPr>
          <p:nvPr/>
        </p:nvPicPr>
        <p:blipFill>
          <a:blip r:embed="rId10"/>
          <a:stretch>
            <a:fillRect/>
          </a:stretch>
        </p:blipFill>
        <p:spPr>
          <a:xfrm rot="1269447">
            <a:off x="7040160" y="2488724"/>
            <a:ext cx="468433" cy="798316"/>
          </a:xfrm>
          <a:prstGeom prst="rect">
            <a:avLst/>
          </a:prstGeom>
        </p:spPr>
      </p:pic>
      <p:pic>
        <p:nvPicPr>
          <p:cNvPr id="15" name="图片 14">
            <a:extLst>
              <a:ext uri="{FF2B5EF4-FFF2-40B4-BE49-F238E27FC236}">
                <a16:creationId xmlns:a16="http://schemas.microsoft.com/office/drawing/2014/main" xmlns="" id="{E060A1DF-F450-4C97-B5B9-8453EEFEFC26}"/>
              </a:ext>
            </a:extLst>
          </p:cNvPr>
          <p:cNvPicPr>
            <a:picLocks noChangeAspect="1"/>
          </p:cNvPicPr>
          <p:nvPr/>
        </p:nvPicPr>
        <p:blipFill>
          <a:blip r:embed="rId10"/>
          <a:stretch>
            <a:fillRect/>
          </a:stretch>
        </p:blipFill>
        <p:spPr>
          <a:xfrm rot="1269447">
            <a:off x="7040159" y="3607703"/>
            <a:ext cx="468433" cy="798316"/>
          </a:xfrm>
          <a:prstGeom prst="rect">
            <a:avLst/>
          </a:prstGeom>
        </p:spPr>
      </p:pic>
      <p:pic>
        <p:nvPicPr>
          <p:cNvPr id="16" name="图片 15">
            <a:extLst>
              <a:ext uri="{FF2B5EF4-FFF2-40B4-BE49-F238E27FC236}">
                <a16:creationId xmlns:a16="http://schemas.microsoft.com/office/drawing/2014/main" xmlns="" id="{2B42DFD9-F664-413F-B617-E11B9B431ABC}"/>
              </a:ext>
            </a:extLst>
          </p:cNvPr>
          <p:cNvPicPr>
            <a:picLocks noChangeAspect="1"/>
          </p:cNvPicPr>
          <p:nvPr/>
        </p:nvPicPr>
        <p:blipFill>
          <a:blip r:embed="rId10"/>
          <a:stretch>
            <a:fillRect/>
          </a:stretch>
        </p:blipFill>
        <p:spPr>
          <a:xfrm rot="1269447">
            <a:off x="4829905" y="4703389"/>
            <a:ext cx="468433" cy="798316"/>
          </a:xfrm>
          <a:prstGeom prst="rect">
            <a:avLst/>
          </a:prstGeom>
        </p:spPr>
      </p:pic>
      <p:sp>
        <p:nvSpPr>
          <p:cNvPr id="17" name="MH_Entry_1">
            <a:hlinkClick r:id="rId11" action="ppaction://hlinksldjump"/>
            <a:extLst>
              <a:ext uri="{FF2B5EF4-FFF2-40B4-BE49-F238E27FC236}">
                <a16:creationId xmlns:a16="http://schemas.microsoft.com/office/drawing/2014/main" xmlns="" id="{7222C135-413B-4CBC-BB17-FCBC1586EEB0}"/>
              </a:ext>
            </a:extLst>
          </p:cNvPr>
          <p:cNvSpPr/>
          <p:nvPr>
            <p:custDataLst>
              <p:tags r:id="rId1"/>
            </p:custDataLst>
          </p:nvPr>
        </p:nvSpPr>
        <p:spPr>
          <a:xfrm>
            <a:off x="3668350" y="2686948"/>
            <a:ext cx="2488314" cy="401868"/>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solidFill>
              <a:srgbClr val="D7D7D7"/>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000" tIns="0" rIns="0" bIns="27000" numCol="1" spcCol="0" rtlCol="0" fromWordArt="0" anchor="ctr" anchorCtr="0" forceAA="0" compatLnSpc="1">
            <a:prstTxWarp prst="textNoShape">
              <a:avLst/>
            </a:prstTxWarp>
            <a:normAutofit/>
          </a:bodyPr>
          <a:lstStyle/>
          <a:p>
            <a:pPr algn="ctr">
              <a:lnSpc>
                <a:spcPct val="130000"/>
              </a:lnSpc>
            </a:pPr>
            <a:r>
              <a:rPr lang="zh-CN" altLang="en-US" sz="1800" dirty="0">
                <a:solidFill>
                  <a:srgbClr val="FF9999"/>
                </a:solidFill>
                <a:latin typeface="+mn-ea"/>
              </a:rPr>
              <a:t>请在此处输入您的标题</a:t>
            </a:r>
          </a:p>
        </p:txBody>
      </p:sp>
      <p:sp>
        <p:nvSpPr>
          <p:cNvPr id="18" name="MH_Entry_1">
            <a:hlinkClick r:id="rId11" action="ppaction://hlinksldjump"/>
            <a:extLst>
              <a:ext uri="{FF2B5EF4-FFF2-40B4-BE49-F238E27FC236}">
                <a16:creationId xmlns:a16="http://schemas.microsoft.com/office/drawing/2014/main" xmlns="" id="{8A07886C-7CA3-49F2-AAF0-E89877498023}"/>
              </a:ext>
            </a:extLst>
          </p:cNvPr>
          <p:cNvSpPr/>
          <p:nvPr>
            <p:custDataLst>
              <p:tags r:id="rId2"/>
            </p:custDataLst>
          </p:nvPr>
        </p:nvSpPr>
        <p:spPr>
          <a:xfrm>
            <a:off x="3663353" y="3878568"/>
            <a:ext cx="2488314" cy="401868"/>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solidFill>
              <a:srgbClr val="D7D7D7"/>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000" tIns="0" rIns="0" bIns="27000" numCol="1" spcCol="0" rtlCol="0" fromWordArt="0" anchor="ctr" anchorCtr="0" forceAA="0" compatLnSpc="1">
            <a:prstTxWarp prst="textNoShape">
              <a:avLst/>
            </a:prstTxWarp>
            <a:normAutofit/>
          </a:bodyPr>
          <a:lstStyle/>
          <a:p>
            <a:pPr algn="ctr">
              <a:lnSpc>
                <a:spcPct val="130000"/>
              </a:lnSpc>
            </a:pPr>
            <a:r>
              <a:rPr lang="zh-CN" altLang="en-US" sz="1800" dirty="0">
                <a:solidFill>
                  <a:srgbClr val="FF9999"/>
                </a:solidFill>
                <a:latin typeface="+mn-ea"/>
              </a:rPr>
              <a:t>请在此处输入您的标题</a:t>
            </a:r>
          </a:p>
        </p:txBody>
      </p:sp>
      <p:sp>
        <p:nvSpPr>
          <p:cNvPr id="19" name="MH_Entry_1">
            <a:hlinkClick r:id="rId11" action="ppaction://hlinksldjump"/>
            <a:extLst>
              <a:ext uri="{FF2B5EF4-FFF2-40B4-BE49-F238E27FC236}">
                <a16:creationId xmlns:a16="http://schemas.microsoft.com/office/drawing/2014/main" xmlns="" id="{6203619C-794C-402E-B589-045BF34C757E}"/>
              </a:ext>
            </a:extLst>
          </p:cNvPr>
          <p:cNvSpPr/>
          <p:nvPr>
            <p:custDataLst>
              <p:tags r:id="rId3"/>
            </p:custDataLst>
          </p:nvPr>
        </p:nvSpPr>
        <p:spPr>
          <a:xfrm>
            <a:off x="7694366" y="2686948"/>
            <a:ext cx="2488314" cy="401868"/>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solidFill>
              <a:srgbClr val="D7D7D7"/>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000" tIns="0" rIns="0" bIns="27000" numCol="1" spcCol="0" rtlCol="0" fromWordArt="0" anchor="ctr" anchorCtr="0" forceAA="0" compatLnSpc="1">
            <a:prstTxWarp prst="textNoShape">
              <a:avLst/>
            </a:prstTxWarp>
            <a:normAutofit/>
          </a:bodyPr>
          <a:lstStyle/>
          <a:p>
            <a:pPr algn="ctr">
              <a:lnSpc>
                <a:spcPct val="130000"/>
              </a:lnSpc>
            </a:pPr>
            <a:r>
              <a:rPr lang="zh-CN" altLang="en-US" sz="1800" dirty="0">
                <a:solidFill>
                  <a:srgbClr val="FF9999"/>
                </a:solidFill>
                <a:latin typeface="+mn-ea"/>
              </a:rPr>
              <a:t>请在此处输入您的标题</a:t>
            </a:r>
          </a:p>
        </p:txBody>
      </p:sp>
      <p:sp>
        <p:nvSpPr>
          <p:cNvPr id="20" name="MH_Entry_1">
            <a:hlinkClick r:id="rId11" action="ppaction://hlinksldjump"/>
            <a:extLst>
              <a:ext uri="{FF2B5EF4-FFF2-40B4-BE49-F238E27FC236}">
                <a16:creationId xmlns:a16="http://schemas.microsoft.com/office/drawing/2014/main" xmlns="" id="{9980C991-C452-410C-A110-5FE85FFFB68A}"/>
              </a:ext>
            </a:extLst>
          </p:cNvPr>
          <p:cNvSpPr/>
          <p:nvPr>
            <p:custDataLst>
              <p:tags r:id="rId4"/>
            </p:custDataLst>
          </p:nvPr>
        </p:nvSpPr>
        <p:spPr>
          <a:xfrm>
            <a:off x="7694366" y="3956995"/>
            <a:ext cx="2488314" cy="401868"/>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solidFill>
              <a:srgbClr val="D7D7D7"/>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000" tIns="0" rIns="0" bIns="27000" numCol="1" spcCol="0" rtlCol="0" fromWordArt="0" anchor="ctr" anchorCtr="0" forceAA="0" compatLnSpc="1">
            <a:prstTxWarp prst="textNoShape">
              <a:avLst/>
            </a:prstTxWarp>
            <a:normAutofit/>
          </a:bodyPr>
          <a:lstStyle/>
          <a:p>
            <a:pPr algn="ctr">
              <a:lnSpc>
                <a:spcPct val="130000"/>
              </a:lnSpc>
            </a:pPr>
            <a:r>
              <a:rPr lang="zh-CN" altLang="en-US" sz="1800" dirty="0">
                <a:solidFill>
                  <a:srgbClr val="FF9999"/>
                </a:solidFill>
                <a:latin typeface="+mn-ea"/>
              </a:rPr>
              <a:t>请在此处输入您的标题</a:t>
            </a:r>
          </a:p>
        </p:txBody>
      </p:sp>
      <p:sp>
        <p:nvSpPr>
          <p:cNvPr id="21" name="MH_Entry_1">
            <a:hlinkClick r:id="rId11" action="ppaction://hlinksldjump"/>
            <a:extLst>
              <a:ext uri="{FF2B5EF4-FFF2-40B4-BE49-F238E27FC236}">
                <a16:creationId xmlns:a16="http://schemas.microsoft.com/office/drawing/2014/main" xmlns="" id="{7179D2BE-0BF4-4C2F-AF9A-58E601DF2A78}"/>
              </a:ext>
            </a:extLst>
          </p:cNvPr>
          <p:cNvSpPr/>
          <p:nvPr>
            <p:custDataLst>
              <p:tags r:id="rId5"/>
            </p:custDataLst>
          </p:nvPr>
        </p:nvSpPr>
        <p:spPr>
          <a:xfrm>
            <a:off x="5311263" y="5041293"/>
            <a:ext cx="2488314" cy="401868"/>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solidFill>
              <a:srgbClr val="D7D7D7"/>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000" tIns="0" rIns="0" bIns="27000" numCol="1" spcCol="0" rtlCol="0" fromWordArt="0" anchor="ctr" anchorCtr="0" forceAA="0" compatLnSpc="1">
            <a:prstTxWarp prst="textNoShape">
              <a:avLst/>
            </a:prstTxWarp>
            <a:normAutofit/>
          </a:bodyPr>
          <a:lstStyle/>
          <a:p>
            <a:pPr algn="ctr">
              <a:lnSpc>
                <a:spcPct val="130000"/>
              </a:lnSpc>
            </a:pPr>
            <a:r>
              <a:rPr lang="zh-CN" altLang="en-US" sz="1800" dirty="0">
                <a:solidFill>
                  <a:srgbClr val="FF9999"/>
                </a:solidFill>
                <a:latin typeface="+mn-ea"/>
              </a:rPr>
              <a:t>请在此处输入您的标题</a:t>
            </a:r>
          </a:p>
        </p:txBody>
      </p:sp>
      <p:pic>
        <p:nvPicPr>
          <p:cNvPr id="22" name="图片 21">
            <a:extLst>
              <a:ext uri="{FF2B5EF4-FFF2-40B4-BE49-F238E27FC236}">
                <a16:creationId xmlns:a16="http://schemas.microsoft.com/office/drawing/2014/main" xmlns="" id="{CD4ED859-92EC-43DA-932C-824270F8A90D}"/>
              </a:ext>
            </a:extLst>
          </p:cNvPr>
          <p:cNvPicPr>
            <a:picLocks noChangeAspect="1"/>
          </p:cNvPicPr>
          <p:nvPr/>
        </p:nvPicPr>
        <p:blipFill>
          <a:blip r:embed="rId12"/>
          <a:stretch>
            <a:fillRect/>
          </a:stretch>
        </p:blipFill>
        <p:spPr>
          <a:xfrm rot="19045395">
            <a:off x="4969254" y="1047911"/>
            <a:ext cx="495946" cy="984376"/>
          </a:xfrm>
          <a:prstGeom prst="rect">
            <a:avLst/>
          </a:prstGeom>
        </p:spPr>
      </p:pic>
      <p:pic>
        <p:nvPicPr>
          <p:cNvPr id="23" name="图片 22">
            <a:extLst>
              <a:ext uri="{FF2B5EF4-FFF2-40B4-BE49-F238E27FC236}">
                <a16:creationId xmlns:a16="http://schemas.microsoft.com/office/drawing/2014/main" xmlns="" id="{F8532B58-E370-40B7-BB02-9904A8BA39F7}"/>
              </a:ext>
            </a:extLst>
          </p:cNvPr>
          <p:cNvPicPr>
            <a:picLocks noChangeAspect="1"/>
          </p:cNvPicPr>
          <p:nvPr/>
        </p:nvPicPr>
        <p:blipFill>
          <a:blip r:embed="rId12"/>
          <a:stretch>
            <a:fillRect/>
          </a:stretch>
        </p:blipFill>
        <p:spPr>
          <a:xfrm rot="1848105">
            <a:off x="7191393" y="1099904"/>
            <a:ext cx="494551" cy="981607"/>
          </a:xfrm>
          <a:prstGeom prst="rect">
            <a:avLst/>
          </a:prstGeom>
        </p:spPr>
      </p:pic>
      <p:sp>
        <p:nvSpPr>
          <p:cNvPr id="24" name="文本框 23">
            <a:extLst>
              <a:ext uri="{FF2B5EF4-FFF2-40B4-BE49-F238E27FC236}">
                <a16:creationId xmlns:a16="http://schemas.microsoft.com/office/drawing/2014/main" xmlns="" id="{848B6C32-18AE-46D8-82B9-7E92F5F14D8A}"/>
              </a:ext>
            </a:extLst>
          </p:cNvPr>
          <p:cNvSpPr txBox="1"/>
          <p:nvPr/>
        </p:nvSpPr>
        <p:spPr>
          <a:xfrm>
            <a:off x="5501014" y="1071219"/>
            <a:ext cx="1717168" cy="923330"/>
          </a:xfrm>
          <a:prstGeom prst="rect">
            <a:avLst/>
          </a:prstGeom>
          <a:noFill/>
        </p:spPr>
        <p:txBody>
          <a:bodyPr wrap="square" rtlCol="0">
            <a:spAutoFit/>
          </a:bodyPr>
          <a:lstStyle/>
          <a:p>
            <a:pPr algn="ctr"/>
            <a:r>
              <a:rPr lang="zh-CN" altLang="en-US" sz="5400" dirty="0">
                <a:solidFill>
                  <a:schemeClr val="accent4">
                    <a:lumMod val="60000"/>
                    <a:lumOff val="40000"/>
                  </a:schemeClr>
                </a:solidFill>
                <a:latin typeface="华文琥珀" panose="02010800040101010101" pitchFamily="2" charset="-122"/>
                <a:ea typeface="华文琥珀" panose="02010800040101010101" pitchFamily="2" charset="-122"/>
              </a:rPr>
              <a:t>目</a:t>
            </a:r>
            <a:r>
              <a:rPr lang="zh-CN" altLang="en-US" sz="5400" dirty="0">
                <a:solidFill>
                  <a:srgbClr val="FF9999"/>
                </a:solidFill>
                <a:latin typeface="华文琥珀" panose="02010800040101010101" pitchFamily="2" charset="-122"/>
                <a:ea typeface="华文琥珀" panose="02010800040101010101" pitchFamily="2" charset="-122"/>
              </a:rPr>
              <a:t>录</a:t>
            </a:r>
          </a:p>
        </p:txBody>
      </p:sp>
    </p:spTree>
    <p:extLst>
      <p:ext uri="{BB962C8B-B14F-4D97-AF65-F5344CB8AC3E}">
        <p14:creationId xmlns:p14="http://schemas.microsoft.com/office/powerpoint/2010/main" val="15600727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4000">
        <p15:prstTrans prst="drap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childTnLst>
                          </p:cTn>
                        </p:par>
                        <p:par>
                          <p:cTn id="28" fill="hold">
                            <p:stCondLst>
                              <p:cond delay="2000"/>
                            </p:stCondLst>
                            <p:childTnLst>
                              <p:par>
                                <p:cTn id="29" presetID="31" presetClass="entr" presetSubtype="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1000" fill="hold"/>
                                        <p:tgtEl>
                                          <p:spTgt spid="22"/>
                                        </p:tgtEl>
                                        <p:attrNameLst>
                                          <p:attrName>ppt_w</p:attrName>
                                        </p:attrNameLst>
                                      </p:cBhvr>
                                      <p:tavLst>
                                        <p:tav tm="0">
                                          <p:val>
                                            <p:fltVal val="0"/>
                                          </p:val>
                                        </p:tav>
                                        <p:tav tm="100000">
                                          <p:val>
                                            <p:strVal val="#ppt_w"/>
                                          </p:val>
                                        </p:tav>
                                      </p:tavLst>
                                    </p:anim>
                                    <p:anim calcmode="lin" valueType="num">
                                      <p:cBhvr>
                                        <p:cTn id="32" dur="1000" fill="hold"/>
                                        <p:tgtEl>
                                          <p:spTgt spid="22"/>
                                        </p:tgtEl>
                                        <p:attrNameLst>
                                          <p:attrName>ppt_h</p:attrName>
                                        </p:attrNameLst>
                                      </p:cBhvr>
                                      <p:tavLst>
                                        <p:tav tm="0">
                                          <p:val>
                                            <p:fltVal val="0"/>
                                          </p:val>
                                        </p:tav>
                                        <p:tav tm="100000">
                                          <p:val>
                                            <p:strVal val="#ppt_h"/>
                                          </p:val>
                                        </p:tav>
                                      </p:tavLst>
                                    </p:anim>
                                    <p:anim calcmode="lin" valueType="num">
                                      <p:cBhvr>
                                        <p:cTn id="33" dur="1000" fill="hold"/>
                                        <p:tgtEl>
                                          <p:spTgt spid="22"/>
                                        </p:tgtEl>
                                        <p:attrNameLst>
                                          <p:attrName>style.rotation</p:attrName>
                                        </p:attrNameLst>
                                      </p:cBhvr>
                                      <p:tavLst>
                                        <p:tav tm="0">
                                          <p:val>
                                            <p:fltVal val="90"/>
                                          </p:val>
                                        </p:tav>
                                        <p:tav tm="100000">
                                          <p:val>
                                            <p:fltVal val="0"/>
                                          </p:val>
                                        </p:tav>
                                      </p:tavLst>
                                    </p:anim>
                                    <p:animEffect transition="in" filter="fade">
                                      <p:cBhvr>
                                        <p:cTn id="34" dur="1000"/>
                                        <p:tgtEl>
                                          <p:spTgt spid="22"/>
                                        </p:tgtEl>
                                      </p:cBhvr>
                                    </p:animEffect>
                                  </p:childTnLst>
                                </p:cTn>
                              </p:par>
                            </p:childTnLst>
                          </p:cTn>
                        </p:par>
                        <p:par>
                          <p:cTn id="35" fill="hold">
                            <p:stCondLst>
                              <p:cond delay="3000"/>
                            </p:stCondLst>
                            <p:childTnLst>
                              <p:par>
                                <p:cTn id="36" presetID="31" presetClass="entr" presetSubtype="0" fill="hold" nodeType="after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p:cTn id="38" dur="1000" fill="hold"/>
                                        <p:tgtEl>
                                          <p:spTgt spid="23"/>
                                        </p:tgtEl>
                                        <p:attrNameLst>
                                          <p:attrName>ppt_w</p:attrName>
                                        </p:attrNameLst>
                                      </p:cBhvr>
                                      <p:tavLst>
                                        <p:tav tm="0">
                                          <p:val>
                                            <p:fltVal val="0"/>
                                          </p:val>
                                        </p:tav>
                                        <p:tav tm="100000">
                                          <p:val>
                                            <p:strVal val="#ppt_w"/>
                                          </p:val>
                                        </p:tav>
                                      </p:tavLst>
                                    </p:anim>
                                    <p:anim calcmode="lin" valueType="num">
                                      <p:cBhvr>
                                        <p:cTn id="39" dur="1000" fill="hold"/>
                                        <p:tgtEl>
                                          <p:spTgt spid="23"/>
                                        </p:tgtEl>
                                        <p:attrNameLst>
                                          <p:attrName>ppt_h</p:attrName>
                                        </p:attrNameLst>
                                      </p:cBhvr>
                                      <p:tavLst>
                                        <p:tav tm="0">
                                          <p:val>
                                            <p:fltVal val="0"/>
                                          </p:val>
                                        </p:tav>
                                        <p:tav tm="100000">
                                          <p:val>
                                            <p:strVal val="#ppt_h"/>
                                          </p:val>
                                        </p:tav>
                                      </p:tavLst>
                                    </p:anim>
                                    <p:anim calcmode="lin" valueType="num">
                                      <p:cBhvr>
                                        <p:cTn id="40" dur="1000" fill="hold"/>
                                        <p:tgtEl>
                                          <p:spTgt spid="23"/>
                                        </p:tgtEl>
                                        <p:attrNameLst>
                                          <p:attrName>style.rotation</p:attrName>
                                        </p:attrNameLst>
                                      </p:cBhvr>
                                      <p:tavLst>
                                        <p:tav tm="0">
                                          <p:val>
                                            <p:fltVal val="90"/>
                                          </p:val>
                                        </p:tav>
                                        <p:tav tm="100000">
                                          <p:val>
                                            <p:fltVal val="0"/>
                                          </p:val>
                                        </p:tav>
                                      </p:tavLst>
                                    </p:anim>
                                    <p:animEffect transition="in" filter="fade">
                                      <p:cBhvr>
                                        <p:cTn id="41" dur="1000"/>
                                        <p:tgtEl>
                                          <p:spTgt spid="23"/>
                                        </p:tgtEl>
                                      </p:cBhvr>
                                    </p:animEffect>
                                  </p:childTnLst>
                                </p:cTn>
                              </p:par>
                            </p:childTnLst>
                          </p:cTn>
                        </p:par>
                      </p:childTnLst>
                    </p:cTn>
                  </p:par>
                  <p:par>
                    <p:cTn id="42" fill="hold">
                      <p:stCondLst>
                        <p:cond delay="indefinite"/>
                      </p:stCondLst>
                      <p:childTnLst>
                        <p:par>
                          <p:cTn id="43" fill="hold">
                            <p:stCondLst>
                              <p:cond delay="0"/>
                            </p:stCondLst>
                            <p:childTnLst>
                              <p:par>
                                <p:cTn id="44" presetID="6" presetClass="entr" presetSubtype="16" fill="hold" grpId="0" nodeType="click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circle(in)">
                                      <p:cBhvr>
                                        <p:cTn id="46" dur="2000"/>
                                        <p:tgtEl>
                                          <p:spTgt spid="24"/>
                                        </p:tgtEl>
                                      </p:cBhvr>
                                    </p:animEffect>
                                  </p:childTnLst>
                                </p:cTn>
                              </p:par>
                            </p:childTnLst>
                          </p:cTn>
                        </p:par>
                        <p:par>
                          <p:cTn id="47" fill="hold">
                            <p:stCondLst>
                              <p:cond delay="2000"/>
                            </p:stCondLst>
                            <p:childTnLst>
                              <p:par>
                                <p:cTn id="48" presetID="53" presetClass="entr" presetSubtype="16" fill="hold" nodeType="after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p:cTn id="50" dur="500" fill="hold"/>
                                        <p:tgtEl>
                                          <p:spTgt spid="12"/>
                                        </p:tgtEl>
                                        <p:attrNameLst>
                                          <p:attrName>ppt_w</p:attrName>
                                        </p:attrNameLst>
                                      </p:cBhvr>
                                      <p:tavLst>
                                        <p:tav tm="0">
                                          <p:val>
                                            <p:fltVal val="0"/>
                                          </p:val>
                                        </p:tav>
                                        <p:tav tm="100000">
                                          <p:val>
                                            <p:strVal val="#ppt_w"/>
                                          </p:val>
                                        </p:tav>
                                      </p:tavLst>
                                    </p:anim>
                                    <p:anim calcmode="lin" valueType="num">
                                      <p:cBhvr>
                                        <p:cTn id="51" dur="500" fill="hold"/>
                                        <p:tgtEl>
                                          <p:spTgt spid="12"/>
                                        </p:tgtEl>
                                        <p:attrNameLst>
                                          <p:attrName>ppt_h</p:attrName>
                                        </p:attrNameLst>
                                      </p:cBhvr>
                                      <p:tavLst>
                                        <p:tav tm="0">
                                          <p:val>
                                            <p:fltVal val="0"/>
                                          </p:val>
                                        </p:tav>
                                        <p:tav tm="100000">
                                          <p:val>
                                            <p:strVal val="#ppt_h"/>
                                          </p:val>
                                        </p:tav>
                                      </p:tavLst>
                                    </p:anim>
                                    <p:animEffect transition="in" filter="fade">
                                      <p:cBhvr>
                                        <p:cTn id="52" dur="500"/>
                                        <p:tgtEl>
                                          <p:spTgt spid="12"/>
                                        </p:tgtEl>
                                      </p:cBhvr>
                                    </p:animEffect>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1000"/>
                                        <p:tgtEl>
                                          <p:spTgt spid="17"/>
                                        </p:tgtEl>
                                      </p:cBhvr>
                                    </p:animEffect>
                                    <p:anim calcmode="lin" valueType="num">
                                      <p:cBhvr>
                                        <p:cTn id="58" dur="1000" fill="hold"/>
                                        <p:tgtEl>
                                          <p:spTgt spid="17"/>
                                        </p:tgtEl>
                                        <p:attrNameLst>
                                          <p:attrName>ppt_x</p:attrName>
                                        </p:attrNameLst>
                                      </p:cBhvr>
                                      <p:tavLst>
                                        <p:tav tm="0">
                                          <p:val>
                                            <p:strVal val="#ppt_x"/>
                                          </p:val>
                                        </p:tav>
                                        <p:tav tm="100000">
                                          <p:val>
                                            <p:strVal val="#ppt_x"/>
                                          </p:val>
                                        </p:tav>
                                      </p:tavLst>
                                    </p:anim>
                                    <p:anim calcmode="lin" valueType="num">
                                      <p:cBhvr>
                                        <p:cTn id="59" dur="1000" fill="hold"/>
                                        <p:tgtEl>
                                          <p:spTgt spid="17"/>
                                        </p:tgtEl>
                                        <p:attrNameLst>
                                          <p:attrName>ppt_y</p:attrName>
                                        </p:attrNameLst>
                                      </p:cBhvr>
                                      <p:tavLst>
                                        <p:tav tm="0">
                                          <p:val>
                                            <p:strVal val="#ppt_y+.1"/>
                                          </p:val>
                                        </p:tav>
                                        <p:tav tm="100000">
                                          <p:val>
                                            <p:strVal val="#ppt_y"/>
                                          </p:val>
                                        </p:tav>
                                      </p:tavLst>
                                    </p:anim>
                                  </p:childTnLst>
                                </p:cTn>
                              </p:par>
                            </p:childTnLst>
                          </p:cTn>
                        </p:par>
                        <p:par>
                          <p:cTn id="60" fill="hold">
                            <p:stCondLst>
                              <p:cond delay="1000"/>
                            </p:stCondLst>
                            <p:childTnLst>
                              <p:par>
                                <p:cTn id="61" presetID="53" presetClass="entr" presetSubtype="16" fill="hold" nodeType="after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p:cTn id="63" dur="500" fill="hold"/>
                                        <p:tgtEl>
                                          <p:spTgt spid="13"/>
                                        </p:tgtEl>
                                        <p:attrNameLst>
                                          <p:attrName>ppt_w</p:attrName>
                                        </p:attrNameLst>
                                      </p:cBhvr>
                                      <p:tavLst>
                                        <p:tav tm="0">
                                          <p:val>
                                            <p:fltVal val="0"/>
                                          </p:val>
                                        </p:tav>
                                        <p:tav tm="100000">
                                          <p:val>
                                            <p:strVal val="#ppt_w"/>
                                          </p:val>
                                        </p:tav>
                                      </p:tavLst>
                                    </p:anim>
                                    <p:anim calcmode="lin" valueType="num">
                                      <p:cBhvr>
                                        <p:cTn id="64" dur="500" fill="hold"/>
                                        <p:tgtEl>
                                          <p:spTgt spid="13"/>
                                        </p:tgtEl>
                                        <p:attrNameLst>
                                          <p:attrName>ppt_h</p:attrName>
                                        </p:attrNameLst>
                                      </p:cBhvr>
                                      <p:tavLst>
                                        <p:tav tm="0">
                                          <p:val>
                                            <p:fltVal val="0"/>
                                          </p:val>
                                        </p:tav>
                                        <p:tav tm="100000">
                                          <p:val>
                                            <p:strVal val="#ppt_h"/>
                                          </p:val>
                                        </p:tav>
                                      </p:tavLst>
                                    </p:anim>
                                    <p:animEffect transition="in" filter="fade">
                                      <p:cBhvr>
                                        <p:cTn id="65" dur="500"/>
                                        <p:tgtEl>
                                          <p:spTgt spid="13"/>
                                        </p:tgtEl>
                                      </p:cBhvr>
                                    </p:animEffect>
                                  </p:childTnLst>
                                </p:cTn>
                              </p:par>
                              <p:par>
                                <p:cTn id="66" presetID="42" presetClass="entr" presetSubtype="0"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fade">
                                      <p:cBhvr>
                                        <p:cTn id="68" dur="1000"/>
                                        <p:tgtEl>
                                          <p:spTgt spid="18"/>
                                        </p:tgtEl>
                                      </p:cBhvr>
                                    </p:animEffect>
                                    <p:anim calcmode="lin" valueType="num">
                                      <p:cBhvr>
                                        <p:cTn id="69" dur="1000" fill="hold"/>
                                        <p:tgtEl>
                                          <p:spTgt spid="18"/>
                                        </p:tgtEl>
                                        <p:attrNameLst>
                                          <p:attrName>ppt_x</p:attrName>
                                        </p:attrNameLst>
                                      </p:cBhvr>
                                      <p:tavLst>
                                        <p:tav tm="0">
                                          <p:val>
                                            <p:strVal val="#ppt_x"/>
                                          </p:val>
                                        </p:tav>
                                        <p:tav tm="100000">
                                          <p:val>
                                            <p:strVal val="#ppt_x"/>
                                          </p:val>
                                        </p:tav>
                                      </p:tavLst>
                                    </p:anim>
                                    <p:anim calcmode="lin" valueType="num">
                                      <p:cBhvr>
                                        <p:cTn id="70" dur="1000" fill="hold"/>
                                        <p:tgtEl>
                                          <p:spTgt spid="18"/>
                                        </p:tgtEl>
                                        <p:attrNameLst>
                                          <p:attrName>ppt_y</p:attrName>
                                        </p:attrNameLst>
                                      </p:cBhvr>
                                      <p:tavLst>
                                        <p:tav tm="0">
                                          <p:val>
                                            <p:strVal val="#ppt_y+.1"/>
                                          </p:val>
                                        </p:tav>
                                        <p:tav tm="100000">
                                          <p:val>
                                            <p:strVal val="#ppt_y"/>
                                          </p:val>
                                        </p:tav>
                                      </p:tavLst>
                                    </p:anim>
                                  </p:childTnLst>
                                </p:cTn>
                              </p:par>
                            </p:childTnLst>
                          </p:cTn>
                        </p:par>
                        <p:par>
                          <p:cTn id="71" fill="hold">
                            <p:stCondLst>
                              <p:cond delay="2000"/>
                            </p:stCondLst>
                            <p:childTnLst>
                              <p:par>
                                <p:cTn id="72" presetID="53" presetClass="entr" presetSubtype="16" fill="hold" nodeType="afterEffect">
                                  <p:stCondLst>
                                    <p:cond delay="0"/>
                                  </p:stCondLst>
                                  <p:childTnLst>
                                    <p:set>
                                      <p:cBhvr>
                                        <p:cTn id="73" dur="1" fill="hold">
                                          <p:stCondLst>
                                            <p:cond delay="0"/>
                                          </p:stCondLst>
                                        </p:cTn>
                                        <p:tgtEl>
                                          <p:spTgt spid="14"/>
                                        </p:tgtEl>
                                        <p:attrNameLst>
                                          <p:attrName>style.visibility</p:attrName>
                                        </p:attrNameLst>
                                      </p:cBhvr>
                                      <p:to>
                                        <p:strVal val="visible"/>
                                      </p:to>
                                    </p:set>
                                    <p:anim calcmode="lin" valueType="num">
                                      <p:cBhvr>
                                        <p:cTn id="74" dur="500" fill="hold"/>
                                        <p:tgtEl>
                                          <p:spTgt spid="14"/>
                                        </p:tgtEl>
                                        <p:attrNameLst>
                                          <p:attrName>ppt_w</p:attrName>
                                        </p:attrNameLst>
                                      </p:cBhvr>
                                      <p:tavLst>
                                        <p:tav tm="0">
                                          <p:val>
                                            <p:fltVal val="0"/>
                                          </p:val>
                                        </p:tav>
                                        <p:tav tm="100000">
                                          <p:val>
                                            <p:strVal val="#ppt_w"/>
                                          </p:val>
                                        </p:tav>
                                      </p:tavLst>
                                    </p:anim>
                                    <p:anim calcmode="lin" valueType="num">
                                      <p:cBhvr>
                                        <p:cTn id="75" dur="500" fill="hold"/>
                                        <p:tgtEl>
                                          <p:spTgt spid="14"/>
                                        </p:tgtEl>
                                        <p:attrNameLst>
                                          <p:attrName>ppt_h</p:attrName>
                                        </p:attrNameLst>
                                      </p:cBhvr>
                                      <p:tavLst>
                                        <p:tav tm="0">
                                          <p:val>
                                            <p:fltVal val="0"/>
                                          </p:val>
                                        </p:tav>
                                        <p:tav tm="100000">
                                          <p:val>
                                            <p:strVal val="#ppt_h"/>
                                          </p:val>
                                        </p:tav>
                                      </p:tavLst>
                                    </p:anim>
                                    <p:animEffect transition="in" filter="fade">
                                      <p:cBhvr>
                                        <p:cTn id="76" dur="500"/>
                                        <p:tgtEl>
                                          <p:spTgt spid="14"/>
                                        </p:tgtEl>
                                      </p:cBhvr>
                                    </p:animEffect>
                                  </p:childTnLst>
                                </p:cTn>
                              </p:par>
                              <p:par>
                                <p:cTn id="77" presetID="42" presetClass="entr" presetSubtype="0" fill="hold" grpId="0" nodeType="with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1000"/>
                                        <p:tgtEl>
                                          <p:spTgt spid="19"/>
                                        </p:tgtEl>
                                      </p:cBhvr>
                                    </p:animEffect>
                                    <p:anim calcmode="lin" valueType="num">
                                      <p:cBhvr>
                                        <p:cTn id="80" dur="1000" fill="hold"/>
                                        <p:tgtEl>
                                          <p:spTgt spid="19"/>
                                        </p:tgtEl>
                                        <p:attrNameLst>
                                          <p:attrName>ppt_x</p:attrName>
                                        </p:attrNameLst>
                                      </p:cBhvr>
                                      <p:tavLst>
                                        <p:tav tm="0">
                                          <p:val>
                                            <p:strVal val="#ppt_x"/>
                                          </p:val>
                                        </p:tav>
                                        <p:tav tm="100000">
                                          <p:val>
                                            <p:strVal val="#ppt_x"/>
                                          </p:val>
                                        </p:tav>
                                      </p:tavLst>
                                    </p:anim>
                                    <p:anim calcmode="lin" valueType="num">
                                      <p:cBhvr>
                                        <p:cTn id="81" dur="1000" fill="hold"/>
                                        <p:tgtEl>
                                          <p:spTgt spid="19"/>
                                        </p:tgtEl>
                                        <p:attrNameLst>
                                          <p:attrName>ppt_y</p:attrName>
                                        </p:attrNameLst>
                                      </p:cBhvr>
                                      <p:tavLst>
                                        <p:tav tm="0">
                                          <p:val>
                                            <p:strVal val="#ppt_y+.1"/>
                                          </p:val>
                                        </p:tav>
                                        <p:tav tm="100000">
                                          <p:val>
                                            <p:strVal val="#ppt_y"/>
                                          </p:val>
                                        </p:tav>
                                      </p:tavLst>
                                    </p:anim>
                                  </p:childTnLst>
                                </p:cTn>
                              </p:par>
                            </p:childTnLst>
                          </p:cTn>
                        </p:par>
                        <p:par>
                          <p:cTn id="82" fill="hold">
                            <p:stCondLst>
                              <p:cond delay="3000"/>
                            </p:stCondLst>
                            <p:childTnLst>
                              <p:par>
                                <p:cTn id="83" presetID="53" presetClass="entr" presetSubtype="16" fill="hold" nodeType="afterEffect">
                                  <p:stCondLst>
                                    <p:cond delay="0"/>
                                  </p:stCondLst>
                                  <p:childTnLst>
                                    <p:set>
                                      <p:cBhvr>
                                        <p:cTn id="84" dur="1" fill="hold">
                                          <p:stCondLst>
                                            <p:cond delay="0"/>
                                          </p:stCondLst>
                                        </p:cTn>
                                        <p:tgtEl>
                                          <p:spTgt spid="15"/>
                                        </p:tgtEl>
                                        <p:attrNameLst>
                                          <p:attrName>style.visibility</p:attrName>
                                        </p:attrNameLst>
                                      </p:cBhvr>
                                      <p:to>
                                        <p:strVal val="visible"/>
                                      </p:to>
                                    </p:set>
                                    <p:anim calcmode="lin" valueType="num">
                                      <p:cBhvr>
                                        <p:cTn id="85" dur="500" fill="hold"/>
                                        <p:tgtEl>
                                          <p:spTgt spid="15"/>
                                        </p:tgtEl>
                                        <p:attrNameLst>
                                          <p:attrName>ppt_w</p:attrName>
                                        </p:attrNameLst>
                                      </p:cBhvr>
                                      <p:tavLst>
                                        <p:tav tm="0">
                                          <p:val>
                                            <p:fltVal val="0"/>
                                          </p:val>
                                        </p:tav>
                                        <p:tav tm="100000">
                                          <p:val>
                                            <p:strVal val="#ppt_w"/>
                                          </p:val>
                                        </p:tav>
                                      </p:tavLst>
                                    </p:anim>
                                    <p:anim calcmode="lin" valueType="num">
                                      <p:cBhvr>
                                        <p:cTn id="86" dur="500" fill="hold"/>
                                        <p:tgtEl>
                                          <p:spTgt spid="15"/>
                                        </p:tgtEl>
                                        <p:attrNameLst>
                                          <p:attrName>ppt_h</p:attrName>
                                        </p:attrNameLst>
                                      </p:cBhvr>
                                      <p:tavLst>
                                        <p:tav tm="0">
                                          <p:val>
                                            <p:fltVal val="0"/>
                                          </p:val>
                                        </p:tav>
                                        <p:tav tm="100000">
                                          <p:val>
                                            <p:strVal val="#ppt_h"/>
                                          </p:val>
                                        </p:tav>
                                      </p:tavLst>
                                    </p:anim>
                                    <p:animEffect transition="in" filter="fade">
                                      <p:cBhvr>
                                        <p:cTn id="87" dur="500"/>
                                        <p:tgtEl>
                                          <p:spTgt spid="15"/>
                                        </p:tgtEl>
                                      </p:cBhvr>
                                    </p:animEffect>
                                  </p:childTnLst>
                                </p:cTn>
                              </p:par>
                              <p:par>
                                <p:cTn id="88" presetID="42" presetClass="entr" presetSubtype="0" fill="hold" grpId="0" nodeType="withEffect">
                                  <p:stCondLst>
                                    <p:cond delay="0"/>
                                  </p:stCondLst>
                                  <p:childTnLst>
                                    <p:set>
                                      <p:cBhvr>
                                        <p:cTn id="89" dur="1" fill="hold">
                                          <p:stCondLst>
                                            <p:cond delay="0"/>
                                          </p:stCondLst>
                                        </p:cTn>
                                        <p:tgtEl>
                                          <p:spTgt spid="20"/>
                                        </p:tgtEl>
                                        <p:attrNameLst>
                                          <p:attrName>style.visibility</p:attrName>
                                        </p:attrNameLst>
                                      </p:cBhvr>
                                      <p:to>
                                        <p:strVal val="visible"/>
                                      </p:to>
                                    </p:set>
                                    <p:animEffect transition="in" filter="fade">
                                      <p:cBhvr>
                                        <p:cTn id="90" dur="1000"/>
                                        <p:tgtEl>
                                          <p:spTgt spid="20"/>
                                        </p:tgtEl>
                                      </p:cBhvr>
                                    </p:animEffect>
                                    <p:anim calcmode="lin" valueType="num">
                                      <p:cBhvr>
                                        <p:cTn id="91" dur="1000" fill="hold"/>
                                        <p:tgtEl>
                                          <p:spTgt spid="20"/>
                                        </p:tgtEl>
                                        <p:attrNameLst>
                                          <p:attrName>ppt_x</p:attrName>
                                        </p:attrNameLst>
                                      </p:cBhvr>
                                      <p:tavLst>
                                        <p:tav tm="0">
                                          <p:val>
                                            <p:strVal val="#ppt_x"/>
                                          </p:val>
                                        </p:tav>
                                        <p:tav tm="100000">
                                          <p:val>
                                            <p:strVal val="#ppt_x"/>
                                          </p:val>
                                        </p:tav>
                                      </p:tavLst>
                                    </p:anim>
                                    <p:anim calcmode="lin" valueType="num">
                                      <p:cBhvr>
                                        <p:cTn id="92" dur="1000" fill="hold"/>
                                        <p:tgtEl>
                                          <p:spTgt spid="20"/>
                                        </p:tgtEl>
                                        <p:attrNameLst>
                                          <p:attrName>ppt_y</p:attrName>
                                        </p:attrNameLst>
                                      </p:cBhvr>
                                      <p:tavLst>
                                        <p:tav tm="0">
                                          <p:val>
                                            <p:strVal val="#ppt_y+.1"/>
                                          </p:val>
                                        </p:tav>
                                        <p:tav tm="100000">
                                          <p:val>
                                            <p:strVal val="#ppt_y"/>
                                          </p:val>
                                        </p:tav>
                                      </p:tavLst>
                                    </p:anim>
                                  </p:childTnLst>
                                </p:cTn>
                              </p:par>
                            </p:childTnLst>
                          </p:cTn>
                        </p:par>
                        <p:par>
                          <p:cTn id="93" fill="hold">
                            <p:stCondLst>
                              <p:cond delay="4000"/>
                            </p:stCondLst>
                            <p:childTnLst>
                              <p:par>
                                <p:cTn id="94" presetID="53" presetClass="entr" presetSubtype="16" fill="hold" nodeType="afterEffect">
                                  <p:stCondLst>
                                    <p:cond delay="0"/>
                                  </p:stCondLst>
                                  <p:childTnLst>
                                    <p:set>
                                      <p:cBhvr>
                                        <p:cTn id="95" dur="1" fill="hold">
                                          <p:stCondLst>
                                            <p:cond delay="0"/>
                                          </p:stCondLst>
                                        </p:cTn>
                                        <p:tgtEl>
                                          <p:spTgt spid="16"/>
                                        </p:tgtEl>
                                        <p:attrNameLst>
                                          <p:attrName>style.visibility</p:attrName>
                                        </p:attrNameLst>
                                      </p:cBhvr>
                                      <p:to>
                                        <p:strVal val="visible"/>
                                      </p:to>
                                    </p:set>
                                    <p:anim calcmode="lin" valueType="num">
                                      <p:cBhvr>
                                        <p:cTn id="96" dur="500" fill="hold"/>
                                        <p:tgtEl>
                                          <p:spTgt spid="16"/>
                                        </p:tgtEl>
                                        <p:attrNameLst>
                                          <p:attrName>ppt_w</p:attrName>
                                        </p:attrNameLst>
                                      </p:cBhvr>
                                      <p:tavLst>
                                        <p:tav tm="0">
                                          <p:val>
                                            <p:fltVal val="0"/>
                                          </p:val>
                                        </p:tav>
                                        <p:tav tm="100000">
                                          <p:val>
                                            <p:strVal val="#ppt_w"/>
                                          </p:val>
                                        </p:tav>
                                      </p:tavLst>
                                    </p:anim>
                                    <p:anim calcmode="lin" valueType="num">
                                      <p:cBhvr>
                                        <p:cTn id="97" dur="500" fill="hold"/>
                                        <p:tgtEl>
                                          <p:spTgt spid="16"/>
                                        </p:tgtEl>
                                        <p:attrNameLst>
                                          <p:attrName>ppt_h</p:attrName>
                                        </p:attrNameLst>
                                      </p:cBhvr>
                                      <p:tavLst>
                                        <p:tav tm="0">
                                          <p:val>
                                            <p:fltVal val="0"/>
                                          </p:val>
                                        </p:tav>
                                        <p:tav tm="100000">
                                          <p:val>
                                            <p:strVal val="#ppt_h"/>
                                          </p:val>
                                        </p:tav>
                                      </p:tavLst>
                                    </p:anim>
                                    <p:animEffect transition="in" filter="fade">
                                      <p:cBhvr>
                                        <p:cTn id="98" dur="500"/>
                                        <p:tgtEl>
                                          <p:spTgt spid="16"/>
                                        </p:tgtEl>
                                      </p:cBhvr>
                                    </p:animEffect>
                                  </p:childTnLst>
                                </p:cTn>
                              </p:par>
                              <p:par>
                                <p:cTn id="99" presetID="42" presetClass="entr" presetSubtype="0" fill="hold" grpId="0" nodeType="withEffect">
                                  <p:stCondLst>
                                    <p:cond delay="0"/>
                                  </p:stCondLst>
                                  <p:childTnLst>
                                    <p:set>
                                      <p:cBhvr>
                                        <p:cTn id="100" dur="1" fill="hold">
                                          <p:stCondLst>
                                            <p:cond delay="0"/>
                                          </p:stCondLst>
                                        </p:cTn>
                                        <p:tgtEl>
                                          <p:spTgt spid="21"/>
                                        </p:tgtEl>
                                        <p:attrNameLst>
                                          <p:attrName>style.visibility</p:attrName>
                                        </p:attrNameLst>
                                      </p:cBhvr>
                                      <p:to>
                                        <p:strVal val="visible"/>
                                      </p:to>
                                    </p:set>
                                    <p:animEffect transition="in" filter="fade">
                                      <p:cBhvr>
                                        <p:cTn id="101" dur="1000"/>
                                        <p:tgtEl>
                                          <p:spTgt spid="21"/>
                                        </p:tgtEl>
                                      </p:cBhvr>
                                    </p:animEffect>
                                    <p:anim calcmode="lin" valueType="num">
                                      <p:cBhvr>
                                        <p:cTn id="102" dur="1000" fill="hold"/>
                                        <p:tgtEl>
                                          <p:spTgt spid="21"/>
                                        </p:tgtEl>
                                        <p:attrNameLst>
                                          <p:attrName>ppt_x</p:attrName>
                                        </p:attrNameLst>
                                      </p:cBhvr>
                                      <p:tavLst>
                                        <p:tav tm="0">
                                          <p:val>
                                            <p:strVal val="#ppt_x"/>
                                          </p:val>
                                        </p:tav>
                                        <p:tav tm="100000">
                                          <p:val>
                                            <p:strVal val="#ppt_x"/>
                                          </p:val>
                                        </p:tav>
                                      </p:tavLst>
                                    </p:anim>
                                    <p:anim calcmode="lin" valueType="num">
                                      <p:cBhvr>
                                        <p:cTn id="10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D17CC552-E4AD-4497-A700-567D1C3089A5}"/>
              </a:ext>
            </a:extLst>
          </p:cNvPr>
          <p:cNvPicPr>
            <a:picLocks noChangeAspect="1"/>
          </p:cNvPicPr>
          <p:nvPr/>
        </p:nvPicPr>
        <p:blipFill rotWithShape="1">
          <a:blip r:embed="rId3">
            <a:extLst>
              <a:ext uri="{28A0092B-C50C-407E-A947-70E740481C1C}">
                <a14:useLocalDpi xmlns:a14="http://schemas.microsoft.com/office/drawing/2010/main" val="0"/>
              </a:ext>
            </a:extLst>
          </a:blip>
          <a:srcRect l="19576" t="8117" r="72623" b="81761"/>
          <a:stretch/>
        </p:blipFill>
        <p:spPr>
          <a:xfrm rot="9671599">
            <a:off x="8241979" y="221941"/>
            <a:ext cx="958362" cy="817685"/>
          </a:xfrm>
          <a:prstGeom prst="rect">
            <a:avLst/>
          </a:prstGeom>
        </p:spPr>
      </p:pic>
      <p:pic>
        <p:nvPicPr>
          <p:cNvPr id="5" name="图片 4">
            <a:extLst>
              <a:ext uri="{FF2B5EF4-FFF2-40B4-BE49-F238E27FC236}">
                <a16:creationId xmlns:a16="http://schemas.microsoft.com/office/drawing/2014/main" xmlns="" id="{CF79C008-DCFC-4CE8-A206-D73BE429D18D}"/>
              </a:ext>
            </a:extLst>
          </p:cNvPr>
          <p:cNvPicPr>
            <a:picLocks noChangeAspect="1"/>
          </p:cNvPicPr>
          <p:nvPr/>
        </p:nvPicPr>
        <p:blipFill rotWithShape="1">
          <a:blip r:embed="rId3">
            <a:extLst>
              <a:ext uri="{28A0092B-C50C-407E-A947-70E740481C1C}">
                <a14:useLocalDpi xmlns:a14="http://schemas.microsoft.com/office/drawing/2010/main" val="0"/>
              </a:ext>
            </a:extLst>
          </a:blip>
          <a:srcRect l="5562" t="27983" r="85636" b="59285"/>
          <a:stretch/>
        </p:blipFill>
        <p:spPr>
          <a:xfrm>
            <a:off x="6555420" y="4753867"/>
            <a:ext cx="1081454" cy="1028578"/>
          </a:xfrm>
          <a:prstGeom prst="rect">
            <a:avLst/>
          </a:prstGeom>
        </p:spPr>
      </p:pic>
      <p:sp>
        <p:nvSpPr>
          <p:cNvPr id="6" name="矩形 5">
            <a:extLst>
              <a:ext uri="{FF2B5EF4-FFF2-40B4-BE49-F238E27FC236}">
                <a16:creationId xmlns:a16="http://schemas.microsoft.com/office/drawing/2014/main" xmlns="" id="{B60F01CC-5F1D-4934-A273-8567F8B98CE0}"/>
              </a:ext>
            </a:extLst>
          </p:cNvPr>
          <p:cNvSpPr/>
          <p:nvPr/>
        </p:nvSpPr>
        <p:spPr>
          <a:xfrm>
            <a:off x="938435" y="999833"/>
            <a:ext cx="10306974" cy="5175681"/>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a:extLst>
              <a:ext uri="{FF2B5EF4-FFF2-40B4-BE49-F238E27FC236}">
                <a16:creationId xmlns:a16="http://schemas.microsoft.com/office/drawing/2014/main" xmlns="" id="{FCFB0F3B-5FCB-4BF7-9C36-6263A5830D87}"/>
              </a:ext>
            </a:extLst>
          </p:cNvPr>
          <p:cNvPicPr>
            <a:picLocks noChangeAspect="1"/>
          </p:cNvPicPr>
          <p:nvPr/>
        </p:nvPicPr>
        <p:blipFill>
          <a:blip r:embed="rId4"/>
          <a:stretch>
            <a:fillRect/>
          </a:stretch>
        </p:blipFill>
        <p:spPr>
          <a:xfrm rot="3546099">
            <a:off x="11010044" y="881534"/>
            <a:ext cx="455371" cy="385504"/>
          </a:xfrm>
          <a:prstGeom prst="rect">
            <a:avLst/>
          </a:prstGeom>
        </p:spPr>
      </p:pic>
      <p:pic>
        <p:nvPicPr>
          <p:cNvPr id="8" name="图片 7">
            <a:extLst>
              <a:ext uri="{FF2B5EF4-FFF2-40B4-BE49-F238E27FC236}">
                <a16:creationId xmlns:a16="http://schemas.microsoft.com/office/drawing/2014/main" xmlns="" id="{1693AD9A-07CD-48E8-87DB-473E5CD43104}"/>
              </a:ext>
            </a:extLst>
          </p:cNvPr>
          <p:cNvPicPr>
            <a:picLocks noChangeAspect="1"/>
          </p:cNvPicPr>
          <p:nvPr/>
        </p:nvPicPr>
        <p:blipFill>
          <a:blip r:embed="rId4"/>
          <a:stretch>
            <a:fillRect/>
          </a:stretch>
        </p:blipFill>
        <p:spPr>
          <a:xfrm rot="14028971">
            <a:off x="872654" y="5891896"/>
            <a:ext cx="455371" cy="385504"/>
          </a:xfrm>
          <a:prstGeom prst="rect">
            <a:avLst/>
          </a:prstGeom>
        </p:spPr>
      </p:pic>
      <p:pic>
        <p:nvPicPr>
          <p:cNvPr id="9" name="图片 8">
            <a:extLst>
              <a:ext uri="{FF2B5EF4-FFF2-40B4-BE49-F238E27FC236}">
                <a16:creationId xmlns:a16="http://schemas.microsoft.com/office/drawing/2014/main" xmlns="" id="{F1B8BC3A-295E-479F-B1B6-77554DD517B3}"/>
              </a:ext>
            </a:extLst>
          </p:cNvPr>
          <p:cNvPicPr>
            <a:picLocks noChangeAspect="1"/>
          </p:cNvPicPr>
          <p:nvPr/>
        </p:nvPicPr>
        <p:blipFill>
          <a:blip r:embed="rId4"/>
          <a:stretch>
            <a:fillRect/>
          </a:stretch>
        </p:blipFill>
        <p:spPr>
          <a:xfrm rot="20217990">
            <a:off x="867610" y="818228"/>
            <a:ext cx="455371" cy="385504"/>
          </a:xfrm>
          <a:prstGeom prst="rect">
            <a:avLst/>
          </a:prstGeom>
        </p:spPr>
      </p:pic>
      <p:pic>
        <p:nvPicPr>
          <p:cNvPr id="10" name="图片 9">
            <a:extLst>
              <a:ext uri="{FF2B5EF4-FFF2-40B4-BE49-F238E27FC236}">
                <a16:creationId xmlns:a16="http://schemas.microsoft.com/office/drawing/2014/main" xmlns="" id="{CC99EA4F-AF82-42A4-A598-3264F098F535}"/>
              </a:ext>
            </a:extLst>
          </p:cNvPr>
          <p:cNvPicPr>
            <a:picLocks noChangeAspect="1"/>
          </p:cNvPicPr>
          <p:nvPr/>
        </p:nvPicPr>
        <p:blipFill>
          <a:blip r:embed="rId4"/>
          <a:stretch>
            <a:fillRect/>
          </a:stretch>
        </p:blipFill>
        <p:spPr>
          <a:xfrm rot="8512989">
            <a:off x="11017724" y="5932839"/>
            <a:ext cx="455371" cy="385504"/>
          </a:xfrm>
          <a:prstGeom prst="rect">
            <a:avLst/>
          </a:prstGeom>
        </p:spPr>
      </p:pic>
      <p:grpSp>
        <p:nvGrpSpPr>
          <p:cNvPr id="2" name="组合 1">
            <a:extLst>
              <a:ext uri="{FF2B5EF4-FFF2-40B4-BE49-F238E27FC236}">
                <a16:creationId xmlns:a16="http://schemas.microsoft.com/office/drawing/2014/main" xmlns="" id="{6E9A3C52-4A7D-4DEC-848B-D5BA4AC5C1A3}"/>
              </a:ext>
            </a:extLst>
          </p:cNvPr>
          <p:cNvGrpSpPr/>
          <p:nvPr/>
        </p:nvGrpSpPr>
        <p:grpSpPr>
          <a:xfrm>
            <a:off x="3662624" y="2334105"/>
            <a:ext cx="4431552" cy="1485161"/>
            <a:chOff x="3662624" y="2334105"/>
            <a:chExt cx="4431552" cy="1485161"/>
          </a:xfrm>
        </p:grpSpPr>
        <p:pic>
          <p:nvPicPr>
            <p:cNvPr id="11" name="图片 10">
              <a:extLst>
                <a:ext uri="{FF2B5EF4-FFF2-40B4-BE49-F238E27FC236}">
                  <a16:creationId xmlns:a16="http://schemas.microsoft.com/office/drawing/2014/main" xmlns="" id="{FD9F7C86-39CE-4FAA-AE70-88E68C0401BB}"/>
                </a:ext>
              </a:extLst>
            </p:cNvPr>
            <p:cNvPicPr>
              <a:picLocks noChangeAspect="1"/>
            </p:cNvPicPr>
            <p:nvPr/>
          </p:nvPicPr>
          <p:blipFill>
            <a:blip r:embed="rId5"/>
            <a:stretch>
              <a:fillRect/>
            </a:stretch>
          </p:blipFill>
          <p:spPr>
            <a:xfrm>
              <a:off x="3662624" y="2334105"/>
              <a:ext cx="1459943" cy="1443064"/>
            </a:xfrm>
            <a:prstGeom prst="rect">
              <a:avLst/>
            </a:prstGeom>
          </p:spPr>
        </p:pic>
        <p:sp>
          <p:nvSpPr>
            <p:cNvPr id="12" name="矩形 11">
              <a:extLst>
                <a:ext uri="{FF2B5EF4-FFF2-40B4-BE49-F238E27FC236}">
                  <a16:creationId xmlns:a16="http://schemas.microsoft.com/office/drawing/2014/main" xmlns="" id="{B3C1DA48-38D6-4993-8178-10014185CAD0}"/>
                </a:ext>
              </a:extLst>
            </p:cNvPr>
            <p:cNvSpPr/>
            <p:nvPr/>
          </p:nvSpPr>
          <p:spPr>
            <a:xfrm>
              <a:off x="5083384" y="2501639"/>
              <a:ext cx="3010792" cy="1107996"/>
            </a:xfrm>
            <a:prstGeom prst="rect">
              <a:avLst/>
            </a:prstGeom>
            <a:noFill/>
          </p:spPr>
          <p:txBody>
            <a:bodyPr wrap="square" lIns="91440" tIns="45720" rIns="91440" bIns="45720">
              <a:spAutoFit/>
            </a:bodyPr>
            <a:lstStyle/>
            <a:p>
              <a:pPr algn="ctr"/>
              <a:r>
                <a:rPr lang="en-US" altLang="zh-CN" sz="6600" b="1" cap="none" spc="0" dirty="0">
                  <a:ln w="0"/>
                  <a:solidFill>
                    <a:schemeClr val="accent2">
                      <a:lumMod val="60000"/>
                      <a:lumOff val="40000"/>
                    </a:schemeClr>
                  </a:solidFill>
                  <a:effectLst>
                    <a:reflection blurRad="6350" stA="53000" endA="300" endPos="35500" dir="5400000" sy="-90000" algn="bl" rotWithShape="0"/>
                  </a:effectLst>
                  <a:latin typeface="微软雅黑" panose="020B0503020204020204" pitchFamily="34" charset="-122"/>
                  <a:ea typeface="微软雅黑" panose="020B0503020204020204" pitchFamily="34" charset="-122"/>
                </a:rPr>
                <a:t>0</a:t>
              </a:r>
              <a:r>
                <a:rPr lang="en-US" altLang="zh-CN" sz="6600" b="1" cap="none" spc="0" dirty="0">
                  <a:ln w="0"/>
                  <a:solidFill>
                    <a:srgbClr val="0070C0"/>
                  </a:solidFill>
                  <a:effectLst>
                    <a:reflection blurRad="6350" stA="53000" endA="300" endPos="35500" dir="5400000" sy="-90000" algn="bl" rotWithShape="0"/>
                  </a:effectLst>
                  <a:latin typeface="微软雅黑" panose="020B0503020204020204" pitchFamily="34" charset="-122"/>
                  <a:ea typeface="微软雅黑" panose="020B0503020204020204" pitchFamily="34" charset="-122"/>
                </a:rPr>
                <a:t>1</a:t>
              </a:r>
              <a:endParaRPr lang="zh-CN" altLang="en-US" sz="6600" b="1" cap="none" spc="0" dirty="0">
                <a:ln w="0"/>
                <a:solidFill>
                  <a:srgbClr val="0070C0"/>
                </a:solidFill>
                <a:effectLst>
                  <a:reflection blurRad="6350" stA="53000" endA="300" endPos="35500" dir="5400000" sy="-90000" algn="bl" rotWithShape="0"/>
                </a:effectLst>
                <a:latin typeface="微软雅黑" panose="020B0503020204020204" pitchFamily="34" charset="-122"/>
                <a:ea typeface="微软雅黑" panose="020B0503020204020204" pitchFamily="34" charset="-122"/>
              </a:endParaRPr>
            </a:p>
          </p:txBody>
        </p:sp>
        <p:sp>
          <p:nvSpPr>
            <p:cNvPr id="13" name="椭圆 12">
              <a:extLst>
                <a:ext uri="{FF2B5EF4-FFF2-40B4-BE49-F238E27FC236}">
                  <a16:creationId xmlns:a16="http://schemas.microsoft.com/office/drawing/2014/main" xmlns="" id="{FAD118C4-12C1-4BC7-96BA-EEE9507AD5F9}"/>
                </a:ext>
              </a:extLst>
            </p:cNvPr>
            <p:cNvSpPr/>
            <p:nvPr/>
          </p:nvSpPr>
          <p:spPr>
            <a:xfrm>
              <a:off x="5122567" y="2402732"/>
              <a:ext cx="2971609" cy="1416534"/>
            </a:xfrm>
            <a:prstGeom prst="ellipse">
              <a:avLst/>
            </a:prstGeom>
            <a:noFill/>
            <a:ln>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a:extLst>
              <a:ext uri="{FF2B5EF4-FFF2-40B4-BE49-F238E27FC236}">
                <a16:creationId xmlns:a16="http://schemas.microsoft.com/office/drawing/2014/main" xmlns="" id="{3B90D47F-04B9-4770-A1DB-D10534154AFF}"/>
              </a:ext>
            </a:extLst>
          </p:cNvPr>
          <p:cNvSpPr txBox="1"/>
          <p:nvPr/>
        </p:nvSpPr>
        <p:spPr>
          <a:xfrm>
            <a:off x="4747098" y="4656848"/>
            <a:ext cx="3113512" cy="523220"/>
          </a:xfrm>
          <a:prstGeom prst="rect">
            <a:avLst/>
          </a:prstGeom>
          <a:noFill/>
        </p:spPr>
        <p:txBody>
          <a:bodyPr wrap="square" rtlCol="0">
            <a:spAutoFit/>
          </a:bodyPr>
          <a:lstStyle/>
          <a:p>
            <a:r>
              <a:rPr lang="zh-CN" altLang="en-US" sz="2800" dirty="0">
                <a:solidFill>
                  <a:schemeClr val="accent4">
                    <a:lumMod val="60000"/>
                    <a:lumOff val="40000"/>
                  </a:schemeClr>
                </a:solidFill>
                <a:latin typeface="华文琥珀" panose="02010800040101010101" pitchFamily="2" charset="-122"/>
                <a:ea typeface="华文琥珀" panose="02010800040101010101" pitchFamily="2" charset="-122"/>
              </a:rPr>
              <a:t>单击</a:t>
            </a:r>
            <a:r>
              <a:rPr lang="zh-CN" altLang="en-US" sz="2800" dirty="0">
                <a:solidFill>
                  <a:srgbClr val="00B050"/>
                </a:solidFill>
                <a:latin typeface="华文琥珀" panose="02010800040101010101" pitchFamily="2" charset="-122"/>
                <a:ea typeface="华文琥珀" panose="02010800040101010101" pitchFamily="2" charset="-122"/>
              </a:rPr>
              <a:t>此处</a:t>
            </a:r>
            <a:r>
              <a:rPr lang="zh-CN" altLang="en-US" sz="2800" dirty="0">
                <a:solidFill>
                  <a:schemeClr val="accent5">
                    <a:lumMod val="75000"/>
                  </a:schemeClr>
                </a:solidFill>
                <a:latin typeface="华文琥珀" panose="02010800040101010101" pitchFamily="2" charset="-122"/>
                <a:ea typeface="华文琥珀" panose="02010800040101010101" pitchFamily="2" charset="-122"/>
              </a:rPr>
              <a:t>添加</a:t>
            </a:r>
            <a:r>
              <a:rPr lang="zh-CN" altLang="en-US" sz="2800" dirty="0">
                <a:solidFill>
                  <a:srgbClr val="FF9999"/>
                </a:solidFill>
                <a:latin typeface="华文琥珀" panose="02010800040101010101" pitchFamily="2" charset="-122"/>
                <a:ea typeface="华文琥珀" panose="02010800040101010101" pitchFamily="2" charset="-122"/>
              </a:rPr>
              <a:t>标题</a:t>
            </a:r>
          </a:p>
        </p:txBody>
      </p:sp>
    </p:spTree>
    <p:extLst>
      <p:ext uri="{BB962C8B-B14F-4D97-AF65-F5344CB8AC3E}">
        <p14:creationId xmlns:p14="http://schemas.microsoft.com/office/powerpoint/2010/main" val="32459228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32" presetClass="emph" presetSubtype="0" fill="hold" nodeType="afterEffect">
                                  <p:stCondLst>
                                    <p:cond delay="0"/>
                                  </p:stCondLst>
                                  <p:childTnLst>
                                    <p:animRot by="120000">
                                      <p:cBhvr>
                                        <p:cTn id="30" dur="100" fill="hold">
                                          <p:stCondLst>
                                            <p:cond delay="0"/>
                                          </p:stCondLst>
                                        </p:cTn>
                                        <p:tgtEl>
                                          <p:spTgt spid="2"/>
                                        </p:tgtEl>
                                        <p:attrNameLst>
                                          <p:attrName>r</p:attrName>
                                        </p:attrNameLst>
                                      </p:cBhvr>
                                    </p:animRot>
                                    <p:animRot by="-240000">
                                      <p:cBhvr>
                                        <p:cTn id="31" dur="200" fill="hold">
                                          <p:stCondLst>
                                            <p:cond delay="200"/>
                                          </p:stCondLst>
                                        </p:cTn>
                                        <p:tgtEl>
                                          <p:spTgt spid="2"/>
                                        </p:tgtEl>
                                        <p:attrNameLst>
                                          <p:attrName>r</p:attrName>
                                        </p:attrNameLst>
                                      </p:cBhvr>
                                    </p:animRot>
                                    <p:animRot by="240000">
                                      <p:cBhvr>
                                        <p:cTn id="32" dur="200" fill="hold">
                                          <p:stCondLst>
                                            <p:cond delay="400"/>
                                          </p:stCondLst>
                                        </p:cTn>
                                        <p:tgtEl>
                                          <p:spTgt spid="2"/>
                                        </p:tgtEl>
                                        <p:attrNameLst>
                                          <p:attrName>r</p:attrName>
                                        </p:attrNameLst>
                                      </p:cBhvr>
                                    </p:animRot>
                                    <p:animRot by="-240000">
                                      <p:cBhvr>
                                        <p:cTn id="33" dur="200" fill="hold">
                                          <p:stCondLst>
                                            <p:cond delay="600"/>
                                          </p:stCondLst>
                                        </p:cTn>
                                        <p:tgtEl>
                                          <p:spTgt spid="2"/>
                                        </p:tgtEl>
                                        <p:attrNameLst>
                                          <p:attrName>r</p:attrName>
                                        </p:attrNameLst>
                                      </p:cBhvr>
                                    </p:animRot>
                                    <p:animRot by="120000">
                                      <p:cBhvr>
                                        <p:cTn id="34" dur="200" fill="hold">
                                          <p:stCondLst>
                                            <p:cond delay="8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D17CC552-E4AD-4497-A700-567D1C3089A5}"/>
              </a:ext>
            </a:extLst>
          </p:cNvPr>
          <p:cNvPicPr>
            <a:picLocks noChangeAspect="1"/>
          </p:cNvPicPr>
          <p:nvPr/>
        </p:nvPicPr>
        <p:blipFill rotWithShape="1">
          <a:blip r:embed="rId3">
            <a:extLst>
              <a:ext uri="{28A0092B-C50C-407E-A947-70E740481C1C}">
                <a14:useLocalDpi xmlns:a14="http://schemas.microsoft.com/office/drawing/2010/main" val="0"/>
              </a:ext>
            </a:extLst>
          </a:blip>
          <a:srcRect l="19576" t="8117" r="72623" b="81761"/>
          <a:stretch/>
        </p:blipFill>
        <p:spPr>
          <a:xfrm rot="9671599">
            <a:off x="8241979" y="221941"/>
            <a:ext cx="958362" cy="817685"/>
          </a:xfrm>
          <a:prstGeom prst="rect">
            <a:avLst/>
          </a:prstGeom>
        </p:spPr>
      </p:pic>
      <p:pic>
        <p:nvPicPr>
          <p:cNvPr id="5" name="图片 4">
            <a:extLst>
              <a:ext uri="{FF2B5EF4-FFF2-40B4-BE49-F238E27FC236}">
                <a16:creationId xmlns:a16="http://schemas.microsoft.com/office/drawing/2014/main" xmlns="" id="{CF79C008-DCFC-4CE8-A206-D73BE429D18D}"/>
              </a:ext>
            </a:extLst>
          </p:cNvPr>
          <p:cNvPicPr>
            <a:picLocks noChangeAspect="1"/>
          </p:cNvPicPr>
          <p:nvPr/>
        </p:nvPicPr>
        <p:blipFill rotWithShape="1">
          <a:blip r:embed="rId3">
            <a:extLst>
              <a:ext uri="{28A0092B-C50C-407E-A947-70E740481C1C}">
                <a14:useLocalDpi xmlns:a14="http://schemas.microsoft.com/office/drawing/2010/main" val="0"/>
              </a:ext>
            </a:extLst>
          </a:blip>
          <a:srcRect l="5562" t="27983" r="85636" b="59285"/>
          <a:stretch/>
        </p:blipFill>
        <p:spPr>
          <a:xfrm>
            <a:off x="6555420" y="4753867"/>
            <a:ext cx="1081454" cy="1028578"/>
          </a:xfrm>
          <a:prstGeom prst="rect">
            <a:avLst/>
          </a:prstGeom>
        </p:spPr>
      </p:pic>
      <p:sp>
        <p:nvSpPr>
          <p:cNvPr id="6" name="矩形 5">
            <a:extLst>
              <a:ext uri="{FF2B5EF4-FFF2-40B4-BE49-F238E27FC236}">
                <a16:creationId xmlns:a16="http://schemas.microsoft.com/office/drawing/2014/main" xmlns="" id="{DBD34CE6-CFE8-450D-9836-C82BDA2B1D47}"/>
              </a:ext>
            </a:extLst>
          </p:cNvPr>
          <p:cNvSpPr/>
          <p:nvPr/>
        </p:nvSpPr>
        <p:spPr>
          <a:xfrm>
            <a:off x="938435" y="982223"/>
            <a:ext cx="10306974" cy="5175681"/>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a:extLst>
              <a:ext uri="{FF2B5EF4-FFF2-40B4-BE49-F238E27FC236}">
                <a16:creationId xmlns:a16="http://schemas.microsoft.com/office/drawing/2014/main" xmlns="" id="{EC6FA3B8-18A8-4DB6-B2DC-BD2202163316}"/>
              </a:ext>
            </a:extLst>
          </p:cNvPr>
          <p:cNvPicPr>
            <a:picLocks noChangeAspect="1"/>
          </p:cNvPicPr>
          <p:nvPr/>
        </p:nvPicPr>
        <p:blipFill>
          <a:blip r:embed="rId4"/>
          <a:stretch>
            <a:fillRect/>
          </a:stretch>
        </p:blipFill>
        <p:spPr>
          <a:xfrm rot="3546099">
            <a:off x="11010044" y="881534"/>
            <a:ext cx="455371" cy="385504"/>
          </a:xfrm>
          <a:prstGeom prst="rect">
            <a:avLst/>
          </a:prstGeom>
        </p:spPr>
      </p:pic>
      <p:pic>
        <p:nvPicPr>
          <p:cNvPr id="8" name="图片 7">
            <a:extLst>
              <a:ext uri="{FF2B5EF4-FFF2-40B4-BE49-F238E27FC236}">
                <a16:creationId xmlns:a16="http://schemas.microsoft.com/office/drawing/2014/main" xmlns="" id="{6E9B61EF-A543-4A6C-8E4B-CA446DEAE74E}"/>
              </a:ext>
            </a:extLst>
          </p:cNvPr>
          <p:cNvPicPr>
            <a:picLocks noChangeAspect="1"/>
          </p:cNvPicPr>
          <p:nvPr/>
        </p:nvPicPr>
        <p:blipFill>
          <a:blip r:embed="rId4"/>
          <a:stretch>
            <a:fillRect/>
          </a:stretch>
        </p:blipFill>
        <p:spPr>
          <a:xfrm rot="14028971">
            <a:off x="872654" y="5891896"/>
            <a:ext cx="455371" cy="385504"/>
          </a:xfrm>
          <a:prstGeom prst="rect">
            <a:avLst/>
          </a:prstGeom>
        </p:spPr>
      </p:pic>
      <p:pic>
        <p:nvPicPr>
          <p:cNvPr id="9" name="图片 8">
            <a:extLst>
              <a:ext uri="{FF2B5EF4-FFF2-40B4-BE49-F238E27FC236}">
                <a16:creationId xmlns:a16="http://schemas.microsoft.com/office/drawing/2014/main" xmlns="" id="{34CE588B-E469-470D-B8AE-29D8B2D8890B}"/>
              </a:ext>
            </a:extLst>
          </p:cNvPr>
          <p:cNvPicPr>
            <a:picLocks noChangeAspect="1"/>
          </p:cNvPicPr>
          <p:nvPr/>
        </p:nvPicPr>
        <p:blipFill>
          <a:blip r:embed="rId4"/>
          <a:stretch>
            <a:fillRect/>
          </a:stretch>
        </p:blipFill>
        <p:spPr>
          <a:xfrm rot="20217990">
            <a:off x="867610" y="818228"/>
            <a:ext cx="455371" cy="385504"/>
          </a:xfrm>
          <a:prstGeom prst="rect">
            <a:avLst/>
          </a:prstGeom>
        </p:spPr>
      </p:pic>
      <p:pic>
        <p:nvPicPr>
          <p:cNvPr id="10" name="图片 9">
            <a:extLst>
              <a:ext uri="{FF2B5EF4-FFF2-40B4-BE49-F238E27FC236}">
                <a16:creationId xmlns:a16="http://schemas.microsoft.com/office/drawing/2014/main" xmlns="" id="{6F31F4EB-2C3E-4B0A-A48D-787AE165812A}"/>
              </a:ext>
            </a:extLst>
          </p:cNvPr>
          <p:cNvPicPr>
            <a:picLocks noChangeAspect="1"/>
          </p:cNvPicPr>
          <p:nvPr/>
        </p:nvPicPr>
        <p:blipFill>
          <a:blip r:embed="rId4"/>
          <a:stretch>
            <a:fillRect/>
          </a:stretch>
        </p:blipFill>
        <p:spPr>
          <a:xfrm rot="8512989">
            <a:off x="11017724" y="5932839"/>
            <a:ext cx="455371" cy="385504"/>
          </a:xfrm>
          <a:prstGeom prst="rect">
            <a:avLst/>
          </a:prstGeom>
        </p:spPr>
      </p:pic>
      <p:cxnSp>
        <p:nvCxnSpPr>
          <p:cNvPr id="11" name="Straight Connector 6">
            <a:extLst>
              <a:ext uri="{FF2B5EF4-FFF2-40B4-BE49-F238E27FC236}">
                <a16:creationId xmlns:a16="http://schemas.microsoft.com/office/drawing/2014/main" xmlns="" id="{977EF139-D1C3-49AF-926D-A3EDDDD804F0}"/>
              </a:ext>
            </a:extLst>
          </p:cNvPr>
          <p:cNvCxnSpPr>
            <a:cxnSpLocks/>
          </p:cNvCxnSpPr>
          <p:nvPr/>
        </p:nvCxnSpPr>
        <p:spPr>
          <a:xfrm flipV="1">
            <a:off x="2227183" y="3570064"/>
            <a:ext cx="0" cy="1574039"/>
          </a:xfrm>
          <a:prstGeom prst="line">
            <a:avLst/>
          </a:prstGeom>
          <a:ln w="9525" cmpd="sng">
            <a:solidFill>
              <a:srgbClr val="D1D1D1"/>
            </a:solidFill>
            <a:tailEnd type="ova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xmlns="" id="{56A5BCA0-BCB9-46AE-BF54-D064615FE52E}"/>
              </a:ext>
            </a:extLst>
          </p:cNvPr>
          <p:cNvCxnSpPr>
            <a:cxnSpLocks/>
          </p:cNvCxnSpPr>
          <p:nvPr/>
        </p:nvCxnSpPr>
        <p:spPr>
          <a:xfrm flipV="1">
            <a:off x="4675636" y="4150559"/>
            <a:ext cx="0" cy="1117180"/>
          </a:xfrm>
          <a:prstGeom prst="line">
            <a:avLst/>
          </a:prstGeom>
          <a:ln w="9525" cmpd="sng">
            <a:solidFill>
              <a:srgbClr val="D1D1D1"/>
            </a:solidFill>
            <a:tailEnd type="oval"/>
          </a:ln>
          <a:effectLst/>
        </p:spPr>
        <p:style>
          <a:lnRef idx="2">
            <a:schemeClr val="accent1"/>
          </a:lnRef>
          <a:fillRef idx="0">
            <a:schemeClr val="accent1"/>
          </a:fillRef>
          <a:effectRef idx="1">
            <a:schemeClr val="accent1"/>
          </a:effectRef>
          <a:fontRef idx="minor">
            <a:schemeClr val="tx1"/>
          </a:fontRef>
        </p:style>
      </p:cxnSp>
      <p:cxnSp>
        <p:nvCxnSpPr>
          <p:cNvPr id="13" name="Straight Connector 15">
            <a:extLst>
              <a:ext uri="{FF2B5EF4-FFF2-40B4-BE49-F238E27FC236}">
                <a16:creationId xmlns:a16="http://schemas.microsoft.com/office/drawing/2014/main" xmlns="" id="{78E30C9E-A99B-418A-A250-007484B44399}"/>
              </a:ext>
            </a:extLst>
          </p:cNvPr>
          <p:cNvCxnSpPr>
            <a:cxnSpLocks/>
          </p:cNvCxnSpPr>
          <p:nvPr/>
        </p:nvCxnSpPr>
        <p:spPr>
          <a:xfrm flipV="1">
            <a:off x="6370305" y="3237857"/>
            <a:ext cx="0" cy="2437386"/>
          </a:xfrm>
          <a:prstGeom prst="line">
            <a:avLst/>
          </a:prstGeom>
          <a:ln w="9525" cmpd="sng">
            <a:solidFill>
              <a:srgbClr val="D1D1D1"/>
            </a:solidFill>
            <a:tailEnd type="oval"/>
          </a:ln>
          <a:effectLst/>
        </p:spPr>
        <p:style>
          <a:lnRef idx="2">
            <a:schemeClr val="accent1"/>
          </a:lnRef>
          <a:fillRef idx="0">
            <a:schemeClr val="accent1"/>
          </a:fillRef>
          <a:effectRef idx="1">
            <a:schemeClr val="accent1"/>
          </a:effectRef>
          <a:fontRef idx="minor">
            <a:schemeClr val="tx1"/>
          </a:fontRef>
        </p:style>
      </p:cxnSp>
      <p:cxnSp>
        <p:nvCxnSpPr>
          <p:cNvPr id="14" name="Straight Connector 20">
            <a:extLst>
              <a:ext uri="{FF2B5EF4-FFF2-40B4-BE49-F238E27FC236}">
                <a16:creationId xmlns:a16="http://schemas.microsoft.com/office/drawing/2014/main" xmlns="" id="{88839CA6-0BED-4EDB-AE5B-F43B87FFF798}"/>
              </a:ext>
            </a:extLst>
          </p:cNvPr>
          <p:cNvCxnSpPr>
            <a:cxnSpLocks/>
          </p:cNvCxnSpPr>
          <p:nvPr/>
        </p:nvCxnSpPr>
        <p:spPr>
          <a:xfrm flipV="1">
            <a:off x="10085583" y="4147320"/>
            <a:ext cx="0" cy="1985123"/>
          </a:xfrm>
          <a:prstGeom prst="line">
            <a:avLst/>
          </a:prstGeom>
          <a:ln w="9525" cmpd="sng">
            <a:solidFill>
              <a:srgbClr val="D1D1D1"/>
            </a:solidFill>
            <a:tailEnd type="oval"/>
          </a:ln>
          <a:effectLst/>
        </p:spPr>
        <p:style>
          <a:lnRef idx="2">
            <a:schemeClr val="accent1"/>
          </a:lnRef>
          <a:fillRef idx="0">
            <a:schemeClr val="accent1"/>
          </a:fillRef>
          <a:effectRef idx="1">
            <a:schemeClr val="accent1"/>
          </a:effectRef>
          <a:fontRef idx="minor">
            <a:schemeClr val="tx1"/>
          </a:fontRef>
        </p:style>
      </p:cxnSp>
      <p:cxnSp>
        <p:nvCxnSpPr>
          <p:cNvPr id="15" name="Straight Connector 24">
            <a:extLst>
              <a:ext uri="{FF2B5EF4-FFF2-40B4-BE49-F238E27FC236}">
                <a16:creationId xmlns:a16="http://schemas.microsoft.com/office/drawing/2014/main" xmlns="" id="{5B6C2920-6789-4410-BB91-95F3A435B287}"/>
              </a:ext>
            </a:extLst>
          </p:cNvPr>
          <p:cNvCxnSpPr>
            <a:cxnSpLocks/>
          </p:cNvCxnSpPr>
          <p:nvPr/>
        </p:nvCxnSpPr>
        <p:spPr>
          <a:xfrm flipV="1">
            <a:off x="8184053" y="4198054"/>
            <a:ext cx="0" cy="1675972"/>
          </a:xfrm>
          <a:prstGeom prst="line">
            <a:avLst/>
          </a:prstGeom>
          <a:ln w="9525" cmpd="sng">
            <a:solidFill>
              <a:srgbClr val="D1D1D1"/>
            </a:solidFill>
            <a:tailEnd type="oval"/>
          </a:ln>
          <a:effectLst/>
        </p:spPr>
        <p:style>
          <a:lnRef idx="2">
            <a:schemeClr val="accent1"/>
          </a:lnRef>
          <a:fillRef idx="0">
            <a:schemeClr val="accent1"/>
          </a:fillRef>
          <a:effectRef idx="1">
            <a:schemeClr val="accent1"/>
          </a:effectRef>
          <a:fontRef idx="minor">
            <a:schemeClr val="tx1"/>
          </a:fontRef>
        </p:style>
      </p:cxnSp>
      <p:sp>
        <p:nvSpPr>
          <p:cNvPr id="16" name="Freeform 1">
            <a:extLst>
              <a:ext uri="{FF2B5EF4-FFF2-40B4-BE49-F238E27FC236}">
                <a16:creationId xmlns:a16="http://schemas.microsoft.com/office/drawing/2014/main" xmlns="" id="{268BC3A6-B2B9-4925-B65F-1EA1728C27BC}"/>
              </a:ext>
            </a:extLst>
          </p:cNvPr>
          <p:cNvSpPr>
            <a:spLocks noChangeArrowheads="1"/>
          </p:cNvSpPr>
          <p:nvPr/>
        </p:nvSpPr>
        <p:spPr bwMode="auto">
          <a:xfrm>
            <a:off x="2620688" y="4018861"/>
            <a:ext cx="760851" cy="407827"/>
          </a:xfrm>
          <a:custGeom>
            <a:avLst/>
            <a:gdLst>
              <a:gd name="T0" fmla="*/ 13499 w 14813"/>
              <a:gd name="T1" fmla="*/ 3719 h 7938"/>
              <a:gd name="T2" fmla="*/ 13499 w 14813"/>
              <a:gd name="T3" fmla="*/ 3719 h 7938"/>
              <a:gd name="T4" fmla="*/ 12874 w 14813"/>
              <a:gd name="T5" fmla="*/ 3876 h 7938"/>
              <a:gd name="T6" fmla="*/ 12874 w 14813"/>
              <a:gd name="T7" fmla="*/ 3782 h 7938"/>
              <a:gd name="T8" fmla="*/ 10718 w 14813"/>
              <a:gd name="T9" fmla="*/ 1657 h 7938"/>
              <a:gd name="T10" fmla="*/ 10499 w 14813"/>
              <a:gd name="T11" fmla="*/ 1657 h 7938"/>
              <a:gd name="T12" fmla="*/ 8499 w 14813"/>
              <a:gd name="T13" fmla="*/ 0 h 7938"/>
              <a:gd name="T14" fmla="*/ 6563 w 14813"/>
              <a:gd name="T15" fmla="*/ 1563 h 7938"/>
              <a:gd name="T16" fmla="*/ 6156 w 14813"/>
              <a:gd name="T17" fmla="*/ 1501 h 7938"/>
              <a:gd name="T18" fmla="*/ 5031 w 14813"/>
              <a:gd name="T19" fmla="*/ 2376 h 7938"/>
              <a:gd name="T20" fmla="*/ 4594 w 14813"/>
              <a:gd name="T21" fmla="*/ 2532 h 7938"/>
              <a:gd name="T22" fmla="*/ 3594 w 14813"/>
              <a:gd name="T23" fmla="*/ 2001 h 7938"/>
              <a:gd name="T24" fmla="*/ 2438 w 14813"/>
              <a:gd name="T25" fmla="*/ 3157 h 7938"/>
              <a:gd name="T26" fmla="*/ 2438 w 14813"/>
              <a:gd name="T27" fmla="*/ 3313 h 7938"/>
              <a:gd name="T28" fmla="*/ 1688 w 14813"/>
              <a:gd name="T29" fmla="*/ 4031 h 7938"/>
              <a:gd name="T30" fmla="*/ 1188 w 14813"/>
              <a:gd name="T31" fmla="*/ 3938 h 7938"/>
              <a:gd name="T32" fmla="*/ 0 w 14813"/>
              <a:gd name="T33" fmla="*/ 5093 h 7938"/>
              <a:gd name="T34" fmla="*/ 1156 w 14813"/>
              <a:gd name="T35" fmla="*/ 6281 h 7938"/>
              <a:gd name="T36" fmla="*/ 2281 w 14813"/>
              <a:gd name="T37" fmla="*/ 7125 h 7938"/>
              <a:gd name="T38" fmla="*/ 3125 w 14813"/>
              <a:gd name="T39" fmla="*/ 6781 h 7938"/>
              <a:gd name="T40" fmla="*/ 4719 w 14813"/>
              <a:gd name="T41" fmla="*/ 7656 h 7938"/>
              <a:gd name="T42" fmla="*/ 6000 w 14813"/>
              <a:gd name="T43" fmla="*/ 7156 h 7938"/>
              <a:gd name="T44" fmla="*/ 7624 w 14813"/>
              <a:gd name="T45" fmla="*/ 7937 h 7938"/>
              <a:gd name="T46" fmla="*/ 9405 w 14813"/>
              <a:gd name="T47" fmla="*/ 6937 h 7938"/>
              <a:gd name="T48" fmla="*/ 10937 w 14813"/>
              <a:gd name="T49" fmla="*/ 7812 h 7938"/>
              <a:gd name="T50" fmla="*/ 12718 w 14813"/>
              <a:gd name="T51" fmla="*/ 6093 h 7938"/>
              <a:gd name="T52" fmla="*/ 13499 w 14813"/>
              <a:gd name="T53" fmla="*/ 6343 h 7938"/>
              <a:gd name="T54" fmla="*/ 14812 w 14813"/>
              <a:gd name="T55" fmla="*/ 5031 h 7938"/>
              <a:gd name="T56" fmla="*/ 13499 w 14813"/>
              <a:gd name="T57" fmla="*/ 3719 h 7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813" h="7938">
                <a:moveTo>
                  <a:pt x="13499" y="3719"/>
                </a:moveTo>
                <a:lnTo>
                  <a:pt x="13499" y="3719"/>
                </a:lnTo>
                <a:cubicBezTo>
                  <a:pt x="13280" y="3719"/>
                  <a:pt x="13062" y="3782"/>
                  <a:pt x="12874" y="3876"/>
                </a:cubicBezTo>
                <a:cubicBezTo>
                  <a:pt x="12874" y="3844"/>
                  <a:pt x="12874" y="3813"/>
                  <a:pt x="12874" y="3782"/>
                </a:cubicBezTo>
                <a:cubicBezTo>
                  <a:pt x="12874" y="2594"/>
                  <a:pt x="11905" y="1657"/>
                  <a:pt x="10718" y="1657"/>
                </a:cubicBezTo>
                <a:cubicBezTo>
                  <a:pt x="10655" y="1657"/>
                  <a:pt x="10561" y="1657"/>
                  <a:pt x="10499" y="1657"/>
                </a:cubicBezTo>
                <a:cubicBezTo>
                  <a:pt x="10343" y="719"/>
                  <a:pt x="9499" y="0"/>
                  <a:pt x="8499" y="0"/>
                </a:cubicBezTo>
                <a:cubicBezTo>
                  <a:pt x="7562" y="0"/>
                  <a:pt x="6750" y="657"/>
                  <a:pt x="6563" y="1563"/>
                </a:cubicBezTo>
                <a:cubicBezTo>
                  <a:pt x="6438" y="1532"/>
                  <a:pt x="6313" y="1501"/>
                  <a:pt x="6156" y="1501"/>
                </a:cubicBezTo>
                <a:cubicBezTo>
                  <a:pt x="5625" y="1501"/>
                  <a:pt x="5156" y="1876"/>
                  <a:pt x="5031" y="2376"/>
                </a:cubicBezTo>
                <a:cubicBezTo>
                  <a:pt x="4875" y="2407"/>
                  <a:pt x="4719" y="2469"/>
                  <a:pt x="4594" y="2532"/>
                </a:cubicBezTo>
                <a:cubicBezTo>
                  <a:pt x="4375" y="2219"/>
                  <a:pt x="4031" y="2001"/>
                  <a:pt x="3594" y="2001"/>
                </a:cubicBezTo>
                <a:cubicBezTo>
                  <a:pt x="2969" y="2001"/>
                  <a:pt x="2438" y="2532"/>
                  <a:pt x="2438" y="3157"/>
                </a:cubicBezTo>
                <a:cubicBezTo>
                  <a:pt x="2438" y="3219"/>
                  <a:pt x="2438" y="3282"/>
                  <a:pt x="2438" y="3313"/>
                </a:cubicBezTo>
                <a:cubicBezTo>
                  <a:pt x="2125" y="3469"/>
                  <a:pt x="1844" y="3719"/>
                  <a:pt x="1688" y="4031"/>
                </a:cubicBezTo>
                <a:cubicBezTo>
                  <a:pt x="1531" y="3969"/>
                  <a:pt x="1375" y="3938"/>
                  <a:pt x="1188" y="3938"/>
                </a:cubicBezTo>
                <a:cubicBezTo>
                  <a:pt x="531" y="3938"/>
                  <a:pt x="0" y="4468"/>
                  <a:pt x="0" y="5093"/>
                </a:cubicBezTo>
                <a:cubicBezTo>
                  <a:pt x="0" y="5750"/>
                  <a:pt x="531" y="6281"/>
                  <a:pt x="1156" y="6281"/>
                </a:cubicBezTo>
                <a:cubicBezTo>
                  <a:pt x="1313" y="6750"/>
                  <a:pt x="1750" y="7125"/>
                  <a:pt x="2281" y="7125"/>
                </a:cubicBezTo>
                <a:cubicBezTo>
                  <a:pt x="2625" y="7125"/>
                  <a:pt x="2906" y="6968"/>
                  <a:pt x="3125" y="6781"/>
                </a:cubicBezTo>
                <a:cubicBezTo>
                  <a:pt x="3438" y="7312"/>
                  <a:pt x="4031" y="7656"/>
                  <a:pt x="4719" y="7656"/>
                </a:cubicBezTo>
                <a:cubicBezTo>
                  <a:pt x="5219" y="7656"/>
                  <a:pt x="5656" y="7468"/>
                  <a:pt x="6000" y="7156"/>
                </a:cubicBezTo>
                <a:cubicBezTo>
                  <a:pt x="6375" y="7625"/>
                  <a:pt x="6969" y="7937"/>
                  <a:pt x="7624" y="7937"/>
                </a:cubicBezTo>
                <a:cubicBezTo>
                  <a:pt x="8374" y="7937"/>
                  <a:pt x="9030" y="7531"/>
                  <a:pt x="9405" y="6937"/>
                </a:cubicBezTo>
                <a:cubicBezTo>
                  <a:pt x="9718" y="7468"/>
                  <a:pt x="10280" y="7812"/>
                  <a:pt x="10937" y="7812"/>
                </a:cubicBezTo>
                <a:cubicBezTo>
                  <a:pt x="11905" y="7812"/>
                  <a:pt x="12687" y="7062"/>
                  <a:pt x="12718" y="6093"/>
                </a:cubicBezTo>
                <a:cubicBezTo>
                  <a:pt x="12937" y="6250"/>
                  <a:pt x="13218" y="6343"/>
                  <a:pt x="13499" y="6343"/>
                </a:cubicBezTo>
                <a:cubicBezTo>
                  <a:pt x="14218" y="6343"/>
                  <a:pt x="14812" y="5750"/>
                  <a:pt x="14812" y="5031"/>
                </a:cubicBezTo>
                <a:cubicBezTo>
                  <a:pt x="14812" y="4312"/>
                  <a:pt x="14218" y="3719"/>
                  <a:pt x="13499" y="3719"/>
                </a:cubicBezTo>
              </a:path>
            </a:pathLst>
          </a:custGeom>
          <a:solidFill>
            <a:schemeClr val="accent4">
              <a:lumMod val="60000"/>
              <a:lumOff val="40000"/>
            </a:schemeClr>
          </a:solidFill>
          <a:ln>
            <a:noFill/>
          </a:ln>
          <a:effectLst/>
        </p:spPr>
        <p:txBody>
          <a:bodyPr wrap="none" lIns="91419" tIns="45710" rIns="91419" bIns="4571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itchFamily="34" charset="0"/>
              <a:ea typeface="宋体" pitchFamily="2" charset="-122"/>
              <a:cs typeface="+mn-cs"/>
            </a:endParaRPr>
          </a:p>
        </p:txBody>
      </p:sp>
      <p:sp>
        <p:nvSpPr>
          <p:cNvPr id="17" name="Freeform 1">
            <a:extLst>
              <a:ext uri="{FF2B5EF4-FFF2-40B4-BE49-F238E27FC236}">
                <a16:creationId xmlns:a16="http://schemas.microsoft.com/office/drawing/2014/main" xmlns="" id="{7F15CD80-0E0C-4527-82E5-C5715754B4C6}"/>
              </a:ext>
            </a:extLst>
          </p:cNvPr>
          <p:cNvSpPr>
            <a:spLocks noChangeArrowheads="1"/>
          </p:cNvSpPr>
          <p:nvPr/>
        </p:nvSpPr>
        <p:spPr bwMode="auto">
          <a:xfrm>
            <a:off x="5193288" y="2844222"/>
            <a:ext cx="380426" cy="203913"/>
          </a:xfrm>
          <a:custGeom>
            <a:avLst/>
            <a:gdLst>
              <a:gd name="T0" fmla="*/ 13499 w 14813"/>
              <a:gd name="T1" fmla="*/ 3719 h 7938"/>
              <a:gd name="T2" fmla="*/ 13499 w 14813"/>
              <a:gd name="T3" fmla="*/ 3719 h 7938"/>
              <a:gd name="T4" fmla="*/ 12874 w 14813"/>
              <a:gd name="T5" fmla="*/ 3876 h 7938"/>
              <a:gd name="T6" fmla="*/ 12874 w 14813"/>
              <a:gd name="T7" fmla="*/ 3782 h 7938"/>
              <a:gd name="T8" fmla="*/ 10718 w 14813"/>
              <a:gd name="T9" fmla="*/ 1657 h 7938"/>
              <a:gd name="T10" fmla="*/ 10499 w 14813"/>
              <a:gd name="T11" fmla="*/ 1657 h 7938"/>
              <a:gd name="T12" fmla="*/ 8499 w 14813"/>
              <a:gd name="T13" fmla="*/ 0 h 7938"/>
              <a:gd name="T14" fmla="*/ 6563 w 14813"/>
              <a:gd name="T15" fmla="*/ 1563 h 7938"/>
              <a:gd name="T16" fmla="*/ 6156 w 14813"/>
              <a:gd name="T17" fmla="*/ 1501 h 7938"/>
              <a:gd name="T18" fmla="*/ 5031 w 14813"/>
              <a:gd name="T19" fmla="*/ 2376 h 7938"/>
              <a:gd name="T20" fmla="*/ 4594 w 14813"/>
              <a:gd name="T21" fmla="*/ 2532 h 7938"/>
              <a:gd name="T22" fmla="*/ 3594 w 14813"/>
              <a:gd name="T23" fmla="*/ 2001 h 7938"/>
              <a:gd name="T24" fmla="*/ 2438 w 14813"/>
              <a:gd name="T25" fmla="*/ 3157 h 7938"/>
              <a:gd name="T26" fmla="*/ 2438 w 14813"/>
              <a:gd name="T27" fmla="*/ 3313 h 7938"/>
              <a:gd name="T28" fmla="*/ 1688 w 14813"/>
              <a:gd name="T29" fmla="*/ 4031 h 7938"/>
              <a:gd name="T30" fmla="*/ 1188 w 14813"/>
              <a:gd name="T31" fmla="*/ 3938 h 7938"/>
              <a:gd name="T32" fmla="*/ 0 w 14813"/>
              <a:gd name="T33" fmla="*/ 5093 h 7938"/>
              <a:gd name="T34" fmla="*/ 1156 w 14813"/>
              <a:gd name="T35" fmla="*/ 6281 h 7938"/>
              <a:gd name="T36" fmla="*/ 2281 w 14813"/>
              <a:gd name="T37" fmla="*/ 7125 h 7938"/>
              <a:gd name="T38" fmla="*/ 3125 w 14813"/>
              <a:gd name="T39" fmla="*/ 6781 h 7938"/>
              <a:gd name="T40" fmla="*/ 4719 w 14813"/>
              <a:gd name="T41" fmla="*/ 7656 h 7938"/>
              <a:gd name="T42" fmla="*/ 6000 w 14813"/>
              <a:gd name="T43" fmla="*/ 7156 h 7938"/>
              <a:gd name="T44" fmla="*/ 7624 w 14813"/>
              <a:gd name="T45" fmla="*/ 7937 h 7938"/>
              <a:gd name="T46" fmla="*/ 9405 w 14813"/>
              <a:gd name="T47" fmla="*/ 6937 h 7938"/>
              <a:gd name="T48" fmla="*/ 10937 w 14813"/>
              <a:gd name="T49" fmla="*/ 7812 h 7938"/>
              <a:gd name="T50" fmla="*/ 12718 w 14813"/>
              <a:gd name="T51" fmla="*/ 6093 h 7938"/>
              <a:gd name="T52" fmla="*/ 13499 w 14813"/>
              <a:gd name="T53" fmla="*/ 6343 h 7938"/>
              <a:gd name="T54" fmla="*/ 14812 w 14813"/>
              <a:gd name="T55" fmla="*/ 5031 h 7938"/>
              <a:gd name="T56" fmla="*/ 13499 w 14813"/>
              <a:gd name="T57" fmla="*/ 3719 h 7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813" h="7938">
                <a:moveTo>
                  <a:pt x="13499" y="3719"/>
                </a:moveTo>
                <a:lnTo>
                  <a:pt x="13499" y="3719"/>
                </a:lnTo>
                <a:cubicBezTo>
                  <a:pt x="13280" y="3719"/>
                  <a:pt x="13062" y="3782"/>
                  <a:pt x="12874" y="3876"/>
                </a:cubicBezTo>
                <a:cubicBezTo>
                  <a:pt x="12874" y="3844"/>
                  <a:pt x="12874" y="3813"/>
                  <a:pt x="12874" y="3782"/>
                </a:cubicBezTo>
                <a:cubicBezTo>
                  <a:pt x="12874" y="2594"/>
                  <a:pt x="11905" y="1657"/>
                  <a:pt x="10718" y="1657"/>
                </a:cubicBezTo>
                <a:cubicBezTo>
                  <a:pt x="10655" y="1657"/>
                  <a:pt x="10561" y="1657"/>
                  <a:pt x="10499" y="1657"/>
                </a:cubicBezTo>
                <a:cubicBezTo>
                  <a:pt x="10343" y="719"/>
                  <a:pt x="9499" y="0"/>
                  <a:pt x="8499" y="0"/>
                </a:cubicBezTo>
                <a:cubicBezTo>
                  <a:pt x="7562" y="0"/>
                  <a:pt x="6750" y="657"/>
                  <a:pt x="6563" y="1563"/>
                </a:cubicBezTo>
                <a:cubicBezTo>
                  <a:pt x="6438" y="1532"/>
                  <a:pt x="6313" y="1501"/>
                  <a:pt x="6156" y="1501"/>
                </a:cubicBezTo>
                <a:cubicBezTo>
                  <a:pt x="5625" y="1501"/>
                  <a:pt x="5156" y="1876"/>
                  <a:pt x="5031" y="2376"/>
                </a:cubicBezTo>
                <a:cubicBezTo>
                  <a:pt x="4875" y="2407"/>
                  <a:pt x="4719" y="2469"/>
                  <a:pt x="4594" y="2532"/>
                </a:cubicBezTo>
                <a:cubicBezTo>
                  <a:pt x="4375" y="2219"/>
                  <a:pt x="4031" y="2001"/>
                  <a:pt x="3594" y="2001"/>
                </a:cubicBezTo>
                <a:cubicBezTo>
                  <a:pt x="2969" y="2001"/>
                  <a:pt x="2438" y="2532"/>
                  <a:pt x="2438" y="3157"/>
                </a:cubicBezTo>
                <a:cubicBezTo>
                  <a:pt x="2438" y="3219"/>
                  <a:pt x="2438" y="3282"/>
                  <a:pt x="2438" y="3313"/>
                </a:cubicBezTo>
                <a:cubicBezTo>
                  <a:pt x="2125" y="3469"/>
                  <a:pt x="1844" y="3719"/>
                  <a:pt x="1688" y="4031"/>
                </a:cubicBezTo>
                <a:cubicBezTo>
                  <a:pt x="1531" y="3969"/>
                  <a:pt x="1375" y="3938"/>
                  <a:pt x="1188" y="3938"/>
                </a:cubicBezTo>
                <a:cubicBezTo>
                  <a:pt x="531" y="3938"/>
                  <a:pt x="0" y="4468"/>
                  <a:pt x="0" y="5093"/>
                </a:cubicBezTo>
                <a:cubicBezTo>
                  <a:pt x="0" y="5750"/>
                  <a:pt x="531" y="6281"/>
                  <a:pt x="1156" y="6281"/>
                </a:cubicBezTo>
                <a:cubicBezTo>
                  <a:pt x="1313" y="6750"/>
                  <a:pt x="1750" y="7125"/>
                  <a:pt x="2281" y="7125"/>
                </a:cubicBezTo>
                <a:cubicBezTo>
                  <a:pt x="2625" y="7125"/>
                  <a:pt x="2906" y="6968"/>
                  <a:pt x="3125" y="6781"/>
                </a:cubicBezTo>
                <a:cubicBezTo>
                  <a:pt x="3438" y="7312"/>
                  <a:pt x="4031" y="7656"/>
                  <a:pt x="4719" y="7656"/>
                </a:cubicBezTo>
                <a:cubicBezTo>
                  <a:pt x="5219" y="7656"/>
                  <a:pt x="5656" y="7468"/>
                  <a:pt x="6000" y="7156"/>
                </a:cubicBezTo>
                <a:cubicBezTo>
                  <a:pt x="6375" y="7625"/>
                  <a:pt x="6969" y="7937"/>
                  <a:pt x="7624" y="7937"/>
                </a:cubicBezTo>
                <a:cubicBezTo>
                  <a:pt x="8374" y="7937"/>
                  <a:pt x="9030" y="7531"/>
                  <a:pt x="9405" y="6937"/>
                </a:cubicBezTo>
                <a:cubicBezTo>
                  <a:pt x="9718" y="7468"/>
                  <a:pt x="10280" y="7812"/>
                  <a:pt x="10937" y="7812"/>
                </a:cubicBezTo>
                <a:cubicBezTo>
                  <a:pt x="11905" y="7812"/>
                  <a:pt x="12687" y="7062"/>
                  <a:pt x="12718" y="6093"/>
                </a:cubicBezTo>
                <a:cubicBezTo>
                  <a:pt x="12937" y="6250"/>
                  <a:pt x="13218" y="6343"/>
                  <a:pt x="13499" y="6343"/>
                </a:cubicBezTo>
                <a:cubicBezTo>
                  <a:pt x="14218" y="6343"/>
                  <a:pt x="14812" y="5750"/>
                  <a:pt x="14812" y="5031"/>
                </a:cubicBezTo>
                <a:cubicBezTo>
                  <a:pt x="14812" y="4312"/>
                  <a:pt x="14218" y="3719"/>
                  <a:pt x="13499" y="3719"/>
                </a:cubicBezTo>
              </a:path>
            </a:pathLst>
          </a:custGeom>
          <a:solidFill>
            <a:srgbClr val="FD8467"/>
          </a:solidFill>
          <a:ln>
            <a:noFill/>
          </a:ln>
          <a:effectLst/>
        </p:spPr>
        <p:txBody>
          <a:bodyPr wrap="none" lIns="91419" tIns="45710" rIns="91419" bIns="4571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itchFamily="34" charset="0"/>
              <a:ea typeface="宋体" pitchFamily="2" charset="-122"/>
              <a:cs typeface="+mn-cs"/>
            </a:endParaRPr>
          </a:p>
        </p:txBody>
      </p:sp>
      <p:sp>
        <p:nvSpPr>
          <p:cNvPr id="18" name="Freeform 1">
            <a:extLst>
              <a:ext uri="{FF2B5EF4-FFF2-40B4-BE49-F238E27FC236}">
                <a16:creationId xmlns:a16="http://schemas.microsoft.com/office/drawing/2014/main" xmlns="" id="{893DB464-3701-4945-AF80-47C81419E2BA}"/>
              </a:ext>
            </a:extLst>
          </p:cNvPr>
          <p:cNvSpPr>
            <a:spLocks noChangeArrowheads="1"/>
          </p:cNvSpPr>
          <p:nvPr/>
        </p:nvSpPr>
        <p:spPr bwMode="auto">
          <a:xfrm>
            <a:off x="6809371" y="3943399"/>
            <a:ext cx="584380" cy="313235"/>
          </a:xfrm>
          <a:custGeom>
            <a:avLst/>
            <a:gdLst>
              <a:gd name="T0" fmla="*/ 13499 w 14813"/>
              <a:gd name="T1" fmla="*/ 3719 h 7938"/>
              <a:gd name="T2" fmla="*/ 13499 w 14813"/>
              <a:gd name="T3" fmla="*/ 3719 h 7938"/>
              <a:gd name="T4" fmla="*/ 12874 w 14813"/>
              <a:gd name="T5" fmla="*/ 3876 h 7938"/>
              <a:gd name="T6" fmla="*/ 12874 w 14813"/>
              <a:gd name="T7" fmla="*/ 3782 h 7938"/>
              <a:gd name="T8" fmla="*/ 10718 w 14813"/>
              <a:gd name="T9" fmla="*/ 1657 h 7938"/>
              <a:gd name="T10" fmla="*/ 10499 w 14813"/>
              <a:gd name="T11" fmla="*/ 1657 h 7938"/>
              <a:gd name="T12" fmla="*/ 8499 w 14813"/>
              <a:gd name="T13" fmla="*/ 0 h 7938"/>
              <a:gd name="T14" fmla="*/ 6563 w 14813"/>
              <a:gd name="T15" fmla="*/ 1563 h 7938"/>
              <a:gd name="T16" fmla="*/ 6156 w 14813"/>
              <a:gd name="T17" fmla="*/ 1501 h 7938"/>
              <a:gd name="T18" fmla="*/ 5031 w 14813"/>
              <a:gd name="T19" fmla="*/ 2376 h 7938"/>
              <a:gd name="T20" fmla="*/ 4594 w 14813"/>
              <a:gd name="T21" fmla="*/ 2532 h 7938"/>
              <a:gd name="T22" fmla="*/ 3594 w 14813"/>
              <a:gd name="T23" fmla="*/ 2001 h 7938"/>
              <a:gd name="T24" fmla="*/ 2438 w 14813"/>
              <a:gd name="T25" fmla="*/ 3157 h 7938"/>
              <a:gd name="T26" fmla="*/ 2438 w 14813"/>
              <a:gd name="T27" fmla="*/ 3313 h 7938"/>
              <a:gd name="T28" fmla="*/ 1688 w 14813"/>
              <a:gd name="T29" fmla="*/ 4031 h 7938"/>
              <a:gd name="T30" fmla="*/ 1188 w 14813"/>
              <a:gd name="T31" fmla="*/ 3938 h 7938"/>
              <a:gd name="T32" fmla="*/ 0 w 14813"/>
              <a:gd name="T33" fmla="*/ 5093 h 7938"/>
              <a:gd name="T34" fmla="*/ 1156 w 14813"/>
              <a:gd name="T35" fmla="*/ 6281 h 7938"/>
              <a:gd name="T36" fmla="*/ 2281 w 14813"/>
              <a:gd name="T37" fmla="*/ 7125 h 7938"/>
              <a:gd name="T38" fmla="*/ 3125 w 14813"/>
              <a:gd name="T39" fmla="*/ 6781 h 7938"/>
              <a:gd name="T40" fmla="*/ 4719 w 14813"/>
              <a:gd name="T41" fmla="*/ 7656 h 7938"/>
              <a:gd name="T42" fmla="*/ 6000 w 14813"/>
              <a:gd name="T43" fmla="*/ 7156 h 7938"/>
              <a:gd name="T44" fmla="*/ 7624 w 14813"/>
              <a:gd name="T45" fmla="*/ 7937 h 7938"/>
              <a:gd name="T46" fmla="*/ 9405 w 14813"/>
              <a:gd name="T47" fmla="*/ 6937 h 7938"/>
              <a:gd name="T48" fmla="*/ 10937 w 14813"/>
              <a:gd name="T49" fmla="*/ 7812 h 7938"/>
              <a:gd name="T50" fmla="*/ 12718 w 14813"/>
              <a:gd name="T51" fmla="*/ 6093 h 7938"/>
              <a:gd name="T52" fmla="*/ 13499 w 14813"/>
              <a:gd name="T53" fmla="*/ 6343 h 7938"/>
              <a:gd name="T54" fmla="*/ 14812 w 14813"/>
              <a:gd name="T55" fmla="*/ 5031 h 7938"/>
              <a:gd name="T56" fmla="*/ 13499 w 14813"/>
              <a:gd name="T57" fmla="*/ 3719 h 7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813" h="7938">
                <a:moveTo>
                  <a:pt x="13499" y="3719"/>
                </a:moveTo>
                <a:lnTo>
                  <a:pt x="13499" y="3719"/>
                </a:lnTo>
                <a:cubicBezTo>
                  <a:pt x="13280" y="3719"/>
                  <a:pt x="13062" y="3782"/>
                  <a:pt x="12874" y="3876"/>
                </a:cubicBezTo>
                <a:cubicBezTo>
                  <a:pt x="12874" y="3844"/>
                  <a:pt x="12874" y="3813"/>
                  <a:pt x="12874" y="3782"/>
                </a:cubicBezTo>
                <a:cubicBezTo>
                  <a:pt x="12874" y="2594"/>
                  <a:pt x="11905" y="1657"/>
                  <a:pt x="10718" y="1657"/>
                </a:cubicBezTo>
                <a:cubicBezTo>
                  <a:pt x="10655" y="1657"/>
                  <a:pt x="10561" y="1657"/>
                  <a:pt x="10499" y="1657"/>
                </a:cubicBezTo>
                <a:cubicBezTo>
                  <a:pt x="10343" y="719"/>
                  <a:pt x="9499" y="0"/>
                  <a:pt x="8499" y="0"/>
                </a:cubicBezTo>
                <a:cubicBezTo>
                  <a:pt x="7562" y="0"/>
                  <a:pt x="6750" y="657"/>
                  <a:pt x="6563" y="1563"/>
                </a:cubicBezTo>
                <a:cubicBezTo>
                  <a:pt x="6438" y="1532"/>
                  <a:pt x="6313" y="1501"/>
                  <a:pt x="6156" y="1501"/>
                </a:cubicBezTo>
                <a:cubicBezTo>
                  <a:pt x="5625" y="1501"/>
                  <a:pt x="5156" y="1876"/>
                  <a:pt x="5031" y="2376"/>
                </a:cubicBezTo>
                <a:cubicBezTo>
                  <a:pt x="4875" y="2407"/>
                  <a:pt x="4719" y="2469"/>
                  <a:pt x="4594" y="2532"/>
                </a:cubicBezTo>
                <a:cubicBezTo>
                  <a:pt x="4375" y="2219"/>
                  <a:pt x="4031" y="2001"/>
                  <a:pt x="3594" y="2001"/>
                </a:cubicBezTo>
                <a:cubicBezTo>
                  <a:pt x="2969" y="2001"/>
                  <a:pt x="2438" y="2532"/>
                  <a:pt x="2438" y="3157"/>
                </a:cubicBezTo>
                <a:cubicBezTo>
                  <a:pt x="2438" y="3219"/>
                  <a:pt x="2438" y="3282"/>
                  <a:pt x="2438" y="3313"/>
                </a:cubicBezTo>
                <a:cubicBezTo>
                  <a:pt x="2125" y="3469"/>
                  <a:pt x="1844" y="3719"/>
                  <a:pt x="1688" y="4031"/>
                </a:cubicBezTo>
                <a:cubicBezTo>
                  <a:pt x="1531" y="3969"/>
                  <a:pt x="1375" y="3938"/>
                  <a:pt x="1188" y="3938"/>
                </a:cubicBezTo>
                <a:cubicBezTo>
                  <a:pt x="531" y="3938"/>
                  <a:pt x="0" y="4468"/>
                  <a:pt x="0" y="5093"/>
                </a:cubicBezTo>
                <a:cubicBezTo>
                  <a:pt x="0" y="5750"/>
                  <a:pt x="531" y="6281"/>
                  <a:pt x="1156" y="6281"/>
                </a:cubicBezTo>
                <a:cubicBezTo>
                  <a:pt x="1313" y="6750"/>
                  <a:pt x="1750" y="7125"/>
                  <a:pt x="2281" y="7125"/>
                </a:cubicBezTo>
                <a:cubicBezTo>
                  <a:pt x="2625" y="7125"/>
                  <a:pt x="2906" y="6968"/>
                  <a:pt x="3125" y="6781"/>
                </a:cubicBezTo>
                <a:cubicBezTo>
                  <a:pt x="3438" y="7312"/>
                  <a:pt x="4031" y="7656"/>
                  <a:pt x="4719" y="7656"/>
                </a:cubicBezTo>
                <a:cubicBezTo>
                  <a:pt x="5219" y="7656"/>
                  <a:pt x="5656" y="7468"/>
                  <a:pt x="6000" y="7156"/>
                </a:cubicBezTo>
                <a:cubicBezTo>
                  <a:pt x="6375" y="7625"/>
                  <a:pt x="6969" y="7937"/>
                  <a:pt x="7624" y="7937"/>
                </a:cubicBezTo>
                <a:cubicBezTo>
                  <a:pt x="8374" y="7937"/>
                  <a:pt x="9030" y="7531"/>
                  <a:pt x="9405" y="6937"/>
                </a:cubicBezTo>
                <a:cubicBezTo>
                  <a:pt x="9718" y="7468"/>
                  <a:pt x="10280" y="7812"/>
                  <a:pt x="10937" y="7812"/>
                </a:cubicBezTo>
                <a:cubicBezTo>
                  <a:pt x="11905" y="7812"/>
                  <a:pt x="12687" y="7062"/>
                  <a:pt x="12718" y="6093"/>
                </a:cubicBezTo>
                <a:cubicBezTo>
                  <a:pt x="12937" y="6250"/>
                  <a:pt x="13218" y="6343"/>
                  <a:pt x="13499" y="6343"/>
                </a:cubicBezTo>
                <a:cubicBezTo>
                  <a:pt x="14218" y="6343"/>
                  <a:pt x="14812" y="5750"/>
                  <a:pt x="14812" y="5031"/>
                </a:cubicBezTo>
                <a:cubicBezTo>
                  <a:pt x="14812" y="4312"/>
                  <a:pt x="14218" y="3719"/>
                  <a:pt x="13499" y="3719"/>
                </a:cubicBezTo>
              </a:path>
            </a:pathLst>
          </a:custGeom>
          <a:solidFill>
            <a:schemeClr val="accent2">
              <a:lumMod val="75000"/>
            </a:schemeClr>
          </a:solidFill>
          <a:ln>
            <a:noFill/>
          </a:ln>
          <a:effectLst/>
        </p:spPr>
        <p:txBody>
          <a:bodyPr wrap="none" lIns="91419" tIns="45710" rIns="91419" bIns="4571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itchFamily="34" charset="0"/>
              <a:ea typeface="宋体" pitchFamily="2" charset="-122"/>
              <a:cs typeface="+mn-cs"/>
            </a:endParaRPr>
          </a:p>
        </p:txBody>
      </p:sp>
      <p:sp>
        <p:nvSpPr>
          <p:cNvPr id="19" name="Freeform 1">
            <a:extLst>
              <a:ext uri="{FF2B5EF4-FFF2-40B4-BE49-F238E27FC236}">
                <a16:creationId xmlns:a16="http://schemas.microsoft.com/office/drawing/2014/main" xmlns="" id="{276BA2F9-03F4-42CC-A9C6-D2131FF137B0}"/>
              </a:ext>
            </a:extLst>
          </p:cNvPr>
          <p:cNvSpPr>
            <a:spLocks noChangeArrowheads="1"/>
          </p:cNvSpPr>
          <p:nvPr/>
        </p:nvSpPr>
        <p:spPr bwMode="auto">
          <a:xfrm>
            <a:off x="9169933" y="2723394"/>
            <a:ext cx="493224" cy="264374"/>
          </a:xfrm>
          <a:custGeom>
            <a:avLst/>
            <a:gdLst>
              <a:gd name="T0" fmla="*/ 13499 w 14813"/>
              <a:gd name="T1" fmla="*/ 3719 h 7938"/>
              <a:gd name="T2" fmla="*/ 13499 w 14813"/>
              <a:gd name="T3" fmla="*/ 3719 h 7938"/>
              <a:gd name="T4" fmla="*/ 12874 w 14813"/>
              <a:gd name="T5" fmla="*/ 3876 h 7938"/>
              <a:gd name="T6" fmla="*/ 12874 w 14813"/>
              <a:gd name="T7" fmla="*/ 3782 h 7938"/>
              <a:gd name="T8" fmla="*/ 10718 w 14813"/>
              <a:gd name="T9" fmla="*/ 1657 h 7938"/>
              <a:gd name="T10" fmla="*/ 10499 w 14813"/>
              <a:gd name="T11" fmla="*/ 1657 h 7938"/>
              <a:gd name="T12" fmla="*/ 8499 w 14813"/>
              <a:gd name="T13" fmla="*/ 0 h 7938"/>
              <a:gd name="T14" fmla="*/ 6563 w 14813"/>
              <a:gd name="T15" fmla="*/ 1563 h 7938"/>
              <a:gd name="T16" fmla="*/ 6156 w 14813"/>
              <a:gd name="T17" fmla="*/ 1501 h 7938"/>
              <a:gd name="T18" fmla="*/ 5031 w 14813"/>
              <a:gd name="T19" fmla="*/ 2376 h 7938"/>
              <a:gd name="T20" fmla="*/ 4594 w 14813"/>
              <a:gd name="T21" fmla="*/ 2532 h 7938"/>
              <a:gd name="T22" fmla="*/ 3594 w 14813"/>
              <a:gd name="T23" fmla="*/ 2001 h 7938"/>
              <a:gd name="T24" fmla="*/ 2438 w 14813"/>
              <a:gd name="T25" fmla="*/ 3157 h 7938"/>
              <a:gd name="T26" fmla="*/ 2438 w 14813"/>
              <a:gd name="T27" fmla="*/ 3313 h 7938"/>
              <a:gd name="T28" fmla="*/ 1688 w 14813"/>
              <a:gd name="T29" fmla="*/ 4031 h 7938"/>
              <a:gd name="T30" fmla="*/ 1188 w 14813"/>
              <a:gd name="T31" fmla="*/ 3938 h 7938"/>
              <a:gd name="T32" fmla="*/ 0 w 14813"/>
              <a:gd name="T33" fmla="*/ 5093 h 7938"/>
              <a:gd name="T34" fmla="*/ 1156 w 14813"/>
              <a:gd name="T35" fmla="*/ 6281 h 7938"/>
              <a:gd name="T36" fmla="*/ 2281 w 14813"/>
              <a:gd name="T37" fmla="*/ 7125 h 7938"/>
              <a:gd name="T38" fmla="*/ 3125 w 14813"/>
              <a:gd name="T39" fmla="*/ 6781 h 7938"/>
              <a:gd name="T40" fmla="*/ 4719 w 14813"/>
              <a:gd name="T41" fmla="*/ 7656 h 7938"/>
              <a:gd name="T42" fmla="*/ 6000 w 14813"/>
              <a:gd name="T43" fmla="*/ 7156 h 7938"/>
              <a:gd name="T44" fmla="*/ 7624 w 14813"/>
              <a:gd name="T45" fmla="*/ 7937 h 7938"/>
              <a:gd name="T46" fmla="*/ 9405 w 14813"/>
              <a:gd name="T47" fmla="*/ 6937 h 7938"/>
              <a:gd name="T48" fmla="*/ 10937 w 14813"/>
              <a:gd name="T49" fmla="*/ 7812 h 7938"/>
              <a:gd name="T50" fmla="*/ 12718 w 14813"/>
              <a:gd name="T51" fmla="*/ 6093 h 7938"/>
              <a:gd name="T52" fmla="*/ 13499 w 14813"/>
              <a:gd name="T53" fmla="*/ 6343 h 7938"/>
              <a:gd name="T54" fmla="*/ 14812 w 14813"/>
              <a:gd name="T55" fmla="*/ 5031 h 7938"/>
              <a:gd name="T56" fmla="*/ 13499 w 14813"/>
              <a:gd name="T57" fmla="*/ 3719 h 7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813" h="7938">
                <a:moveTo>
                  <a:pt x="13499" y="3719"/>
                </a:moveTo>
                <a:lnTo>
                  <a:pt x="13499" y="3719"/>
                </a:lnTo>
                <a:cubicBezTo>
                  <a:pt x="13280" y="3719"/>
                  <a:pt x="13062" y="3782"/>
                  <a:pt x="12874" y="3876"/>
                </a:cubicBezTo>
                <a:cubicBezTo>
                  <a:pt x="12874" y="3844"/>
                  <a:pt x="12874" y="3813"/>
                  <a:pt x="12874" y="3782"/>
                </a:cubicBezTo>
                <a:cubicBezTo>
                  <a:pt x="12874" y="2594"/>
                  <a:pt x="11905" y="1657"/>
                  <a:pt x="10718" y="1657"/>
                </a:cubicBezTo>
                <a:cubicBezTo>
                  <a:pt x="10655" y="1657"/>
                  <a:pt x="10561" y="1657"/>
                  <a:pt x="10499" y="1657"/>
                </a:cubicBezTo>
                <a:cubicBezTo>
                  <a:pt x="10343" y="719"/>
                  <a:pt x="9499" y="0"/>
                  <a:pt x="8499" y="0"/>
                </a:cubicBezTo>
                <a:cubicBezTo>
                  <a:pt x="7562" y="0"/>
                  <a:pt x="6750" y="657"/>
                  <a:pt x="6563" y="1563"/>
                </a:cubicBezTo>
                <a:cubicBezTo>
                  <a:pt x="6438" y="1532"/>
                  <a:pt x="6313" y="1501"/>
                  <a:pt x="6156" y="1501"/>
                </a:cubicBezTo>
                <a:cubicBezTo>
                  <a:pt x="5625" y="1501"/>
                  <a:pt x="5156" y="1876"/>
                  <a:pt x="5031" y="2376"/>
                </a:cubicBezTo>
                <a:cubicBezTo>
                  <a:pt x="4875" y="2407"/>
                  <a:pt x="4719" y="2469"/>
                  <a:pt x="4594" y="2532"/>
                </a:cubicBezTo>
                <a:cubicBezTo>
                  <a:pt x="4375" y="2219"/>
                  <a:pt x="4031" y="2001"/>
                  <a:pt x="3594" y="2001"/>
                </a:cubicBezTo>
                <a:cubicBezTo>
                  <a:pt x="2969" y="2001"/>
                  <a:pt x="2438" y="2532"/>
                  <a:pt x="2438" y="3157"/>
                </a:cubicBezTo>
                <a:cubicBezTo>
                  <a:pt x="2438" y="3219"/>
                  <a:pt x="2438" y="3282"/>
                  <a:pt x="2438" y="3313"/>
                </a:cubicBezTo>
                <a:cubicBezTo>
                  <a:pt x="2125" y="3469"/>
                  <a:pt x="1844" y="3719"/>
                  <a:pt x="1688" y="4031"/>
                </a:cubicBezTo>
                <a:cubicBezTo>
                  <a:pt x="1531" y="3969"/>
                  <a:pt x="1375" y="3938"/>
                  <a:pt x="1188" y="3938"/>
                </a:cubicBezTo>
                <a:cubicBezTo>
                  <a:pt x="531" y="3938"/>
                  <a:pt x="0" y="4468"/>
                  <a:pt x="0" y="5093"/>
                </a:cubicBezTo>
                <a:cubicBezTo>
                  <a:pt x="0" y="5750"/>
                  <a:pt x="531" y="6281"/>
                  <a:pt x="1156" y="6281"/>
                </a:cubicBezTo>
                <a:cubicBezTo>
                  <a:pt x="1313" y="6750"/>
                  <a:pt x="1750" y="7125"/>
                  <a:pt x="2281" y="7125"/>
                </a:cubicBezTo>
                <a:cubicBezTo>
                  <a:pt x="2625" y="7125"/>
                  <a:pt x="2906" y="6968"/>
                  <a:pt x="3125" y="6781"/>
                </a:cubicBezTo>
                <a:cubicBezTo>
                  <a:pt x="3438" y="7312"/>
                  <a:pt x="4031" y="7656"/>
                  <a:pt x="4719" y="7656"/>
                </a:cubicBezTo>
                <a:cubicBezTo>
                  <a:pt x="5219" y="7656"/>
                  <a:pt x="5656" y="7468"/>
                  <a:pt x="6000" y="7156"/>
                </a:cubicBezTo>
                <a:cubicBezTo>
                  <a:pt x="6375" y="7625"/>
                  <a:pt x="6969" y="7937"/>
                  <a:pt x="7624" y="7937"/>
                </a:cubicBezTo>
                <a:cubicBezTo>
                  <a:pt x="8374" y="7937"/>
                  <a:pt x="9030" y="7531"/>
                  <a:pt x="9405" y="6937"/>
                </a:cubicBezTo>
                <a:cubicBezTo>
                  <a:pt x="9718" y="7468"/>
                  <a:pt x="10280" y="7812"/>
                  <a:pt x="10937" y="7812"/>
                </a:cubicBezTo>
                <a:cubicBezTo>
                  <a:pt x="11905" y="7812"/>
                  <a:pt x="12687" y="7062"/>
                  <a:pt x="12718" y="6093"/>
                </a:cubicBezTo>
                <a:cubicBezTo>
                  <a:pt x="12937" y="6250"/>
                  <a:pt x="13218" y="6343"/>
                  <a:pt x="13499" y="6343"/>
                </a:cubicBezTo>
                <a:cubicBezTo>
                  <a:pt x="14218" y="6343"/>
                  <a:pt x="14812" y="5750"/>
                  <a:pt x="14812" y="5031"/>
                </a:cubicBezTo>
                <a:cubicBezTo>
                  <a:pt x="14812" y="4312"/>
                  <a:pt x="14218" y="3719"/>
                  <a:pt x="13499" y="3719"/>
                </a:cubicBezTo>
              </a:path>
            </a:pathLst>
          </a:custGeom>
          <a:solidFill>
            <a:srgbClr val="FBD985"/>
          </a:solidFill>
          <a:ln>
            <a:noFill/>
          </a:ln>
          <a:effectLst/>
        </p:spPr>
        <p:txBody>
          <a:bodyPr wrap="none" lIns="91419" tIns="45710" rIns="91419" bIns="4571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itchFamily="34" charset="0"/>
              <a:ea typeface="宋体" pitchFamily="2" charset="-122"/>
              <a:cs typeface="+mn-cs"/>
            </a:endParaRPr>
          </a:p>
        </p:txBody>
      </p:sp>
      <p:sp>
        <p:nvSpPr>
          <p:cNvPr id="20" name="Rectangle 74">
            <a:extLst>
              <a:ext uri="{FF2B5EF4-FFF2-40B4-BE49-F238E27FC236}">
                <a16:creationId xmlns:a16="http://schemas.microsoft.com/office/drawing/2014/main" xmlns="" id="{BE0D8E0C-23F7-46DF-A88F-26B7228E690D}"/>
              </a:ext>
            </a:extLst>
          </p:cNvPr>
          <p:cNvSpPr/>
          <p:nvPr/>
        </p:nvSpPr>
        <p:spPr>
          <a:xfrm>
            <a:off x="1682179" y="2708975"/>
            <a:ext cx="1240699" cy="267751"/>
          </a:xfrm>
          <a:prstGeom prst="rect">
            <a:avLst/>
          </a:prstGeom>
        </p:spPr>
        <p:txBody>
          <a:bodyPr wrap="square" lIns="82282" tIns="41141" rIns="82282" bIns="41141">
            <a:spAutoFit/>
          </a:bodyPr>
          <a:lstStyle/>
          <a:p>
            <a:pPr marL="0" marR="0" lvl="0" indent="0" algn="ctr" defTabSz="685663"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schemeClr val="accent6">
                    <a:lumMod val="75000"/>
                  </a:schemeClr>
                </a:solidFill>
                <a:effectLst/>
                <a:uLnTx/>
                <a:uFillTx/>
                <a:latin typeface="Lato Regular"/>
                <a:ea typeface="Open Sans Light" panose="020B0306030504020204" pitchFamily="34" charset="0"/>
                <a:cs typeface="Lato Regular"/>
              </a:rPr>
              <a:t>添加标题</a:t>
            </a:r>
            <a:endParaRPr kumimoji="0" lang="en-US" sz="1200" b="1" i="0" u="none" strike="noStrike" kern="1200" cap="none" spc="0" normalizeH="0" baseline="0" noProof="0" dirty="0">
              <a:ln>
                <a:noFill/>
              </a:ln>
              <a:solidFill>
                <a:schemeClr val="accent6">
                  <a:lumMod val="75000"/>
                </a:schemeClr>
              </a:solidFill>
              <a:effectLst/>
              <a:uLnTx/>
              <a:uFillTx/>
              <a:latin typeface="Lato Regular"/>
              <a:ea typeface="Open Sans Light" panose="020B0306030504020204" pitchFamily="34" charset="0"/>
              <a:cs typeface="Lato Regular"/>
            </a:endParaRPr>
          </a:p>
        </p:txBody>
      </p:sp>
      <p:sp>
        <p:nvSpPr>
          <p:cNvPr id="21" name="矩形 1">
            <a:extLst>
              <a:ext uri="{FF2B5EF4-FFF2-40B4-BE49-F238E27FC236}">
                <a16:creationId xmlns:a16="http://schemas.microsoft.com/office/drawing/2014/main" xmlns="" id="{E0633A62-A8CB-4B23-9D32-BC7296C3FA42}"/>
              </a:ext>
            </a:extLst>
          </p:cNvPr>
          <p:cNvSpPr>
            <a:spLocks noChangeArrowheads="1"/>
          </p:cNvSpPr>
          <p:nvPr/>
        </p:nvSpPr>
        <p:spPr bwMode="auto">
          <a:xfrm>
            <a:off x="1669115" y="2895562"/>
            <a:ext cx="1266826" cy="62323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282" tIns="41141" rIns="82282" bIns="41141" rtlCol="0">
            <a:spAutoFit/>
          </a:bodyPr>
          <a:lstStyle/>
          <a:p>
            <a:pPr lvl="0" algn="just" defTabSz="685663">
              <a:lnSpc>
                <a:spcPct val="130000"/>
              </a:lnSpc>
              <a:defRPr/>
            </a:pPr>
            <a:r>
              <a:rPr lang="zh-CN" altLang="en-US" sz="900" dirty="0">
                <a:solidFill>
                  <a:srgbClr val="FFC000"/>
                </a:solidFill>
                <a:latin typeface="微软雅黑" panose="020B0503020204020204" charset="-122"/>
                <a:ea typeface="微软雅黑" panose="020B0503020204020204" charset="-122"/>
                <a:cs typeface="Calibri Light" panose="020F0302020204030204"/>
              </a:rPr>
              <a:t>您的内容打在这里，或者通过复制您的文本后，在此框中选择</a:t>
            </a:r>
            <a:endParaRPr kumimoji="0" lang="zh-CN" altLang="zh-CN" sz="900" b="0" i="0" u="none" strike="noStrike" kern="1200" cap="none" spc="0" normalizeH="0" baseline="0" noProof="0" dirty="0">
              <a:ln>
                <a:noFill/>
              </a:ln>
              <a:solidFill>
                <a:srgbClr val="445469"/>
              </a:solidFill>
              <a:effectLst/>
              <a:uLnTx/>
              <a:uFillTx/>
              <a:latin typeface="微软雅黑" panose="020B0503020204020204" pitchFamily="34" charset="-122"/>
              <a:ea typeface="微软雅黑" panose="020B0503020204020204" pitchFamily="34" charset="-122"/>
              <a:cs typeface="+mn-cs"/>
            </a:endParaRPr>
          </a:p>
        </p:txBody>
      </p:sp>
      <p:sp>
        <p:nvSpPr>
          <p:cNvPr id="22" name="Rectangle 74">
            <a:extLst>
              <a:ext uri="{FF2B5EF4-FFF2-40B4-BE49-F238E27FC236}">
                <a16:creationId xmlns:a16="http://schemas.microsoft.com/office/drawing/2014/main" xmlns="" id="{181E89F6-DAB4-495C-AB20-F958188A95F0}"/>
              </a:ext>
            </a:extLst>
          </p:cNvPr>
          <p:cNvSpPr/>
          <p:nvPr/>
        </p:nvSpPr>
        <p:spPr>
          <a:xfrm>
            <a:off x="4055287" y="3362597"/>
            <a:ext cx="1240699" cy="267751"/>
          </a:xfrm>
          <a:prstGeom prst="rect">
            <a:avLst/>
          </a:prstGeom>
        </p:spPr>
        <p:txBody>
          <a:bodyPr wrap="square" lIns="82282" tIns="41141" rIns="82282" bIns="41141">
            <a:spAutoFit/>
          </a:bodyPr>
          <a:lstStyle/>
          <a:p>
            <a:pPr marL="0" marR="0" lvl="0" indent="0" algn="ctr" defTabSz="685663"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srgbClr val="445469"/>
                </a:solidFill>
                <a:effectLst/>
                <a:uLnTx/>
                <a:uFillTx/>
                <a:latin typeface="Lato Regular"/>
                <a:ea typeface="Open Sans Light" panose="020B0306030504020204" pitchFamily="34" charset="0"/>
                <a:cs typeface="Lato Regular"/>
              </a:rPr>
              <a:t>添加标题</a:t>
            </a:r>
            <a:endParaRPr kumimoji="0" lang="en-US" sz="1200" b="1" i="0" u="none" strike="noStrike" kern="1200" cap="none" spc="0" normalizeH="0" baseline="0" noProof="0" dirty="0">
              <a:ln>
                <a:noFill/>
              </a:ln>
              <a:solidFill>
                <a:srgbClr val="445469"/>
              </a:solidFill>
              <a:effectLst/>
              <a:uLnTx/>
              <a:uFillTx/>
              <a:latin typeface="Lato Regular"/>
              <a:ea typeface="Open Sans Light" panose="020B0306030504020204" pitchFamily="34" charset="0"/>
              <a:cs typeface="Lato Regular"/>
            </a:endParaRPr>
          </a:p>
        </p:txBody>
      </p:sp>
      <p:sp>
        <p:nvSpPr>
          <p:cNvPr id="23" name="矩形 1">
            <a:extLst>
              <a:ext uri="{FF2B5EF4-FFF2-40B4-BE49-F238E27FC236}">
                <a16:creationId xmlns:a16="http://schemas.microsoft.com/office/drawing/2014/main" xmlns="" id="{9508AE29-7C70-45C6-83C0-B61DEFA8BE43}"/>
              </a:ext>
            </a:extLst>
          </p:cNvPr>
          <p:cNvSpPr>
            <a:spLocks noChangeArrowheads="1"/>
          </p:cNvSpPr>
          <p:nvPr/>
        </p:nvSpPr>
        <p:spPr bwMode="auto">
          <a:xfrm>
            <a:off x="4042223" y="3549184"/>
            <a:ext cx="1266826" cy="62323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282" tIns="41141" rIns="82282" bIns="41141" rtlCol="0">
            <a:spAutoFit/>
          </a:bodyPr>
          <a:lstStyle/>
          <a:p>
            <a:pPr lvl="0" algn="just" defTabSz="685663">
              <a:lnSpc>
                <a:spcPct val="130000"/>
              </a:lnSpc>
              <a:defRPr/>
            </a:pPr>
            <a:r>
              <a:rPr lang="zh-CN" altLang="en-US" sz="900" dirty="0">
                <a:solidFill>
                  <a:srgbClr val="FFC000"/>
                </a:solidFill>
                <a:latin typeface="微软雅黑" panose="020B0503020204020204" charset="-122"/>
                <a:ea typeface="微软雅黑" panose="020B0503020204020204" charset="-122"/>
                <a:cs typeface="Calibri Light" panose="020F0302020204030204"/>
              </a:rPr>
              <a:t>您的内容打在这里，或者通过复制您的文本后，在此框中选择</a:t>
            </a:r>
            <a:endParaRPr lang="zh-CN" altLang="zh-CN" sz="900" dirty="0">
              <a:solidFill>
                <a:srgbClr val="445469"/>
              </a:solidFill>
              <a:latin typeface="微软雅黑" panose="020B0503020204020204" pitchFamily="34" charset="-122"/>
              <a:ea typeface="微软雅黑" panose="020B0503020204020204" pitchFamily="34" charset="-122"/>
            </a:endParaRPr>
          </a:p>
        </p:txBody>
      </p:sp>
      <p:sp>
        <p:nvSpPr>
          <p:cNvPr id="24" name="Rectangle 74">
            <a:extLst>
              <a:ext uri="{FF2B5EF4-FFF2-40B4-BE49-F238E27FC236}">
                <a16:creationId xmlns:a16="http://schemas.microsoft.com/office/drawing/2014/main" xmlns="" id="{C7CACBC6-9D91-4B0C-84AC-594CA18FE412}"/>
              </a:ext>
            </a:extLst>
          </p:cNvPr>
          <p:cNvSpPr/>
          <p:nvPr/>
        </p:nvSpPr>
        <p:spPr>
          <a:xfrm>
            <a:off x="7536652" y="3290197"/>
            <a:ext cx="1240699" cy="267751"/>
          </a:xfrm>
          <a:prstGeom prst="rect">
            <a:avLst/>
          </a:prstGeom>
        </p:spPr>
        <p:txBody>
          <a:bodyPr wrap="square" lIns="82282" tIns="41141" rIns="82282" bIns="41141">
            <a:spAutoFit/>
          </a:bodyPr>
          <a:lstStyle/>
          <a:p>
            <a:pPr marL="0" marR="0" lvl="0" indent="0" algn="ctr" defTabSz="685663"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schemeClr val="accent1">
                    <a:lumMod val="60000"/>
                    <a:lumOff val="40000"/>
                  </a:schemeClr>
                </a:solidFill>
                <a:effectLst/>
                <a:uLnTx/>
                <a:uFillTx/>
                <a:latin typeface="Lato Regular"/>
                <a:ea typeface="Open Sans Light" panose="020B0306030504020204" pitchFamily="34" charset="0"/>
                <a:cs typeface="Lato Regular"/>
              </a:rPr>
              <a:t>添加标题</a:t>
            </a:r>
            <a:endParaRPr kumimoji="0" lang="en-US" sz="1200" b="1" i="0" u="none" strike="noStrike" kern="1200" cap="none" spc="0" normalizeH="0" baseline="0" noProof="0" dirty="0">
              <a:ln>
                <a:noFill/>
              </a:ln>
              <a:solidFill>
                <a:schemeClr val="accent1">
                  <a:lumMod val="60000"/>
                  <a:lumOff val="40000"/>
                </a:schemeClr>
              </a:solidFill>
              <a:effectLst/>
              <a:uLnTx/>
              <a:uFillTx/>
              <a:latin typeface="Lato Regular"/>
              <a:ea typeface="Open Sans Light" panose="020B0306030504020204" pitchFamily="34" charset="0"/>
              <a:cs typeface="Lato Regular"/>
            </a:endParaRPr>
          </a:p>
        </p:txBody>
      </p:sp>
      <p:sp>
        <p:nvSpPr>
          <p:cNvPr id="25" name="矩形 1">
            <a:extLst>
              <a:ext uri="{FF2B5EF4-FFF2-40B4-BE49-F238E27FC236}">
                <a16:creationId xmlns:a16="http://schemas.microsoft.com/office/drawing/2014/main" xmlns="" id="{F778BB46-91D6-4A03-8B36-0E89D501FADB}"/>
              </a:ext>
            </a:extLst>
          </p:cNvPr>
          <p:cNvSpPr>
            <a:spLocks noChangeArrowheads="1"/>
          </p:cNvSpPr>
          <p:nvPr/>
        </p:nvSpPr>
        <p:spPr bwMode="auto">
          <a:xfrm>
            <a:off x="7523588" y="3476784"/>
            <a:ext cx="1266826" cy="62323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282" tIns="41141" rIns="82282" bIns="41141" rtlCol="0">
            <a:spAutoFit/>
          </a:bodyPr>
          <a:lstStyle/>
          <a:p>
            <a:pPr lvl="0" algn="just" defTabSz="685663">
              <a:lnSpc>
                <a:spcPct val="130000"/>
              </a:lnSpc>
              <a:defRPr/>
            </a:pPr>
            <a:r>
              <a:rPr lang="zh-CN" altLang="en-US" sz="900" dirty="0">
                <a:solidFill>
                  <a:srgbClr val="FFC000"/>
                </a:solidFill>
                <a:latin typeface="微软雅黑" panose="020B0503020204020204" charset="-122"/>
                <a:ea typeface="微软雅黑" panose="020B0503020204020204" charset="-122"/>
                <a:cs typeface="Calibri Light" panose="020F0302020204030204"/>
              </a:rPr>
              <a:t>您的内容打在这里，或者通过复制您的文本后，在此框中选择</a:t>
            </a:r>
            <a:endParaRPr lang="zh-CN" altLang="zh-CN" sz="900" dirty="0">
              <a:solidFill>
                <a:srgbClr val="445469"/>
              </a:solidFill>
              <a:latin typeface="微软雅黑" panose="020B0503020204020204" pitchFamily="34" charset="-122"/>
              <a:ea typeface="微软雅黑" panose="020B0503020204020204" pitchFamily="34" charset="-122"/>
            </a:endParaRPr>
          </a:p>
        </p:txBody>
      </p:sp>
      <p:sp>
        <p:nvSpPr>
          <p:cNvPr id="26" name="Rectangle 74">
            <a:extLst>
              <a:ext uri="{FF2B5EF4-FFF2-40B4-BE49-F238E27FC236}">
                <a16:creationId xmlns:a16="http://schemas.microsoft.com/office/drawing/2014/main" xmlns="" id="{D3DA2C44-B5B3-4DCE-8B3D-6E353D6F4860}"/>
              </a:ext>
            </a:extLst>
          </p:cNvPr>
          <p:cNvSpPr/>
          <p:nvPr/>
        </p:nvSpPr>
        <p:spPr>
          <a:xfrm>
            <a:off x="9465234" y="3340738"/>
            <a:ext cx="1240699" cy="267751"/>
          </a:xfrm>
          <a:prstGeom prst="rect">
            <a:avLst/>
          </a:prstGeom>
        </p:spPr>
        <p:txBody>
          <a:bodyPr wrap="square" lIns="82282" tIns="41141" rIns="82282" bIns="41141">
            <a:spAutoFit/>
          </a:bodyPr>
          <a:lstStyle/>
          <a:p>
            <a:pPr marL="0" marR="0" lvl="0" indent="0" algn="ctr" defTabSz="685663"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srgbClr val="445469"/>
                </a:solidFill>
                <a:effectLst/>
                <a:uLnTx/>
                <a:uFillTx/>
                <a:latin typeface="Lato Regular"/>
                <a:ea typeface="Open Sans Light" panose="020B0306030504020204" pitchFamily="34" charset="0"/>
                <a:cs typeface="Lato Regular"/>
              </a:rPr>
              <a:t>添加标题</a:t>
            </a:r>
            <a:endParaRPr kumimoji="0" lang="en-US" sz="1200" b="1" i="0" u="none" strike="noStrike" kern="1200" cap="none" spc="0" normalizeH="0" baseline="0" noProof="0" dirty="0">
              <a:ln>
                <a:noFill/>
              </a:ln>
              <a:solidFill>
                <a:srgbClr val="445469"/>
              </a:solidFill>
              <a:effectLst/>
              <a:uLnTx/>
              <a:uFillTx/>
              <a:latin typeface="Lato Regular"/>
              <a:ea typeface="Open Sans Light" panose="020B0306030504020204" pitchFamily="34" charset="0"/>
              <a:cs typeface="Lato Regular"/>
            </a:endParaRPr>
          </a:p>
        </p:txBody>
      </p:sp>
      <p:sp>
        <p:nvSpPr>
          <p:cNvPr id="27" name="矩形 1">
            <a:extLst>
              <a:ext uri="{FF2B5EF4-FFF2-40B4-BE49-F238E27FC236}">
                <a16:creationId xmlns:a16="http://schemas.microsoft.com/office/drawing/2014/main" xmlns="" id="{43A36E84-8FBB-4B40-A10A-C52E4A8A09F4}"/>
              </a:ext>
            </a:extLst>
          </p:cNvPr>
          <p:cNvSpPr>
            <a:spLocks noChangeArrowheads="1"/>
          </p:cNvSpPr>
          <p:nvPr/>
        </p:nvSpPr>
        <p:spPr bwMode="auto">
          <a:xfrm>
            <a:off x="9452170" y="3527325"/>
            <a:ext cx="1266826" cy="62323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282" tIns="41141" rIns="82282" bIns="41141" rtlCol="0">
            <a:spAutoFit/>
          </a:bodyPr>
          <a:lstStyle/>
          <a:p>
            <a:pPr lvl="0" algn="just" defTabSz="685663">
              <a:lnSpc>
                <a:spcPct val="130000"/>
              </a:lnSpc>
              <a:defRPr/>
            </a:pPr>
            <a:r>
              <a:rPr lang="zh-CN" altLang="en-US" sz="900" dirty="0">
                <a:solidFill>
                  <a:srgbClr val="FFC000"/>
                </a:solidFill>
                <a:latin typeface="微软雅黑" panose="020B0503020204020204" charset="-122"/>
                <a:ea typeface="微软雅黑" panose="020B0503020204020204" charset="-122"/>
                <a:cs typeface="Calibri Light" panose="020F0302020204030204"/>
              </a:rPr>
              <a:t>您的内容打在这里，或者通过复制您的文本后，在此框中选择</a:t>
            </a:r>
            <a:endParaRPr lang="zh-CN" altLang="zh-CN" sz="900" dirty="0">
              <a:solidFill>
                <a:srgbClr val="445469"/>
              </a:solidFill>
              <a:latin typeface="微软雅黑" panose="020B0503020204020204" pitchFamily="34" charset="-122"/>
              <a:ea typeface="微软雅黑" panose="020B0503020204020204" pitchFamily="34" charset="-122"/>
            </a:endParaRPr>
          </a:p>
        </p:txBody>
      </p:sp>
      <p:sp>
        <p:nvSpPr>
          <p:cNvPr id="28" name="Rectangle 74">
            <a:extLst>
              <a:ext uri="{FF2B5EF4-FFF2-40B4-BE49-F238E27FC236}">
                <a16:creationId xmlns:a16="http://schemas.microsoft.com/office/drawing/2014/main" xmlns="" id="{54DD7113-5DD1-47A9-80C8-D4F9BFF4EC4A}"/>
              </a:ext>
            </a:extLst>
          </p:cNvPr>
          <p:cNvSpPr/>
          <p:nvPr/>
        </p:nvSpPr>
        <p:spPr>
          <a:xfrm>
            <a:off x="5768872" y="2388503"/>
            <a:ext cx="1240699" cy="267751"/>
          </a:xfrm>
          <a:prstGeom prst="rect">
            <a:avLst/>
          </a:prstGeom>
        </p:spPr>
        <p:txBody>
          <a:bodyPr wrap="square" lIns="82282" tIns="41141" rIns="82282" bIns="41141">
            <a:spAutoFit/>
          </a:bodyPr>
          <a:lstStyle/>
          <a:p>
            <a:pPr marL="0" marR="0" lvl="0" indent="0" algn="ctr" defTabSz="685663"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srgbClr val="FF0000"/>
                </a:solidFill>
                <a:effectLst/>
                <a:uLnTx/>
                <a:uFillTx/>
                <a:latin typeface="Lato Regular"/>
                <a:ea typeface="Open Sans Light" panose="020B0306030504020204" pitchFamily="34" charset="0"/>
                <a:cs typeface="Lato Regular"/>
              </a:rPr>
              <a:t>添加标题</a:t>
            </a:r>
            <a:endParaRPr kumimoji="0" lang="en-US" sz="1200" b="1" i="0" u="none" strike="noStrike" kern="1200" cap="none" spc="0" normalizeH="0" baseline="0" noProof="0" dirty="0">
              <a:ln>
                <a:noFill/>
              </a:ln>
              <a:solidFill>
                <a:srgbClr val="FF0000"/>
              </a:solidFill>
              <a:effectLst/>
              <a:uLnTx/>
              <a:uFillTx/>
              <a:latin typeface="Lato Regular"/>
              <a:ea typeface="Open Sans Light" panose="020B0306030504020204" pitchFamily="34" charset="0"/>
              <a:cs typeface="Lato Regular"/>
            </a:endParaRPr>
          </a:p>
        </p:txBody>
      </p:sp>
      <p:sp>
        <p:nvSpPr>
          <p:cNvPr id="29" name="矩形 1">
            <a:extLst>
              <a:ext uri="{FF2B5EF4-FFF2-40B4-BE49-F238E27FC236}">
                <a16:creationId xmlns:a16="http://schemas.microsoft.com/office/drawing/2014/main" xmlns="" id="{1D647DCC-F1D8-407C-B184-7DEBFAE7EF42}"/>
              </a:ext>
            </a:extLst>
          </p:cNvPr>
          <p:cNvSpPr>
            <a:spLocks noChangeArrowheads="1"/>
          </p:cNvSpPr>
          <p:nvPr/>
        </p:nvSpPr>
        <p:spPr bwMode="auto">
          <a:xfrm>
            <a:off x="5755808" y="2575090"/>
            <a:ext cx="1266826" cy="62323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282" tIns="41141" rIns="82282" bIns="41141" rtlCol="0">
            <a:spAutoFit/>
          </a:bodyPr>
          <a:lstStyle/>
          <a:p>
            <a:pPr lvl="0" algn="just" defTabSz="685663">
              <a:lnSpc>
                <a:spcPct val="130000"/>
              </a:lnSpc>
              <a:defRPr/>
            </a:pPr>
            <a:r>
              <a:rPr lang="zh-CN" altLang="en-US" sz="900" dirty="0">
                <a:solidFill>
                  <a:srgbClr val="FFC000"/>
                </a:solidFill>
                <a:latin typeface="微软雅黑" panose="020B0503020204020204" charset="-122"/>
                <a:ea typeface="微软雅黑" panose="020B0503020204020204" charset="-122"/>
                <a:cs typeface="Calibri Light" panose="020F0302020204030204"/>
              </a:rPr>
              <a:t>您的内容打在这里，或者通过复制您的文本后，在此框中选择</a:t>
            </a:r>
            <a:endParaRPr lang="zh-CN" altLang="zh-CN" sz="900" dirty="0">
              <a:solidFill>
                <a:srgbClr val="445469"/>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260302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eelOff"/>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up)">
                                      <p:cBhvr>
                                        <p:cTn id="31" dur="500"/>
                                        <p:tgtEl>
                                          <p:spTgt spid="11"/>
                                        </p:tgtEl>
                                      </p:cBhvr>
                                    </p:animEffect>
                                  </p:childTnLst>
                                </p:cTn>
                              </p:par>
                            </p:childTnLst>
                          </p:cTn>
                        </p:par>
                        <p:par>
                          <p:cTn id="32" fill="hold">
                            <p:stCondLst>
                              <p:cond delay="2500"/>
                            </p:stCondLst>
                            <p:childTnLst>
                              <p:par>
                                <p:cTn id="33" presetID="10"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par>
                          <p:cTn id="36" fill="hold">
                            <p:stCondLst>
                              <p:cond delay="3000"/>
                            </p:stCondLst>
                            <p:childTnLst>
                              <p:par>
                                <p:cTn id="37" presetID="22" presetClass="entr" presetSubtype="1"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up)">
                                      <p:cBhvr>
                                        <p:cTn id="39" dur="500"/>
                                        <p:tgtEl>
                                          <p:spTgt spid="12"/>
                                        </p:tgtEl>
                                      </p:cBhvr>
                                    </p:animEffect>
                                  </p:childTnLst>
                                </p:cTn>
                              </p:par>
                            </p:childTnLst>
                          </p:cTn>
                        </p:par>
                        <p:par>
                          <p:cTn id="40" fill="hold">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par>
                          <p:cTn id="44" fill="hold">
                            <p:stCondLst>
                              <p:cond delay="4000"/>
                            </p:stCondLst>
                            <p:childTnLst>
                              <p:par>
                                <p:cTn id="45" presetID="22" presetClass="entr" presetSubtype="1" fill="hold"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up)">
                                      <p:cBhvr>
                                        <p:cTn id="47" dur="500"/>
                                        <p:tgtEl>
                                          <p:spTgt spid="13"/>
                                        </p:tgtEl>
                                      </p:cBhvr>
                                    </p:animEffect>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childTnLst>
                          </p:cTn>
                        </p:par>
                        <p:par>
                          <p:cTn id="52" fill="hold">
                            <p:stCondLst>
                              <p:cond delay="5000"/>
                            </p:stCondLst>
                            <p:childTnLst>
                              <p:par>
                                <p:cTn id="53" presetID="22" presetClass="entr" presetSubtype="1" fill="hold"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up)">
                                      <p:cBhvr>
                                        <p:cTn id="55" dur="500"/>
                                        <p:tgtEl>
                                          <p:spTgt spid="15"/>
                                        </p:tgtEl>
                                      </p:cBhvr>
                                    </p:animEffect>
                                  </p:childTnLst>
                                </p:cTn>
                              </p:par>
                            </p:childTnLst>
                          </p:cTn>
                        </p:par>
                        <p:par>
                          <p:cTn id="56" fill="hold">
                            <p:stCondLst>
                              <p:cond delay="5500"/>
                            </p:stCondLst>
                            <p:childTnLst>
                              <p:par>
                                <p:cTn id="57" presetID="10" presetClass="entr" presetSubtype="0"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500"/>
                                        <p:tgtEl>
                                          <p:spTgt spid="19"/>
                                        </p:tgtEl>
                                      </p:cBhvr>
                                    </p:animEffect>
                                  </p:childTnLst>
                                </p:cTn>
                              </p:par>
                            </p:childTnLst>
                          </p:cTn>
                        </p:par>
                        <p:par>
                          <p:cTn id="60" fill="hold">
                            <p:stCondLst>
                              <p:cond delay="6000"/>
                            </p:stCondLst>
                            <p:childTnLst>
                              <p:par>
                                <p:cTn id="61" presetID="22" presetClass="entr" presetSubtype="1" fill="hold"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wipe(up)">
                                      <p:cBhvr>
                                        <p:cTn id="63" dur="500"/>
                                        <p:tgtEl>
                                          <p:spTgt spid="14"/>
                                        </p:tgtEl>
                                      </p:cBhvr>
                                    </p:animEffect>
                                  </p:childTnLst>
                                </p:cTn>
                              </p:par>
                              <p:par>
                                <p:cTn id="64" presetID="2" presetClass="entr" presetSubtype="4" fill="hold" grpId="0" nodeType="with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additive="base">
                                        <p:cTn id="66" dur="500" fill="hold"/>
                                        <p:tgtEl>
                                          <p:spTgt spid="20"/>
                                        </p:tgtEl>
                                        <p:attrNameLst>
                                          <p:attrName>ppt_x</p:attrName>
                                        </p:attrNameLst>
                                      </p:cBhvr>
                                      <p:tavLst>
                                        <p:tav tm="0">
                                          <p:val>
                                            <p:strVal val="#ppt_x"/>
                                          </p:val>
                                        </p:tav>
                                        <p:tav tm="100000">
                                          <p:val>
                                            <p:strVal val="#ppt_x"/>
                                          </p:val>
                                        </p:tav>
                                      </p:tavLst>
                                    </p:anim>
                                    <p:anim calcmode="lin" valueType="num">
                                      <p:cBhvr additive="base">
                                        <p:cTn id="67" dur="500" fill="hold"/>
                                        <p:tgtEl>
                                          <p:spTgt spid="20"/>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22"/>
                                        </p:tgtEl>
                                        <p:attrNameLst>
                                          <p:attrName>style.visibility</p:attrName>
                                        </p:attrNameLst>
                                      </p:cBhvr>
                                      <p:to>
                                        <p:strVal val="visible"/>
                                      </p:to>
                                    </p:set>
                                    <p:anim calcmode="lin" valueType="num">
                                      <p:cBhvr additive="base">
                                        <p:cTn id="70" dur="500" fill="hold"/>
                                        <p:tgtEl>
                                          <p:spTgt spid="22"/>
                                        </p:tgtEl>
                                        <p:attrNameLst>
                                          <p:attrName>ppt_x</p:attrName>
                                        </p:attrNameLst>
                                      </p:cBhvr>
                                      <p:tavLst>
                                        <p:tav tm="0">
                                          <p:val>
                                            <p:strVal val="#ppt_x"/>
                                          </p:val>
                                        </p:tav>
                                        <p:tav tm="100000">
                                          <p:val>
                                            <p:strVal val="#ppt_x"/>
                                          </p:val>
                                        </p:tav>
                                      </p:tavLst>
                                    </p:anim>
                                    <p:anim calcmode="lin" valueType="num">
                                      <p:cBhvr additive="base">
                                        <p:cTn id="71" dur="500" fill="hold"/>
                                        <p:tgtEl>
                                          <p:spTgt spid="22"/>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24"/>
                                        </p:tgtEl>
                                        <p:attrNameLst>
                                          <p:attrName>style.visibility</p:attrName>
                                        </p:attrNameLst>
                                      </p:cBhvr>
                                      <p:to>
                                        <p:strVal val="visible"/>
                                      </p:to>
                                    </p:set>
                                    <p:anim calcmode="lin" valueType="num">
                                      <p:cBhvr additive="base">
                                        <p:cTn id="74" dur="500" fill="hold"/>
                                        <p:tgtEl>
                                          <p:spTgt spid="24"/>
                                        </p:tgtEl>
                                        <p:attrNameLst>
                                          <p:attrName>ppt_x</p:attrName>
                                        </p:attrNameLst>
                                      </p:cBhvr>
                                      <p:tavLst>
                                        <p:tav tm="0">
                                          <p:val>
                                            <p:strVal val="#ppt_x"/>
                                          </p:val>
                                        </p:tav>
                                        <p:tav tm="100000">
                                          <p:val>
                                            <p:strVal val="#ppt_x"/>
                                          </p:val>
                                        </p:tav>
                                      </p:tavLst>
                                    </p:anim>
                                    <p:anim calcmode="lin" valueType="num">
                                      <p:cBhvr additive="base">
                                        <p:cTn id="75" dur="500" fill="hold"/>
                                        <p:tgtEl>
                                          <p:spTgt spid="24"/>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26"/>
                                        </p:tgtEl>
                                        <p:attrNameLst>
                                          <p:attrName>style.visibility</p:attrName>
                                        </p:attrNameLst>
                                      </p:cBhvr>
                                      <p:to>
                                        <p:strVal val="visible"/>
                                      </p:to>
                                    </p:set>
                                    <p:anim calcmode="lin" valueType="num">
                                      <p:cBhvr additive="base">
                                        <p:cTn id="78" dur="500" fill="hold"/>
                                        <p:tgtEl>
                                          <p:spTgt spid="26"/>
                                        </p:tgtEl>
                                        <p:attrNameLst>
                                          <p:attrName>ppt_x</p:attrName>
                                        </p:attrNameLst>
                                      </p:cBhvr>
                                      <p:tavLst>
                                        <p:tav tm="0">
                                          <p:val>
                                            <p:strVal val="#ppt_x"/>
                                          </p:val>
                                        </p:tav>
                                        <p:tav tm="100000">
                                          <p:val>
                                            <p:strVal val="#ppt_x"/>
                                          </p:val>
                                        </p:tav>
                                      </p:tavLst>
                                    </p:anim>
                                    <p:anim calcmode="lin" valueType="num">
                                      <p:cBhvr additive="base">
                                        <p:cTn id="79" dur="500" fill="hold"/>
                                        <p:tgtEl>
                                          <p:spTgt spid="26"/>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28"/>
                                        </p:tgtEl>
                                        <p:attrNameLst>
                                          <p:attrName>style.visibility</p:attrName>
                                        </p:attrNameLst>
                                      </p:cBhvr>
                                      <p:to>
                                        <p:strVal val="visible"/>
                                      </p:to>
                                    </p:set>
                                    <p:anim calcmode="lin" valueType="num">
                                      <p:cBhvr additive="base">
                                        <p:cTn id="82" dur="500" fill="hold"/>
                                        <p:tgtEl>
                                          <p:spTgt spid="28"/>
                                        </p:tgtEl>
                                        <p:attrNameLst>
                                          <p:attrName>ppt_x</p:attrName>
                                        </p:attrNameLst>
                                      </p:cBhvr>
                                      <p:tavLst>
                                        <p:tav tm="0">
                                          <p:val>
                                            <p:strVal val="#ppt_x"/>
                                          </p:val>
                                        </p:tav>
                                        <p:tav tm="100000">
                                          <p:val>
                                            <p:strVal val="#ppt_x"/>
                                          </p:val>
                                        </p:tav>
                                      </p:tavLst>
                                    </p:anim>
                                    <p:anim calcmode="lin" valueType="num">
                                      <p:cBhvr additive="base">
                                        <p:cTn id="83"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p:bldP spid="22" grpId="0"/>
      <p:bldP spid="24" grpId="0"/>
      <p:bldP spid="26"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D17CC552-E4AD-4497-A700-567D1C3089A5}"/>
              </a:ext>
            </a:extLst>
          </p:cNvPr>
          <p:cNvPicPr>
            <a:picLocks noChangeAspect="1"/>
          </p:cNvPicPr>
          <p:nvPr/>
        </p:nvPicPr>
        <p:blipFill rotWithShape="1">
          <a:blip r:embed="rId3">
            <a:extLst>
              <a:ext uri="{28A0092B-C50C-407E-A947-70E740481C1C}">
                <a14:useLocalDpi xmlns:a14="http://schemas.microsoft.com/office/drawing/2010/main" val="0"/>
              </a:ext>
            </a:extLst>
          </a:blip>
          <a:srcRect l="19576" t="8117" r="72623" b="81761"/>
          <a:stretch/>
        </p:blipFill>
        <p:spPr>
          <a:xfrm rot="9671599">
            <a:off x="8241979" y="221941"/>
            <a:ext cx="958362" cy="817685"/>
          </a:xfrm>
          <a:prstGeom prst="rect">
            <a:avLst/>
          </a:prstGeom>
        </p:spPr>
      </p:pic>
      <p:pic>
        <p:nvPicPr>
          <p:cNvPr id="5" name="图片 4">
            <a:extLst>
              <a:ext uri="{FF2B5EF4-FFF2-40B4-BE49-F238E27FC236}">
                <a16:creationId xmlns:a16="http://schemas.microsoft.com/office/drawing/2014/main" xmlns="" id="{CF79C008-DCFC-4CE8-A206-D73BE429D18D}"/>
              </a:ext>
            </a:extLst>
          </p:cNvPr>
          <p:cNvPicPr>
            <a:picLocks noChangeAspect="1"/>
          </p:cNvPicPr>
          <p:nvPr/>
        </p:nvPicPr>
        <p:blipFill rotWithShape="1">
          <a:blip r:embed="rId3">
            <a:extLst>
              <a:ext uri="{28A0092B-C50C-407E-A947-70E740481C1C}">
                <a14:useLocalDpi xmlns:a14="http://schemas.microsoft.com/office/drawing/2010/main" val="0"/>
              </a:ext>
            </a:extLst>
          </a:blip>
          <a:srcRect l="5562" t="27983" r="85636" b="59285"/>
          <a:stretch/>
        </p:blipFill>
        <p:spPr>
          <a:xfrm>
            <a:off x="6555420" y="4753867"/>
            <a:ext cx="1081454" cy="1028578"/>
          </a:xfrm>
          <a:prstGeom prst="rect">
            <a:avLst/>
          </a:prstGeom>
        </p:spPr>
      </p:pic>
      <p:sp>
        <p:nvSpPr>
          <p:cNvPr id="6" name="矩形 5">
            <a:extLst>
              <a:ext uri="{FF2B5EF4-FFF2-40B4-BE49-F238E27FC236}">
                <a16:creationId xmlns:a16="http://schemas.microsoft.com/office/drawing/2014/main" xmlns="" id="{335AFC18-42E4-44FA-B9AB-5074A2451A21}"/>
              </a:ext>
            </a:extLst>
          </p:cNvPr>
          <p:cNvSpPr/>
          <p:nvPr/>
        </p:nvSpPr>
        <p:spPr>
          <a:xfrm>
            <a:off x="949911" y="932156"/>
            <a:ext cx="10306974" cy="5175681"/>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a:extLst>
              <a:ext uri="{FF2B5EF4-FFF2-40B4-BE49-F238E27FC236}">
                <a16:creationId xmlns:a16="http://schemas.microsoft.com/office/drawing/2014/main" xmlns="" id="{32A5D8CA-91A8-4BFD-BD29-1170C5CF6E56}"/>
              </a:ext>
            </a:extLst>
          </p:cNvPr>
          <p:cNvPicPr>
            <a:picLocks noChangeAspect="1"/>
          </p:cNvPicPr>
          <p:nvPr/>
        </p:nvPicPr>
        <p:blipFill>
          <a:blip r:embed="rId4"/>
          <a:stretch>
            <a:fillRect/>
          </a:stretch>
        </p:blipFill>
        <p:spPr>
          <a:xfrm rot="3546099">
            <a:off x="11010044" y="881534"/>
            <a:ext cx="455371" cy="385504"/>
          </a:xfrm>
          <a:prstGeom prst="rect">
            <a:avLst/>
          </a:prstGeom>
        </p:spPr>
      </p:pic>
      <p:pic>
        <p:nvPicPr>
          <p:cNvPr id="8" name="图片 7">
            <a:extLst>
              <a:ext uri="{FF2B5EF4-FFF2-40B4-BE49-F238E27FC236}">
                <a16:creationId xmlns:a16="http://schemas.microsoft.com/office/drawing/2014/main" xmlns="" id="{A0763B84-53CE-4201-9A30-551EF0E1AF3D}"/>
              </a:ext>
            </a:extLst>
          </p:cNvPr>
          <p:cNvPicPr>
            <a:picLocks noChangeAspect="1"/>
          </p:cNvPicPr>
          <p:nvPr/>
        </p:nvPicPr>
        <p:blipFill>
          <a:blip r:embed="rId4"/>
          <a:stretch>
            <a:fillRect/>
          </a:stretch>
        </p:blipFill>
        <p:spPr>
          <a:xfrm rot="14028971">
            <a:off x="872654" y="5891896"/>
            <a:ext cx="455371" cy="385504"/>
          </a:xfrm>
          <a:prstGeom prst="rect">
            <a:avLst/>
          </a:prstGeom>
        </p:spPr>
      </p:pic>
      <p:pic>
        <p:nvPicPr>
          <p:cNvPr id="9" name="图片 8">
            <a:extLst>
              <a:ext uri="{FF2B5EF4-FFF2-40B4-BE49-F238E27FC236}">
                <a16:creationId xmlns:a16="http://schemas.microsoft.com/office/drawing/2014/main" xmlns="" id="{D2C12797-971C-4F7D-BA24-9DFDF0EBD227}"/>
              </a:ext>
            </a:extLst>
          </p:cNvPr>
          <p:cNvPicPr>
            <a:picLocks noChangeAspect="1"/>
          </p:cNvPicPr>
          <p:nvPr/>
        </p:nvPicPr>
        <p:blipFill>
          <a:blip r:embed="rId4"/>
          <a:stretch>
            <a:fillRect/>
          </a:stretch>
        </p:blipFill>
        <p:spPr>
          <a:xfrm rot="20217990">
            <a:off x="867610" y="818228"/>
            <a:ext cx="455371" cy="385504"/>
          </a:xfrm>
          <a:prstGeom prst="rect">
            <a:avLst/>
          </a:prstGeom>
        </p:spPr>
      </p:pic>
      <p:pic>
        <p:nvPicPr>
          <p:cNvPr id="10" name="图片 9">
            <a:extLst>
              <a:ext uri="{FF2B5EF4-FFF2-40B4-BE49-F238E27FC236}">
                <a16:creationId xmlns:a16="http://schemas.microsoft.com/office/drawing/2014/main" xmlns="" id="{CDF6B703-502E-42EB-B27C-B4889900A62B}"/>
              </a:ext>
            </a:extLst>
          </p:cNvPr>
          <p:cNvPicPr>
            <a:picLocks noChangeAspect="1"/>
          </p:cNvPicPr>
          <p:nvPr/>
        </p:nvPicPr>
        <p:blipFill>
          <a:blip r:embed="rId4"/>
          <a:stretch>
            <a:fillRect/>
          </a:stretch>
        </p:blipFill>
        <p:spPr>
          <a:xfrm rot="8512989">
            <a:off x="11017724" y="5932839"/>
            <a:ext cx="455371" cy="385504"/>
          </a:xfrm>
          <a:prstGeom prst="rect">
            <a:avLst/>
          </a:prstGeom>
        </p:spPr>
      </p:pic>
      <p:grpSp>
        <p:nvGrpSpPr>
          <p:cNvPr id="11" name="Group 50976">
            <a:extLst>
              <a:ext uri="{FF2B5EF4-FFF2-40B4-BE49-F238E27FC236}">
                <a16:creationId xmlns:a16="http://schemas.microsoft.com/office/drawing/2014/main" xmlns="" id="{BC026610-CBD5-4F77-9965-C46008DF6C2C}"/>
              </a:ext>
            </a:extLst>
          </p:cNvPr>
          <p:cNvGrpSpPr/>
          <p:nvPr/>
        </p:nvGrpSpPr>
        <p:grpSpPr>
          <a:xfrm>
            <a:off x="3122223" y="1423684"/>
            <a:ext cx="5518654" cy="3844472"/>
            <a:chOff x="0" y="-1"/>
            <a:chExt cx="10465000" cy="7290257"/>
          </a:xfrm>
        </p:grpSpPr>
        <p:grpSp>
          <p:nvGrpSpPr>
            <p:cNvPr id="12" name="Group 50970">
              <a:extLst>
                <a:ext uri="{FF2B5EF4-FFF2-40B4-BE49-F238E27FC236}">
                  <a16:creationId xmlns:a16="http://schemas.microsoft.com/office/drawing/2014/main" xmlns="" id="{B10E7C06-8D61-4A63-A0DB-A6CE125A8430}"/>
                </a:ext>
              </a:extLst>
            </p:cNvPr>
            <p:cNvGrpSpPr/>
            <p:nvPr/>
          </p:nvGrpSpPr>
          <p:grpSpPr>
            <a:xfrm>
              <a:off x="0" y="-1"/>
              <a:ext cx="10465000" cy="7274257"/>
              <a:chOff x="0" y="0"/>
              <a:chExt cx="10464999" cy="7274255"/>
            </a:xfrm>
          </p:grpSpPr>
          <p:grpSp>
            <p:nvGrpSpPr>
              <p:cNvPr id="18" name="Group 50948">
                <a:extLst>
                  <a:ext uri="{FF2B5EF4-FFF2-40B4-BE49-F238E27FC236}">
                    <a16:creationId xmlns:a16="http://schemas.microsoft.com/office/drawing/2014/main" xmlns="" id="{08FF4F01-B011-4DDA-95FC-92493C6FAC55}"/>
                  </a:ext>
                </a:extLst>
              </p:cNvPr>
              <p:cNvGrpSpPr/>
              <p:nvPr/>
            </p:nvGrpSpPr>
            <p:grpSpPr>
              <a:xfrm>
                <a:off x="0" y="0"/>
                <a:ext cx="10464999" cy="7214057"/>
                <a:chOff x="0" y="0"/>
                <a:chExt cx="10464998" cy="7214056"/>
              </a:xfrm>
            </p:grpSpPr>
            <p:sp>
              <p:nvSpPr>
                <p:cNvPr id="40" name="Shape 50944">
                  <a:extLst>
                    <a:ext uri="{FF2B5EF4-FFF2-40B4-BE49-F238E27FC236}">
                      <a16:creationId xmlns:a16="http://schemas.microsoft.com/office/drawing/2014/main" xmlns="" id="{B729DD31-9FCC-4E86-A0BB-67C66639DCBE}"/>
                    </a:ext>
                  </a:extLst>
                </p:cNvPr>
                <p:cNvSpPr/>
                <p:nvPr/>
              </p:nvSpPr>
              <p:spPr>
                <a:xfrm>
                  <a:off x="4114997" y="0"/>
                  <a:ext cx="6350001" cy="6350000"/>
                </a:xfrm>
                <a:prstGeom prst="ellipse">
                  <a:avLst/>
                </a:prstGeom>
                <a:solidFill>
                  <a:srgbClr val="FD7555"/>
                </a:solidFill>
                <a:ln w="12700" cap="flat">
                  <a:noFill/>
                  <a:miter lim="400000"/>
                </a:ln>
                <a:effectLst/>
              </p:spPr>
              <p:txBody>
                <a:bodyPr wrap="square" lIns="0" tIns="0" rIns="0" bIns="0" numCol="1" anchor="t">
                  <a:noAutofit/>
                </a:bodyPr>
                <a:lstStyle/>
                <a:p>
                  <a:endParaRPr>
                    <a:latin typeface="+mn-ea"/>
                    <a:ea typeface="+mn-ea"/>
                    <a:cs typeface="+mn-ea"/>
                    <a:sym typeface="+mn-lt"/>
                  </a:endParaRPr>
                </a:p>
              </p:txBody>
            </p:sp>
            <p:sp>
              <p:nvSpPr>
                <p:cNvPr id="41" name="Shape 50945">
                  <a:extLst>
                    <a:ext uri="{FF2B5EF4-FFF2-40B4-BE49-F238E27FC236}">
                      <a16:creationId xmlns:a16="http://schemas.microsoft.com/office/drawing/2014/main" xmlns="" id="{AA880C94-085C-4419-8AF3-34E8DFDB590F}"/>
                    </a:ext>
                  </a:extLst>
                </p:cNvPr>
                <p:cNvSpPr/>
                <p:nvPr/>
              </p:nvSpPr>
              <p:spPr>
                <a:xfrm>
                  <a:off x="2318925" y="1557384"/>
                  <a:ext cx="5260735" cy="5081120"/>
                </a:xfrm>
                <a:custGeom>
                  <a:avLst/>
                  <a:gdLst/>
                  <a:ahLst/>
                  <a:cxnLst>
                    <a:cxn ang="0">
                      <a:pos x="wd2" y="hd2"/>
                    </a:cxn>
                    <a:cxn ang="5400000">
                      <a:pos x="wd2" y="hd2"/>
                    </a:cxn>
                    <a:cxn ang="10800000">
                      <a:pos x="wd2" y="hd2"/>
                    </a:cxn>
                    <a:cxn ang="16200000">
                      <a:pos x="wd2" y="hd2"/>
                    </a:cxn>
                  </a:cxnLst>
                  <a:rect l="0" t="0" r="r" b="b"/>
                  <a:pathLst>
                    <a:path w="19964" h="19121" extrusionOk="0">
                      <a:moveTo>
                        <a:pt x="5568" y="898"/>
                      </a:moveTo>
                      <a:cubicBezTo>
                        <a:pt x="9988" y="-1146"/>
                        <a:pt x="15170" y="421"/>
                        <a:pt x="17738" y="4376"/>
                      </a:cubicBezTo>
                      <a:lnTo>
                        <a:pt x="19965" y="4767"/>
                      </a:lnTo>
                      <a:lnTo>
                        <a:pt x="18850" y="6740"/>
                      </a:lnTo>
                      <a:cubicBezTo>
                        <a:pt x="20256" y="11234"/>
                        <a:pt x="18136" y="16179"/>
                        <a:pt x="13716" y="18223"/>
                      </a:cubicBezTo>
                      <a:cubicBezTo>
                        <a:pt x="8891" y="20454"/>
                        <a:pt x="3156" y="18384"/>
                        <a:pt x="906" y="13600"/>
                      </a:cubicBezTo>
                      <a:cubicBezTo>
                        <a:pt x="-1344" y="8816"/>
                        <a:pt x="743" y="3129"/>
                        <a:pt x="5568" y="898"/>
                      </a:cubicBezTo>
                      <a:close/>
                    </a:path>
                  </a:pathLst>
                </a:custGeom>
                <a:solidFill>
                  <a:srgbClr val="FFC000"/>
                </a:solidFill>
                <a:ln w="12700" cap="flat">
                  <a:noFill/>
                  <a:miter lim="400000"/>
                </a:ln>
                <a:effectLst/>
              </p:spPr>
              <p:txBody>
                <a:bodyPr wrap="square" lIns="0" tIns="0" rIns="0" bIns="0" numCol="1" anchor="t">
                  <a:noAutofit/>
                </a:bodyPr>
                <a:lstStyle/>
                <a:p>
                  <a:endParaRPr>
                    <a:latin typeface="+mn-ea"/>
                    <a:ea typeface="+mn-ea"/>
                    <a:cs typeface="+mn-ea"/>
                    <a:sym typeface="+mn-lt"/>
                  </a:endParaRPr>
                </a:p>
              </p:txBody>
            </p:sp>
            <p:sp>
              <p:nvSpPr>
                <p:cNvPr id="42" name="Shape 50946">
                  <a:extLst>
                    <a:ext uri="{FF2B5EF4-FFF2-40B4-BE49-F238E27FC236}">
                      <a16:creationId xmlns:a16="http://schemas.microsoft.com/office/drawing/2014/main" xmlns="" id="{901E4BA8-899A-47DB-B3C9-0D1AC0CCDB2A}"/>
                    </a:ext>
                  </a:extLst>
                </p:cNvPr>
                <p:cNvSpPr/>
                <p:nvPr/>
              </p:nvSpPr>
              <p:spPr>
                <a:xfrm>
                  <a:off x="1159462" y="3115495"/>
                  <a:ext cx="3945552" cy="3810552"/>
                </a:xfrm>
                <a:custGeom>
                  <a:avLst/>
                  <a:gdLst/>
                  <a:ahLst/>
                  <a:cxnLst>
                    <a:cxn ang="0">
                      <a:pos x="wd2" y="hd2"/>
                    </a:cxn>
                    <a:cxn ang="5400000">
                      <a:pos x="wd2" y="hd2"/>
                    </a:cxn>
                    <a:cxn ang="10800000">
                      <a:pos x="wd2" y="hd2"/>
                    </a:cxn>
                    <a:cxn ang="16200000">
                      <a:pos x="wd2" y="hd2"/>
                    </a:cxn>
                  </a:cxnLst>
                  <a:rect l="0" t="0" r="r" b="b"/>
                  <a:pathLst>
                    <a:path w="19977" h="19120" extrusionOk="0">
                      <a:moveTo>
                        <a:pt x="5571" y="896"/>
                      </a:moveTo>
                      <a:cubicBezTo>
                        <a:pt x="9992" y="-1147"/>
                        <a:pt x="15167" y="425"/>
                        <a:pt x="17738" y="4376"/>
                      </a:cubicBezTo>
                      <a:lnTo>
                        <a:pt x="19977" y="4766"/>
                      </a:lnTo>
                      <a:lnTo>
                        <a:pt x="18857" y="6753"/>
                      </a:lnTo>
                      <a:cubicBezTo>
                        <a:pt x="20255" y="11244"/>
                        <a:pt x="18143" y="16180"/>
                        <a:pt x="13724" y="18222"/>
                      </a:cubicBezTo>
                      <a:cubicBezTo>
                        <a:pt x="8896" y="20453"/>
                        <a:pt x="3157" y="18383"/>
                        <a:pt x="906" y="13599"/>
                      </a:cubicBezTo>
                      <a:cubicBezTo>
                        <a:pt x="-1345" y="8814"/>
                        <a:pt x="744" y="3127"/>
                        <a:pt x="5571" y="896"/>
                      </a:cubicBezTo>
                      <a:close/>
                    </a:path>
                  </a:pathLst>
                </a:custGeom>
                <a:solidFill>
                  <a:schemeClr val="accent2">
                    <a:lumMod val="60000"/>
                    <a:lumOff val="40000"/>
                  </a:schemeClr>
                </a:solidFill>
                <a:ln w="12700" cap="flat">
                  <a:noFill/>
                  <a:miter lim="400000"/>
                </a:ln>
                <a:effectLst/>
              </p:spPr>
              <p:txBody>
                <a:bodyPr wrap="square" lIns="0" tIns="0" rIns="0" bIns="0" numCol="1" anchor="t">
                  <a:noAutofit/>
                </a:bodyPr>
                <a:lstStyle/>
                <a:p>
                  <a:endParaRPr>
                    <a:latin typeface="+mn-ea"/>
                    <a:ea typeface="+mn-ea"/>
                    <a:cs typeface="+mn-ea"/>
                    <a:sym typeface="+mn-lt"/>
                  </a:endParaRPr>
                </a:p>
              </p:txBody>
            </p:sp>
            <p:sp>
              <p:nvSpPr>
                <p:cNvPr id="43" name="Shape 50947">
                  <a:extLst>
                    <a:ext uri="{FF2B5EF4-FFF2-40B4-BE49-F238E27FC236}">
                      <a16:creationId xmlns:a16="http://schemas.microsoft.com/office/drawing/2014/main" xmlns="" id="{0A1ADCAA-9133-4850-9D65-82CF6C99BFF5}"/>
                    </a:ext>
                  </a:extLst>
                </p:cNvPr>
                <p:cNvSpPr/>
                <p:nvPr/>
              </p:nvSpPr>
              <p:spPr>
                <a:xfrm>
                  <a:off x="0" y="4673666"/>
                  <a:ext cx="2630368" cy="2540390"/>
                </a:xfrm>
                <a:custGeom>
                  <a:avLst/>
                  <a:gdLst/>
                  <a:ahLst/>
                  <a:cxnLst>
                    <a:cxn ang="0">
                      <a:pos x="wd2" y="hd2"/>
                    </a:cxn>
                    <a:cxn ang="5400000">
                      <a:pos x="wd2" y="hd2"/>
                    </a:cxn>
                    <a:cxn ang="10800000">
                      <a:pos x="wd2" y="hd2"/>
                    </a:cxn>
                    <a:cxn ang="16200000">
                      <a:pos x="wd2" y="hd2"/>
                    </a:cxn>
                  </a:cxnLst>
                  <a:rect l="0" t="0" r="r" b="b"/>
                  <a:pathLst>
                    <a:path w="19978" h="19119" extrusionOk="0">
                      <a:moveTo>
                        <a:pt x="5572" y="896"/>
                      </a:moveTo>
                      <a:cubicBezTo>
                        <a:pt x="9996" y="-1148"/>
                        <a:pt x="15176" y="426"/>
                        <a:pt x="17746" y="4383"/>
                      </a:cubicBezTo>
                      <a:lnTo>
                        <a:pt x="19978" y="4766"/>
                      </a:lnTo>
                      <a:lnTo>
                        <a:pt x="18860" y="6759"/>
                      </a:lnTo>
                      <a:cubicBezTo>
                        <a:pt x="20255" y="11247"/>
                        <a:pt x="18142" y="16180"/>
                        <a:pt x="13725" y="18221"/>
                      </a:cubicBezTo>
                      <a:cubicBezTo>
                        <a:pt x="8897" y="20452"/>
                        <a:pt x="3158" y="18382"/>
                        <a:pt x="906" y="13598"/>
                      </a:cubicBezTo>
                      <a:cubicBezTo>
                        <a:pt x="-1345" y="8814"/>
                        <a:pt x="744" y="3127"/>
                        <a:pt x="5572" y="896"/>
                      </a:cubicBezTo>
                      <a:close/>
                    </a:path>
                  </a:pathLst>
                </a:custGeom>
                <a:solidFill>
                  <a:srgbClr val="B9B9B9"/>
                </a:solidFill>
                <a:ln w="12700" cap="flat">
                  <a:noFill/>
                  <a:miter lim="400000"/>
                </a:ln>
                <a:effectLst/>
              </p:spPr>
              <p:txBody>
                <a:bodyPr wrap="square" lIns="0" tIns="0" rIns="0" bIns="0" numCol="1" anchor="t">
                  <a:noAutofit/>
                </a:bodyPr>
                <a:lstStyle/>
                <a:p>
                  <a:endParaRPr>
                    <a:latin typeface="+mn-ea"/>
                    <a:ea typeface="+mn-ea"/>
                    <a:cs typeface="+mn-ea"/>
                    <a:sym typeface="+mn-lt"/>
                  </a:endParaRPr>
                </a:p>
              </p:txBody>
            </p:sp>
          </p:grpSp>
          <p:grpSp>
            <p:nvGrpSpPr>
              <p:cNvPr id="19" name="Group 50969">
                <a:extLst>
                  <a:ext uri="{FF2B5EF4-FFF2-40B4-BE49-F238E27FC236}">
                    <a16:creationId xmlns:a16="http://schemas.microsoft.com/office/drawing/2014/main" xmlns="" id="{1A0ACFAB-A410-495C-937B-8ADD4A2AE868}"/>
                  </a:ext>
                </a:extLst>
              </p:cNvPr>
              <p:cNvGrpSpPr/>
              <p:nvPr/>
            </p:nvGrpSpPr>
            <p:grpSpPr>
              <a:xfrm>
                <a:off x="351049" y="703068"/>
                <a:ext cx="9133612" cy="6571187"/>
                <a:chOff x="0" y="-1"/>
                <a:chExt cx="9133611" cy="6571186"/>
              </a:xfrm>
            </p:grpSpPr>
            <p:grpSp>
              <p:nvGrpSpPr>
                <p:cNvPr id="20" name="Group 50953">
                  <a:extLst>
                    <a:ext uri="{FF2B5EF4-FFF2-40B4-BE49-F238E27FC236}">
                      <a16:creationId xmlns:a16="http://schemas.microsoft.com/office/drawing/2014/main" xmlns="" id="{62134AD6-7E89-401E-B0D2-D14E7ED9B754}"/>
                    </a:ext>
                  </a:extLst>
                </p:cNvPr>
                <p:cNvGrpSpPr/>
                <p:nvPr/>
              </p:nvGrpSpPr>
              <p:grpSpPr>
                <a:xfrm>
                  <a:off x="6050797" y="-1"/>
                  <a:ext cx="3082814" cy="2191013"/>
                  <a:chOff x="-1" y="0"/>
                  <a:chExt cx="3082812" cy="2191010"/>
                </a:xfrm>
              </p:grpSpPr>
              <p:sp>
                <p:nvSpPr>
                  <p:cNvPr id="36" name="Shape 50949">
                    <a:extLst>
                      <a:ext uri="{FF2B5EF4-FFF2-40B4-BE49-F238E27FC236}">
                        <a16:creationId xmlns:a16="http://schemas.microsoft.com/office/drawing/2014/main" xmlns="" id="{888B42D8-1DC1-4822-812B-0735769F8BD0}"/>
                      </a:ext>
                    </a:extLst>
                  </p:cNvPr>
                  <p:cNvSpPr/>
                  <p:nvPr/>
                </p:nvSpPr>
                <p:spPr>
                  <a:xfrm>
                    <a:off x="-1" y="0"/>
                    <a:ext cx="508001" cy="670785"/>
                  </a:xfrm>
                  <a:custGeom>
                    <a:avLst/>
                    <a:gdLst/>
                    <a:ahLst/>
                    <a:cxnLst>
                      <a:cxn ang="0">
                        <a:pos x="wd2" y="hd2"/>
                      </a:cxn>
                      <a:cxn ang="5400000">
                        <a:pos x="wd2" y="hd2"/>
                      </a:cxn>
                      <a:cxn ang="10800000">
                        <a:pos x="wd2" y="hd2"/>
                      </a:cxn>
                      <a:cxn ang="16200000">
                        <a:pos x="wd2" y="hd2"/>
                      </a:cxn>
                    </a:cxnLst>
                    <a:rect l="0" t="0" r="r" b="b"/>
                    <a:pathLst>
                      <a:path w="21350" h="21600" extrusionOk="0">
                        <a:moveTo>
                          <a:pt x="16784" y="1264"/>
                        </a:moveTo>
                        <a:cubicBezTo>
                          <a:pt x="16363" y="1078"/>
                          <a:pt x="15824" y="1189"/>
                          <a:pt x="15581" y="1511"/>
                        </a:cubicBezTo>
                        <a:lnTo>
                          <a:pt x="14280" y="3236"/>
                        </a:lnTo>
                        <a:cubicBezTo>
                          <a:pt x="14867" y="3417"/>
                          <a:pt x="15381" y="3636"/>
                          <a:pt x="15831" y="3874"/>
                        </a:cubicBezTo>
                        <a:lnTo>
                          <a:pt x="17106" y="2185"/>
                        </a:lnTo>
                        <a:cubicBezTo>
                          <a:pt x="17349" y="1863"/>
                          <a:pt x="17205" y="1451"/>
                          <a:pt x="16784" y="1264"/>
                        </a:cubicBezTo>
                        <a:close/>
                        <a:moveTo>
                          <a:pt x="21233" y="4689"/>
                        </a:moveTo>
                        <a:cubicBezTo>
                          <a:pt x="20988" y="4366"/>
                          <a:pt x="20450" y="4256"/>
                          <a:pt x="20028" y="4442"/>
                        </a:cubicBezTo>
                        <a:lnTo>
                          <a:pt x="17841" y="5408"/>
                        </a:lnTo>
                        <a:cubicBezTo>
                          <a:pt x="18203" y="5799"/>
                          <a:pt x="18487" y="6197"/>
                          <a:pt x="18711" y="6581"/>
                        </a:cubicBezTo>
                        <a:lnTo>
                          <a:pt x="20909" y="5610"/>
                        </a:lnTo>
                        <a:cubicBezTo>
                          <a:pt x="21331" y="5423"/>
                          <a:pt x="21475" y="5012"/>
                          <a:pt x="21233" y="4689"/>
                        </a:cubicBezTo>
                        <a:close/>
                        <a:moveTo>
                          <a:pt x="1322" y="4393"/>
                        </a:moveTo>
                        <a:cubicBezTo>
                          <a:pt x="900" y="4207"/>
                          <a:pt x="362" y="4317"/>
                          <a:pt x="118" y="4640"/>
                        </a:cubicBezTo>
                        <a:cubicBezTo>
                          <a:pt x="-125" y="4963"/>
                          <a:pt x="19" y="5375"/>
                          <a:pt x="441" y="5561"/>
                        </a:cubicBezTo>
                        <a:lnTo>
                          <a:pt x="2633" y="6530"/>
                        </a:lnTo>
                        <a:cubicBezTo>
                          <a:pt x="2861" y="6146"/>
                          <a:pt x="3149" y="5751"/>
                          <a:pt x="3514" y="5362"/>
                        </a:cubicBezTo>
                        <a:cubicBezTo>
                          <a:pt x="3514" y="5362"/>
                          <a:pt x="1322" y="4393"/>
                          <a:pt x="1322" y="4393"/>
                        </a:cubicBezTo>
                        <a:close/>
                        <a:moveTo>
                          <a:pt x="5797" y="1483"/>
                        </a:moveTo>
                        <a:cubicBezTo>
                          <a:pt x="5553" y="1160"/>
                          <a:pt x="5015" y="1050"/>
                          <a:pt x="4593" y="1236"/>
                        </a:cubicBezTo>
                        <a:cubicBezTo>
                          <a:pt x="4173" y="1422"/>
                          <a:pt x="4029" y="1834"/>
                          <a:pt x="4272" y="2157"/>
                        </a:cubicBezTo>
                        <a:lnTo>
                          <a:pt x="5544" y="3843"/>
                        </a:lnTo>
                        <a:cubicBezTo>
                          <a:pt x="5997" y="3607"/>
                          <a:pt x="6514" y="3392"/>
                          <a:pt x="7103" y="3215"/>
                        </a:cubicBezTo>
                        <a:cubicBezTo>
                          <a:pt x="7103" y="3215"/>
                          <a:pt x="5797" y="1483"/>
                          <a:pt x="5797" y="1483"/>
                        </a:cubicBezTo>
                        <a:close/>
                        <a:moveTo>
                          <a:pt x="10693" y="0"/>
                        </a:moveTo>
                        <a:cubicBezTo>
                          <a:pt x="10208" y="0"/>
                          <a:pt x="9813" y="302"/>
                          <a:pt x="9813" y="674"/>
                        </a:cubicBezTo>
                        <a:lnTo>
                          <a:pt x="9813" y="2753"/>
                        </a:lnTo>
                        <a:cubicBezTo>
                          <a:pt x="10026" y="2740"/>
                          <a:pt x="11348" y="2744"/>
                          <a:pt x="11574" y="2758"/>
                        </a:cubicBezTo>
                        <a:lnTo>
                          <a:pt x="11574" y="674"/>
                        </a:lnTo>
                        <a:cubicBezTo>
                          <a:pt x="11574" y="302"/>
                          <a:pt x="11180" y="0"/>
                          <a:pt x="10693" y="0"/>
                        </a:cubicBezTo>
                        <a:close/>
                        <a:moveTo>
                          <a:pt x="18428" y="9068"/>
                        </a:moveTo>
                        <a:cubicBezTo>
                          <a:pt x="18228" y="7091"/>
                          <a:pt x="16423" y="3572"/>
                          <a:pt x="10662" y="3572"/>
                        </a:cubicBezTo>
                        <a:cubicBezTo>
                          <a:pt x="10661" y="3572"/>
                          <a:pt x="10660" y="3572"/>
                          <a:pt x="10659" y="3572"/>
                        </a:cubicBezTo>
                        <a:cubicBezTo>
                          <a:pt x="10658" y="3572"/>
                          <a:pt x="10658" y="3572"/>
                          <a:pt x="10657" y="3572"/>
                        </a:cubicBezTo>
                        <a:cubicBezTo>
                          <a:pt x="10656" y="3572"/>
                          <a:pt x="10655" y="3572"/>
                          <a:pt x="10655" y="3572"/>
                        </a:cubicBezTo>
                        <a:cubicBezTo>
                          <a:pt x="10654" y="3572"/>
                          <a:pt x="10653" y="3572"/>
                          <a:pt x="10652" y="3572"/>
                        </a:cubicBezTo>
                        <a:cubicBezTo>
                          <a:pt x="4890" y="3572"/>
                          <a:pt x="3086" y="7091"/>
                          <a:pt x="2886" y="9068"/>
                        </a:cubicBezTo>
                        <a:cubicBezTo>
                          <a:pt x="2715" y="10852"/>
                          <a:pt x="4327" y="12514"/>
                          <a:pt x="4510" y="12775"/>
                        </a:cubicBezTo>
                        <a:cubicBezTo>
                          <a:pt x="4810" y="13201"/>
                          <a:pt x="6695" y="14825"/>
                          <a:pt x="6762" y="15807"/>
                        </a:cubicBezTo>
                        <a:cubicBezTo>
                          <a:pt x="6855" y="17159"/>
                          <a:pt x="7070" y="17195"/>
                          <a:pt x="7930" y="17355"/>
                        </a:cubicBezTo>
                        <a:cubicBezTo>
                          <a:pt x="8807" y="17519"/>
                          <a:pt x="12507" y="17519"/>
                          <a:pt x="13383" y="17355"/>
                        </a:cubicBezTo>
                        <a:cubicBezTo>
                          <a:pt x="14243" y="17195"/>
                          <a:pt x="14459" y="17159"/>
                          <a:pt x="14552" y="15807"/>
                        </a:cubicBezTo>
                        <a:cubicBezTo>
                          <a:pt x="14619" y="14825"/>
                          <a:pt x="16504" y="13201"/>
                          <a:pt x="16803" y="12775"/>
                        </a:cubicBezTo>
                        <a:cubicBezTo>
                          <a:pt x="16987" y="12514"/>
                          <a:pt x="18599" y="10852"/>
                          <a:pt x="18428" y="9068"/>
                        </a:cubicBezTo>
                        <a:close/>
                        <a:moveTo>
                          <a:pt x="13756" y="19204"/>
                        </a:moveTo>
                        <a:cubicBezTo>
                          <a:pt x="13756" y="18991"/>
                          <a:pt x="13530" y="18817"/>
                          <a:pt x="13251" y="18817"/>
                        </a:cubicBezTo>
                        <a:lnTo>
                          <a:pt x="8063" y="18817"/>
                        </a:lnTo>
                        <a:cubicBezTo>
                          <a:pt x="7783" y="18817"/>
                          <a:pt x="7557" y="18991"/>
                          <a:pt x="7557" y="19204"/>
                        </a:cubicBezTo>
                        <a:lnTo>
                          <a:pt x="7557" y="19204"/>
                        </a:lnTo>
                        <a:cubicBezTo>
                          <a:pt x="7557" y="19418"/>
                          <a:pt x="7783" y="19591"/>
                          <a:pt x="8063" y="19591"/>
                        </a:cubicBezTo>
                        <a:lnTo>
                          <a:pt x="13251" y="19591"/>
                        </a:lnTo>
                        <a:cubicBezTo>
                          <a:pt x="13530" y="19591"/>
                          <a:pt x="13756" y="19418"/>
                          <a:pt x="13756" y="19204"/>
                        </a:cubicBezTo>
                        <a:cubicBezTo>
                          <a:pt x="13756" y="19204"/>
                          <a:pt x="13756" y="19204"/>
                          <a:pt x="13756" y="19204"/>
                        </a:cubicBezTo>
                        <a:close/>
                        <a:moveTo>
                          <a:pt x="13756" y="18147"/>
                        </a:moveTo>
                        <a:cubicBezTo>
                          <a:pt x="13756" y="17934"/>
                          <a:pt x="13530" y="17761"/>
                          <a:pt x="13251" y="17761"/>
                        </a:cubicBezTo>
                        <a:lnTo>
                          <a:pt x="8063" y="17761"/>
                        </a:lnTo>
                        <a:cubicBezTo>
                          <a:pt x="7783" y="17761"/>
                          <a:pt x="7557" y="17934"/>
                          <a:pt x="7557" y="18147"/>
                        </a:cubicBezTo>
                        <a:lnTo>
                          <a:pt x="7557" y="18147"/>
                        </a:lnTo>
                        <a:cubicBezTo>
                          <a:pt x="7557" y="18361"/>
                          <a:pt x="7783" y="18535"/>
                          <a:pt x="8063" y="18535"/>
                        </a:cubicBezTo>
                        <a:lnTo>
                          <a:pt x="13251" y="18535"/>
                        </a:lnTo>
                        <a:cubicBezTo>
                          <a:pt x="13530" y="18535"/>
                          <a:pt x="13756" y="18361"/>
                          <a:pt x="13756" y="18147"/>
                        </a:cubicBezTo>
                        <a:cubicBezTo>
                          <a:pt x="13756" y="18147"/>
                          <a:pt x="13756" y="18147"/>
                          <a:pt x="13756" y="18147"/>
                        </a:cubicBezTo>
                        <a:close/>
                        <a:moveTo>
                          <a:pt x="8400" y="19874"/>
                        </a:moveTo>
                        <a:lnTo>
                          <a:pt x="12913" y="19874"/>
                        </a:lnTo>
                        <a:cubicBezTo>
                          <a:pt x="12913" y="20827"/>
                          <a:pt x="11903" y="21600"/>
                          <a:pt x="10657" y="21600"/>
                        </a:cubicBezTo>
                        <a:cubicBezTo>
                          <a:pt x="9411" y="21600"/>
                          <a:pt x="8400" y="20827"/>
                          <a:pt x="8400" y="19874"/>
                        </a:cubicBezTo>
                        <a:close/>
                      </a:path>
                    </a:pathLst>
                  </a:custGeom>
                  <a:solidFill>
                    <a:srgbClr val="FFFFFF"/>
                  </a:solidFill>
                  <a:ln w="12700" cap="flat">
                    <a:noFill/>
                    <a:miter lim="400000"/>
                  </a:ln>
                  <a:effectLst/>
                </p:spPr>
                <p:txBody>
                  <a:bodyPr wrap="square" lIns="0" tIns="0" rIns="0" bIns="0" numCol="1" anchor="ctr">
                    <a:noAutofit/>
                  </a:bodyPr>
                  <a:lstStyle/>
                  <a:p>
                    <a:endParaRPr>
                      <a:latin typeface="+mn-ea"/>
                      <a:ea typeface="+mn-ea"/>
                      <a:cs typeface="+mn-ea"/>
                      <a:sym typeface="+mn-lt"/>
                    </a:endParaRPr>
                  </a:p>
                </p:txBody>
              </p:sp>
              <p:grpSp>
                <p:nvGrpSpPr>
                  <p:cNvPr id="37" name="Group 50952">
                    <a:extLst>
                      <a:ext uri="{FF2B5EF4-FFF2-40B4-BE49-F238E27FC236}">
                        <a16:creationId xmlns:a16="http://schemas.microsoft.com/office/drawing/2014/main" xmlns="" id="{CDCB5954-A400-42E9-8BFC-EF32064479CE}"/>
                      </a:ext>
                    </a:extLst>
                  </p:cNvPr>
                  <p:cNvGrpSpPr/>
                  <p:nvPr/>
                </p:nvGrpSpPr>
                <p:grpSpPr>
                  <a:xfrm>
                    <a:off x="761149" y="142552"/>
                    <a:ext cx="2321662" cy="2048458"/>
                    <a:chOff x="0" y="0"/>
                    <a:chExt cx="2321661" cy="2048455"/>
                  </a:xfrm>
                </p:grpSpPr>
                <p:sp>
                  <p:nvSpPr>
                    <p:cNvPr id="38" name="Shape 50950">
                      <a:extLst>
                        <a:ext uri="{FF2B5EF4-FFF2-40B4-BE49-F238E27FC236}">
                          <a16:creationId xmlns:a16="http://schemas.microsoft.com/office/drawing/2014/main" xmlns="" id="{5161FAD6-E2BF-4DBE-8C34-608F6774FE90}"/>
                        </a:ext>
                      </a:extLst>
                    </p:cNvPr>
                    <p:cNvSpPr/>
                    <p:nvPr/>
                  </p:nvSpPr>
                  <p:spPr>
                    <a:xfrm>
                      <a:off x="416661" y="974213"/>
                      <a:ext cx="1905000" cy="1074242"/>
                    </a:xfrm>
                    <a:prstGeom prst="rect">
                      <a:avLst/>
                    </a:prstGeom>
                    <a:noFill/>
                    <a:ln w="12700" cap="flat">
                      <a:noFill/>
                      <a:miter lim="400000"/>
                    </a:ln>
                    <a:effectLst/>
                  </p:spPr>
                  <p:txBody>
                    <a:bodyPr wrap="square" lIns="0" tIns="0" rIns="0" bIns="0" numCol="1" anchor="t">
                      <a:noAutofit/>
                    </a:bodyPr>
                    <a:lstStyle>
                      <a:lvl1pPr algn="l" defTabSz="584200">
                        <a:lnSpc>
                          <a:spcPct val="120000"/>
                        </a:lnSpc>
                        <a:spcBef>
                          <a:spcPts val="1000"/>
                        </a:spcBef>
                        <a:defRPr sz="1600">
                          <a:solidFill>
                            <a:srgbClr val="FFFFFF"/>
                          </a:solidFill>
                          <a:latin typeface="Helvetica Neue Light"/>
                          <a:ea typeface="Helvetica Neue Light"/>
                          <a:cs typeface="Helvetica Neue Light"/>
                          <a:sym typeface="Helvetica Neue Light"/>
                        </a:defRPr>
                      </a:lvl1pPr>
                    </a:lstStyle>
                    <a:p>
                      <a:pPr lvl="0" fontAlgn="base">
                        <a:spcAft>
                          <a:spcPct val="0"/>
                        </a:spcAft>
                        <a:defRPr/>
                      </a:pPr>
                      <a:r>
                        <a:rPr lang="zh-CN" altLang="en-US" sz="900" dirty="0">
                          <a:solidFill>
                            <a:schemeClr val="bg1"/>
                          </a:solidFill>
                          <a:latin typeface="微软雅黑" panose="020B0503020204020204" pitchFamily="34" charset="-122"/>
                          <a:ea typeface="微软雅黑" panose="020B0503020204020204" pitchFamily="34" charset="-122"/>
                        </a:rPr>
                        <a:t>添加你的内容文字，添加你的内容文字，的内容内容添添加你的内容文字，添加你的内容文字，的内容内容添添加你的内容文字，添加你的内容文字，的内容内容添添加</a:t>
                      </a:r>
                    </a:p>
                  </p:txBody>
                </p:sp>
                <p:sp>
                  <p:nvSpPr>
                    <p:cNvPr id="39" name="Shape 50951">
                      <a:extLst>
                        <a:ext uri="{FF2B5EF4-FFF2-40B4-BE49-F238E27FC236}">
                          <a16:creationId xmlns:a16="http://schemas.microsoft.com/office/drawing/2014/main" xmlns="" id="{DF200A4C-FC8C-4F0B-8D29-6F460319E6AC}"/>
                        </a:ext>
                      </a:extLst>
                    </p:cNvPr>
                    <p:cNvSpPr/>
                    <p:nvPr/>
                  </p:nvSpPr>
                  <p:spPr>
                    <a:xfrm>
                      <a:off x="0" y="0"/>
                      <a:ext cx="1905000" cy="385680"/>
                    </a:xfrm>
                    <a:prstGeom prst="rect">
                      <a:avLst/>
                    </a:prstGeom>
                    <a:noFill/>
                    <a:ln w="12700" cap="flat">
                      <a:noFill/>
                      <a:miter lim="400000"/>
                    </a:ln>
                    <a:effectLst/>
                  </p:spPr>
                  <p:txBody>
                    <a:bodyPr wrap="square" lIns="0" tIns="0" rIns="0" bIns="0" numCol="1" anchor="ctr">
                      <a:noAutofit/>
                    </a:bodyPr>
                    <a:lstStyle>
                      <a:lvl1pPr algn="l">
                        <a:lnSpc>
                          <a:spcPct val="100000"/>
                        </a:lnSpc>
                        <a:defRPr sz="2500">
                          <a:solidFill>
                            <a:srgbClr val="FFFFFF"/>
                          </a:solidFill>
                          <a:latin typeface="Helvetica Neue Light"/>
                          <a:ea typeface="Helvetica Neue Light"/>
                          <a:cs typeface="Helvetica Neue Light"/>
                          <a:sym typeface="Helvetica Neue Light"/>
                        </a:defRPr>
                      </a:lvl1pPr>
                    </a:lstStyle>
                    <a:p>
                      <a:r>
                        <a:rPr lang="zh-CN" altLang="en-US" sz="1400" dirty="0">
                          <a:latin typeface="+mn-ea"/>
                          <a:ea typeface="+mn-ea"/>
                          <a:cs typeface="+mn-ea"/>
                          <a:sym typeface="+mn-lt"/>
                        </a:rPr>
                        <a:t>点击此处添加标题</a:t>
                      </a:r>
                      <a:endParaRPr sz="1320" dirty="0">
                        <a:latin typeface="+mn-ea"/>
                        <a:ea typeface="+mn-ea"/>
                        <a:cs typeface="+mn-ea"/>
                        <a:sym typeface="+mn-lt"/>
                      </a:endParaRPr>
                    </a:p>
                  </p:txBody>
                </p:sp>
              </p:grpSp>
            </p:grpSp>
            <p:grpSp>
              <p:nvGrpSpPr>
                <p:cNvPr id="21" name="Group 50958">
                  <a:extLst>
                    <a:ext uri="{FF2B5EF4-FFF2-40B4-BE49-F238E27FC236}">
                      <a16:creationId xmlns:a16="http://schemas.microsoft.com/office/drawing/2014/main" xmlns="" id="{B684701C-7FAB-44D4-936C-A064A1ABE77F}"/>
                    </a:ext>
                  </a:extLst>
                </p:cNvPr>
                <p:cNvGrpSpPr/>
                <p:nvPr/>
              </p:nvGrpSpPr>
              <p:grpSpPr>
                <a:xfrm>
                  <a:off x="3319448" y="1465316"/>
                  <a:ext cx="2794852" cy="2028040"/>
                  <a:chOff x="0" y="0"/>
                  <a:chExt cx="2794851" cy="2028037"/>
                </a:xfrm>
              </p:grpSpPr>
              <p:sp>
                <p:nvSpPr>
                  <p:cNvPr id="32" name="Shape 50954">
                    <a:extLst>
                      <a:ext uri="{FF2B5EF4-FFF2-40B4-BE49-F238E27FC236}">
                        <a16:creationId xmlns:a16="http://schemas.microsoft.com/office/drawing/2014/main" xmlns="" id="{4DB138BD-AB6E-4222-9C5B-2FFF1C49AD98}"/>
                      </a:ext>
                    </a:extLst>
                  </p:cNvPr>
                  <p:cNvSpPr/>
                  <p:nvPr/>
                </p:nvSpPr>
                <p:spPr>
                  <a:xfrm>
                    <a:off x="0" y="0"/>
                    <a:ext cx="508001" cy="377152"/>
                  </a:xfrm>
                  <a:custGeom>
                    <a:avLst/>
                    <a:gdLst/>
                    <a:ahLst/>
                    <a:cxnLst>
                      <a:cxn ang="0">
                        <a:pos x="wd2" y="hd2"/>
                      </a:cxn>
                      <a:cxn ang="5400000">
                        <a:pos x="wd2" y="hd2"/>
                      </a:cxn>
                      <a:cxn ang="10800000">
                        <a:pos x="wd2" y="hd2"/>
                      </a:cxn>
                      <a:cxn ang="16200000">
                        <a:pos x="wd2" y="hd2"/>
                      </a:cxn>
                    </a:cxnLst>
                    <a:rect l="0" t="0" r="r" b="b"/>
                    <a:pathLst>
                      <a:path w="21600" h="21600" extrusionOk="0">
                        <a:moveTo>
                          <a:pt x="20085" y="8532"/>
                        </a:moveTo>
                        <a:lnTo>
                          <a:pt x="17798" y="8532"/>
                        </a:lnTo>
                        <a:lnTo>
                          <a:pt x="17798" y="12676"/>
                        </a:lnTo>
                        <a:cubicBezTo>
                          <a:pt x="17798" y="14711"/>
                          <a:pt x="16603" y="16373"/>
                          <a:pt x="15079" y="16373"/>
                        </a:cubicBezTo>
                        <a:lnTo>
                          <a:pt x="9158" y="16373"/>
                        </a:lnTo>
                        <a:lnTo>
                          <a:pt x="9158" y="17810"/>
                        </a:lnTo>
                        <a:cubicBezTo>
                          <a:pt x="9158" y="18927"/>
                          <a:pt x="9837" y="19832"/>
                          <a:pt x="10673" y="19832"/>
                        </a:cubicBezTo>
                        <a:lnTo>
                          <a:pt x="16728" y="19832"/>
                        </a:lnTo>
                        <a:lnTo>
                          <a:pt x="19181" y="21600"/>
                        </a:lnTo>
                        <a:lnTo>
                          <a:pt x="19181" y="19832"/>
                        </a:lnTo>
                        <a:lnTo>
                          <a:pt x="20085" y="19832"/>
                        </a:lnTo>
                        <a:cubicBezTo>
                          <a:pt x="20922" y="19832"/>
                          <a:pt x="21600" y="18927"/>
                          <a:pt x="21600" y="17810"/>
                        </a:cubicBezTo>
                        <a:lnTo>
                          <a:pt x="21600" y="10554"/>
                        </a:lnTo>
                        <a:cubicBezTo>
                          <a:pt x="21600" y="9438"/>
                          <a:pt x="20922" y="8532"/>
                          <a:pt x="20085" y="8532"/>
                        </a:cubicBezTo>
                        <a:close/>
                        <a:moveTo>
                          <a:pt x="6912" y="15450"/>
                        </a:moveTo>
                        <a:lnTo>
                          <a:pt x="6689" y="15450"/>
                        </a:lnTo>
                        <a:lnTo>
                          <a:pt x="2592" y="18372"/>
                        </a:lnTo>
                        <a:lnTo>
                          <a:pt x="2592" y="15450"/>
                        </a:lnTo>
                        <a:lnTo>
                          <a:pt x="2074" y="15450"/>
                        </a:lnTo>
                        <a:cubicBezTo>
                          <a:pt x="928" y="15450"/>
                          <a:pt x="0" y="14211"/>
                          <a:pt x="0" y="12683"/>
                        </a:cubicBezTo>
                        <a:lnTo>
                          <a:pt x="0" y="2767"/>
                        </a:lnTo>
                        <a:cubicBezTo>
                          <a:pt x="0" y="1239"/>
                          <a:pt x="928" y="0"/>
                          <a:pt x="2074" y="0"/>
                        </a:cubicBezTo>
                        <a:lnTo>
                          <a:pt x="15034" y="0"/>
                        </a:lnTo>
                        <a:cubicBezTo>
                          <a:pt x="16179" y="0"/>
                          <a:pt x="17107" y="1239"/>
                          <a:pt x="17107" y="2767"/>
                        </a:cubicBezTo>
                        <a:lnTo>
                          <a:pt x="17107" y="4381"/>
                        </a:lnTo>
                        <a:lnTo>
                          <a:pt x="17107" y="8532"/>
                        </a:lnTo>
                        <a:lnTo>
                          <a:pt x="17107" y="12676"/>
                        </a:lnTo>
                        <a:cubicBezTo>
                          <a:pt x="17107" y="14205"/>
                          <a:pt x="16224" y="15450"/>
                          <a:pt x="15079" y="15450"/>
                        </a:cubicBezTo>
                        <a:lnTo>
                          <a:pt x="9158" y="15450"/>
                        </a:lnTo>
                        <a:cubicBezTo>
                          <a:pt x="9158" y="15450"/>
                          <a:pt x="6912" y="15450"/>
                          <a:pt x="6912" y="15450"/>
                        </a:cubicBezTo>
                        <a:close/>
                      </a:path>
                    </a:pathLst>
                  </a:custGeom>
                  <a:solidFill>
                    <a:srgbClr val="FFFFFF"/>
                  </a:solidFill>
                  <a:ln w="12700" cap="flat">
                    <a:noFill/>
                    <a:miter lim="400000"/>
                  </a:ln>
                  <a:effectLst/>
                </p:spPr>
                <p:txBody>
                  <a:bodyPr wrap="square" lIns="0" tIns="0" rIns="0" bIns="0" numCol="1" anchor="ctr">
                    <a:noAutofit/>
                  </a:bodyPr>
                  <a:lstStyle/>
                  <a:p>
                    <a:endParaRPr>
                      <a:latin typeface="+mn-ea"/>
                      <a:ea typeface="+mn-ea"/>
                      <a:cs typeface="+mn-ea"/>
                      <a:sym typeface="+mn-lt"/>
                    </a:endParaRPr>
                  </a:p>
                </p:txBody>
              </p:sp>
              <p:grpSp>
                <p:nvGrpSpPr>
                  <p:cNvPr id="33" name="Group 50957">
                    <a:extLst>
                      <a:ext uri="{FF2B5EF4-FFF2-40B4-BE49-F238E27FC236}">
                        <a16:creationId xmlns:a16="http://schemas.microsoft.com/office/drawing/2014/main" xmlns="" id="{DE88EA69-5436-4ADA-A8E3-A1607785C964}"/>
                      </a:ext>
                    </a:extLst>
                  </p:cNvPr>
                  <p:cNvGrpSpPr/>
                  <p:nvPr/>
                </p:nvGrpSpPr>
                <p:grpSpPr>
                  <a:xfrm>
                    <a:off x="874701" y="0"/>
                    <a:ext cx="1920150" cy="2028037"/>
                    <a:chOff x="-15149" y="0"/>
                    <a:chExt cx="1920149" cy="2028036"/>
                  </a:xfrm>
                </p:grpSpPr>
                <p:sp>
                  <p:nvSpPr>
                    <p:cNvPr id="34" name="Shape 50955">
                      <a:extLst>
                        <a:ext uri="{FF2B5EF4-FFF2-40B4-BE49-F238E27FC236}">
                          <a16:creationId xmlns:a16="http://schemas.microsoft.com/office/drawing/2014/main" xmlns="" id="{63EA2EF6-0B06-4BBA-9445-3EA4C6869638}"/>
                        </a:ext>
                      </a:extLst>
                    </p:cNvPr>
                    <p:cNvSpPr/>
                    <p:nvPr/>
                  </p:nvSpPr>
                  <p:spPr>
                    <a:xfrm>
                      <a:off x="-15149" y="953793"/>
                      <a:ext cx="1904998" cy="1074243"/>
                    </a:xfrm>
                    <a:prstGeom prst="rect">
                      <a:avLst/>
                    </a:prstGeom>
                    <a:noFill/>
                    <a:ln w="12700" cap="flat">
                      <a:noFill/>
                      <a:miter lim="400000"/>
                    </a:ln>
                    <a:effectLst/>
                  </p:spPr>
                  <p:txBody>
                    <a:bodyPr wrap="square" lIns="0" tIns="0" rIns="0" bIns="0" numCol="1" anchor="t">
                      <a:noAutofit/>
                    </a:bodyPr>
                    <a:lstStyle>
                      <a:lvl1pPr algn="l" defTabSz="584200">
                        <a:lnSpc>
                          <a:spcPct val="120000"/>
                        </a:lnSpc>
                        <a:spcBef>
                          <a:spcPts val="1000"/>
                        </a:spcBef>
                        <a:defRPr sz="1600">
                          <a:solidFill>
                            <a:srgbClr val="FFFFFF"/>
                          </a:solidFill>
                          <a:latin typeface="Helvetica Neue Light"/>
                          <a:ea typeface="Helvetica Neue Light"/>
                          <a:cs typeface="Helvetica Neue Light"/>
                          <a:sym typeface="Helvetica Neue Light"/>
                        </a:defRPr>
                      </a:lvl1pPr>
                    </a:lstStyle>
                    <a:p>
                      <a:r>
                        <a:rPr lang="zh-CN" altLang="en-US" sz="845" dirty="0">
                          <a:latin typeface="+mn-ea"/>
                          <a:ea typeface="+mn-ea"/>
                          <a:cs typeface="+mn-ea"/>
                          <a:sym typeface="+mn-lt"/>
                        </a:rPr>
                        <a:t>点击此处添加标题</a:t>
                      </a:r>
                      <a:endParaRPr sz="845" dirty="0">
                        <a:latin typeface="+mn-ea"/>
                        <a:ea typeface="+mn-ea"/>
                        <a:cs typeface="+mn-ea"/>
                        <a:sym typeface="+mn-lt"/>
                      </a:endParaRPr>
                    </a:p>
                  </p:txBody>
                </p:sp>
                <p:sp>
                  <p:nvSpPr>
                    <p:cNvPr id="35" name="Shape 50956">
                      <a:extLst>
                        <a:ext uri="{FF2B5EF4-FFF2-40B4-BE49-F238E27FC236}">
                          <a16:creationId xmlns:a16="http://schemas.microsoft.com/office/drawing/2014/main" xmlns="" id="{FD798281-3391-40A6-BEC7-4DCD8CDB5E66}"/>
                        </a:ext>
                      </a:extLst>
                    </p:cNvPr>
                    <p:cNvSpPr/>
                    <p:nvPr/>
                  </p:nvSpPr>
                  <p:spPr>
                    <a:xfrm>
                      <a:off x="0" y="0"/>
                      <a:ext cx="1905000" cy="385680"/>
                    </a:xfrm>
                    <a:prstGeom prst="rect">
                      <a:avLst/>
                    </a:prstGeom>
                    <a:noFill/>
                    <a:ln w="12700" cap="flat">
                      <a:noFill/>
                      <a:miter lim="400000"/>
                    </a:ln>
                    <a:effectLst/>
                  </p:spPr>
                  <p:txBody>
                    <a:bodyPr wrap="square" lIns="0" tIns="0" rIns="0" bIns="0" numCol="1" anchor="ctr">
                      <a:noAutofit/>
                    </a:bodyPr>
                    <a:lstStyle>
                      <a:lvl1pPr algn="l">
                        <a:lnSpc>
                          <a:spcPct val="100000"/>
                        </a:lnSpc>
                        <a:defRPr sz="2500">
                          <a:solidFill>
                            <a:srgbClr val="FFFFFF"/>
                          </a:solidFill>
                          <a:latin typeface="Helvetica Neue Light"/>
                          <a:ea typeface="Helvetica Neue Light"/>
                          <a:cs typeface="Helvetica Neue Light"/>
                          <a:sym typeface="Helvetica Neue Light"/>
                        </a:defRPr>
                      </a:lvl1pPr>
                    </a:lstStyle>
                    <a:p>
                      <a:r>
                        <a:rPr lang="zh-CN" altLang="en-US" sz="1400" dirty="0">
                          <a:latin typeface="+mn-ea"/>
                          <a:ea typeface="+mn-ea"/>
                          <a:cs typeface="+mn-ea"/>
                          <a:sym typeface="+mn-lt"/>
                        </a:rPr>
                        <a:t>点击此处添加标题</a:t>
                      </a:r>
                      <a:endParaRPr sz="1320" dirty="0">
                        <a:latin typeface="+mn-ea"/>
                        <a:ea typeface="+mn-ea"/>
                        <a:cs typeface="+mn-ea"/>
                        <a:sym typeface="+mn-lt"/>
                      </a:endParaRPr>
                    </a:p>
                  </p:txBody>
                </p:sp>
              </p:grpSp>
            </p:grpSp>
            <p:grpSp>
              <p:nvGrpSpPr>
                <p:cNvPr id="22" name="Group 50963">
                  <a:extLst>
                    <a:ext uri="{FF2B5EF4-FFF2-40B4-BE49-F238E27FC236}">
                      <a16:creationId xmlns:a16="http://schemas.microsoft.com/office/drawing/2014/main" xmlns="" id="{3823B867-E757-464D-8D3C-E339A4F06971}"/>
                    </a:ext>
                  </a:extLst>
                </p:cNvPr>
                <p:cNvGrpSpPr/>
                <p:nvPr/>
              </p:nvGrpSpPr>
              <p:grpSpPr>
                <a:xfrm>
                  <a:off x="1575188" y="3078246"/>
                  <a:ext cx="2673225" cy="2209518"/>
                  <a:chOff x="0" y="0"/>
                  <a:chExt cx="2673223" cy="2209517"/>
                </a:xfrm>
              </p:grpSpPr>
              <p:sp>
                <p:nvSpPr>
                  <p:cNvPr id="28" name="Shape 50959">
                    <a:extLst>
                      <a:ext uri="{FF2B5EF4-FFF2-40B4-BE49-F238E27FC236}">
                        <a16:creationId xmlns:a16="http://schemas.microsoft.com/office/drawing/2014/main" xmlns="" id="{70EC66A0-317E-4C21-B475-5EEAB5B07F20}"/>
                      </a:ext>
                    </a:extLst>
                  </p:cNvPr>
                  <p:cNvSpPr/>
                  <p:nvPr/>
                </p:nvSpPr>
                <p:spPr>
                  <a:xfrm>
                    <a:off x="0" y="0"/>
                    <a:ext cx="508001" cy="454026"/>
                  </a:xfrm>
                  <a:custGeom>
                    <a:avLst/>
                    <a:gdLst/>
                    <a:ahLst/>
                    <a:cxnLst>
                      <a:cxn ang="0">
                        <a:pos x="wd2" y="hd2"/>
                      </a:cxn>
                      <a:cxn ang="5400000">
                        <a:pos x="wd2" y="hd2"/>
                      </a:cxn>
                      <a:cxn ang="10800000">
                        <a:pos x="wd2" y="hd2"/>
                      </a:cxn>
                      <a:cxn ang="16200000">
                        <a:pos x="wd2" y="hd2"/>
                      </a:cxn>
                    </a:cxnLst>
                    <a:rect l="0" t="0" r="r" b="b"/>
                    <a:pathLst>
                      <a:path w="21600" h="21484" extrusionOk="0">
                        <a:moveTo>
                          <a:pt x="19415" y="16649"/>
                        </a:moveTo>
                        <a:cubicBezTo>
                          <a:pt x="20161" y="16995"/>
                          <a:pt x="20794" y="17015"/>
                          <a:pt x="20797" y="18016"/>
                        </a:cubicBezTo>
                        <a:lnTo>
                          <a:pt x="21600" y="21484"/>
                        </a:lnTo>
                        <a:lnTo>
                          <a:pt x="0" y="21484"/>
                        </a:lnTo>
                        <a:cubicBezTo>
                          <a:pt x="91" y="20771"/>
                          <a:pt x="349" y="19060"/>
                          <a:pt x="573" y="18136"/>
                        </a:cubicBezTo>
                        <a:cubicBezTo>
                          <a:pt x="679" y="17700"/>
                          <a:pt x="1212" y="16975"/>
                          <a:pt x="2036" y="16624"/>
                        </a:cubicBezTo>
                        <a:cubicBezTo>
                          <a:pt x="4050" y="15766"/>
                          <a:pt x="6877" y="14370"/>
                          <a:pt x="7251" y="13724"/>
                        </a:cubicBezTo>
                        <a:cubicBezTo>
                          <a:pt x="7484" y="13323"/>
                          <a:pt x="7579" y="13743"/>
                          <a:pt x="7681" y="13421"/>
                        </a:cubicBezTo>
                        <a:cubicBezTo>
                          <a:pt x="7916" y="12679"/>
                          <a:pt x="7968" y="11587"/>
                          <a:pt x="7968" y="11587"/>
                        </a:cubicBezTo>
                        <a:cubicBezTo>
                          <a:pt x="7848" y="11494"/>
                          <a:pt x="7572" y="10786"/>
                          <a:pt x="7434" y="10117"/>
                        </a:cubicBezTo>
                        <a:cubicBezTo>
                          <a:pt x="7387" y="9891"/>
                          <a:pt x="7082" y="9884"/>
                          <a:pt x="6846" y="8995"/>
                        </a:cubicBezTo>
                        <a:cubicBezTo>
                          <a:pt x="6653" y="8263"/>
                          <a:pt x="6425" y="7272"/>
                          <a:pt x="6518" y="6932"/>
                        </a:cubicBezTo>
                        <a:cubicBezTo>
                          <a:pt x="6566" y="6758"/>
                          <a:pt x="6695" y="6822"/>
                          <a:pt x="6716" y="6831"/>
                        </a:cubicBezTo>
                        <a:cubicBezTo>
                          <a:pt x="6697" y="6706"/>
                          <a:pt x="6673" y="6705"/>
                          <a:pt x="6649" y="6531"/>
                        </a:cubicBezTo>
                        <a:cubicBezTo>
                          <a:pt x="6603" y="6199"/>
                          <a:pt x="6428" y="5653"/>
                          <a:pt x="6414" y="5330"/>
                        </a:cubicBezTo>
                        <a:cubicBezTo>
                          <a:pt x="6302" y="2941"/>
                          <a:pt x="6814" y="1517"/>
                          <a:pt x="7802" y="834"/>
                        </a:cubicBezTo>
                        <a:cubicBezTo>
                          <a:pt x="8064" y="653"/>
                          <a:pt x="9136" y="145"/>
                          <a:pt x="9462" y="64"/>
                        </a:cubicBezTo>
                        <a:cubicBezTo>
                          <a:pt x="10187" y="-116"/>
                          <a:pt x="11659" y="109"/>
                          <a:pt x="12338" y="443"/>
                        </a:cubicBezTo>
                        <a:cubicBezTo>
                          <a:pt x="14203" y="1346"/>
                          <a:pt x="14766" y="2285"/>
                          <a:pt x="14624" y="5330"/>
                        </a:cubicBezTo>
                        <a:cubicBezTo>
                          <a:pt x="14599" y="5877"/>
                          <a:pt x="14486" y="6618"/>
                          <a:pt x="14433" y="6945"/>
                        </a:cubicBezTo>
                        <a:cubicBezTo>
                          <a:pt x="14521" y="6860"/>
                          <a:pt x="14606" y="6807"/>
                          <a:pt x="14679" y="6813"/>
                        </a:cubicBezTo>
                        <a:cubicBezTo>
                          <a:pt x="14982" y="6833"/>
                          <a:pt x="14696" y="8105"/>
                          <a:pt x="14460" y="8995"/>
                        </a:cubicBezTo>
                        <a:cubicBezTo>
                          <a:pt x="14225" y="9884"/>
                          <a:pt x="13904" y="9888"/>
                          <a:pt x="13872" y="10117"/>
                        </a:cubicBezTo>
                        <a:cubicBezTo>
                          <a:pt x="13761" y="10901"/>
                          <a:pt x="13490" y="11361"/>
                          <a:pt x="13347" y="11576"/>
                        </a:cubicBezTo>
                        <a:cubicBezTo>
                          <a:pt x="13347" y="11576"/>
                          <a:pt x="13436" y="12775"/>
                          <a:pt x="13704" y="13449"/>
                        </a:cubicBezTo>
                        <a:cubicBezTo>
                          <a:pt x="13812" y="13730"/>
                          <a:pt x="13931" y="13430"/>
                          <a:pt x="14102" y="13742"/>
                        </a:cubicBezTo>
                        <a:cubicBezTo>
                          <a:pt x="14018" y="13588"/>
                          <a:pt x="14272" y="14339"/>
                          <a:pt x="15405" y="14858"/>
                        </a:cubicBezTo>
                        <a:cubicBezTo>
                          <a:pt x="17512" y="15825"/>
                          <a:pt x="18500" y="16226"/>
                          <a:pt x="19415" y="16649"/>
                        </a:cubicBezTo>
                        <a:close/>
                      </a:path>
                    </a:pathLst>
                  </a:custGeom>
                  <a:solidFill>
                    <a:srgbClr val="FFFFFF"/>
                  </a:solidFill>
                  <a:ln w="12700" cap="flat">
                    <a:noFill/>
                    <a:miter lim="400000"/>
                  </a:ln>
                  <a:effectLst/>
                </p:spPr>
                <p:txBody>
                  <a:bodyPr wrap="square" lIns="0" tIns="0" rIns="0" bIns="0" numCol="1" anchor="ctr">
                    <a:noAutofit/>
                  </a:bodyPr>
                  <a:lstStyle/>
                  <a:p>
                    <a:endParaRPr>
                      <a:latin typeface="+mn-ea"/>
                      <a:ea typeface="+mn-ea"/>
                      <a:cs typeface="+mn-ea"/>
                      <a:sym typeface="+mn-lt"/>
                    </a:endParaRPr>
                  </a:p>
                </p:txBody>
              </p:sp>
              <p:grpSp>
                <p:nvGrpSpPr>
                  <p:cNvPr id="29" name="Group 50962">
                    <a:extLst>
                      <a:ext uri="{FF2B5EF4-FFF2-40B4-BE49-F238E27FC236}">
                        <a16:creationId xmlns:a16="http://schemas.microsoft.com/office/drawing/2014/main" xmlns="" id="{3CCF6327-50BA-427A-BBB7-04C6B516A31C}"/>
                      </a:ext>
                    </a:extLst>
                  </p:cNvPr>
                  <p:cNvGrpSpPr/>
                  <p:nvPr/>
                </p:nvGrpSpPr>
                <p:grpSpPr>
                  <a:xfrm>
                    <a:off x="753359" y="46872"/>
                    <a:ext cx="1919864" cy="2162645"/>
                    <a:chOff x="-14863" y="0"/>
                    <a:chExt cx="1919863" cy="2162642"/>
                  </a:xfrm>
                </p:grpSpPr>
                <p:sp>
                  <p:nvSpPr>
                    <p:cNvPr id="30" name="Shape 50960">
                      <a:extLst>
                        <a:ext uri="{FF2B5EF4-FFF2-40B4-BE49-F238E27FC236}">
                          <a16:creationId xmlns:a16="http://schemas.microsoft.com/office/drawing/2014/main" xmlns="" id="{E79C7B01-0035-4055-9625-16C9166ADFBC}"/>
                        </a:ext>
                      </a:extLst>
                    </p:cNvPr>
                    <p:cNvSpPr/>
                    <p:nvPr/>
                  </p:nvSpPr>
                  <p:spPr>
                    <a:xfrm>
                      <a:off x="-14863" y="1088400"/>
                      <a:ext cx="1905000" cy="1074242"/>
                    </a:xfrm>
                    <a:prstGeom prst="rect">
                      <a:avLst/>
                    </a:prstGeom>
                    <a:noFill/>
                    <a:ln w="12700" cap="flat">
                      <a:noFill/>
                      <a:miter lim="400000"/>
                    </a:ln>
                    <a:effectLst/>
                  </p:spPr>
                  <p:txBody>
                    <a:bodyPr wrap="square" lIns="0" tIns="0" rIns="0" bIns="0" numCol="1" anchor="t">
                      <a:noAutofit/>
                    </a:bodyPr>
                    <a:lstStyle>
                      <a:lvl1pPr algn="l" defTabSz="584200">
                        <a:lnSpc>
                          <a:spcPct val="120000"/>
                        </a:lnSpc>
                        <a:spcBef>
                          <a:spcPts val="1000"/>
                        </a:spcBef>
                        <a:defRPr sz="1600">
                          <a:solidFill>
                            <a:srgbClr val="FFFFFF"/>
                          </a:solidFill>
                          <a:latin typeface="Helvetica Neue Light"/>
                          <a:ea typeface="Helvetica Neue Light"/>
                          <a:cs typeface="Helvetica Neue Light"/>
                          <a:sym typeface="Helvetica Neue Light"/>
                        </a:defRPr>
                      </a:lvl1pPr>
                    </a:lstStyle>
                    <a:p>
                      <a:r>
                        <a:rPr lang="zh-CN" altLang="en-US" sz="845" dirty="0">
                          <a:latin typeface="+mn-ea"/>
                          <a:ea typeface="+mn-ea"/>
                          <a:cs typeface="+mn-ea"/>
                          <a:sym typeface="+mn-lt"/>
                        </a:rPr>
                        <a:t>点击此处添加标题</a:t>
                      </a:r>
                      <a:endParaRPr sz="845" dirty="0">
                        <a:latin typeface="+mn-ea"/>
                        <a:ea typeface="+mn-ea"/>
                        <a:cs typeface="+mn-ea"/>
                        <a:sym typeface="+mn-lt"/>
                      </a:endParaRPr>
                    </a:p>
                  </p:txBody>
                </p:sp>
                <p:sp>
                  <p:nvSpPr>
                    <p:cNvPr id="31" name="Shape 50961">
                      <a:extLst>
                        <a:ext uri="{FF2B5EF4-FFF2-40B4-BE49-F238E27FC236}">
                          <a16:creationId xmlns:a16="http://schemas.microsoft.com/office/drawing/2014/main" xmlns="" id="{6B356C09-0E79-4673-A097-CAAB6A12EF3E}"/>
                        </a:ext>
                      </a:extLst>
                    </p:cNvPr>
                    <p:cNvSpPr/>
                    <p:nvPr/>
                  </p:nvSpPr>
                  <p:spPr>
                    <a:xfrm>
                      <a:off x="0" y="0"/>
                      <a:ext cx="1905000" cy="385680"/>
                    </a:xfrm>
                    <a:prstGeom prst="rect">
                      <a:avLst/>
                    </a:prstGeom>
                    <a:noFill/>
                    <a:ln w="12700" cap="flat">
                      <a:noFill/>
                      <a:miter lim="400000"/>
                    </a:ln>
                    <a:effectLst/>
                  </p:spPr>
                  <p:txBody>
                    <a:bodyPr wrap="square" lIns="0" tIns="0" rIns="0" bIns="0" numCol="1" anchor="ctr">
                      <a:noAutofit/>
                    </a:bodyPr>
                    <a:lstStyle>
                      <a:lvl1pPr algn="l">
                        <a:lnSpc>
                          <a:spcPct val="100000"/>
                        </a:lnSpc>
                        <a:defRPr sz="2500">
                          <a:solidFill>
                            <a:srgbClr val="FFFFFF"/>
                          </a:solidFill>
                          <a:latin typeface="Helvetica Neue Light"/>
                          <a:ea typeface="Helvetica Neue Light"/>
                          <a:cs typeface="Helvetica Neue Light"/>
                          <a:sym typeface="Helvetica Neue Light"/>
                        </a:defRPr>
                      </a:lvl1pPr>
                    </a:lstStyle>
                    <a:p>
                      <a:r>
                        <a:rPr lang="zh-CN" altLang="en-US" sz="1400" dirty="0">
                          <a:latin typeface="+mn-ea"/>
                          <a:ea typeface="+mn-ea"/>
                          <a:cs typeface="+mn-ea"/>
                          <a:sym typeface="+mn-lt"/>
                        </a:rPr>
                        <a:t>点击此处添加标题</a:t>
                      </a:r>
                      <a:endParaRPr sz="1320" dirty="0">
                        <a:latin typeface="+mn-ea"/>
                        <a:ea typeface="+mn-ea"/>
                        <a:cs typeface="+mn-ea"/>
                        <a:sym typeface="+mn-lt"/>
                      </a:endParaRPr>
                    </a:p>
                  </p:txBody>
                </p:sp>
              </p:grpSp>
            </p:grpSp>
            <p:grpSp>
              <p:nvGrpSpPr>
                <p:cNvPr id="23" name="Group 50968">
                  <a:extLst>
                    <a:ext uri="{FF2B5EF4-FFF2-40B4-BE49-F238E27FC236}">
                      <a16:creationId xmlns:a16="http://schemas.microsoft.com/office/drawing/2014/main" xmlns="" id="{DAFF2F5F-904C-4BC5-9E1C-7E9B75A927D2}"/>
                    </a:ext>
                  </a:extLst>
                </p:cNvPr>
                <p:cNvGrpSpPr/>
                <p:nvPr/>
              </p:nvGrpSpPr>
              <p:grpSpPr>
                <a:xfrm>
                  <a:off x="0" y="4436681"/>
                  <a:ext cx="1904586" cy="2134504"/>
                  <a:chOff x="0" y="0"/>
                  <a:chExt cx="1904585" cy="2134503"/>
                </a:xfrm>
              </p:grpSpPr>
              <p:sp>
                <p:nvSpPr>
                  <p:cNvPr id="24" name="Shape 50964">
                    <a:extLst>
                      <a:ext uri="{FF2B5EF4-FFF2-40B4-BE49-F238E27FC236}">
                        <a16:creationId xmlns:a16="http://schemas.microsoft.com/office/drawing/2014/main" xmlns="" id="{7E2E166F-2202-4A82-B8C9-B676E622C32B}"/>
                      </a:ext>
                    </a:extLst>
                  </p:cNvPr>
                  <p:cNvSpPr/>
                  <p:nvPr/>
                </p:nvSpPr>
                <p:spPr>
                  <a:xfrm>
                    <a:off x="0" y="0"/>
                    <a:ext cx="508001" cy="507804"/>
                  </a:xfrm>
                  <a:custGeom>
                    <a:avLst/>
                    <a:gdLst/>
                    <a:ahLst/>
                    <a:cxnLst>
                      <a:cxn ang="0">
                        <a:pos x="wd2" y="hd2"/>
                      </a:cxn>
                      <a:cxn ang="5400000">
                        <a:pos x="wd2" y="hd2"/>
                      </a:cxn>
                      <a:cxn ang="10800000">
                        <a:pos x="wd2" y="hd2"/>
                      </a:cxn>
                      <a:cxn ang="16200000">
                        <a:pos x="wd2" y="hd2"/>
                      </a:cxn>
                    </a:cxnLst>
                    <a:rect l="0" t="0" r="r" b="b"/>
                    <a:pathLst>
                      <a:path w="21600" h="21600" extrusionOk="0">
                        <a:moveTo>
                          <a:pt x="8689" y="3102"/>
                        </a:moveTo>
                        <a:cubicBezTo>
                          <a:pt x="10181" y="3102"/>
                          <a:pt x="11584" y="3680"/>
                          <a:pt x="12638" y="4729"/>
                        </a:cubicBezTo>
                        <a:cubicBezTo>
                          <a:pt x="13691" y="5775"/>
                          <a:pt x="14270" y="7167"/>
                          <a:pt x="14270" y="8646"/>
                        </a:cubicBezTo>
                        <a:cubicBezTo>
                          <a:pt x="14270" y="10126"/>
                          <a:pt x="13691" y="11517"/>
                          <a:pt x="12638" y="12563"/>
                        </a:cubicBezTo>
                        <a:cubicBezTo>
                          <a:pt x="11584" y="13612"/>
                          <a:pt x="10181" y="14190"/>
                          <a:pt x="8689" y="14190"/>
                        </a:cubicBezTo>
                        <a:cubicBezTo>
                          <a:pt x="7197" y="14190"/>
                          <a:pt x="5795" y="13612"/>
                          <a:pt x="4741" y="12563"/>
                        </a:cubicBezTo>
                        <a:cubicBezTo>
                          <a:pt x="3688" y="11517"/>
                          <a:pt x="3108" y="10125"/>
                          <a:pt x="3108" y="8646"/>
                        </a:cubicBezTo>
                        <a:cubicBezTo>
                          <a:pt x="3108" y="7166"/>
                          <a:pt x="3688" y="5775"/>
                          <a:pt x="4741" y="4729"/>
                        </a:cubicBezTo>
                        <a:cubicBezTo>
                          <a:pt x="5795" y="3680"/>
                          <a:pt x="7197" y="3102"/>
                          <a:pt x="8689" y="3102"/>
                        </a:cubicBezTo>
                        <a:close/>
                        <a:moveTo>
                          <a:pt x="16149" y="13086"/>
                        </a:moveTo>
                        <a:cubicBezTo>
                          <a:pt x="16951" y="11758"/>
                          <a:pt x="17378" y="10235"/>
                          <a:pt x="17378" y="8646"/>
                        </a:cubicBezTo>
                        <a:cubicBezTo>
                          <a:pt x="17378" y="6336"/>
                          <a:pt x="16474" y="4164"/>
                          <a:pt x="14832" y="2531"/>
                        </a:cubicBezTo>
                        <a:cubicBezTo>
                          <a:pt x="13191" y="899"/>
                          <a:pt x="11009" y="0"/>
                          <a:pt x="8689" y="0"/>
                        </a:cubicBezTo>
                        <a:cubicBezTo>
                          <a:pt x="6370" y="0"/>
                          <a:pt x="4188" y="899"/>
                          <a:pt x="2547" y="2531"/>
                        </a:cubicBezTo>
                        <a:cubicBezTo>
                          <a:pt x="905" y="4164"/>
                          <a:pt x="0" y="6336"/>
                          <a:pt x="0" y="8646"/>
                        </a:cubicBezTo>
                        <a:cubicBezTo>
                          <a:pt x="0" y="10957"/>
                          <a:pt x="905" y="13128"/>
                          <a:pt x="2547" y="14762"/>
                        </a:cubicBezTo>
                        <a:cubicBezTo>
                          <a:pt x="4188" y="16393"/>
                          <a:pt x="6369" y="17292"/>
                          <a:pt x="8689" y="17292"/>
                        </a:cubicBezTo>
                        <a:cubicBezTo>
                          <a:pt x="8689" y="17292"/>
                          <a:pt x="8689" y="17292"/>
                          <a:pt x="8690" y="17292"/>
                        </a:cubicBezTo>
                        <a:cubicBezTo>
                          <a:pt x="10229" y="17292"/>
                          <a:pt x="11708" y="16896"/>
                          <a:pt x="13008" y="16152"/>
                        </a:cubicBezTo>
                        <a:lnTo>
                          <a:pt x="18487" y="21600"/>
                        </a:lnTo>
                        <a:lnTo>
                          <a:pt x="21600" y="18505"/>
                        </a:lnTo>
                        <a:cubicBezTo>
                          <a:pt x="21600" y="18505"/>
                          <a:pt x="16149" y="13086"/>
                          <a:pt x="16149" y="13086"/>
                        </a:cubicBezTo>
                        <a:close/>
                      </a:path>
                    </a:pathLst>
                  </a:custGeom>
                  <a:solidFill>
                    <a:srgbClr val="FFFFFF"/>
                  </a:solidFill>
                  <a:ln w="12700" cap="flat">
                    <a:noFill/>
                    <a:miter lim="400000"/>
                  </a:ln>
                  <a:effectLst/>
                </p:spPr>
                <p:txBody>
                  <a:bodyPr wrap="square" lIns="0" tIns="0" rIns="0" bIns="0" numCol="1" anchor="ctr">
                    <a:noAutofit/>
                  </a:bodyPr>
                  <a:lstStyle/>
                  <a:p>
                    <a:endParaRPr>
                      <a:latin typeface="+mn-ea"/>
                      <a:ea typeface="+mn-ea"/>
                      <a:cs typeface="+mn-ea"/>
                      <a:sym typeface="+mn-lt"/>
                    </a:endParaRPr>
                  </a:p>
                </p:txBody>
              </p:sp>
              <p:grpSp>
                <p:nvGrpSpPr>
                  <p:cNvPr id="25" name="Group 50967">
                    <a:extLst>
                      <a:ext uri="{FF2B5EF4-FFF2-40B4-BE49-F238E27FC236}">
                        <a16:creationId xmlns:a16="http://schemas.microsoft.com/office/drawing/2014/main" xmlns="" id="{73F5BE11-2988-4084-AAFB-5B49326EE012}"/>
                      </a:ext>
                    </a:extLst>
                  </p:cNvPr>
                  <p:cNvGrpSpPr/>
                  <p:nvPr/>
                </p:nvGrpSpPr>
                <p:grpSpPr>
                  <a:xfrm>
                    <a:off x="601072" y="53733"/>
                    <a:ext cx="1303513" cy="2080770"/>
                    <a:chOff x="-33512" y="0"/>
                    <a:chExt cx="1303512" cy="2080767"/>
                  </a:xfrm>
                </p:grpSpPr>
                <p:sp>
                  <p:nvSpPr>
                    <p:cNvPr id="26" name="Shape 50965">
                      <a:extLst>
                        <a:ext uri="{FF2B5EF4-FFF2-40B4-BE49-F238E27FC236}">
                          <a16:creationId xmlns:a16="http://schemas.microsoft.com/office/drawing/2014/main" xmlns="" id="{7FEFA52C-BF26-41A9-97D6-23F0BA60AC28}"/>
                        </a:ext>
                      </a:extLst>
                    </p:cNvPr>
                    <p:cNvSpPr/>
                    <p:nvPr/>
                  </p:nvSpPr>
                  <p:spPr>
                    <a:xfrm>
                      <a:off x="-33512" y="1006525"/>
                      <a:ext cx="1270001" cy="1074242"/>
                    </a:xfrm>
                    <a:prstGeom prst="rect">
                      <a:avLst/>
                    </a:prstGeom>
                    <a:noFill/>
                    <a:ln w="12700" cap="flat">
                      <a:noFill/>
                      <a:miter lim="400000"/>
                    </a:ln>
                    <a:effectLst/>
                  </p:spPr>
                  <p:txBody>
                    <a:bodyPr wrap="square" lIns="0" tIns="0" rIns="0" bIns="0" numCol="1" anchor="t">
                      <a:noAutofit/>
                    </a:bodyPr>
                    <a:lstStyle>
                      <a:lvl1pPr algn="l" defTabSz="584200">
                        <a:lnSpc>
                          <a:spcPct val="120000"/>
                        </a:lnSpc>
                        <a:spcBef>
                          <a:spcPts val="1000"/>
                        </a:spcBef>
                        <a:defRPr sz="1600">
                          <a:solidFill>
                            <a:srgbClr val="FFFFFF"/>
                          </a:solidFill>
                          <a:latin typeface="Helvetica Neue Light"/>
                          <a:ea typeface="Helvetica Neue Light"/>
                          <a:cs typeface="Helvetica Neue Light"/>
                          <a:sym typeface="Helvetica Neue Light"/>
                        </a:defRPr>
                      </a:lvl1pPr>
                    </a:lstStyle>
                    <a:p>
                      <a:r>
                        <a:rPr lang="zh-CN" altLang="en-US" sz="845" dirty="0">
                          <a:latin typeface="+mn-ea"/>
                          <a:ea typeface="+mn-ea"/>
                          <a:cs typeface="+mn-ea"/>
                          <a:sym typeface="+mn-lt"/>
                        </a:rPr>
                        <a:t>点击此处添加标题</a:t>
                      </a:r>
                      <a:endParaRPr sz="845" dirty="0">
                        <a:latin typeface="+mn-ea"/>
                        <a:ea typeface="+mn-ea"/>
                        <a:cs typeface="+mn-ea"/>
                        <a:sym typeface="+mn-lt"/>
                      </a:endParaRPr>
                    </a:p>
                  </p:txBody>
                </p:sp>
                <p:sp>
                  <p:nvSpPr>
                    <p:cNvPr id="27" name="Shape 50966">
                      <a:extLst>
                        <a:ext uri="{FF2B5EF4-FFF2-40B4-BE49-F238E27FC236}">
                          <a16:creationId xmlns:a16="http://schemas.microsoft.com/office/drawing/2014/main" xmlns="" id="{5B0D364D-4AC2-490B-9E0C-ACC0E7CB68C5}"/>
                        </a:ext>
                      </a:extLst>
                    </p:cNvPr>
                    <p:cNvSpPr/>
                    <p:nvPr/>
                  </p:nvSpPr>
                  <p:spPr>
                    <a:xfrm>
                      <a:off x="0" y="0"/>
                      <a:ext cx="1270000" cy="385680"/>
                    </a:xfrm>
                    <a:prstGeom prst="rect">
                      <a:avLst/>
                    </a:prstGeom>
                    <a:noFill/>
                    <a:ln w="12700" cap="flat">
                      <a:noFill/>
                      <a:miter lim="400000"/>
                    </a:ln>
                    <a:effectLst/>
                  </p:spPr>
                  <p:txBody>
                    <a:bodyPr wrap="square" lIns="0" tIns="0" rIns="0" bIns="0" numCol="1" anchor="ctr">
                      <a:noAutofit/>
                    </a:bodyPr>
                    <a:lstStyle>
                      <a:lvl1pPr algn="l">
                        <a:lnSpc>
                          <a:spcPct val="100000"/>
                        </a:lnSpc>
                        <a:defRPr sz="2500">
                          <a:solidFill>
                            <a:srgbClr val="FFFFFF"/>
                          </a:solidFill>
                          <a:latin typeface="Helvetica Neue Light"/>
                          <a:ea typeface="Helvetica Neue Light"/>
                          <a:cs typeface="Helvetica Neue Light"/>
                          <a:sym typeface="Helvetica Neue Light"/>
                        </a:defRPr>
                      </a:lvl1pPr>
                    </a:lstStyle>
                    <a:p>
                      <a:r>
                        <a:rPr lang="zh-CN" altLang="en-US" sz="1400" dirty="0">
                          <a:latin typeface="+mn-ea"/>
                          <a:ea typeface="+mn-ea"/>
                          <a:cs typeface="+mn-ea"/>
                          <a:sym typeface="+mn-lt"/>
                        </a:rPr>
                        <a:t>添加标题</a:t>
                      </a:r>
                      <a:endParaRPr sz="1320" dirty="0">
                        <a:latin typeface="+mn-ea"/>
                        <a:ea typeface="+mn-ea"/>
                        <a:cs typeface="+mn-ea"/>
                        <a:sym typeface="+mn-lt"/>
                      </a:endParaRPr>
                    </a:p>
                  </p:txBody>
                </p:sp>
              </p:grpSp>
            </p:grpSp>
          </p:grpSp>
        </p:grpSp>
        <p:grpSp>
          <p:nvGrpSpPr>
            <p:cNvPr id="13" name="Group 50975">
              <a:extLst>
                <a:ext uri="{FF2B5EF4-FFF2-40B4-BE49-F238E27FC236}">
                  <a16:creationId xmlns:a16="http://schemas.microsoft.com/office/drawing/2014/main" xmlns="" id="{71EAA1E7-85B7-4842-95CB-E9663B997C80}"/>
                </a:ext>
              </a:extLst>
            </p:cNvPr>
            <p:cNvGrpSpPr/>
            <p:nvPr/>
          </p:nvGrpSpPr>
          <p:grpSpPr>
            <a:xfrm>
              <a:off x="2103025" y="6303622"/>
              <a:ext cx="6772514" cy="986634"/>
              <a:chOff x="0" y="0"/>
              <a:chExt cx="6772512" cy="986633"/>
            </a:xfrm>
          </p:grpSpPr>
          <p:sp>
            <p:nvSpPr>
              <p:cNvPr id="14" name="Shape 50971">
                <a:extLst>
                  <a:ext uri="{FF2B5EF4-FFF2-40B4-BE49-F238E27FC236}">
                    <a16:creationId xmlns:a16="http://schemas.microsoft.com/office/drawing/2014/main" xmlns="" id="{988E4A00-54F8-4A74-B8FC-7239497362FA}"/>
                  </a:ext>
                </a:extLst>
              </p:cNvPr>
              <p:cNvSpPr/>
              <p:nvPr/>
            </p:nvSpPr>
            <p:spPr>
              <a:xfrm>
                <a:off x="0" y="600953"/>
                <a:ext cx="885081" cy="385681"/>
              </a:xfrm>
              <a:prstGeom prst="rect">
                <a:avLst/>
              </a:prstGeom>
              <a:noFill/>
              <a:ln w="12700" cap="flat">
                <a:noFill/>
                <a:miter lim="400000"/>
              </a:ln>
              <a:effectLst/>
            </p:spPr>
            <p:txBody>
              <a:bodyPr wrap="square" lIns="0" tIns="0" rIns="0" bIns="0" numCol="1" anchor="ctr">
                <a:noAutofit/>
              </a:bodyPr>
              <a:lstStyle>
                <a:lvl1pPr algn="l" defTabSz="584200">
                  <a:lnSpc>
                    <a:spcPct val="100000"/>
                  </a:lnSpc>
                  <a:spcBef>
                    <a:spcPts val="0"/>
                  </a:spcBef>
                  <a:defRPr sz="2500" cap="all">
                    <a:solidFill>
                      <a:srgbClr val="B9B9B9"/>
                    </a:solidFill>
                    <a:latin typeface="Helvetica Neue Light"/>
                    <a:ea typeface="Helvetica Neue Light"/>
                    <a:cs typeface="Helvetica Neue Light"/>
                    <a:sym typeface="Helvetica Neue Light"/>
                  </a:defRPr>
                </a:lvl1pPr>
              </a:lstStyle>
              <a:p>
                <a:r>
                  <a:rPr sz="1320">
                    <a:latin typeface="+mn-ea"/>
                    <a:ea typeface="+mn-ea"/>
                    <a:cs typeface="+mn-ea"/>
                    <a:sym typeface="+mn-lt"/>
                  </a:rPr>
                  <a:t>14%</a:t>
                </a:r>
              </a:p>
            </p:txBody>
          </p:sp>
          <p:sp>
            <p:nvSpPr>
              <p:cNvPr id="15" name="Shape 50972">
                <a:extLst>
                  <a:ext uri="{FF2B5EF4-FFF2-40B4-BE49-F238E27FC236}">
                    <a16:creationId xmlns:a16="http://schemas.microsoft.com/office/drawing/2014/main" xmlns="" id="{5D00B4C1-212E-4985-A4B2-9B2D1D69E9E0}"/>
                  </a:ext>
                </a:extLst>
              </p:cNvPr>
              <p:cNvSpPr/>
              <p:nvPr/>
            </p:nvSpPr>
            <p:spPr>
              <a:xfrm>
                <a:off x="1632931" y="480383"/>
                <a:ext cx="885082" cy="385680"/>
              </a:xfrm>
              <a:prstGeom prst="rect">
                <a:avLst/>
              </a:prstGeom>
              <a:noFill/>
              <a:ln w="12700" cap="flat">
                <a:noFill/>
                <a:miter lim="400000"/>
              </a:ln>
              <a:effectLst/>
            </p:spPr>
            <p:txBody>
              <a:bodyPr wrap="square" lIns="0" tIns="0" rIns="0" bIns="0" numCol="1" anchor="ctr">
                <a:noAutofit/>
              </a:bodyPr>
              <a:lstStyle>
                <a:lvl1pPr algn="l" defTabSz="584200">
                  <a:lnSpc>
                    <a:spcPct val="100000"/>
                  </a:lnSpc>
                  <a:spcBef>
                    <a:spcPts val="0"/>
                  </a:spcBef>
                  <a:defRPr sz="2500" cap="all">
                    <a:solidFill>
                      <a:srgbClr val="3197E1"/>
                    </a:solidFill>
                    <a:latin typeface="Helvetica Neue Light"/>
                    <a:ea typeface="Helvetica Neue Light"/>
                    <a:cs typeface="Helvetica Neue Light"/>
                    <a:sym typeface="Helvetica Neue Light"/>
                  </a:defRPr>
                </a:lvl1pPr>
              </a:lstStyle>
              <a:p>
                <a:r>
                  <a:rPr sz="1320" dirty="0">
                    <a:solidFill>
                      <a:srgbClr val="F83003"/>
                    </a:solidFill>
                    <a:latin typeface="+mn-ea"/>
                    <a:ea typeface="+mn-ea"/>
                    <a:cs typeface="+mn-ea"/>
                    <a:sym typeface="+mn-lt"/>
                  </a:rPr>
                  <a:t>26%</a:t>
                </a:r>
              </a:p>
            </p:txBody>
          </p:sp>
          <p:sp>
            <p:nvSpPr>
              <p:cNvPr id="16" name="Shape 50973">
                <a:extLst>
                  <a:ext uri="{FF2B5EF4-FFF2-40B4-BE49-F238E27FC236}">
                    <a16:creationId xmlns:a16="http://schemas.microsoft.com/office/drawing/2014/main" xmlns="" id="{2BDDCEBD-3D59-4E10-BB29-A9DABFDEB824}"/>
                  </a:ext>
                </a:extLst>
              </p:cNvPr>
              <p:cNvSpPr/>
              <p:nvPr/>
            </p:nvSpPr>
            <p:spPr>
              <a:xfrm>
                <a:off x="3477241" y="240672"/>
                <a:ext cx="885082" cy="385681"/>
              </a:xfrm>
              <a:prstGeom prst="rect">
                <a:avLst/>
              </a:prstGeom>
              <a:noFill/>
              <a:ln w="12700" cap="flat">
                <a:noFill/>
                <a:miter lim="400000"/>
              </a:ln>
              <a:effectLst/>
            </p:spPr>
            <p:txBody>
              <a:bodyPr wrap="square" lIns="0" tIns="0" rIns="0" bIns="0" numCol="1" anchor="ctr">
                <a:noAutofit/>
              </a:bodyPr>
              <a:lstStyle>
                <a:lvl1pPr algn="l" defTabSz="584200">
                  <a:lnSpc>
                    <a:spcPct val="100000"/>
                  </a:lnSpc>
                  <a:spcBef>
                    <a:spcPts val="0"/>
                  </a:spcBef>
                  <a:defRPr sz="2500" cap="all">
                    <a:solidFill>
                      <a:srgbClr val="3483C9"/>
                    </a:solidFill>
                    <a:latin typeface="Helvetica Neue Light"/>
                    <a:ea typeface="Helvetica Neue Light"/>
                    <a:cs typeface="Helvetica Neue Light"/>
                    <a:sym typeface="Helvetica Neue Light"/>
                  </a:defRPr>
                </a:lvl1pPr>
              </a:lstStyle>
              <a:p>
                <a:r>
                  <a:rPr sz="1320" dirty="0">
                    <a:solidFill>
                      <a:srgbClr val="C62702"/>
                    </a:solidFill>
                    <a:latin typeface="+mn-ea"/>
                    <a:ea typeface="+mn-ea"/>
                    <a:cs typeface="+mn-ea"/>
                    <a:sym typeface="+mn-lt"/>
                  </a:rPr>
                  <a:t>48%</a:t>
                </a:r>
              </a:p>
            </p:txBody>
          </p:sp>
          <p:sp>
            <p:nvSpPr>
              <p:cNvPr id="17" name="Shape 50974">
                <a:extLst>
                  <a:ext uri="{FF2B5EF4-FFF2-40B4-BE49-F238E27FC236}">
                    <a16:creationId xmlns:a16="http://schemas.microsoft.com/office/drawing/2014/main" xmlns="" id="{DE0F0F8F-2429-45DC-BC43-C7CDE2BBC4D6}"/>
                  </a:ext>
                </a:extLst>
              </p:cNvPr>
              <p:cNvSpPr/>
              <p:nvPr/>
            </p:nvSpPr>
            <p:spPr>
              <a:xfrm>
                <a:off x="5887431" y="0"/>
                <a:ext cx="885082" cy="385680"/>
              </a:xfrm>
              <a:prstGeom prst="rect">
                <a:avLst/>
              </a:prstGeom>
              <a:noFill/>
              <a:ln w="12700" cap="flat">
                <a:noFill/>
                <a:miter lim="400000"/>
              </a:ln>
              <a:effectLst/>
            </p:spPr>
            <p:txBody>
              <a:bodyPr wrap="square" lIns="0" tIns="0" rIns="0" bIns="0" numCol="1" anchor="ctr">
                <a:noAutofit/>
              </a:bodyPr>
              <a:lstStyle>
                <a:lvl1pPr algn="l" defTabSz="584200">
                  <a:lnSpc>
                    <a:spcPct val="100000"/>
                  </a:lnSpc>
                  <a:spcBef>
                    <a:spcPts val="0"/>
                  </a:spcBef>
                  <a:defRPr sz="2500" cap="all">
                    <a:solidFill>
                      <a:srgbClr val="72B0D7"/>
                    </a:solidFill>
                    <a:latin typeface="Helvetica Neue Light"/>
                    <a:ea typeface="Helvetica Neue Light"/>
                    <a:cs typeface="Helvetica Neue Light"/>
                    <a:sym typeface="Helvetica Neue Light"/>
                  </a:defRPr>
                </a:lvl1pPr>
              </a:lstStyle>
              <a:p>
                <a:r>
                  <a:rPr sz="1320" dirty="0">
                    <a:solidFill>
                      <a:srgbClr val="FD7555"/>
                    </a:solidFill>
                    <a:latin typeface="+mn-ea"/>
                    <a:ea typeface="+mn-ea"/>
                    <a:cs typeface="+mn-ea"/>
                    <a:sym typeface="+mn-lt"/>
                  </a:rPr>
                  <a:t>95%</a:t>
                </a:r>
              </a:p>
            </p:txBody>
          </p:sp>
        </p:grpSp>
      </p:grpSp>
    </p:spTree>
    <p:extLst>
      <p:ext uri="{BB962C8B-B14F-4D97-AF65-F5344CB8AC3E}">
        <p14:creationId xmlns:p14="http://schemas.microsoft.com/office/powerpoint/2010/main" val="7873273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eelOff"/>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D17CC552-E4AD-4497-A700-567D1C3089A5}"/>
              </a:ext>
            </a:extLst>
          </p:cNvPr>
          <p:cNvPicPr>
            <a:picLocks noChangeAspect="1"/>
          </p:cNvPicPr>
          <p:nvPr/>
        </p:nvPicPr>
        <p:blipFill rotWithShape="1">
          <a:blip r:embed="rId3">
            <a:extLst>
              <a:ext uri="{28A0092B-C50C-407E-A947-70E740481C1C}">
                <a14:useLocalDpi xmlns:a14="http://schemas.microsoft.com/office/drawing/2010/main" val="0"/>
              </a:ext>
            </a:extLst>
          </a:blip>
          <a:srcRect l="19576" t="8117" r="72623" b="81761"/>
          <a:stretch/>
        </p:blipFill>
        <p:spPr>
          <a:xfrm rot="9671599">
            <a:off x="8241979" y="221941"/>
            <a:ext cx="958362" cy="817685"/>
          </a:xfrm>
          <a:prstGeom prst="rect">
            <a:avLst/>
          </a:prstGeom>
        </p:spPr>
      </p:pic>
      <p:pic>
        <p:nvPicPr>
          <p:cNvPr id="5" name="图片 4">
            <a:extLst>
              <a:ext uri="{FF2B5EF4-FFF2-40B4-BE49-F238E27FC236}">
                <a16:creationId xmlns:a16="http://schemas.microsoft.com/office/drawing/2014/main" xmlns="" id="{CF79C008-DCFC-4CE8-A206-D73BE429D18D}"/>
              </a:ext>
            </a:extLst>
          </p:cNvPr>
          <p:cNvPicPr>
            <a:picLocks noChangeAspect="1"/>
          </p:cNvPicPr>
          <p:nvPr/>
        </p:nvPicPr>
        <p:blipFill rotWithShape="1">
          <a:blip r:embed="rId3">
            <a:extLst>
              <a:ext uri="{28A0092B-C50C-407E-A947-70E740481C1C}">
                <a14:useLocalDpi xmlns:a14="http://schemas.microsoft.com/office/drawing/2010/main" val="0"/>
              </a:ext>
            </a:extLst>
          </a:blip>
          <a:srcRect l="5562" t="27983" r="85636" b="59285"/>
          <a:stretch/>
        </p:blipFill>
        <p:spPr>
          <a:xfrm>
            <a:off x="6555420" y="4753867"/>
            <a:ext cx="1081454" cy="1028578"/>
          </a:xfrm>
          <a:prstGeom prst="rect">
            <a:avLst/>
          </a:prstGeom>
        </p:spPr>
      </p:pic>
      <p:sp>
        <p:nvSpPr>
          <p:cNvPr id="6" name="矩形 5">
            <a:extLst>
              <a:ext uri="{FF2B5EF4-FFF2-40B4-BE49-F238E27FC236}">
                <a16:creationId xmlns:a16="http://schemas.microsoft.com/office/drawing/2014/main" xmlns="" id="{29F53EE8-4E97-44A1-BE77-096622F22580}"/>
              </a:ext>
            </a:extLst>
          </p:cNvPr>
          <p:cNvSpPr/>
          <p:nvPr/>
        </p:nvSpPr>
        <p:spPr>
          <a:xfrm>
            <a:off x="958789" y="949911"/>
            <a:ext cx="10306974" cy="5175681"/>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a:extLst>
              <a:ext uri="{FF2B5EF4-FFF2-40B4-BE49-F238E27FC236}">
                <a16:creationId xmlns:a16="http://schemas.microsoft.com/office/drawing/2014/main" xmlns="" id="{F9B8814A-3734-4276-83E0-50CF46FA9C14}"/>
              </a:ext>
            </a:extLst>
          </p:cNvPr>
          <p:cNvPicPr>
            <a:picLocks noChangeAspect="1"/>
          </p:cNvPicPr>
          <p:nvPr/>
        </p:nvPicPr>
        <p:blipFill>
          <a:blip r:embed="rId4"/>
          <a:stretch>
            <a:fillRect/>
          </a:stretch>
        </p:blipFill>
        <p:spPr>
          <a:xfrm rot="3546099">
            <a:off x="11010044" y="881534"/>
            <a:ext cx="455371" cy="385504"/>
          </a:xfrm>
          <a:prstGeom prst="rect">
            <a:avLst/>
          </a:prstGeom>
        </p:spPr>
      </p:pic>
      <p:pic>
        <p:nvPicPr>
          <p:cNvPr id="8" name="图片 7">
            <a:extLst>
              <a:ext uri="{FF2B5EF4-FFF2-40B4-BE49-F238E27FC236}">
                <a16:creationId xmlns:a16="http://schemas.microsoft.com/office/drawing/2014/main" xmlns="" id="{0E5BE95F-9E3A-400A-B3C2-53548A3BF17F}"/>
              </a:ext>
            </a:extLst>
          </p:cNvPr>
          <p:cNvPicPr>
            <a:picLocks noChangeAspect="1"/>
          </p:cNvPicPr>
          <p:nvPr/>
        </p:nvPicPr>
        <p:blipFill>
          <a:blip r:embed="rId4"/>
          <a:stretch>
            <a:fillRect/>
          </a:stretch>
        </p:blipFill>
        <p:spPr>
          <a:xfrm rot="14028971">
            <a:off x="872654" y="5891896"/>
            <a:ext cx="455371" cy="385504"/>
          </a:xfrm>
          <a:prstGeom prst="rect">
            <a:avLst/>
          </a:prstGeom>
        </p:spPr>
      </p:pic>
      <p:pic>
        <p:nvPicPr>
          <p:cNvPr id="9" name="图片 8">
            <a:extLst>
              <a:ext uri="{FF2B5EF4-FFF2-40B4-BE49-F238E27FC236}">
                <a16:creationId xmlns:a16="http://schemas.microsoft.com/office/drawing/2014/main" xmlns="" id="{7A3E8164-6EF9-4378-8507-FD3E185BF57A}"/>
              </a:ext>
            </a:extLst>
          </p:cNvPr>
          <p:cNvPicPr>
            <a:picLocks noChangeAspect="1"/>
          </p:cNvPicPr>
          <p:nvPr/>
        </p:nvPicPr>
        <p:blipFill>
          <a:blip r:embed="rId4"/>
          <a:stretch>
            <a:fillRect/>
          </a:stretch>
        </p:blipFill>
        <p:spPr>
          <a:xfrm rot="20217990">
            <a:off x="867610" y="818228"/>
            <a:ext cx="455371" cy="385504"/>
          </a:xfrm>
          <a:prstGeom prst="rect">
            <a:avLst/>
          </a:prstGeom>
        </p:spPr>
      </p:pic>
      <p:pic>
        <p:nvPicPr>
          <p:cNvPr id="10" name="图片 9">
            <a:extLst>
              <a:ext uri="{FF2B5EF4-FFF2-40B4-BE49-F238E27FC236}">
                <a16:creationId xmlns:a16="http://schemas.microsoft.com/office/drawing/2014/main" xmlns="" id="{5817D7F8-085C-4DFA-AA91-9E614B5D3DEA}"/>
              </a:ext>
            </a:extLst>
          </p:cNvPr>
          <p:cNvPicPr>
            <a:picLocks noChangeAspect="1"/>
          </p:cNvPicPr>
          <p:nvPr/>
        </p:nvPicPr>
        <p:blipFill>
          <a:blip r:embed="rId4"/>
          <a:stretch>
            <a:fillRect/>
          </a:stretch>
        </p:blipFill>
        <p:spPr>
          <a:xfrm rot="8512989">
            <a:off x="11017724" y="5932839"/>
            <a:ext cx="455371" cy="385504"/>
          </a:xfrm>
          <a:prstGeom prst="rect">
            <a:avLst/>
          </a:prstGeom>
        </p:spPr>
      </p:pic>
      <p:grpSp>
        <p:nvGrpSpPr>
          <p:cNvPr id="11" name="Group 11">
            <a:extLst>
              <a:ext uri="{FF2B5EF4-FFF2-40B4-BE49-F238E27FC236}">
                <a16:creationId xmlns:a16="http://schemas.microsoft.com/office/drawing/2014/main" xmlns="" id="{DE4C3076-A9A9-4870-A5D9-219169D553EA}"/>
              </a:ext>
            </a:extLst>
          </p:cNvPr>
          <p:cNvGrpSpPr/>
          <p:nvPr/>
        </p:nvGrpSpPr>
        <p:grpSpPr>
          <a:xfrm>
            <a:off x="5850890" y="3134995"/>
            <a:ext cx="493395" cy="740410"/>
            <a:chOff x="5825986" y="3479214"/>
            <a:chExt cx="498816" cy="748224"/>
          </a:xfrm>
          <a:solidFill>
            <a:srgbClr val="FFC000"/>
          </a:solidFill>
        </p:grpSpPr>
        <p:sp>
          <p:nvSpPr>
            <p:cNvPr id="12" name="Shape 1621">
              <a:extLst>
                <a:ext uri="{FF2B5EF4-FFF2-40B4-BE49-F238E27FC236}">
                  <a16:creationId xmlns:a16="http://schemas.microsoft.com/office/drawing/2014/main" xmlns="" id="{0A7BFC29-BAC9-42C2-9C1B-46A223B3FD62}"/>
                </a:ext>
              </a:extLst>
            </p:cNvPr>
            <p:cNvSpPr/>
            <p:nvPr/>
          </p:nvSpPr>
          <p:spPr>
            <a:xfrm>
              <a:off x="5825986" y="3479214"/>
              <a:ext cx="498816" cy="748224"/>
            </a:xfrm>
            <a:custGeom>
              <a:avLst/>
              <a:gdLst/>
              <a:ahLst/>
              <a:cxnLst>
                <a:cxn ang="0">
                  <a:pos x="wd2" y="hd2"/>
                </a:cxn>
                <a:cxn ang="5400000">
                  <a:pos x="wd2" y="hd2"/>
                </a:cxn>
                <a:cxn ang="10800000">
                  <a:pos x="wd2" y="hd2"/>
                </a:cxn>
                <a:cxn ang="16200000">
                  <a:pos x="wd2" y="hd2"/>
                </a:cxn>
              </a:cxnLst>
              <a:rect l="0" t="0" r="r" b="b"/>
              <a:pathLst>
                <a:path w="21600" h="21600" extrusionOk="0">
                  <a:moveTo>
                    <a:pt x="17466" y="8831"/>
                  </a:moveTo>
                  <a:cubicBezTo>
                    <a:pt x="17325" y="8934"/>
                    <a:pt x="17111" y="9089"/>
                    <a:pt x="16823" y="9295"/>
                  </a:cubicBezTo>
                  <a:cubicBezTo>
                    <a:pt x="16534" y="9502"/>
                    <a:pt x="16319" y="9656"/>
                    <a:pt x="16179" y="9759"/>
                  </a:cubicBezTo>
                  <a:cubicBezTo>
                    <a:pt x="14379" y="11193"/>
                    <a:pt x="13388" y="12591"/>
                    <a:pt x="13204" y="13950"/>
                  </a:cubicBezTo>
                  <a:lnTo>
                    <a:pt x="8396" y="13950"/>
                  </a:lnTo>
                  <a:cubicBezTo>
                    <a:pt x="8212" y="12591"/>
                    <a:pt x="7221" y="11193"/>
                    <a:pt x="5421" y="9759"/>
                  </a:cubicBezTo>
                  <a:cubicBezTo>
                    <a:pt x="5281" y="9656"/>
                    <a:pt x="5066" y="9502"/>
                    <a:pt x="4777" y="9295"/>
                  </a:cubicBezTo>
                  <a:cubicBezTo>
                    <a:pt x="4489" y="9089"/>
                    <a:pt x="4274" y="8934"/>
                    <a:pt x="4134" y="8831"/>
                  </a:cubicBezTo>
                  <a:cubicBezTo>
                    <a:pt x="3178" y="8091"/>
                    <a:pt x="2700" y="7246"/>
                    <a:pt x="2700" y="6300"/>
                  </a:cubicBezTo>
                  <a:cubicBezTo>
                    <a:pt x="2700" y="5625"/>
                    <a:pt x="2943" y="4997"/>
                    <a:pt x="3427" y="4415"/>
                  </a:cubicBezTo>
                  <a:cubicBezTo>
                    <a:pt x="3913" y="3834"/>
                    <a:pt x="4546" y="3359"/>
                    <a:pt x="5326" y="2988"/>
                  </a:cubicBezTo>
                  <a:cubicBezTo>
                    <a:pt x="6106" y="2618"/>
                    <a:pt x="6971" y="2327"/>
                    <a:pt x="7920" y="2116"/>
                  </a:cubicBezTo>
                  <a:cubicBezTo>
                    <a:pt x="8870" y="1905"/>
                    <a:pt x="9829" y="1799"/>
                    <a:pt x="10800" y="1799"/>
                  </a:cubicBezTo>
                  <a:cubicBezTo>
                    <a:pt x="11771" y="1799"/>
                    <a:pt x="12730" y="1905"/>
                    <a:pt x="13680" y="2116"/>
                  </a:cubicBezTo>
                  <a:cubicBezTo>
                    <a:pt x="14628" y="2327"/>
                    <a:pt x="15493" y="2618"/>
                    <a:pt x="16274" y="2988"/>
                  </a:cubicBezTo>
                  <a:cubicBezTo>
                    <a:pt x="17054" y="3359"/>
                    <a:pt x="17687" y="3834"/>
                    <a:pt x="18173" y="4415"/>
                  </a:cubicBezTo>
                  <a:cubicBezTo>
                    <a:pt x="18657" y="4997"/>
                    <a:pt x="18900" y="5625"/>
                    <a:pt x="18900" y="6300"/>
                  </a:cubicBezTo>
                  <a:cubicBezTo>
                    <a:pt x="18900" y="7246"/>
                    <a:pt x="18422" y="8091"/>
                    <a:pt x="17466" y="8831"/>
                  </a:cubicBezTo>
                  <a:cubicBezTo>
                    <a:pt x="17466" y="8831"/>
                    <a:pt x="17466" y="8831"/>
                    <a:pt x="17466" y="8831"/>
                  </a:cubicBezTo>
                  <a:close/>
                  <a:moveTo>
                    <a:pt x="20661" y="3705"/>
                  </a:moveTo>
                  <a:cubicBezTo>
                    <a:pt x="20035" y="2904"/>
                    <a:pt x="19213" y="2238"/>
                    <a:pt x="18194" y="1708"/>
                  </a:cubicBezTo>
                  <a:cubicBezTo>
                    <a:pt x="17174" y="1179"/>
                    <a:pt x="16021" y="762"/>
                    <a:pt x="14734" y="457"/>
                  </a:cubicBezTo>
                  <a:cubicBezTo>
                    <a:pt x="13447" y="153"/>
                    <a:pt x="12136" y="0"/>
                    <a:pt x="10800" y="0"/>
                  </a:cubicBezTo>
                  <a:cubicBezTo>
                    <a:pt x="9464" y="0"/>
                    <a:pt x="8153" y="153"/>
                    <a:pt x="6866" y="457"/>
                  </a:cubicBezTo>
                  <a:cubicBezTo>
                    <a:pt x="5579" y="762"/>
                    <a:pt x="4426" y="1179"/>
                    <a:pt x="3407" y="1708"/>
                  </a:cubicBezTo>
                  <a:cubicBezTo>
                    <a:pt x="2387" y="2238"/>
                    <a:pt x="1564" y="2903"/>
                    <a:pt x="938" y="3705"/>
                  </a:cubicBezTo>
                  <a:cubicBezTo>
                    <a:pt x="312" y="4507"/>
                    <a:pt x="0" y="5372"/>
                    <a:pt x="0" y="6300"/>
                  </a:cubicBezTo>
                  <a:cubicBezTo>
                    <a:pt x="0" y="7753"/>
                    <a:pt x="724" y="9009"/>
                    <a:pt x="2173" y="10069"/>
                  </a:cubicBezTo>
                  <a:cubicBezTo>
                    <a:pt x="2805" y="10528"/>
                    <a:pt x="3330" y="10936"/>
                    <a:pt x="3745" y="11292"/>
                  </a:cubicBezTo>
                  <a:cubicBezTo>
                    <a:pt x="4159" y="11648"/>
                    <a:pt x="4578" y="12096"/>
                    <a:pt x="5000" y="12635"/>
                  </a:cubicBezTo>
                  <a:cubicBezTo>
                    <a:pt x="5421" y="13174"/>
                    <a:pt x="5661" y="13678"/>
                    <a:pt x="5717" y="14147"/>
                  </a:cubicBezTo>
                  <a:cubicBezTo>
                    <a:pt x="5056" y="14409"/>
                    <a:pt x="4726" y="14794"/>
                    <a:pt x="4726" y="15300"/>
                  </a:cubicBezTo>
                  <a:cubicBezTo>
                    <a:pt x="4726" y="15647"/>
                    <a:pt x="4901" y="15947"/>
                    <a:pt x="5253" y="16200"/>
                  </a:cubicBezTo>
                  <a:cubicBezTo>
                    <a:pt x="4901" y="16453"/>
                    <a:pt x="4726" y="16753"/>
                    <a:pt x="4726" y="17100"/>
                  </a:cubicBezTo>
                  <a:cubicBezTo>
                    <a:pt x="4726" y="17588"/>
                    <a:pt x="5042" y="17968"/>
                    <a:pt x="5675" y="18240"/>
                  </a:cubicBezTo>
                  <a:cubicBezTo>
                    <a:pt x="5492" y="18455"/>
                    <a:pt x="5401" y="18675"/>
                    <a:pt x="5401" y="18901"/>
                  </a:cubicBezTo>
                  <a:cubicBezTo>
                    <a:pt x="5401" y="19331"/>
                    <a:pt x="5622" y="19665"/>
                    <a:pt x="6064" y="19898"/>
                  </a:cubicBezTo>
                  <a:cubicBezTo>
                    <a:pt x="6507" y="20133"/>
                    <a:pt x="7053" y="20251"/>
                    <a:pt x="7699" y="20251"/>
                  </a:cubicBezTo>
                  <a:cubicBezTo>
                    <a:pt x="7981" y="20663"/>
                    <a:pt x="8403" y="20991"/>
                    <a:pt x="8964" y="21235"/>
                  </a:cubicBezTo>
                  <a:cubicBezTo>
                    <a:pt x="9527" y="21478"/>
                    <a:pt x="10139" y="21600"/>
                    <a:pt x="10800" y="21600"/>
                  </a:cubicBezTo>
                  <a:cubicBezTo>
                    <a:pt x="11461" y="21600"/>
                    <a:pt x="12073" y="21478"/>
                    <a:pt x="12636" y="21235"/>
                  </a:cubicBezTo>
                  <a:cubicBezTo>
                    <a:pt x="13198" y="20991"/>
                    <a:pt x="13620" y="20663"/>
                    <a:pt x="13901" y="20251"/>
                  </a:cubicBezTo>
                  <a:cubicBezTo>
                    <a:pt x="14548" y="20251"/>
                    <a:pt x="15093" y="20133"/>
                    <a:pt x="15536" y="19898"/>
                  </a:cubicBezTo>
                  <a:cubicBezTo>
                    <a:pt x="15978" y="19665"/>
                    <a:pt x="16201" y="19331"/>
                    <a:pt x="16201" y="18901"/>
                  </a:cubicBezTo>
                  <a:cubicBezTo>
                    <a:pt x="16201" y="18675"/>
                    <a:pt x="16108" y="18455"/>
                    <a:pt x="15925" y="18240"/>
                  </a:cubicBezTo>
                  <a:cubicBezTo>
                    <a:pt x="16558" y="17968"/>
                    <a:pt x="16874" y="17588"/>
                    <a:pt x="16874" y="17100"/>
                  </a:cubicBezTo>
                  <a:cubicBezTo>
                    <a:pt x="16874" y="16753"/>
                    <a:pt x="16699" y="16453"/>
                    <a:pt x="16347" y="16200"/>
                  </a:cubicBezTo>
                  <a:cubicBezTo>
                    <a:pt x="16699" y="15947"/>
                    <a:pt x="16874" y="15647"/>
                    <a:pt x="16874" y="15300"/>
                  </a:cubicBezTo>
                  <a:cubicBezTo>
                    <a:pt x="16874" y="14794"/>
                    <a:pt x="16544" y="14409"/>
                    <a:pt x="15883" y="14147"/>
                  </a:cubicBezTo>
                  <a:cubicBezTo>
                    <a:pt x="15940" y="13678"/>
                    <a:pt x="16179" y="13174"/>
                    <a:pt x="16600" y="12635"/>
                  </a:cubicBezTo>
                  <a:cubicBezTo>
                    <a:pt x="17022" y="12096"/>
                    <a:pt x="17441" y="11648"/>
                    <a:pt x="17855" y="11292"/>
                  </a:cubicBezTo>
                  <a:cubicBezTo>
                    <a:pt x="18271" y="10936"/>
                    <a:pt x="18795" y="10528"/>
                    <a:pt x="19427" y="10069"/>
                  </a:cubicBezTo>
                  <a:cubicBezTo>
                    <a:pt x="20876" y="9009"/>
                    <a:pt x="21600" y="7753"/>
                    <a:pt x="21600" y="6300"/>
                  </a:cubicBezTo>
                  <a:cubicBezTo>
                    <a:pt x="21600" y="5372"/>
                    <a:pt x="21288" y="4507"/>
                    <a:pt x="20661" y="3705"/>
                  </a:cubicBezTo>
                  <a:cubicBezTo>
                    <a:pt x="20661" y="3705"/>
                    <a:pt x="20661" y="3705"/>
                    <a:pt x="20661" y="3705"/>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charset="-122"/>
                <a:ea typeface="微软雅黑" panose="020B0503020204020204" charset="-122"/>
              </a:endParaRPr>
            </a:p>
          </p:txBody>
        </p:sp>
        <p:sp>
          <p:nvSpPr>
            <p:cNvPr id="13" name="Shape 1622">
              <a:extLst>
                <a:ext uri="{FF2B5EF4-FFF2-40B4-BE49-F238E27FC236}">
                  <a16:creationId xmlns:a16="http://schemas.microsoft.com/office/drawing/2014/main" xmlns="" id="{297BAC06-1912-4D0C-AA23-E1C1C5558E57}"/>
                </a:ext>
              </a:extLst>
            </p:cNvPr>
            <p:cNvSpPr/>
            <p:nvPr/>
          </p:nvSpPr>
          <p:spPr>
            <a:xfrm>
              <a:off x="6057672" y="3613741"/>
              <a:ext cx="124690" cy="93539"/>
            </a:xfrm>
            <a:custGeom>
              <a:avLst/>
              <a:gdLst/>
              <a:ahLst/>
              <a:cxnLst>
                <a:cxn ang="0">
                  <a:pos x="wd2" y="hd2"/>
                </a:cxn>
                <a:cxn ang="5400000">
                  <a:pos x="wd2" y="hd2"/>
                </a:cxn>
                <a:cxn ang="10800000">
                  <a:pos x="wd2" y="hd2"/>
                </a:cxn>
                <a:cxn ang="16200000">
                  <a:pos x="wd2" y="hd2"/>
                </a:cxn>
              </a:cxnLst>
              <a:rect l="0" t="0" r="r" b="b"/>
              <a:pathLst>
                <a:path w="21600" h="21600" extrusionOk="0">
                  <a:moveTo>
                    <a:pt x="11096" y="1800"/>
                  </a:moveTo>
                  <a:cubicBezTo>
                    <a:pt x="8314" y="607"/>
                    <a:pt x="5513" y="0"/>
                    <a:pt x="2701" y="0"/>
                  </a:cubicBezTo>
                  <a:cubicBezTo>
                    <a:pt x="1972" y="0"/>
                    <a:pt x="1340" y="357"/>
                    <a:pt x="804" y="1072"/>
                  </a:cubicBezTo>
                  <a:cubicBezTo>
                    <a:pt x="268" y="1787"/>
                    <a:pt x="0" y="2629"/>
                    <a:pt x="0" y="3600"/>
                  </a:cubicBezTo>
                  <a:cubicBezTo>
                    <a:pt x="0" y="4578"/>
                    <a:pt x="268" y="5420"/>
                    <a:pt x="804" y="6135"/>
                  </a:cubicBezTo>
                  <a:cubicBezTo>
                    <a:pt x="1340" y="6843"/>
                    <a:pt x="1972" y="7200"/>
                    <a:pt x="2701" y="7200"/>
                  </a:cubicBezTo>
                  <a:cubicBezTo>
                    <a:pt x="5629" y="7200"/>
                    <a:pt x="8608" y="8137"/>
                    <a:pt x="11647" y="10011"/>
                  </a:cubicBezTo>
                  <a:cubicBezTo>
                    <a:pt x="14687" y="11885"/>
                    <a:pt x="16204" y="14548"/>
                    <a:pt x="16204" y="18000"/>
                  </a:cubicBezTo>
                  <a:cubicBezTo>
                    <a:pt x="16204" y="18978"/>
                    <a:pt x="16467" y="19820"/>
                    <a:pt x="17003" y="20528"/>
                  </a:cubicBezTo>
                  <a:cubicBezTo>
                    <a:pt x="17539" y="21243"/>
                    <a:pt x="18171" y="21600"/>
                    <a:pt x="18904" y="21600"/>
                  </a:cubicBezTo>
                  <a:cubicBezTo>
                    <a:pt x="19633" y="21600"/>
                    <a:pt x="20265" y="21243"/>
                    <a:pt x="20801" y="20528"/>
                  </a:cubicBezTo>
                  <a:cubicBezTo>
                    <a:pt x="21337" y="19820"/>
                    <a:pt x="21600" y="18978"/>
                    <a:pt x="21600" y="18000"/>
                  </a:cubicBezTo>
                  <a:cubicBezTo>
                    <a:pt x="21600" y="14097"/>
                    <a:pt x="20548" y="10726"/>
                    <a:pt x="18439" y="7874"/>
                  </a:cubicBezTo>
                  <a:cubicBezTo>
                    <a:pt x="16330" y="5029"/>
                    <a:pt x="13882" y="3000"/>
                    <a:pt x="11096" y="1800"/>
                  </a:cubicBezTo>
                  <a:cubicBezTo>
                    <a:pt x="11096" y="1800"/>
                    <a:pt x="11096" y="1800"/>
                    <a:pt x="11096" y="1800"/>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charset="-122"/>
                <a:ea typeface="微软雅黑" panose="020B0503020204020204" charset="-122"/>
              </a:endParaRPr>
            </a:p>
          </p:txBody>
        </p:sp>
      </p:grpSp>
      <p:grpSp>
        <p:nvGrpSpPr>
          <p:cNvPr id="14" name="组合 13">
            <a:extLst>
              <a:ext uri="{FF2B5EF4-FFF2-40B4-BE49-F238E27FC236}">
                <a16:creationId xmlns:a16="http://schemas.microsoft.com/office/drawing/2014/main" xmlns="" id="{B4A2164D-5725-49A4-8E0B-925EB730FE5F}"/>
              </a:ext>
            </a:extLst>
          </p:cNvPr>
          <p:cNvGrpSpPr/>
          <p:nvPr/>
        </p:nvGrpSpPr>
        <p:grpSpPr>
          <a:xfrm>
            <a:off x="6101080" y="1880235"/>
            <a:ext cx="867410" cy="1121410"/>
            <a:chOff x="9608" y="2961"/>
            <a:chExt cx="1366" cy="1766"/>
          </a:xfrm>
          <a:solidFill>
            <a:srgbClr val="FF0000"/>
          </a:solidFill>
        </p:grpSpPr>
        <p:grpSp>
          <p:nvGrpSpPr>
            <p:cNvPr id="15" name="Group 3">
              <a:extLst>
                <a:ext uri="{FF2B5EF4-FFF2-40B4-BE49-F238E27FC236}">
                  <a16:creationId xmlns:a16="http://schemas.microsoft.com/office/drawing/2014/main" xmlns="" id="{5EDE743C-FCCC-4ABE-BBC1-F9AFAF1D61EA}"/>
                </a:ext>
              </a:extLst>
            </p:cNvPr>
            <p:cNvGrpSpPr/>
            <p:nvPr/>
          </p:nvGrpSpPr>
          <p:grpSpPr>
            <a:xfrm>
              <a:off x="9608" y="2961"/>
              <a:ext cx="1366" cy="1767"/>
              <a:chOff x="6078950" y="2211813"/>
              <a:chExt cx="876190" cy="1133812"/>
            </a:xfrm>
            <a:grpFill/>
          </p:grpSpPr>
          <p:sp>
            <p:nvSpPr>
              <p:cNvPr id="17" name="Shape 1585">
                <a:extLst>
                  <a:ext uri="{FF2B5EF4-FFF2-40B4-BE49-F238E27FC236}">
                    <a16:creationId xmlns:a16="http://schemas.microsoft.com/office/drawing/2014/main" xmlns="" id="{150E9BD9-2855-4F8C-A64A-7D6744DE2FCA}"/>
                  </a:ext>
                </a:extLst>
              </p:cNvPr>
              <p:cNvSpPr/>
              <p:nvPr/>
            </p:nvSpPr>
            <p:spPr>
              <a:xfrm>
                <a:off x="6227601" y="2211813"/>
                <a:ext cx="617337" cy="1061954"/>
              </a:xfrm>
              <a:custGeom>
                <a:avLst/>
                <a:gdLst/>
                <a:ahLst/>
                <a:cxnLst>
                  <a:cxn ang="0">
                    <a:pos x="wd2" y="hd2"/>
                  </a:cxn>
                  <a:cxn ang="5400000">
                    <a:pos x="wd2" y="hd2"/>
                  </a:cxn>
                  <a:cxn ang="10800000">
                    <a:pos x="wd2" y="hd2"/>
                  </a:cxn>
                  <a:cxn ang="16200000">
                    <a:pos x="wd2" y="hd2"/>
                  </a:cxn>
                </a:cxnLst>
                <a:rect l="0" t="0" r="r" b="b"/>
                <a:pathLst>
                  <a:path w="21600" h="21600" extrusionOk="0">
                    <a:moveTo>
                      <a:pt x="0" y="19118"/>
                    </a:moveTo>
                    <a:lnTo>
                      <a:pt x="9697" y="5751"/>
                    </a:lnTo>
                    <a:lnTo>
                      <a:pt x="7758" y="5277"/>
                    </a:lnTo>
                    <a:lnTo>
                      <a:pt x="19720" y="0"/>
                    </a:lnTo>
                    <a:lnTo>
                      <a:pt x="21600" y="8660"/>
                    </a:lnTo>
                    <a:lnTo>
                      <a:pt x="19824" y="8226"/>
                    </a:lnTo>
                    <a:lnTo>
                      <a:pt x="10122" y="21600"/>
                    </a:lnTo>
                    <a:cubicBezTo>
                      <a:pt x="10122" y="21600"/>
                      <a:pt x="0" y="19118"/>
                      <a:pt x="0" y="19118"/>
                    </a:cubicBezTo>
                    <a:close/>
                  </a:path>
                </a:pathLst>
              </a:custGeom>
              <a:grp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charset="-122"/>
                  <a:ea typeface="微软雅黑" panose="020B0503020204020204" charset="-122"/>
                </a:endParaRPr>
              </a:p>
            </p:txBody>
          </p:sp>
          <p:sp>
            <p:nvSpPr>
              <p:cNvPr id="18" name="Shape 1593">
                <a:extLst>
                  <a:ext uri="{FF2B5EF4-FFF2-40B4-BE49-F238E27FC236}">
                    <a16:creationId xmlns:a16="http://schemas.microsoft.com/office/drawing/2014/main" xmlns="" id="{ABA1A16E-063C-4664-8E57-490B87DF609E}"/>
                  </a:ext>
                </a:extLst>
              </p:cNvPr>
              <p:cNvSpPr/>
              <p:nvPr/>
            </p:nvSpPr>
            <p:spPr>
              <a:xfrm>
                <a:off x="6078950" y="2588395"/>
                <a:ext cx="876190" cy="757230"/>
              </a:xfrm>
              <a:custGeom>
                <a:avLst/>
                <a:gdLst/>
                <a:ahLst/>
                <a:cxnLst>
                  <a:cxn ang="0">
                    <a:pos x="wd2" y="hd2"/>
                  </a:cxn>
                  <a:cxn ang="5400000">
                    <a:pos x="wd2" y="hd2"/>
                  </a:cxn>
                  <a:cxn ang="10800000">
                    <a:pos x="wd2" y="hd2"/>
                  </a:cxn>
                  <a:cxn ang="16200000">
                    <a:pos x="wd2" y="hd2"/>
                  </a:cxn>
                </a:cxnLst>
                <a:rect l="0" t="0" r="r" b="b"/>
                <a:pathLst>
                  <a:path w="21600" h="21600" extrusionOk="0">
                    <a:moveTo>
                      <a:pt x="11880" y="21600"/>
                    </a:moveTo>
                    <a:lnTo>
                      <a:pt x="21600" y="10353"/>
                    </a:lnTo>
                    <a:cubicBezTo>
                      <a:pt x="16072" y="3956"/>
                      <a:pt x="8435" y="0"/>
                      <a:pt x="0" y="0"/>
                    </a:cubicBezTo>
                    <a:lnTo>
                      <a:pt x="0" y="15906"/>
                    </a:lnTo>
                    <a:cubicBezTo>
                      <a:pt x="4639" y="15906"/>
                      <a:pt x="8839" y="18082"/>
                      <a:pt x="11880" y="21600"/>
                    </a:cubicBezTo>
                    <a:close/>
                  </a:path>
                </a:pathLst>
              </a:custGeom>
              <a:grpFill/>
              <a:ln w="38100" cap="flat">
                <a:solidFill>
                  <a:schemeClr val="bg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charset="-122"/>
                  <a:ea typeface="微软雅黑" panose="020B0503020204020204" charset="-122"/>
                </a:endParaRPr>
              </a:p>
            </p:txBody>
          </p:sp>
        </p:grpSp>
        <p:sp>
          <p:nvSpPr>
            <p:cNvPr id="16" name="Text Placeholder 4">
              <a:extLst>
                <a:ext uri="{FF2B5EF4-FFF2-40B4-BE49-F238E27FC236}">
                  <a16:creationId xmlns:a16="http://schemas.microsoft.com/office/drawing/2014/main" xmlns="" id="{AF03C83A-95B7-40FE-8B8C-20F2F682E3C7}"/>
                </a:ext>
              </a:extLst>
            </p:cNvPr>
            <p:cNvSpPr txBox="1"/>
            <p:nvPr/>
          </p:nvSpPr>
          <p:spPr>
            <a:xfrm>
              <a:off x="9806" y="3924"/>
              <a:ext cx="757" cy="417"/>
            </a:xfrm>
            <a:prstGeom prst="rect">
              <a:avLst/>
            </a:prstGeom>
            <a:grpFill/>
          </p:spPr>
          <p:txBody>
            <a:bodyPr lIns="91431" tIns="45715" rIns="91431" bIns="45715"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sz="1600" b="1" dirty="0">
                  <a:solidFill>
                    <a:schemeClr val="bg1"/>
                  </a:solidFill>
                  <a:latin typeface="微软雅黑" panose="020B0503020204020204" charset="-122"/>
                  <a:ea typeface="微软雅黑" panose="020B0503020204020204" charset="-122"/>
                </a:rPr>
                <a:t>1</a:t>
              </a:r>
            </a:p>
          </p:txBody>
        </p:sp>
      </p:grpSp>
      <p:grpSp>
        <p:nvGrpSpPr>
          <p:cNvPr id="19" name="组合 18">
            <a:extLst>
              <a:ext uri="{FF2B5EF4-FFF2-40B4-BE49-F238E27FC236}">
                <a16:creationId xmlns:a16="http://schemas.microsoft.com/office/drawing/2014/main" xmlns="" id="{364368C0-36E7-41E0-B4FE-4C861CEC4302}"/>
              </a:ext>
            </a:extLst>
          </p:cNvPr>
          <p:cNvGrpSpPr/>
          <p:nvPr/>
        </p:nvGrpSpPr>
        <p:grpSpPr>
          <a:xfrm>
            <a:off x="6581775" y="2616200"/>
            <a:ext cx="1169670" cy="867410"/>
            <a:chOff x="10365" y="4120"/>
            <a:chExt cx="1842" cy="1366"/>
          </a:xfrm>
          <a:solidFill>
            <a:schemeClr val="accent4">
              <a:lumMod val="75000"/>
            </a:schemeClr>
          </a:solidFill>
        </p:grpSpPr>
        <p:grpSp>
          <p:nvGrpSpPr>
            <p:cNvPr id="20" name="Group 4">
              <a:extLst>
                <a:ext uri="{FF2B5EF4-FFF2-40B4-BE49-F238E27FC236}">
                  <a16:creationId xmlns:a16="http://schemas.microsoft.com/office/drawing/2014/main" xmlns="" id="{5BD579DE-1040-448C-B7CF-61CFDB8021D0}"/>
                </a:ext>
              </a:extLst>
            </p:cNvPr>
            <p:cNvGrpSpPr/>
            <p:nvPr/>
          </p:nvGrpSpPr>
          <p:grpSpPr>
            <a:xfrm>
              <a:off x="10365" y="4120"/>
              <a:ext cx="1842" cy="1366"/>
              <a:chOff x="6564542" y="2955067"/>
              <a:chExt cx="1182094" cy="876194"/>
            </a:xfrm>
            <a:grpFill/>
          </p:grpSpPr>
          <p:sp>
            <p:nvSpPr>
              <p:cNvPr id="22" name="Shape 1588">
                <a:extLst>
                  <a:ext uri="{FF2B5EF4-FFF2-40B4-BE49-F238E27FC236}">
                    <a16:creationId xmlns:a16="http://schemas.microsoft.com/office/drawing/2014/main" xmlns="" id="{0491BC5B-5B82-48E7-A671-47750A87903B}"/>
                  </a:ext>
                </a:extLst>
              </p:cNvPr>
              <p:cNvSpPr/>
              <p:nvPr/>
            </p:nvSpPr>
            <p:spPr>
              <a:xfrm>
                <a:off x="6683463" y="3123538"/>
                <a:ext cx="1063173" cy="615256"/>
              </a:xfrm>
              <a:custGeom>
                <a:avLst/>
                <a:gdLst/>
                <a:ahLst/>
                <a:cxnLst>
                  <a:cxn ang="0">
                    <a:pos x="wd2" y="hd2"/>
                  </a:cxn>
                  <a:cxn ang="5400000">
                    <a:pos x="wd2" y="hd2"/>
                  </a:cxn>
                  <a:cxn ang="10800000">
                    <a:pos x="wd2" y="hd2"/>
                  </a:cxn>
                  <a:cxn ang="16200000">
                    <a:pos x="wd2" y="hd2"/>
                  </a:cxn>
                </a:cxnLst>
                <a:rect l="0" t="0" r="r" b="b"/>
                <a:pathLst>
                  <a:path w="21600" h="21600" extrusionOk="0">
                    <a:moveTo>
                      <a:pt x="0" y="11389"/>
                    </a:moveTo>
                    <a:lnTo>
                      <a:pt x="13424" y="1954"/>
                    </a:lnTo>
                    <a:lnTo>
                      <a:pt x="12962" y="0"/>
                    </a:lnTo>
                    <a:lnTo>
                      <a:pt x="21600" y="2047"/>
                    </a:lnTo>
                    <a:lnTo>
                      <a:pt x="16255" y="13950"/>
                    </a:lnTo>
                    <a:lnTo>
                      <a:pt x="15833" y="12161"/>
                    </a:lnTo>
                    <a:lnTo>
                      <a:pt x="2403" y="21600"/>
                    </a:lnTo>
                    <a:cubicBezTo>
                      <a:pt x="2403" y="21600"/>
                      <a:pt x="0" y="11389"/>
                      <a:pt x="0" y="11389"/>
                    </a:cubicBezTo>
                    <a:close/>
                  </a:path>
                </a:pathLst>
              </a:custGeom>
              <a:grp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charset="-122"/>
                  <a:ea typeface="微软雅黑" panose="020B0503020204020204" charset="-122"/>
                </a:endParaRPr>
              </a:p>
            </p:txBody>
          </p:sp>
          <p:sp>
            <p:nvSpPr>
              <p:cNvPr id="23" name="Shape 1596">
                <a:extLst>
                  <a:ext uri="{FF2B5EF4-FFF2-40B4-BE49-F238E27FC236}">
                    <a16:creationId xmlns:a16="http://schemas.microsoft.com/office/drawing/2014/main" xmlns="" id="{CA3DBAA7-A3CB-4E5C-B2F8-87F9B9651B80}"/>
                  </a:ext>
                </a:extLst>
              </p:cNvPr>
              <p:cNvSpPr/>
              <p:nvPr/>
            </p:nvSpPr>
            <p:spPr>
              <a:xfrm>
                <a:off x="6564542" y="2955067"/>
                <a:ext cx="757230" cy="876194"/>
              </a:xfrm>
              <a:custGeom>
                <a:avLst/>
                <a:gdLst/>
                <a:ahLst/>
                <a:cxnLst>
                  <a:cxn ang="0">
                    <a:pos x="wd2" y="hd2"/>
                  </a:cxn>
                  <a:cxn ang="5400000">
                    <a:pos x="wd2" y="hd2"/>
                  </a:cxn>
                  <a:cxn ang="10800000">
                    <a:pos x="wd2" y="hd2"/>
                  </a:cxn>
                  <a:cxn ang="16200000">
                    <a:pos x="wd2" y="hd2"/>
                  </a:cxn>
                </a:cxnLst>
                <a:rect l="0" t="0" r="r" b="b"/>
                <a:pathLst>
                  <a:path w="21600" h="21600" extrusionOk="0">
                    <a:moveTo>
                      <a:pt x="5694" y="21600"/>
                    </a:moveTo>
                    <a:lnTo>
                      <a:pt x="21600" y="21600"/>
                    </a:lnTo>
                    <a:cubicBezTo>
                      <a:pt x="21600" y="13165"/>
                      <a:pt x="17644" y="5528"/>
                      <a:pt x="11247" y="0"/>
                    </a:cubicBezTo>
                    <a:lnTo>
                      <a:pt x="0" y="9720"/>
                    </a:lnTo>
                    <a:cubicBezTo>
                      <a:pt x="3518" y="12760"/>
                      <a:pt x="5694" y="16960"/>
                      <a:pt x="5694" y="21600"/>
                    </a:cubicBezTo>
                    <a:close/>
                  </a:path>
                </a:pathLst>
              </a:custGeom>
              <a:grpFill/>
              <a:ln w="38100" cap="flat">
                <a:solidFill>
                  <a:schemeClr val="bg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charset="-122"/>
                  <a:ea typeface="微软雅黑" panose="020B0503020204020204" charset="-122"/>
                </a:endParaRPr>
              </a:p>
            </p:txBody>
          </p:sp>
        </p:grpSp>
        <p:sp>
          <p:nvSpPr>
            <p:cNvPr id="21" name="Text Placeholder 4">
              <a:extLst>
                <a:ext uri="{FF2B5EF4-FFF2-40B4-BE49-F238E27FC236}">
                  <a16:creationId xmlns:a16="http://schemas.microsoft.com/office/drawing/2014/main" xmlns="" id="{A56220AC-B843-4036-B8CA-10ABAD87616C}"/>
                </a:ext>
              </a:extLst>
            </p:cNvPr>
            <p:cNvSpPr txBox="1"/>
            <p:nvPr/>
          </p:nvSpPr>
          <p:spPr>
            <a:xfrm>
              <a:off x="10646" y="4683"/>
              <a:ext cx="757" cy="417"/>
            </a:xfrm>
            <a:prstGeom prst="rect">
              <a:avLst/>
            </a:prstGeom>
            <a:grpFill/>
          </p:spPr>
          <p:txBody>
            <a:bodyPr lIns="91431" tIns="45715" rIns="91431" bIns="45715"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sz="1600" b="1" dirty="0">
                  <a:solidFill>
                    <a:schemeClr val="bg1"/>
                  </a:solidFill>
                  <a:latin typeface="微软雅黑" panose="020B0503020204020204" charset="-122"/>
                  <a:ea typeface="微软雅黑" panose="020B0503020204020204" charset="-122"/>
                </a:rPr>
                <a:t>2</a:t>
              </a:r>
            </a:p>
          </p:txBody>
        </p:sp>
      </p:grpSp>
      <p:grpSp>
        <p:nvGrpSpPr>
          <p:cNvPr id="24" name="组合 23">
            <a:extLst>
              <a:ext uri="{FF2B5EF4-FFF2-40B4-BE49-F238E27FC236}">
                <a16:creationId xmlns:a16="http://schemas.microsoft.com/office/drawing/2014/main" xmlns="" id="{6F43D668-9EA0-419C-84EF-139A63CBDBB3}"/>
              </a:ext>
            </a:extLst>
          </p:cNvPr>
          <p:cNvGrpSpPr/>
          <p:nvPr/>
        </p:nvGrpSpPr>
        <p:grpSpPr>
          <a:xfrm>
            <a:off x="6581775" y="3479165"/>
            <a:ext cx="1139190" cy="867410"/>
            <a:chOff x="10365" y="5479"/>
            <a:chExt cx="1794" cy="1366"/>
          </a:xfrm>
        </p:grpSpPr>
        <p:grpSp>
          <p:nvGrpSpPr>
            <p:cNvPr id="25" name="Group 6">
              <a:extLst>
                <a:ext uri="{FF2B5EF4-FFF2-40B4-BE49-F238E27FC236}">
                  <a16:creationId xmlns:a16="http://schemas.microsoft.com/office/drawing/2014/main" xmlns="" id="{F770167C-376B-43A0-8C5F-FED1BD36A149}"/>
                </a:ext>
              </a:extLst>
            </p:cNvPr>
            <p:cNvGrpSpPr/>
            <p:nvPr/>
          </p:nvGrpSpPr>
          <p:grpSpPr>
            <a:xfrm>
              <a:off x="10365" y="5479"/>
              <a:ext cx="1794" cy="1366"/>
              <a:chOff x="6564542" y="3827152"/>
              <a:chExt cx="1151156" cy="876194"/>
            </a:xfrm>
            <a:solidFill>
              <a:srgbClr val="497EAC"/>
            </a:solidFill>
          </p:grpSpPr>
          <p:sp>
            <p:nvSpPr>
              <p:cNvPr id="27" name="Shape 1586">
                <a:extLst>
                  <a:ext uri="{FF2B5EF4-FFF2-40B4-BE49-F238E27FC236}">
                    <a16:creationId xmlns:a16="http://schemas.microsoft.com/office/drawing/2014/main" xmlns="" id="{D45CDC5F-D292-4104-AB3C-E025E7E6F49D}"/>
                  </a:ext>
                </a:extLst>
              </p:cNvPr>
              <p:cNvSpPr/>
              <p:nvPr/>
            </p:nvSpPr>
            <p:spPr>
              <a:xfrm>
                <a:off x="6653734" y="3985712"/>
                <a:ext cx="1061964" cy="617346"/>
              </a:xfrm>
              <a:custGeom>
                <a:avLst/>
                <a:gdLst/>
                <a:ahLst/>
                <a:cxnLst>
                  <a:cxn ang="0">
                    <a:pos x="wd2" y="hd2"/>
                  </a:cxn>
                  <a:cxn ang="5400000">
                    <a:pos x="wd2" y="hd2"/>
                  </a:cxn>
                  <a:cxn ang="10800000">
                    <a:pos x="wd2" y="hd2"/>
                  </a:cxn>
                  <a:cxn ang="16200000">
                    <a:pos x="wd2" y="hd2"/>
                  </a:cxn>
                </a:cxnLst>
                <a:rect l="0" t="0" r="r" b="b"/>
                <a:pathLst>
                  <a:path w="21600" h="21600" extrusionOk="0">
                    <a:moveTo>
                      <a:pt x="2481" y="0"/>
                    </a:moveTo>
                    <a:lnTo>
                      <a:pt x="15849" y="9698"/>
                    </a:lnTo>
                    <a:lnTo>
                      <a:pt x="16323" y="7759"/>
                    </a:lnTo>
                    <a:lnTo>
                      <a:pt x="21600" y="19720"/>
                    </a:lnTo>
                    <a:lnTo>
                      <a:pt x="12940" y="21600"/>
                    </a:lnTo>
                    <a:lnTo>
                      <a:pt x="13374" y="19824"/>
                    </a:lnTo>
                    <a:lnTo>
                      <a:pt x="0" y="10123"/>
                    </a:lnTo>
                    <a:cubicBezTo>
                      <a:pt x="0" y="10123"/>
                      <a:pt x="2481" y="0"/>
                      <a:pt x="2481" y="0"/>
                    </a:cubicBezTo>
                    <a:close/>
                  </a:path>
                </a:pathLst>
              </a:custGeom>
              <a:grp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charset="-122"/>
                  <a:ea typeface="微软雅黑" panose="020B0503020204020204" charset="-122"/>
                </a:endParaRPr>
              </a:p>
            </p:txBody>
          </p:sp>
          <p:sp>
            <p:nvSpPr>
              <p:cNvPr id="28" name="Shape 1599">
                <a:extLst>
                  <a:ext uri="{FF2B5EF4-FFF2-40B4-BE49-F238E27FC236}">
                    <a16:creationId xmlns:a16="http://schemas.microsoft.com/office/drawing/2014/main" xmlns="" id="{A5FAA366-5CA2-4C99-B77B-20368F953B09}"/>
                  </a:ext>
                </a:extLst>
              </p:cNvPr>
              <p:cNvSpPr/>
              <p:nvPr/>
            </p:nvSpPr>
            <p:spPr>
              <a:xfrm>
                <a:off x="6564542" y="3827152"/>
                <a:ext cx="757230" cy="876194"/>
              </a:xfrm>
              <a:custGeom>
                <a:avLst/>
                <a:gdLst/>
                <a:ahLst/>
                <a:cxnLst>
                  <a:cxn ang="0">
                    <a:pos x="wd2" y="hd2"/>
                  </a:cxn>
                  <a:cxn ang="5400000">
                    <a:pos x="wd2" y="hd2"/>
                  </a:cxn>
                  <a:cxn ang="10800000">
                    <a:pos x="wd2" y="hd2"/>
                  </a:cxn>
                  <a:cxn ang="16200000">
                    <a:pos x="wd2" y="hd2"/>
                  </a:cxn>
                </a:cxnLst>
                <a:rect l="0" t="0" r="r" b="b"/>
                <a:pathLst>
                  <a:path w="21600" h="21600" extrusionOk="0">
                    <a:moveTo>
                      <a:pt x="5694" y="0"/>
                    </a:moveTo>
                    <a:cubicBezTo>
                      <a:pt x="5694" y="4640"/>
                      <a:pt x="3518" y="8840"/>
                      <a:pt x="0" y="11880"/>
                    </a:cubicBezTo>
                    <a:lnTo>
                      <a:pt x="11247" y="21600"/>
                    </a:lnTo>
                    <a:cubicBezTo>
                      <a:pt x="17644" y="16072"/>
                      <a:pt x="21600" y="8435"/>
                      <a:pt x="21600" y="0"/>
                    </a:cubicBezTo>
                    <a:cubicBezTo>
                      <a:pt x="21600" y="0"/>
                      <a:pt x="5694" y="0"/>
                      <a:pt x="5694" y="0"/>
                    </a:cubicBezTo>
                    <a:close/>
                  </a:path>
                </a:pathLst>
              </a:custGeom>
              <a:grpFill/>
              <a:ln w="38100" cap="flat">
                <a:solidFill>
                  <a:schemeClr val="bg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charset="-122"/>
                  <a:ea typeface="微软雅黑" panose="020B0503020204020204" charset="-122"/>
                </a:endParaRPr>
              </a:p>
            </p:txBody>
          </p:sp>
        </p:grpSp>
        <p:sp>
          <p:nvSpPr>
            <p:cNvPr id="26" name="Text Placeholder 4">
              <a:extLst>
                <a:ext uri="{FF2B5EF4-FFF2-40B4-BE49-F238E27FC236}">
                  <a16:creationId xmlns:a16="http://schemas.microsoft.com/office/drawing/2014/main" xmlns="" id="{7A9566E2-FB46-4B85-B772-D48D4B126525}"/>
                </a:ext>
              </a:extLst>
            </p:cNvPr>
            <p:cNvSpPr txBox="1"/>
            <p:nvPr/>
          </p:nvSpPr>
          <p:spPr>
            <a:xfrm>
              <a:off x="10617" y="5885"/>
              <a:ext cx="757" cy="417"/>
            </a:xfrm>
            <a:prstGeom prst="rect">
              <a:avLst/>
            </a:prstGeom>
          </p:spPr>
          <p:txBody>
            <a:bodyPr lIns="91431" tIns="45715" rIns="91431" bIns="45715"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sz="1600" b="1" dirty="0">
                  <a:solidFill>
                    <a:schemeClr val="bg1"/>
                  </a:solidFill>
                  <a:latin typeface="微软雅黑" panose="020B0503020204020204" charset="-122"/>
                  <a:ea typeface="微软雅黑" panose="020B0503020204020204" charset="-122"/>
                </a:rPr>
                <a:t>3</a:t>
              </a:r>
            </a:p>
          </p:txBody>
        </p:sp>
      </p:grpSp>
      <p:grpSp>
        <p:nvGrpSpPr>
          <p:cNvPr id="29" name="组合 28">
            <a:extLst>
              <a:ext uri="{FF2B5EF4-FFF2-40B4-BE49-F238E27FC236}">
                <a16:creationId xmlns:a16="http://schemas.microsoft.com/office/drawing/2014/main" xmlns="" id="{C96F1485-113D-4CB8-9409-DB7A3D6FF7C6}"/>
              </a:ext>
            </a:extLst>
          </p:cNvPr>
          <p:cNvGrpSpPr/>
          <p:nvPr/>
        </p:nvGrpSpPr>
        <p:grpSpPr>
          <a:xfrm>
            <a:off x="6101080" y="3959860"/>
            <a:ext cx="867410" cy="1169670"/>
            <a:chOff x="9608" y="6236"/>
            <a:chExt cx="1366" cy="1842"/>
          </a:xfrm>
          <a:solidFill>
            <a:schemeClr val="accent6">
              <a:lumMod val="75000"/>
            </a:schemeClr>
          </a:solidFill>
        </p:grpSpPr>
        <p:grpSp>
          <p:nvGrpSpPr>
            <p:cNvPr id="30" name="Group 7">
              <a:extLst>
                <a:ext uri="{FF2B5EF4-FFF2-40B4-BE49-F238E27FC236}">
                  <a16:creationId xmlns:a16="http://schemas.microsoft.com/office/drawing/2014/main" xmlns="" id="{BF21D129-156A-464C-882F-27F1D2833829}"/>
                </a:ext>
              </a:extLst>
            </p:cNvPr>
            <p:cNvGrpSpPr/>
            <p:nvPr/>
          </p:nvGrpSpPr>
          <p:grpSpPr>
            <a:xfrm>
              <a:off x="9608" y="6236"/>
              <a:ext cx="1366" cy="1843"/>
              <a:chOff x="6078950" y="4312744"/>
              <a:chExt cx="876190" cy="1182094"/>
            </a:xfrm>
            <a:grpFill/>
          </p:grpSpPr>
          <p:sp>
            <p:nvSpPr>
              <p:cNvPr id="32" name="Shape 1587">
                <a:extLst>
                  <a:ext uri="{FF2B5EF4-FFF2-40B4-BE49-F238E27FC236}">
                    <a16:creationId xmlns:a16="http://schemas.microsoft.com/office/drawing/2014/main" xmlns="" id="{136022FE-FFBD-43DB-8CC5-1F44285243D1}"/>
                  </a:ext>
                </a:extLst>
              </p:cNvPr>
              <p:cNvSpPr/>
              <p:nvPr/>
            </p:nvSpPr>
            <p:spPr>
              <a:xfrm>
                <a:off x="6168141" y="4431665"/>
                <a:ext cx="615228" cy="1063173"/>
              </a:xfrm>
              <a:custGeom>
                <a:avLst/>
                <a:gdLst/>
                <a:ahLst/>
                <a:cxnLst>
                  <a:cxn ang="0">
                    <a:pos x="wd2" y="hd2"/>
                  </a:cxn>
                  <a:cxn ang="5400000">
                    <a:pos x="wd2" y="hd2"/>
                  </a:cxn>
                  <a:cxn ang="10800000">
                    <a:pos x="wd2" y="hd2"/>
                  </a:cxn>
                  <a:cxn ang="16200000">
                    <a:pos x="wd2" y="hd2"/>
                  </a:cxn>
                </a:cxnLst>
                <a:rect l="0" t="0" r="r" b="b"/>
                <a:pathLst>
                  <a:path w="21600" h="21600" extrusionOk="0">
                    <a:moveTo>
                      <a:pt x="10211" y="0"/>
                    </a:moveTo>
                    <a:lnTo>
                      <a:pt x="19646" y="13424"/>
                    </a:lnTo>
                    <a:lnTo>
                      <a:pt x="21600" y="12962"/>
                    </a:lnTo>
                    <a:lnTo>
                      <a:pt x="19554" y="21600"/>
                    </a:lnTo>
                    <a:lnTo>
                      <a:pt x="7650" y="16255"/>
                    </a:lnTo>
                    <a:lnTo>
                      <a:pt x="9439" y="15833"/>
                    </a:lnTo>
                    <a:lnTo>
                      <a:pt x="0" y="2403"/>
                    </a:lnTo>
                    <a:cubicBezTo>
                      <a:pt x="0" y="2403"/>
                      <a:pt x="10211" y="0"/>
                      <a:pt x="10211" y="0"/>
                    </a:cubicBezTo>
                    <a:close/>
                  </a:path>
                </a:pathLst>
              </a:custGeom>
              <a:grp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charset="-122"/>
                  <a:ea typeface="微软雅黑" panose="020B0503020204020204" charset="-122"/>
                </a:endParaRPr>
              </a:p>
            </p:txBody>
          </p:sp>
          <p:sp>
            <p:nvSpPr>
              <p:cNvPr id="33" name="Shape 1602">
                <a:extLst>
                  <a:ext uri="{FF2B5EF4-FFF2-40B4-BE49-F238E27FC236}">
                    <a16:creationId xmlns:a16="http://schemas.microsoft.com/office/drawing/2014/main" xmlns="" id="{1EAEECAE-08F9-4D20-8400-9159510A33A3}"/>
                  </a:ext>
                </a:extLst>
              </p:cNvPr>
              <p:cNvSpPr/>
              <p:nvPr/>
            </p:nvSpPr>
            <p:spPr>
              <a:xfrm>
                <a:off x="6078950" y="4312744"/>
                <a:ext cx="876190" cy="757220"/>
              </a:xfrm>
              <a:custGeom>
                <a:avLst/>
                <a:gdLst/>
                <a:ahLst/>
                <a:cxnLst>
                  <a:cxn ang="0">
                    <a:pos x="wd2" y="hd2"/>
                  </a:cxn>
                  <a:cxn ang="5400000">
                    <a:pos x="wd2" y="hd2"/>
                  </a:cxn>
                  <a:cxn ang="10800000">
                    <a:pos x="wd2" y="hd2"/>
                  </a:cxn>
                  <a:cxn ang="16200000">
                    <a:pos x="wd2" y="hd2"/>
                  </a:cxn>
                </a:cxnLst>
                <a:rect l="0" t="0" r="r" b="b"/>
                <a:pathLst>
                  <a:path w="21600" h="21600" extrusionOk="0">
                    <a:moveTo>
                      <a:pt x="0" y="5694"/>
                    </a:moveTo>
                    <a:lnTo>
                      <a:pt x="0" y="21600"/>
                    </a:lnTo>
                    <a:cubicBezTo>
                      <a:pt x="8435" y="21600"/>
                      <a:pt x="16072" y="17643"/>
                      <a:pt x="21600" y="11247"/>
                    </a:cubicBezTo>
                    <a:lnTo>
                      <a:pt x="11880" y="0"/>
                    </a:lnTo>
                    <a:cubicBezTo>
                      <a:pt x="8839" y="3518"/>
                      <a:pt x="4639" y="5694"/>
                      <a:pt x="0" y="5694"/>
                    </a:cubicBezTo>
                    <a:close/>
                  </a:path>
                </a:pathLst>
              </a:custGeom>
              <a:grpFill/>
              <a:ln w="38100" cap="flat">
                <a:solidFill>
                  <a:schemeClr val="bg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charset="-122"/>
                  <a:ea typeface="微软雅黑" panose="020B0503020204020204" charset="-122"/>
                </a:endParaRPr>
              </a:p>
            </p:txBody>
          </p:sp>
        </p:grpSp>
        <p:sp>
          <p:nvSpPr>
            <p:cNvPr id="31" name="Text Placeholder 4">
              <a:extLst>
                <a:ext uri="{FF2B5EF4-FFF2-40B4-BE49-F238E27FC236}">
                  <a16:creationId xmlns:a16="http://schemas.microsoft.com/office/drawing/2014/main" xmlns="" id="{37577AF2-37A8-4E50-9114-FD9DC461ECAD}"/>
                </a:ext>
              </a:extLst>
            </p:cNvPr>
            <p:cNvSpPr txBox="1"/>
            <p:nvPr/>
          </p:nvSpPr>
          <p:spPr>
            <a:xfrm>
              <a:off x="9768" y="6675"/>
              <a:ext cx="757" cy="417"/>
            </a:xfrm>
            <a:prstGeom prst="rect">
              <a:avLst/>
            </a:prstGeom>
            <a:grpFill/>
          </p:spPr>
          <p:txBody>
            <a:bodyPr lIns="91431" tIns="45715" rIns="91431" bIns="45715"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600" b="1" dirty="0">
                  <a:solidFill>
                    <a:schemeClr val="bg1"/>
                  </a:solidFill>
                  <a:latin typeface="微软雅黑" panose="020B0503020204020204" charset="-122"/>
                  <a:ea typeface="微软雅黑" panose="020B0503020204020204" charset="-122"/>
                </a:rPr>
                <a:t>4</a:t>
              </a:r>
            </a:p>
          </p:txBody>
        </p:sp>
      </p:grpSp>
      <p:grpSp>
        <p:nvGrpSpPr>
          <p:cNvPr id="34" name="组合 33">
            <a:extLst>
              <a:ext uri="{FF2B5EF4-FFF2-40B4-BE49-F238E27FC236}">
                <a16:creationId xmlns:a16="http://schemas.microsoft.com/office/drawing/2014/main" xmlns="" id="{E12696E2-0141-4347-B27B-9ED444EF7C3F}"/>
              </a:ext>
            </a:extLst>
          </p:cNvPr>
          <p:cNvGrpSpPr/>
          <p:nvPr/>
        </p:nvGrpSpPr>
        <p:grpSpPr>
          <a:xfrm>
            <a:off x="5238115" y="3959860"/>
            <a:ext cx="867410" cy="1169670"/>
            <a:chOff x="8249" y="6236"/>
            <a:chExt cx="1366" cy="1842"/>
          </a:xfrm>
          <a:solidFill>
            <a:srgbClr val="92D050"/>
          </a:solidFill>
        </p:grpSpPr>
        <p:grpSp>
          <p:nvGrpSpPr>
            <p:cNvPr id="35" name="Group 8">
              <a:extLst>
                <a:ext uri="{FF2B5EF4-FFF2-40B4-BE49-F238E27FC236}">
                  <a16:creationId xmlns:a16="http://schemas.microsoft.com/office/drawing/2014/main" xmlns="" id="{EF1BFE36-8672-4426-8FC9-2C691C98B952}"/>
                </a:ext>
              </a:extLst>
            </p:cNvPr>
            <p:cNvGrpSpPr/>
            <p:nvPr/>
          </p:nvGrpSpPr>
          <p:grpSpPr>
            <a:xfrm>
              <a:off x="8249" y="6236"/>
              <a:ext cx="1366" cy="1843"/>
              <a:chOff x="5206865" y="4312744"/>
              <a:chExt cx="876194" cy="1182094"/>
            </a:xfrm>
            <a:grpFill/>
          </p:grpSpPr>
          <p:sp>
            <p:nvSpPr>
              <p:cNvPr id="37" name="Shape 1591">
                <a:extLst>
                  <a:ext uri="{FF2B5EF4-FFF2-40B4-BE49-F238E27FC236}">
                    <a16:creationId xmlns:a16="http://schemas.microsoft.com/office/drawing/2014/main" xmlns="" id="{91BC9F3D-0D1D-4DE3-BE9B-698A51F1F037}"/>
                  </a:ext>
                </a:extLst>
              </p:cNvPr>
              <p:cNvSpPr/>
              <p:nvPr/>
            </p:nvSpPr>
            <p:spPr>
              <a:xfrm>
                <a:off x="5375337" y="4431665"/>
                <a:ext cx="615241" cy="1063173"/>
              </a:xfrm>
              <a:custGeom>
                <a:avLst/>
                <a:gdLst/>
                <a:ahLst/>
                <a:cxnLst>
                  <a:cxn ang="0">
                    <a:pos x="wd2" y="hd2"/>
                  </a:cxn>
                  <a:cxn ang="5400000">
                    <a:pos x="wd2" y="hd2"/>
                  </a:cxn>
                  <a:cxn ang="10800000">
                    <a:pos x="wd2" y="hd2"/>
                  </a:cxn>
                  <a:cxn ang="16200000">
                    <a:pos x="wd2" y="hd2"/>
                  </a:cxn>
                </a:cxnLst>
                <a:rect l="0" t="0" r="r" b="b"/>
                <a:pathLst>
                  <a:path w="21600" h="21600" extrusionOk="0">
                    <a:moveTo>
                      <a:pt x="11389" y="0"/>
                    </a:moveTo>
                    <a:lnTo>
                      <a:pt x="1954" y="13424"/>
                    </a:lnTo>
                    <a:lnTo>
                      <a:pt x="0" y="12962"/>
                    </a:lnTo>
                    <a:lnTo>
                      <a:pt x="2046" y="21600"/>
                    </a:lnTo>
                    <a:lnTo>
                      <a:pt x="13950" y="16255"/>
                    </a:lnTo>
                    <a:lnTo>
                      <a:pt x="12161" y="15833"/>
                    </a:lnTo>
                    <a:lnTo>
                      <a:pt x="21600" y="2403"/>
                    </a:lnTo>
                    <a:cubicBezTo>
                      <a:pt x="21600" y="2403"/>
                      <a:pt x="11389" y="0"/>
                      <a:pt x="11389" y="0"/>
                    </a:cubicBezTo>
                    <a:close/>
                  </a:path>
                </a:pathLst>
              </a:custGeom>
              <a:grp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charset="-122"/>
                  <a:ea typeface="微软雅黑" panose="020B0503020204020204" charset="-122"/>
                </a:endParaRPr>
              </a:p>
            </p:txBody>
          </p:sp>
          <p:sp>
            <p:nvSpPr>
              <p:cNvPr id="38" name="Shape 1605">
                <a:extLst>
                  <a:ext uri="{FF2B5EF4-FFF2-40B4-BE49-F238E27FC236}">
                    <a16:creationId xmlns:a16="http://schemas.microsoft.com/office/drawing/2014/main" xmlns="" id="{BD8A47DF-1631-43A4-B05F-BBF1D2228419}"/>
                  </a:ext>
                </a:extLst>
              </p:cNvPr>
              <p:cNvSpPr/>
              <p:nvPr/>
            </p:nvSpPr>
            <p:spPr>
              <a:xfrm>
                <a:off x="5206865" y="4312744"/>
                <a:ext cx="876194" cy="757220"/>
              </a:xfrm>
              <a:custGeom>
                <a:avLst/>
                <a:gdLst/>
                <a:ahLst/>
                <a:cxnLst>
                  <a:cxn ang="0">
                    <a:pos x="wd2" y="hd2"/>
                  </a:cxn>
                  <a:cxn ang="5400000">
                    <a:pos x="wd2" y="hd2"/>
                  </a:cxn>
                  <a:cxn ang="10800000">
                    <a:pos x="wd2" y="hd2"/>
                  </a:cxn>
                  <a:cxn ang="16200000">
                    <a:pos x="wd2" y="hd2"/>
                  </a:cxn>
                </a:cxnLst>
                <a:rect l="0" t="0" r="r" b="b"/>
                <a:pathLst>
                  <a:path w="21600" h="21600" extrusionOk="0">
                    <a:moveTo>
                      <a:pt x="9720" y="0"/>
                    </a:moveTo>
                    <a:lnTo>
                      <a:pt x="0" y="11247"/>
                    </a:lnTo>
                    <a:cubicBezTo>
                      <a:pt x="5528" y="17643"/>
                      <a:pt x="13165" y="21600"/>
                      <a:pt x="21600" y="21600"/>
                    </a:cubicBezTo>
                    <a:lnTo>
                      <a:pt x="21600" y="5694"/>
                    </a:lnTo>
                    <a:cubicBezTo>
                      <a:pt x="16960" y="5694"/>
                      <a:pt x="12760" y="3518"/>
                      <a:pt x="9720" y="0"/>
                    </a:cubicBezTo>
                    <a:close/>
                  </a:path>
                </a:pathLst>
              </a:custGeom>
              <a:grpFill/>
              <a:ln w="38100" cap="flat">
                <a:solidFill>
                  <a:schemeClr val="bg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charset="-122"/>
                  <a:ea typeface="微软雅黑" panose="020B0503020204020204" charset="-122"/>
                </a:endParaRPr>
              </a:p>
            </p:txBody>
          </p:sp>
        </p:grpSp>
        <p:sp>
          <p:nvSpPr>
            <p:cNvPr id="36" name="Text Placeholder 4">
              <a:extLst>
                <a:ext uri="{FF2B5EF4-FFF2-40B4-BE49-F238E27FC236}">
                  <a16:creationId xmlns:a16="http://schemas.microsoft.com/office/drawing/2014/main" xmlns="" id="{F02C5F2D-3EE0-49B6-8DF8-F920D7994B21}"/>
                </a:ext>
              </a:extLst>
            </p:cNvPr>
            <p:cNvSpPr txBox="1"/>
            <p:nvPr/>
          </p:nvSpPr>
          <p:spPr>
            <a:xfrm>
              <a:off x="8640" y="6662"/>
              <a:ext cx="757" cy="417"/>
            </a:xfrm>
            <a:prstGeom prst="rect">
              <a:avLst/>
            </a:prstGeom>
            <a:grpFill/>
          </p:spPr>
          <p:txBody>
            <a:bodyPr lIns="91431" tIns="45715" rIns="91431" bIns="45715"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sz="1600" b="1" dirty="0">
                  <a:solidFill>
                    <a:schemeClr val="bg1"/>
                  </a:solidFill>
                  <a:latin typeface="微软雅黑" panose="020B0503020204020204" charset="-122"/>
                  <a:ea typeface="微软雅黑" panose="020B0503020204020204" charset="-122"/>
                </a:rPr>
                <a:t>5</a:t>
              </a:r>
            </a:p>
          </p:txBody>
        </p:sp>
      </p:grpSp>
      <p:grpSp>
        <p:nvGrpSpPr>
          <p:cNvPr id="39" name="组合 38">
            <a:extLst>
              <a:ext uri="{FF2B5EF4-FFF2-40B4-BE49-F238E27FC236}">
                <a16:creationId xmlns:a16="http://schemas.microsoft.com/office/drawing/2014/main" xmlns="" id="{B4C85E42-86A4-4107-BCC5-880A26405CA6}"/>
              </a:ext>
            </a:extLst>
          </p:cNvPr>
          <p:cNvGrpSpPr/>
          <p:nvPr/>
        </p:nvGrpSpPr>
        <p:grpSpPr>
          <a:xfrm>
            <a:off x="4482465" y="3479165"/>
            <a:ext cx="1141730" cy="867410"/>
            <a:chOff x="7059" y="5479"/>
            <a:chExt cx="1798" cy="1366"/>
          </a:xfrm>
          <a:solidFill>
            <a:srgbClr val="CC99FF"/>
          </a:solidFill>
        </p:grpSpPr>
        <p:grpSp>
          <p:nvGrpSpPr>
            <p:cNvPr id="40" name="Group 9">
              <a:extLst>
                <a:ext uri="{FF2B5EF4-FFF2-40B4-BE49-F238E27FC236}">
                  <a16:creationId xmlns:a16="http://schemas.microsoft.com/office/drawing/2014/main" xmlns="" id="{7197B82F-DC6B-4DA5-BE10-F14E5683DF7D}"/>
                </a:ext>
              </a:extLst>
            </p:cNvPr>
            <p:cNvGrpSpPr/>
            <p:nvPr/>
          </p:nvGrpSpPr>
          <p:grpSpPr>
            <a:xfrm>
              <a:off x="7059" y="5479"/>
              <a:ext cx="1798" cy="1366"/>
              <a:chOff x="4443791" y="3827152"/>
              <a:chExt cx="1153633" cy="876194"/>
            </a:xfrm>
            <a:grpFill/>
          </p:grpSpPr>
          <p:sp>
            <p:nvSpPr>
              <p:cNvPr id="42" name="Shape 1590">
                <a:extLst>
                  <a:ext uri="{FF2B5EF4-FFF2-40B4-BE49-F238E27FC236}">
                    <a16:creationId xmlns:a16="http://schemas.microsoft.com/office/drawing/2014/main" xmlns="" id="{E312C584-121C-4976-B4E5-52C4F8A0A8E0}"/>
                  </a:ext>
                </a:extLst>
              </p:cNvPr>
              <p:cNvSpPr/>
              <p:nvPr/>
            </p:nvSpPr>
            <p:spPr>
              <a:xfrm>
                <a:off x="4443791" y="3985712"/>
                <a:ext cx="1061959" cy="617346"/>
              </a:xfrm>
              <a:custGeom>
                <a:avLst/>
                <a:gdLst/>
                <a:ahLst/>
                <a:cxnLst>
                  <a:cxn ang="0">
                    <a:pos x="wd2" y="hd2"/>
                  </a:cxn>
                  <a:cxn ang="5400000">
                    <a:pos x="wd2" y="hd2"/>
                  </a:cxn>
                  <a:cxn ang="10800000">
                    <a:pos x="wd2" y="hd2"/>
                  </a:cxn>
                  <a:cxn ang="16200000">
                    <a:pos x="wd2" y="hd2"/>
                  </a:cxn>
                </a:cxnLst>
                <a:rect l="0" t="0" r="r" b="b"/>
                <a:pathLst>
                  <a:path w="21600" h="21600" extrusionOk="0">
                    <a:moveTo>
                      <a:pt x="19118" y="0"/>
                    </a:moveTo>
                    <a:lnTo>
                      <a:pt x="5751" y="9698"/>
                    </a:lnTo>
                    <a:lnTo>
                      <a:pt x="5277" y="7759"/>
                    </a:lnTo>
                    <a:lnTo>
                      <a:pt x="0" y="19720"/>
                    </a:lnTo>
                    <a:lnTo>
                      <a:pt x="8660" y="21600"/>
                    </a:lnTo>
                    <a:lnTo>
                      <a:pt x="8226" y="19824"/>
                    </a:lnTo>
                    <a:lnTo>
                      <a:pt x="21600" y="10123"/>
                    </a:lnTo>
                    <a:cubicBezTo>
                      <a:pt x="21600" y="10123"/>
                      <a:pt x="19118" y="0"/>
                      <a:pt x="19118" y="0"/>
                    </a:cubicBezTo>
                    <a:close/>
                  </a:path>
                </a:pathLst>
              </a:custGeom>
              <a:grp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charset="-122"/>
                  <a:ea typeface="微软雅黑" panose="020B0503020204020204" charset="-122"/>
                </a:endParaRPr>
              </a:p>
            </p:txBody>
          </p:sp>
          <p:sp>
            <p:nvSpPr>
              <p:cNvPr id="43" name="Shape 1608">
                <a:extLst>
                  <a:ext uri="{FF2B5EF4-FFF2-40B4-BE49-F238E27FC236}">
                    <a16:creationId xmlns:a16="http://schemas.microsoft.com/office/drawing/2014/main" xmlns="" id="{D581C35F-FB9F-4357-8483-79AB9EE17932}"/>
                  </a:ext>
                </a:extLst>
              </p:cNvPr>
              <p:cNvSpPr/>
              <p:nvPr/>
            </p:nvSpPr>
            <p:spPr>
              <a:xfrm>
                <a:off x="4840194" y="3827152"/>
                <a:ext cx="757230" cy="876194"/>
              </a:xfrm>
              <a:custGeom>
                <a:avLst/>
                <a:gdLst/>
                <a:ahLst/>
                <a:cxnLst>
                  <a:cxn ang="0">
                    <a:pos x="wd2" y="hd2"/>
                  </a:cxn>
                  <a:cxn ang="5400000">
                    <a:pos x="wd2" y="hd2"/>
                  </a:cxn>
                  <a:cxn ang="10800000">
                    <a:pos x="wd2" y="hd2"/>
                  </a:cxn>
                  <a:cxn ang="16200000">
                    <a:pos x="wd2" y="hd2"/>
                  </a:cxn>
                </a:cxnLst>
                <a:rect l="0" t="0" r="r" b="b"/>
                <a:pathLst>
                  <a:path w="21600" h="21600" extrusionOk="0">
                    <a:moveTo>
                      <a:pt x="15906" y="0"/>
                    </a:moveTo>
                    <a:lnTo>
                      <a:pt x="0" y="0"/>
                    </a:lnTo>
                    <a:cubicBezTo>
                      <a:pt x="0" y="8436"/>
                      <a:pt x="3956" y="16072"/>
                      <a:pt x="10353" y="21600"/>
                    </a:cubicBezTo>
                    <a:lnTo>
                      <a:pt x="21600" y="11880"/>
                    </a:lnTo>
                    <a:cubicBezTo>
                      <a:pt x="18082" y="8840"/>
                      <a:pt x="15906" y="4640"/>
                      <a:pt x="15906" y="0"/>
                    </a:cubicBezTo>
                    <a:close/>
                  </a:path>
                </a:pathLst>
              </a:custGeom>
              <a:grpFill/>
              <a:ln w="38100" cap="flat">
                <a:solidFill>
                  <a:schemeClr val="bg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charset="-122"/>
                  <a:ea typeface="微软雅黑" panose="020B0503020204020204" charset="-122"/>
                </a:endParaRPr>
              </a:p>
            </p:txBody>
          </p:sp>
        </p:grpSp>
        <p:sp>
          <p:nvSpPr>
            <p:cNvPr id="41" name="Text Placeholder 4">
              <a:extLst>
                <a:ext uri="{FF2B5EF4-FFF2-40B4-BE49-F238E27FC236}">
                  <a16:creationId xmlns:a16="http://schemas.microsoft.com/office/drawing/2014/main" xmlns="" id="{A6745C6D-51DE-4D1C-9627-5470649266BC}"/>
                </a:ext>
              </a:extLst>
            </p:cNvPr>
            <p:cNvSpPr txBox="1"/>
            <p:nvPr/>
          </p:nvSpPr>
          <p:spPr>
            <a:xfrm>
              <a:off x="7822" y="5846"/>
              <a:ext cx="757" cy="417"/>
            </a:xfrm>
            <a:prstGeom prst="rect">
              <a:avLst/>
            </a:prstGeom>
            <a:grpFill/>
          </p:spPr>
          <p:txBody>
            <a:bodyPr lIns="91431" tIns="45715" rIns="91431" bIns="45715"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sz="1600" b="1" dirty="0">
                  <a:solidFill>
                    <a:schemeClr val="bg1"/>
                  </a:solidFill>
                  <a:latin typeface="微软雅黑" panose="020B0503020204020204" charset="-122"/>
                  <a:ea typeface="微软雅黑" panose="020B0503020204020204" charset="-122"/>
                </a:rPr>
                <a:t>6</a:t>
              </a:r>
            </a:p>
          </p:txBody>
        </p:sp>
      </p:grpSp>
      <p:grpSp>
        <p:nvGrpSpPr>
          <p:cNvPr id="44" name="组合 43">
            <a:extLst>
              <a:ext uri="{FF2B5EF4-FFF2-40B4-BE49-F238E27FC236}">
                <a16:creationId xmlns:a16="http://schemas.microsoft.com/office/drawing/2014/main" xmlns="" id="{9A95F30C-8BCE-476D-8D5E-9FBDDC343441}"/>
              </a:ext>
            </a:extLst>
          </p:cNvPr>
          <p:cNvGrpSpPr/>
          <p:nvPr/>
        </p:nvGrpSpPr>
        <p:grpSpPr>
          <a:xfrm>
            <a:off x="4443730" y="2616200"/>
            <a:ext cx="1181100" cy="867410"/>
            <a:chOff x="6998" y="4120"/>
            <a:chExt cx="1860" cy="1366"/>
          </a:xfrm>
          <a:solidFill>
            <a:schemeClr val="accent5">
              <a:lumMod val="75000"/>
            </a:schemeClr>
          </a:solidFill>
        </p:grpSpPr>
        <p:grpSp>
          <p:nvGrpSpPr>
            <p:cNvPr id="45" name="Group 10">
              <a:extLst>
                <a:ext uri="{FF2B5EF4-FFF2-40B4-BE49-F238E27FC236}">
                  <a16:creationId xmlns:a16="http://schemas.microsoft.com/office/drawing/2014/main" xmlns="" id="{ADEDC985-B459-4926-8922-60B56EA9C6EF}"/>
                </a:ext>
              </a:extLst>
            </p:cNvPr>
            <p:cNvGrpSpPr/>
            <p:nvPr/>
          </p:nvGrpSpPr>
          <p:grpSpPr>
            <a:xfrm>
              <a:off x="6998" y="4120"/>
              <a:ext cx="1860" cy="1366"/>
              <a:chOff x="4404151" y="2955067"/>
              <a:chExt cx="1193263" cy="876194"/>
            </a:xfrm>
            <a:grpFill/>
          </p:grpSpPr>
          <p:sp>
            <p:nvSpPr>
              <p:cNvPr id="47" name="Shape 1592">
                <a:extLst>
                  <a:ext uri="{FF2B5EF4-FFF2-40B4-BE49-F238E27FC236}">
                    <a16:creationId xmlns:a16="http://schemas.microsoft.com/office/drawing/2014/main" xmlns="" id="{0C0DB1F4-E29D-45F8-9073-78C075941B42}"/>
                  </a:ext>
                </a:extLst>
              </p:cNvPr>
              <p:cNvSpPr/>
              <p:nvPr/>
            </p:nvSpPr>
            <p:spPr>
              <a:xfrm>
                <a:off x="4404151" y="3123538"/>
                <a:ext cx="1063183" cy="615256"/>
              </a:xfrm>
              <a:custGeom>
                <a:avLst/>
                <a:gdLst/>
                <a:ahLst/>
                <a:cxnLst>
                  <a:cxn ang="0">
                    <a:pos x="wd2" y="hd2"/>
                  </a:cxn>
                  <a:cxn ang="5400000">
                    <a:pos x="wd2" y="hd2"/>
                  </a:cxn>
                  <a:cxn ang="10800000">
                    <a:pos x="wd2" y="hd2"/>
                  </a:cxn>
                  <a:cxn ang="16200000">
                    <a:pos x="wd2" y="hd2"/>
                  </a:cxn>
                </a:cxnLst>
                <a:rect l="0" t="0" r="r" b="b"/>
                <a:pathLst>
                  <a:path w="21600" h="21600" extrusionOk="0">
                    <a:moveTo>
                      <a:pt x="21600" y="11389"/>
                    </a:moveTo>
                    <a:lnTo>
                      <a:pt x="8177" y="1954"/>
                    </a:lnTo>
                    <a:lnTo>
                      <a:pt x="8638" y="0"/>
                    </a:lnTo>
                    <a:lnTo>
                      <a:pt x="0" y="2047"/>
                    </a:lnTo>
                    <a:lnTo>
                      <a:pt x="5345" y="13950"/>
                    </a:lnTo>
                    <a:lnTo>
                      <a:pt x="5767" y="12161"/>
                    </a:lnTo>
                    <a:lnTo>
                      <a:pt x="19197" y="21600"/>
                    </a:lnTo>
                    <a:cubicBezTo>
                      <a:pt x="19197" y="21600"/>
                      <a:pt x="21600" y="11389"/>
                      <a:pt x="21600" y="11389"/>
                    </a:cubicBezTo>
                    <a:close/>
                  </a:path>
                </a:pathLst>
              </a:custGeom>
              <a:grp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charset="-122"/>
                  <a:ea typeface="微软雅黑" panose="020B0503020204020204" charset="-122"/>
                </a:endParaRPr>
              </a:p>
            </p:txBody>
          </p:sp>
          <p:sp>
            <p:nvSpPr>
              <p:cNvPr id="48" name="Shape 1611">
                <a:extLst>
                  <a:ext uri="{FF2B5EF4-FFF2-40B4-BE49-F238E27FC236}">
                    <a16:creationId xmlns:a16="http://schemas.microsoft.com/office/drawing/2014/main" xmlns="" id="{6A0B2F40-F7BA-410A-B017-C9823E337C22}"/>
                  </a:ext>
                </a:extLst>
              </p:cNvPr>
              <p:cNvSpPr/>
              <p:nvPr/>
            </p:nvSpPr>
            <p:spPr>
              <a:xfrm>
                <a:off x="4840194" y="2955067"/>
                <a:ext cx="757220" cy="876194"/>
              </a:xfrm>
              <a:custGeom>
                <a:avLst/>
                <a:gdLst/>
                <a:ahLst/>
                <a:cxnLst>
                  <a:cxn ang="0">
                    <a:pos x="wd2" y="hd2"/>
                  </a:cxn>
                  <a:cxn ang="5400000">
                    <a:pos x="wd2" y="hd2"/>
                  </a:cxn>
                  <a:cxn ang="10800000">
                    <a:pos x="wd2" y="hd2"/>
                  </a:cxn>
                  <a:cxn ang="16200000">
                    <a:pos x="wd2" y="hd2"/>
                  </a:cxn>
                </a:cxnLst>
                <a:rect l="0" t="0" r="r" b="b"/>
                <a:pathLst>
                  <a:path w="21600" h="21600" extrusionOk="0">
                    <a:moveTo>
                      <a:pt x="21600" y="9720"/>
                    </a:moveTo>
                    <a:lnTo>
                      <a:pt x="10353" y="0"/>
                    </a:lnTo>
                    <a:cubicBezTo>
                      <a:pt x="3956" y="5528"/>
                      <a:pt x="0" y="13165"/>
                      <a:pt x="0" y="21600"/>
                    </a:cubicBezTo>
                    <a:lnTo>
                      <a:pt x="15906" y="21600"/>
                    </a:lnTo>
                    <a:cubicBezTo>
                      <a:pt x="15906" y="16960"/>
                      <a:pt x="18082" y="12760"/>
                      <a:pt x="21600" y="9720"/>
                    </a:cubicBezTo>
                    <a:close/>
                  </a:path>
                </a:pathLst>
              </a:custGeom>
              <a:grpFill/>
              <a:ln w="38100" cap="flat">
                <a:solidFill>
                  <a:schemeClr val="bg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charset="-122"/>
                  <a:ea typeface="微软雅黑" panose="020B0503020204020204" charset="-122"/>
                </a:endParaRPr>
              </a:p>
            </p:txBody>
          </p:sp>
        </p:grpSp>
        <p:sp>
          <p:nvSpPr>
            <p:cNvPr id="46" name="Text Placeholder 4">
              <a:extLst>
                <a:ext uri="{FF2B5EF4-FFF2-40B4-BE49-F238E27FC236}">
                  <a16:creationId xmlns:a16="http://schemas.microsoft.com/office/drawing/2014/main" xmlns="" id="{99A4A986-2316-4E54-8523-7920F22B4599}"/>
                </a:ext>
              </a:extLst>
            </p:cNvPr>
            <p:cNvSpPr txBox="1"/>
            <p:nvPr/>
          </p:nvSpPr>
          <p:spPr>
            <a:xfrm>
              <a:off x="7804" y="4702"/>
              <a:ext cx="757" cy="417"/>
            </a:xfrm>
            <a:prstGeom prst="rect">
              <a:avLst/>
            </a:prstGeom>
            <a:grpFill/>
          </p:spPr>
          <p:txBody>
            <a:bodyPr lIns="91431" tIns="45715" rIns="91431" bIns="45715"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sz="1600" b="1" dirty="0">
                  <a:solidFill>
                    <a:schemeClr val="bg1"/>
                  </a:solidFill>
                  <a:latin typeface="微软雅黑" panose="020B0503020204020204" charset="-122"/>
                  <a:ea typeface="微软雅黑" panose="020B0503020204020204" charset="-122"/>
                </a:rPr>
                <a:t>7</a:t>
              </a:r>
            </a:p>
          </p:txBody>
        </p:sp>
      </p:grpSp>
      <p:grpSp>
        <p:nvGrpSpPr>
          <p:cNvPr id="49" name="组合 48">
            <a:extLst>
              <a:ext uri="{FF2B5EF4-FFF2-40B4-BE49-F238E27FC236}">
                <a16:creationId xmlns:a16="http://schemas.microsoft.com/office/drawing/2014/main" xmlns="" id="{A5D4CB04-E60F-4E82-9CD1-627C50631460}"/>
              </a:ext>
            </a:extLst>
          </p:cNvPr>
          <p:cNvGrpSpPr/>
          <p:nvPr/>
        </p:nvGrpSpPr>
        <p:grpSpPr>
          <a:xfrm>
            <a:off x="5238115" y="1880235"/>
            <a:ext cx="867410" cy="1121410"/>
            <a:chOff x="8249" y="2961"/>
            <a:chExt cx="1366" cy="1766"/>
          </a:xfrm>
          <a:solidFill>
            <a:srgbClr val="FF9999"/>
          </a:solidFill>
        </p:grpSpPr>
        <p:grpSp>
          <p:nvGrpSpPr>
            <p:cNvPr id="50" name="Group 2">
              <a:extLst>
                <a:ext uri="{FF2B5EF4-FFF2-40B4-BE49-F238E27FC236}">
                  <a16:creationId xmlns:a16="http://schemas.microsoft.com/office/drawing/2014/main" xmlns="" id="{0AFE0E39-652E-4504-AD94-2018D24CFF49}"/>
                </a:ext>
              </a:extLst>
            </p:cNvPr>
            <p:cNvGrpSpPr/>
            <p:nvPr/>
          </p:nvGrpSpPr>
          <p:grpSpPr>
            <a:xfrm>
              <a:off x="8249" y="2961"/>
              <a:ext cx="1366" cy="1767"/>
              <a:chOff x="5206865" y="2211813"/>
              <a:chExt cx="876194" cy="1133810"/>
            </a:xfrm>
            <a:grpFill/>
          </p:grpSpPr>
          <p:sp>
            <p:nvSpPr>
              <p:cNvPr id="52" name="Shape 1589">
                <a:extLst>
                  <a:ext uri="{FF2B5EF4-FFF2-40B4-BE49-F238E27FC236}">
                    <a16:creationId xmlns:a16="http://schemas.microsoft.com/office/drawing/2014/main" xmlns="" id="{8772D525-ADCE-4AFD-B9CD-12AB599DD14F}"/>
                  </a:ext>
                </a:extLst>
              </p:cNvPr>
              <p:cNvSpPr/>
              <p:nvPr/>
            </p:nvSpPr>
            <p:spPr>
              <a:xfrm>
                <a:off x="5315876" y="2211813"/>
                <a:ext cx="617346" cy="1061954"/>
              </a:xfrm>
              <a:custGeom>
                <a:avLst/>
                <a:gdLst/>
                <a:ahLst/>
                <a:cxnLst>
                  <a:cxn ang="0">
                    <a:pos x="wd2" y="hd2"/>
                  </a:cxn>
                  <a:cxn ang="5400000">
                    <a:pos x="wd2" y="hd2"/>
                  </a:cxn>
                  <a:cxn ang="10800000">
                    <a:pos x="wd2" y="hd2"/>
                  </a:cxn>
                  <a:cxn ang="16200000">
                    <a:pos x="wd2" y="hd2"/>
                  </a:cxn>
                </a:cxnLst>
                <a:rect l="0" t="0" r="r" b="b"/>
                <a:pathLst>
                  <a:path w="21600" h="21600" extrusionOk="0">
                    <a:moveTo>
                      <a:pt x="21600" y="19118"/>
                    </a:moveTo>
                    <a:lnTo>
                      <a:pt x="11902" y="5751"/>
                    </a:lnTo>
                    <a:lnTo>
                      <a:pt x="13841" y="5277"/>
                    </a:lnTo>
                    <a:lnTo>
                      <a:pt x="1880" y="0"/>
                    </a:lnTo>
                    <a:lnTo>
                      <a:pt x="0" y="8660"/>
                    </a:lnTo>
                    <a:lnTo>
                      <a:pt x="1775" y="8226"/>
                    </a:lnTo>
                    <a:lnTo>
                      <a:pt x="11478" y="21600"/>
                    </a:lnTo>
                    <a:cubicBezTo>
                      <a:pt x="11478" y="21600"/>
                      <a:pt x="21600" y="19118"/>
                      <a:pt x="21600" y="19118"/>
                    </a:cubicBezTo>
                    <a:close/>
                  </a:path>
                </a:pathLst>
              </a:custGeom>
              <a:grp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charset="-122"/>
                  <a:ea typeface="微软雅黑" panose="020B0503020204020204" charset="-122"/>
                </a:endParaRPr>
              </a:p>
            </p:txBody>
          </p:sp>
          <p:sp>
            <p:nvSpPr>
              <p:cNvPr id="53" name="Shape 1614">
                <a:extLst>
                  <a:ext uri="{FF2B5EF4-FFF2-40B4-BE49-F238E27FC236}">
                    <a16:creationId xmlns:a16="http://schemas.microsoft.com/office/drawing/2014/main" xmlns="" id="{F20B6D03-8A14-4AE7-ABFE-6027C6900115}"/>
                  </a:ext>
                </a:extLst>
              </p:cNvPr>
              <p:cNvSpPr/>
              <p:nvPr/>
            </p:nvSpPr>
            <p:spPr>
              <a:xfrm>
                <a:off x="5206865" y="2588396"/>
                <a:ext cx="876194" cy="757227"/>
              </a:xfrm>
              <a:custGeom>
                <a:avLst/>
                <a:gdLst/>
                <a:ahLst/>
                <a:cxnLst>
                  <a:cxn ang="0">
                    <a:pos x="wd2" y="hd2"/>
                  </a:cxn>
                  <a:cxn ang="5400000">
                    <a:pos x="wd2" y="hd2"/>
                  </a:cxn>
                  <a:cxn ang="10800000">
                    <a:pos x="wd2" y="hd2"/>
                  </a:cxn>
                  <a:cxn ang="16200000">
                    <a:pos x="wd2" y="hd2"/>
                  </a:cxn>
                </a:cxnLst>
                <a:rect l="0" t="0" r="r" b="b"/>
                <a:pathLst>
                  <a:path w="21600" h="21600" extrusionOk="0">
                    <a:moveTo>
                      <a:pt x="21600" y="15906"/>
                    </a:moveTo>
                    <a:lnTo>
                      <a:pt x="21600" y="0"/>
                    </a:lnTo>
                    <a:cubicBezTo>
                      <a:pt x="13165" y="0"/>
                      <a:pt x="5528" y="3956"/>
                      <a:pt x="0" y="10353"/>
                    </a:cubicBezTo>
                    <a:lnTo>
                      <a:pt x="9720" y="21600"/>
                    </a:lnTo>
                    <a:cubicBezTo>
                      <a:pt x="12760" y="18082"/>
                      <a:pt x="16960" y="15906"/>
                      <a:pt x="21600" y="15906"/>
                    </a:cubicBezTo>
                    <a:close/>
                  </a:path>
                </a:pathLst>
              </a:custGeom>
              <a:grpFill/>
              <a:ln w="38100" cap="flat">
                <a:solidFill>
                  <a:schemeClr val="bg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charset="-122"/>
                  <a:ea typeface="微软雅黑" panose="020B0503020204020204" charset="-122"/>
                </a:endParaRPr>
              </a:p>
            </p:txBody>
          </p:sp>
        </p:grpSp>
        <p:sp>
          <p:nvSpPr>
            <p:cNvPr id="51" name="Text Placeholder 4">
              <a:extLst>
                <a:ext uri="{FF2B5EF4-FFF2-40B4-BE49-F238E27FC236}">
                  <a16:creationId xmlns:a16="http://schemas.microsoft.com/office/drawing/2014/main" xmlns="" id="{C810A87A-AB3A-4205-BB58-6DE0C9F8BC3D}"/>
                </a:ext>
              </a:extLst>
            </p:cNvPr>
            <p:cNvSpPr txBox="1"/>
            <p:nvPr/>
          </p:nvSpPr>
          <p:spPr>
            <a:xfrm>
              <a:off x="8636" y="3917"/>
              <a:ext cx="757" cy="417"/>
            </a:xfrm>
            <a:prstGeom prst="rect">
              <a:avLst/>
            </a:prstGeom>
            <a:grpFill/>
          </p:spPr>
          <p:txBody>
            <a:bodyPr lIns="91431" tIns="45715" rIns="91431" bIns="45715"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sz="1600" b="1" dirty="0">
                  <a:solidFill>
                    <a:schemeClr val="bg1"/>
                  </a:solidFill>
                  <a:latin typeface="微软雅黑" panose="020B0503020204020204" charset="-122"/>
                  <a:ea typeface="微软雅黑" panose="020B0503020204020204" charset="-122"/>
                </a:rPr>
                <a:t>8</a:t>
              </a:r>
            </a:p>
          </p:txBody>
        </p:sp>
      </p:grpSp>
      <p:grpSp>
        <p:nvGrpSpPr>
          <p:cNvPr id="54" name="Group 74">
            <a:extLst>
              <a:ext uri="{FF2B5EF4-FFF2-40B4-BE49-F238E27FC236}">
                <a16:creationId xmlns:a16="http://schemas.microsoft.com/office/drawing/2014/main" xmlns="" id="{B545AC84-7314-4F2E-9A91-3D02D46E1BBD}"/>
              </a:ext>
            </a:extLst>
          </p:cNvPr>
          <p:cNvGrpSpPr/>
          <p:nvPr/>
        </p:nvGrpSpPr>
        <p:grpSpPr>
          <a:xfrm>
            <a:off x="6968357" y="1490406"/>
            <a:ext cx="3773170" cy="822959"/>
            <a:chOff x="336337" y="2984337"/>
            <a:chExt cx="2830614" cy="617380"/>
          </a:xfrm>
        </p:grpSpPr>
        <p:sp>
          <p:nvSpPr>
            <p:cNvPr id="55" name="文本框 11">
              <a:extLst>
                <a:ext uri="{FF2B5EF4-FFF2-40B4-BE49-F238E27FC236}">
                  <a16:creationId xmlns:a16="http://schemas.microsoft.com/office/drawing/2014/main" xmlns="" id="{DFA26164-3783-43C9-AAC4-5ED616EC8D6A}"/>
                </a:ext>
              </a:extLst>
            </p:cNvPr>
            <p:cNvSpPr txBox="1"/>
            <p:nvPr/>
          </p:nvSpPr>
          <p:spPr>
            <a:xfrm>
              <a:off x="336337" y="2984337"/>
              <a:ext cx="1204273" cy="239616"/>
            </a:xfrm>
            <a:prstGeom prst="rect">
              <a:avLst/>
            </a:prstGeom>
            <a:noFill/>
          </p:spPr>
          <p:txBody>
            <a:bodyPr wrap="none" rtlCol="0">
              <a:spAutoFit/>
            </a:bodyPr>
            <a:lstStyle/>
            <a:p>
              <a:pPr algn="l"/>
              <a:r>
                <a:rPr lang="zh-CN" altLang="en-US" sz="1400" b="1" dirty="0">
                  <a:solidFill>
                    <a:srgbClr val="FF0000"/>
                  </a:solidFill>
                  <a:latin typeface="微软雅黑" panose="020B0503020204020204" charset="-122"/>
                  <a:ea typeface="微软雅黑" panose="020B0503020204020204" charset="-122"/>
                  <a:sym typeface="+mn-ea"/>
                </a:rPr>
                <a:t>单击此处输入标题</a:t>
              </a:r>
            </a:p>
          </p:txBody>
        </p:sp>
        <p:sp>
          <p:nvSpPr>
            <p:cNvPr id="56" name="矩形 9">
              <a:extLst>
                <a:ext uri="{FF2B5EF4-FFF2-40B4-BE49-F238E27FC236}">
                  <a16:creationId xmlns:a16="http://schemas.microsoft.com/office/drawing/2014/main" xmlns="" id="{328D891F-2931-4DA1-B4FB-A649CC0DD016}"/>
                </a:ext>
              </a:extLst>
            </p:cNvPr>
            <p:cNvSpPr/>
            <p:nvPr/>
          </p:nvSpPr>
          <p:spPr>
            <a:xfrm>
              <a:off x="336813" y="3173457"/>
              <a:ext cx="2830138" cy="428260"/>
            </a:xfrm>
            <a:prstGeom prst="rect">
              <a:avLst/>
            </a:prstGeom>
          </p:spPr>
          <p:txBody>
            <a:bodyPr wrap="square">
              <a:spAutoFit/>
            </a:bodyPr>
            <a:lstStyle/>
            <a:p>
              <a:pPr>
                <a:lnSpc>
                  <a:spcPct val="130000"/>
                </a:lnSpc>
              </a:pPr>
              <a:r>
                <a:rPr lang="zh-CN" altLang="en-US" sz="1200" dirty="0">
                  <a:solidFill>
                    <a:srgbClr val="FF0000"/>
                  </a:solidFill>
                  <a:latin typeface="微软雅黑" panose="020B0503020204020204" pitchFamily="34" charset="-122"/>
                  <a:ea typeface="微软雅黑" panose="020B0503020204020204" pitchFamily="34" charset="-122"/>
                </a:rPr>
                <a:t>添加你的内容文字，添加你的内容文字，的内容内容添添加</a:t>
              </a:r>
              <a:r>
                <a:rPr lang="en-US" altLang="zh-CN" sz="1200" dirty="0">
                  <a:solidFill>
                    <a:srgbClr val="FF0000"/>
                  </a:solidFill>
                  <a:latin typeface="微软雅黑" panose="020B0503020204020204" charset="-122"/>
                  <a:ea typeface="微软雅黑" panose="020B0503020204020204" charset="-122"/>
                  <a:sym typeface="+mn-ea"/>
                </a:rPr>
                <a:t>.</a:t>
              </a:r>
              <a:endParaRPr lang="zh-CN" altLang="en-US" sz="1200" dirty="0">
                <a:solidFill>
                  <a:srgbClr val="FF0000"/>
                </a:solidFill>
                <a:latin typeface="微软雅黑" panose="020B0503020204020204" charset="-122"/>
                <a:ea typeface="微软雅黑" panose="020B0503020204020204" charset="-122"/>
                <a:sym typeface="+mn-ea"/>
              </a:endParaRPr>
            </a:p>
          </p:txBody>
        </p:sp>
      </p:grpSp>
      <p:grpSp>
        <p:nvGrpSpPr>
          <p:cNvPr id="57" name="Group 74">
            <a:extLst>
              <a:ext uri="{FF2B5EF4-FFF2-40B4-BE49-F238E27FC236}">
                <a16:creationId xmlns:a16="http://schemas.microsoft.com/office/drawing/2014/main" xmlns="" id="{731746A3-EE71-4DE6-BD90-800D920ED128}"/>
              </a:ext>
            </a:extLst>
          </p:cNvPr>
          <p:cNvGrpSpPr/>
          <p:nvPr/>
        </p:nvGrpSpPr>
        <p:grpSpPr>
          <a:xfrm>
            <a:off x="7887837" y="2658170"/>
            <a:ext cx="3270249" cy="801155"/>
            <a:chOff x="336337" y="2984337"/>
            <a:chExt cx="2453325" cy="601023"/>
          </a:xfrm>
        </p:grpSpPr>
        <p:sp>
          <p:nvSpPr>
            <p:cNvPr id="58" name="文本框 11">
              <a:extLst>
                <a:ext uri="{FF2B5EF4-FFF2-40B4-BE49-F238E27FC236}">
                  <a16:creationId xmlns:a16="http://schemas.microsoft.com/office/drawing/2014/main" xmlns="" id="{3D0669D2-7295-4195-BA5B-F04CC2E78CC8}"/>
                </a:ext>
              </a:extLst>
            </p:cNvPr>
            <p:cNvSpPr txBox="1"/>
            <p:nvPr/>
          </p:nvSpPr>
          <p:spPr>
            <a:xfrm>
              <a:off x="336337" y="2984337"/>
              <a:ext cx="1204273" cy="239616"/>
            </a:xfrm>
            <a:prstGeom prst="rect">
              <a:avLst/>
            </a:prstGeom>
            <a:noFill/>
          </p:spPr>
          <p:txBody>
            <a:bodyPr wrap="none" rtlCol="0">
              <a:spAutoFit/>
            </a:bodyPr>
            <a:lstStyle/>
            <a:p>
              <a:pPr algn="l"/>
              <a:r>
                <a:rPr lang="zh-CN" altLang="en-US" sz="1400" b="1" dirty="0">
                  <a:solidFill>
                    <a:schemeClr val="accent4">
                      <a:lumMod val="50000"/>
                    </a:schemeClr>
                  </a:solidFill>
                  <a:latin typeface="微软雅黑" panose="020B0503020204020204" charset="-122"/>
                  <a:ea typeface="微软雅黑" panose="020B0503020204020204" charset="-122"/>
                  <a:sym typeface="+mn-ea"/>
                </a:rPr>
                <a:t>单击此处输入标题</a:t>
              </a:r>
            </a:p>
          </p:txBody>
        </p:sp>
        <p:sp>
          <p:nvSpPr>
            <p:cNvPr id="59" name="矩形 9">
              <a:extLst>
                <a:ext uri="{FF2B5EF4-FFF2-40B4-BE49-F238E27FC236}">
                  <a16:creationId xmlns:a16="http://schemas.microsoft.com/office/drawing/2014/main" xmlns="" id="{C5FF2C5C-BB77-4041-820B-A9DA7DA64717}"/>
                </a:ext>
              </a:extLst>
            </p:cNvPr>
            <p:cNvSpPr/>
            <p:nvPr/>
          </p:nvSpPr>
          <p:spPr>
            <a:xfrm>
              <a:off x="336813" y="3173457"/>
              <a:ext cx="2452849" cy="411903"/>
            </a:xfrm>
            <a:prstGeom prst="rect">
              <a:avLst/>
            </a:prstGeom>
          </p:spPr>
          <p:txBody>
            <a:bodyPr wrap="square">
              <a:spAutoFit/>
            </a:bodyPr>
            <a:lstStyle/>
            <a:p>
              <a:pPr>
                <a:lnSpc>
                  <a:spcPct val="130000"/>
                </a:lnSpc>
              </a:pPr>
              <a:r>
                <a:rPr lang="zh-CN" altLang="en-US" sz="1200" dirty="0">
                  <a:solidFill>
                    <a:schemeClr val="accent4">
                      <a:lumMod val="50000"/>
                    </a:schemeClr>
                  </a:solidFill>
                  <a:latin typeface="微软雅黑" panose="020B0503020204020204" pitchFamily="34" charset="-122"/>
                  <a:ea typeface="微软雅黑" panose="020B0503020204020204" pitchFamily="34" charset="-122"/>
                </a:rPr>
                <a:t>添加你的内容文字，添加你的内容文字，的内容内容添添加</a:t>
              </a:r>
              <a:endParaRPr lang="zh-CN" altLang="en-US" sz="1200" dirty="0">
                <a:solidFill>
                  <a:schemeClr val="accent4">
                    <a:lumMod val="50000"/>
                  </a:schemeClr>
                </a:solidFill>
                <a:latin typeface="微软雅黑" panose="020B0503020204020204" charset="-122"/>
                <a:ea typeface="微软雅黑" panose="020B0503020204020204" charset="-122"/>
                <a:sym typeface="+mn-ea"/>
              </a:endParaRPr>
            </a:p>
          </p:txBody>
        </p:sp>
      </p:grpSp>
      <p:grpSp>
        <p:nvGrpSpPr>
          <p:cNvPr id="60" name="Group 74">
            <a:extLst>
              <a:ext uri="{FF2B5EF4-FFF2-40B4-BE49-F238E27FC236}">
                <a16:creationId xmlns:a16="http://schemas.microsoft.com/office/drawing/2014/main" xmlns="" id="{BF8BACED-5C67-4D4D-AD25-3C0644B48BCE}"/>
              </a:ext>
            </a:extLst>
          </p:cNvPr>
          <p:cNvGrpSpPr/>
          <p:nvPr/>
        </p:nvGrpSpPr>
        <p:grpSpPr>
          <a:xfrm>
            <a:off x="7887837" y="3886896"/>
            <a:ext cx="3270249" cy="822959"/>
            <a:chOff x="336337" y="2984337"/>
            <a:chExt cx="2453325" cy="617380"/>
          </a:xfrm>
        </p:grpSpPr>
        <p:sp>
          <p:nvSpPr>
            <p:cNvPr id="61" name="文本框 11">
              <a:extLst>
                <a:ext uri="{FF2B5EF4-FFF2-40B4-BE49-F238E27FC236}">
                  <a16:creationId xmlns:a16="http://schemas.microsoft.com/office/drawing/2014/main" xmlns="" id="{25517B15-3E07-402C-A3D6-C95DDF9EC656}"/>
                </a:ext>
              </a:extLst>
            </p:cNvPr>
            <p:cNvSpPr txBox="1"/>
            <p:nvPr/>
          </p:nvSpPr>
          <p:spPr>
            <a:xfrm>
              <a:off x="336337" y="2984337"/>
              <a:ext cx="1204273" cy="239616"/>
            </a:xfrm>
            <a:prstGeom prst="rect">
              <a:avLst/>
            </a:prstGeom>
            <a:noFill/>
          </p:spPr>
          <p:txBody>
            <a:bodyPr wrap="none" rtlCol="0">
              <a:spAutoFit/>
            </a:bodyPr>
            <a:lstStyle/>
            <a:p>
              <a:pPr algn="l"/>
              <a:r>
                <a:rPr lang="zh-CN" altLang="en-US" sz="1400" b="1">
                  <a:solidFill>
                    <a:srgbClr val="497EAC"/>
                  </a:solidFill>
                  <a:latin typeface="微软雅黑" panose="020B0503020204020204" charset="-122"/>
                  <a:ea typeface="微软雅黑" panose="020B0503020204020204" charset="-122"/>
                  <a:sym typeface="+mn-ea"/>
                </a:rPr>
                <a:t>单击此处输入标题</a:t>
              </a:r>
              <a:endParaRPr lang="zh-CN" altLang="en-US" sz="1400" b="1" dirty="0">
                <a:solidFill>
                  <a:srgbClr val="497EAC"/>
                </a:solidFill>
                <a:latin typeface="微软雅黑" panose="020B0503020204020204" charset="-122"/>
                <a:ea typeface="微软雅黑" panose="020B0503020204020204" charset="-122"/>
                <a:sym typeface="+mn-ea"/>
              </a:endParaRPr>
            </a:p>
          </p:txBody>
        </p:sp>
        <p:sp>
          <p:nvSpPr>
            <p:cNvPr id="62" name="矩形 9">
              <a:extLst>
                <a:ext uri="{FF2B5EF4-FFF2-40B4-BE49-F238E27FC236}">
                  <a16:creationId xmlns:a16="http://schemas.microsoft.com/office/drawing/2014/main" xmlns="" id="{F0517A8A-2D5F-404D-8BEA-4B9EE3522E82}"/>
                </a:ext>
              </a:extLst>
            </p:cNvPr>
            <p:cNvSpPr/>
            <p:nvPr/>
          </p:nvSpPr>
          <p:spPr>
            <a:xfrm>
              <a:off x="336813" y="3173457"/>
              <a:ext cx="2452849" cy="428260"/>
            </a:xfrm>
            <a:prstGeom prst="rect">
              <a:avLst/>
            </a:prstGeom>
          </p:spPr>
          <p:txBody>
            <a:bodyPr wrap="square">
              <a:spAutoFit/>
            </a:bodyPr>
            <a:lstStyle/>
            <a:p>
              <a:pPr>
                <a:lnSpc>
                  <a:spcPct val="130000"/>
                </a:lnSpc>
              </a:pPr>
              <a:r>
                <a:rPr lang="zh-CN" altLang="en-US" sz="1200" dirty="0">
                  <a:solidFill>
                    <a:schemeClr val="accent5">
                      <a:lumMod val="50000"/>
                    </a:schemeClr>
                  </a:solidFill>
                  <a:latin typeface="微软雅黑" panose="020B0503020204020204" pitchFamily="34" charset="-122"/>
                  <a:ea typeface="微软雅黑" panose="020B0503020204020204" pitchFamily="34" charset="-122"/>
                </a:rPr>
                <a:t>添加你的内容文字，添加你的内容文字，的内容内容添添加</a:t>
              </a:r>
              <a:endParaRPr lang="zh-CN" altLang="en-US" sz="1200" dirty="0">
                <a:solidFill>
                  <a:schemeClr val="accent5">
                    <a:lumMod val="50000"/>
                  </a:schemeClr>
                </a:solidFill>
                <a:latin typeface="微软雅黑" panose="020B0503020204020204" charset="-122"/>
                <a:ea typeface="微软雅黑" panose="020B0503020204020204" charset="-122"/>
                <a:sym typeface="+mn-ea"/>
              </a:endParaRPr>
            </a:p>
          </p:txBody>
        </p:sp>
      </p:grpSp>
      <p:grpSp>
        <p:nvGrpSpPr>
          <p:cNvPr id="63" name="Group 74">
            <a:extLst>
              <a:ext uri="{FF2B5EF4-FFF2-40B4-BE49-F238E27FC236}">
                <a16:creationId xmlns:a16="http://schemas.microsoft.com/office/drawing/2014/main" xmlns="" id="{4205C810-16EF-42F5-B5E5-2FCE26272606}"/>
              </a:ext>
            </a:extLst>
          </p:cNvPr>
          <p:cNvGrpSpPr/>
          <p:nvPr/>
        </p:nvGrpSpPr>
        <p:grpSpPr>
          <a:xfrm>
            <a:off x="6968992" y="4943536"/>
            <a:ext cx="3772534" cy="822959"/>
            <a:chOff x="336337" y="2984337"/>
            <a:chExt cx="2830137" cy="617380"/>
          </a:xfrm>
        </p:grpSpPr>
        <p:sp>
          <p:nvSpPr>
            <p:cNvPr id="64" name="文本框 11">
              <a:extLst>
                <a:ext uri="{FF2B5EF4-FFF2-40B4-BE49-F238E27FC236}">
                  <a16:creationId xmlns:a16="http://schemas.microsoft.com/office/drawing/2014/main" xmlns="" id="{6C84608F-58B3-4EAF-B202-3A059E0189C3}"/>
                </a:ext>
              </a:extLst>
            </p:cNvPr>
            <p:cNvSpPr txBox="1"/>
            <p:nvPr/>
          </p:nvSpPr>
          <p:spPr>
            <a:xfrm>
              <a:off x="336337" y="2984337"/>
              <a:ext cx="1216034" cy="230893"/>
            </a:xfrm>
            <a:prstGeom prst="rect">
              <a:avLst/>
            </a:prstGeom>
            <a:noFill/>
          </p:spPr>
          <p:txBody>
            <a:bodyPr wrap="none" rtlCol="0">
              <a:spAutoFit/>
            </a:bodyPr>
            <a:lstStyle/>
            <a:p>
              <a:pPr algn="l"/>
              <a:r>
                <a:rPr lang="zh-CN" altLang="en-US" sz="1400" b="1" dirty="0">
                  <a:solidFill>
                    <a:schemeClr val="accent6">
                      <a:lumMod val="75000"/>
                    </a:schemeClr>
                  </a:solidFill>
                  <a:latin typeface="微软雅黑" panose="020B0503020204020204" charset="-122"/>
                  <a:ea typeface="微软雅黑" panose="020B0503020204020204" charset="-122"/>
                  <a:sym typeface="+mn-ea"/>
                </a:rPr>
                <a:t>单击此处输入标题</a:t>
              </a:r>
            </a:p>
          </p:txBody>
        </p:sp>
        <p:sp>
          <p:nvSpPr>
            <p:cNvPr id="65" name="矩形 9">
              <a:extLst>
                <a:ext uri="{FF2B5EF4-FFF2-40B4-BE49-F238E27FC236}">
                  <a16:creationId xmlns:a16="http://schemas.microsoft.com/office/drawing/2014/main" xmlns="" id="{26B03746-1E68-4AA1-9546-75C02617F13E}"/>
                </a:ext>
              </a:extLst>
            </p:cNvPr>
            <p:cNvSpPr/>
            <p:nvPr/>
          </p:nvSpPr>
          <p:spPr>
            <a:xfrm>
              <a:off x="336813" y="3173457"/>
              <a:ext cx="2829661" cy="428260"/>
            </a:xfrm>
            <a:prstGeom prst="rect">
              <a:avLst/>
            </a:prstGeom>
          </p:spPr>
          <p:txBody>
            <a:bodyPr wrap="square">
              <a:spAutoFit/>
            </a:bodyPr>
            <a:lstStyle/>
            <a:p>
              <a:pPr>
                <a:lnSpc>
                  <a:spcPct val="130000"/>
                </a:lnSpc>
              </a:pPr>
              <a:r>
                <a:rPr lang="zh-CN" altLang="en-US" sz="1200" dirty="0">
                  <a:solidFill>
                    <a:schemeClr val="accent6">
                      <a:lumMod val="50000"/>
                    </a:schemeClr>
                  </a:solidFill>
                  <a:latin typeface="微软雅黑" panose="020B0503020204020204" pitchFamily="34" charset="-122"/>
                  <a:ea typeface="微软雅黑" panose="020B0503020204020204" pitchFamily="34" charset="-122"/>
                </a:rPr>
                <a:t>添加你的内容文字，添加你的内容文字，的内容内容添添加</a:t>
              </a:r>
              <a:endParaRPr lang="zh-CN" altLang="en-US" sz="1200" dirty="0">
                <a:solidFill>
                  <a:schemeClr val="accent6">
                    <a:lumMod val="50000"/>
                  </a:schemeClr>
                </a:solidFill>
                <a:latin typeface="微软雅黑" panose="020B0503020204020204" charset="-122"/>
                <a:ea typeface="微软雅黑" panose="020B0503020204020204" charset="-122"/>
                <a:sym typeface="+mn-ea"/>
              </a:endParaRPr>
            </a:p>
          </p:txBody>
        </p:sp>
      </p:grpSp>
      <p:grpSp>
        <p:nvGrpSpPr>
          <p:cNvPr id="66" name="Group 74">
            <a:extLst>
              <a:ext uri="{FF2B5EF4-FFF2-40B4-BE49-F238E27FC236}">
                <a16:creationId xmlns:a16="http://schemas.microsoft.com/office/drawing/2014/main" xmlns="" id="{2DF14171-4ACD-49AC-A4AD-75642A4FD64C}"/>
              </a:ext>
            </a:extLst>
          </p:cNvPr>
          <p:cNvGrpSpPr/>
          <p:nvPr/>
        </p:nvGrpSpPr>
        <p:grpSpPr>
          <a:xfrm>
            <a:off x="1465447" y="1490409"/>
            <a:ext cx="3772535" cy="801156"/>
            <a:chOff x="336813" y="2984337"/>
            <a:chExt cx="2830138" cy="601023"/>
          </a:xfrm>
        </p:grpSpPr>
        <p:sp>
          <p:nvSpPr>
            <p:cNvPr id="67" name="文本框 11">
              <a:extLst>
                <a:ext uri="{FF2B5EF4-FFF2-40B4-BE49-F238E27FC236}">
                  <a16:creationId xmlns:a16="http://schemas.microsoft.com/office/drawing/2014/main" xmlns="" id="{14901064-23CA-45D4-8213-CD60D43319FB}"/>
                </a:ext>
              </a:extLst>
            </p:cNvPr>
            <p:cNvSpPr txBox="1"/>
            <p:nvPr/>
          </p:nvSpPr>
          <p:spPr>
            <a:xfrm>
              <a:off x="1950916" y="2984337"/>
              <a:ext cx="1216035" cy="230893"/>
            </a:xfrm>
            <a:prstGeom prst="rect">
              <a:avLst/>
            </a:prstGeom>
            <a:noFill/>
          </p:spPr>
          <p:txBody>
            <a:bodyPr wrap="none" rtlCol="0">
              <a:spAutoFit/>
            </a:bodyPr>
            <a:lstStyle/>
            <a:p>
              <a:pPr algn="r"/>
              <a:r>
                <a:rPr lang="zh-CN" altLang="en-US" sz="1400" b="1" dirty="0">
                  <a:solidFill>
                    <a:srgbClr val="FF9999"/>
                  </a:solidFill>
                  <a:latin typeface="微软雅黑" panose="020B0503020204020204" charset="-122"/>
                  <a:ea typeface="微软雅黑" panose="020B0503020204020204" charset="-122"/>
                  <a:sym typeface="+mn-ea"/>
                </a:rPr>
                <a:t>单击此处输入标题</a:t>
              </a:r>
            </a:p>
          </p:txBody>
        </p:sp>
        <p:sp>
          <p:nvSpPr>
            <p:cNvPr id="68" name="矩形 9">
              <a:extLst>
                <a:ext uri="{FF2B5EF4-FFF2-40B4-BE49-F238E27FC236}">
                  <a16:creationId xmlns:a16="http://schemas.microsoft.com/office/drawing/2014/main" xmlns="" id="{5B078FEB-F752-4C3E-B107-15E2C410462E}"/>
                </a:ext>
              </a:extLst>
            </p:cNvPr>
            <p:cNvSpPr/>
            <p:nvPr/>
          </p:nvSpPr>
          <p:spPr>
            <a:xfrm>
              <a:off x="336813" y="3173457"/>
              <a:ext cx="2830138" cy="411903"/>
            </a:xfrm>
            <a:prstGeom prst="rect">
              <a:avLst/>
            </a:prstGeom>
          </p:spPr>
          <p:txBody>
            <a:bodyPr wrap="square">
              <a:spAutoFit/>
            </a:bodyPr>
            <a:lstStyle/>
            <a:p>
              <a:pPr algn="r">
                <a:lnSpc>
                  <a:spcPct val="130000"/>
                </a:lnSpc>
              </a:pPr>
              <a:r>
                <a:rPr lang="zh-CN" altLang="en-US" sz="1200" dirty="0">
                  <a:solidFill>
                    <a:srgbClr val="FF9999"/>
                  </a:solidFill>
                  <a:latin typeface="微软雅黑" panose="020B0503020204020204" pitchFamily="34" charset="-122"/>
                  <a:ea typeface="微软雅黑" panose="020B0503020204020204" pitchFamily="34" charset="-122"/>
                </a:rPr>
                <a:t>添加你的内容文字，添加你的内容文字，的内容内容添添加</a:t>
              </a:r>
              <a:r>
                <a:rPr sz="1200" dirty="0">
                  <a:solidFill>
                    <a:schemeClr val="tx1">
                      <a:lumMod val="65000"/>
                      <a:lumOff val="35000"/>
                    </a:schemeClr>
                  </a:solidFill>
                  <a:latin typeface="微软雅黑" panose="020B0503020204020204" charset="-122"/>
                  <a:ea typeface="微软雅黑" panose="020B0503020204020204" charset="-122"/>
                  <a:sym typeface="+mn-ea"/>
                </a:rPr>
                <a:t>.</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mn-ea"/>
              </a:endParaRPr>
            </a:p>
          </p:txBody>
        </p:sp>
      </p:grpSp>
      <p:grpSp>
        <p:nvGrpSpPr>
          <p:cNvPr id="69" name="Group 74">
            <a:extLst>
              <a:ext uri="{FF2B5EF4-FFF2-40B4-BE49-F238E27FC236}">
                <a16:creationId xmlns:a16="http://schemas.microsoft.com/office/drawing/2014/main" xmlns="" id="{B2208297-B9BF-4938-A3F2-B4E6A8F8EF9B}"/>
              </a:ext>
            </a:extLst>
          </p:cNvPr>
          <p:cNvGrpSpPr/>
          <p:nvPr/>
        </p:nvGrpSpPr>
        <p:grpSpPr>
          <a:xfrm>
            <a:off x="959352" y="2658171"/>
            <a:ext cx="3269614" cy="821054"/>
            <a:chOff x="336813" y="2985766"/>
            <a:chExt cx="2452849" cy="615951"/>
          </a:xfrm>
        </p:grpSpPr>
        <p:sp>
          <p:nvSpPr>
            <p:cNvPr id="70" name="文本框 11">
              <a:extLst>
                <a:ext uri="{FF2B5EF4-FFF2-40B4-BE49-F238E27FC236}">
                  <a16:creationId xmlns:a16="http://schemas.microsoft.com/office/drawing/2014/main" xmlns="" id="{AE76093A-1029-4CD3-A03F-D440D72A7939}"/>
                </a:ext>
              </a:extLst>
            </p:cNvPr>
            <p:cNvSpPr txBox="1"/>
            <p:nvPr/>
          </p:nvSpPr>
          <p:spPr>
            <a:xfrm>
              <a:off x="1585389" y="2985766"/>
              <a:ext cx="1204273" cy="239616"/>
            </a:xfrm>
            <a:prstGeom prst="rect">
              <a:avLst/>
            </a:prstGeom>
            <a:noFill/>
          </p:spPr>
          <p:txBody>
            <a:bodyPr wrap="none" rtlCol="0">
              <a:spAutoFit/>
            </a:bodyPr>
            <a:lstStyle/>
            <a:p>
              <a:pPr algn="r"/>
              <a:r>
                <a:rPr lang="zh-CN" altLang="en-US" sz="1400" b="1" dirty="0">
                  <a:solidFill>
                    <a:srgbClr val="497EAC"/>
                  </a:solidFill>
                  <a:latin typeface="微软雅黑" panose="020B0503020204020204" charset="-122"/>
                  <a:ea typeface="微软雅黑" panose="020B0503020204020204" charset="-122"/>
                  <a:sym typeface="+mn-ea"/>
                </a:rPr>
                <a:t>单击此处输入标题</a:t>
              </a:r>
            </a:p>
          </p:txBody>
        </p:sp>
        <p:sp>
          <p:nvSpPr>
            <p:cNvPr id="71" name="矩形 9">
              <a:extLst>
                <a:ext uri="{FF2B5EF4-FFF2-40B4-BE49-F238E27FC236}">
                  <a16:creationId xmlns:a16="http://schemas.microsoft.com/office/drawing/2014/main" xmlns="" id="{40904DEC-4096-4ED3-B578-BDA5D97A21A3}"/>
                </a:ext>
              </a:extLst>
            </p:cNvPr>
            <p:cNvSpPr/>
            <p:nvPr/>
          </p:nvSpPr>
          <p:spPr>
            <a:xfrm>
              <a:off x="336813" y="3173457"/>
              <a:ext cx="2452849" cy="428260"/>
            </a:xfrm>
            <a:prstGeom prst="rect">
              <a:avLst/>
            </a:prstGeom>
          </p:spPr>
          <p:txBody>
            <a:bodyPr wrap="square">
              <a:spAutoFit/>
            </a:bodyPr>
            <a:lstStyle/>
            <a:p>
              <a:pPr algn="r">
                <a:lnSpc>
                  <a:spcPct val="130000"/>
                </a:lnSpc>
              </a:pPr>
              <a:r>
                <a:rPr lang="zh-CN" altLang="en-US" sz="1200" dirty="0">
                  <a:solidFill>
                    <a:srgbClr val="0070C0"/>
                  </a:solidFill>
                  <a:latin typeface="微软雅黑" panose="020B0503020204020204" pitchFamily="34" charset="-122"/>
                  <a:ea typeface="微软雅黑" panose="020B0503020204020204" pitchFamily="34" charset="-122"/>
                </a:rPr>
                <a:t>添加你的内容文字，添加你的内容文字，的内容内容添添加</a:t>
              </a:r>
              <a:r>
                <a:rPr lang="en-US" altLang="zh-CN" sz="1200" dirty="0">
                  <a:solidFill>
                    <a:srgbClr val="0070C0"/>
                  </a:solidFill>
                  <a:latin typeface="微软雅黑" panose="020B0503020204020204" charset="-122"/>
                  <a:ea typeface="微软雅黑" panose="020B0503020204020204" charset="-122"/>
                  <a:sym typeface="+mn-ea"/>
                </a:rPr>
                <a:t>.</a:t>
              </a:r>
              <a:endParaRPr lang="zh-CN" altLang="en-US" sz="1200" dirty="0">
                <a:solidFill>
                  <a:srgbClr val="0070C0"/>
                </a:solidFill>
                <a:latin typeface="微软雅黑" panose="020B0503020204020204" charset="-122"/>
                <a:ea typeface="微软雅黑" panose="020B0503020204020204" charset="-122"/>
                <a:sym typeface="+mn-ea"/>
              </a:endParaRPr>
            </a:p>
          </p:txBody>
        </p:sp>
      </p:grpSp>
      <p:grpSp>
        <p:nvGrpSpPr>
          <p:cNvPr id="72" name="Group 74">
            <a:extLst>
              <a:ext uri="{FF2B5EF4-FFF2-40B4-BE49-F238E27FC236}">
                <a16:creationId xmlns:a16="http://schemas.microsoft.com/office/drawing/2014/main" xmlns="" id="{C781E9EA-8D01-4FC1-9877-556EADB8CA4C}"/>
              </a:ext>
            </a:extLst>
          </p:cNvPr>
          <p:cNvGrpSpPr/>
          <p:nvPr/>
        </p:nvGrpSpPr>
        <p:grpSpPr>
          <a:xfrm>
            <a:off x="959352" y="3875466"/>
            <a:ext cx="3269614" cy="821054"/>
            <a:chOff x="336813" y="2985766"/>
            <a:chExt cx="2452849" cy="615951"/>
          </a:xfrm>
        </p:grpSpPr>
        <p:sp>
          <p:nvSpPr>
            <p:cNvPr id="73" name="文本框 11">
              <a:extLst>
                <a:ext uri="{FF2B5EF4-FFF2-40B4-BE49-F238E27FC236}">
                  <a16:creationId xmlns:a16="http://schemas.microsoft.com/office/drawing/2014/main" xmlns="" id="{4FC29DFC-4958-483F-9648-0F820FD42774}"/>
                </a:ext>
              </a:extLst>
            </p:cNvPr>
            <p:cNvSpPr txBox="1"/>
            <p:nvPr/>
          </p:nvSpPr>
          <p:spPr>
            <a:xfrm>
              <a:off x="1573627" y="2985766"/>
              <a:ext cx="1216035" cy="230893"/>
            </a:xfrm>
            <a:prstGeom prst="rect">
              <a:avLst/>
            </a:prstGeom>
            <a:noFill/>
          </p:spPr>
          <p:txBody>
            <a:bodyPr wrap="none" rtlCol="0">
              <a:spAutoFit/>
            </a:bodyPr>
            <a:lstStyle/>
            <a:p>
              <a:pPr algn="r"/>
              <a:r>
                <a:rPr lang="zh-CN" altLang="en-US" sz="1400" b="1" dirty="0">
                  <a:solidFill>
                    <a:srgbClr val="CC99FF"/>
                  </a:solidFill>
                  <a:latin typeface="微软雅黑" panose="020B0503020204020204" charset="-122"/>
                  <a:ea typeface="微软雅黑" panose="020B0503020204020204" charset="-122"/>
                  <a:sym typeface="+mn-ea"/>
                </a:rPr>
                <a:t>单击此处输入标题</a:t>
              </a:r>
            </a:p>
          </p:txBody>
        </p:sp>
        <p:sp>
          <p:nvSpPr>
            <p:cNvPr id="74" name="矩形 9">
              <a:extLst>
                <a:ext uri="{FF2B5EF4-FFF2-40B4-BE49-F238E27FC236}">
                  <a16:creationId xmlns:a16="http://schemas.microsoft.com/office/drawing/2014/main" xmlns="" id="{E4A33164-4BC7-440C-9C73-620CAA5E1049}"/>
                </a:ext>
              </a:extLst>
            </p:cNvPr>
            <p:cNvSpPr/>
            <p:nvPr/>
          </p:nvSpPr>
          <p:spPr>
            <a:xfrm>
              <a:off x="336813" y="3173457"/>
              <a:ext cx="2452849" cy="428260"/>
            </a:xfrm>
            <a:prstGeom prst="rect">
              <a:avLst/>
            </a:prstGeom>
          </p:spPr>
          <p:txBody>
            <a:bodyPr wrap="square">
              <a:spAutoFit/>
            </a:bodyPr>
            <a:lstStyle/>
            <a:p>
              <a:pPr algn="r">
                <a:lnSpc>
                  <a:spcPct val="130000"/>
                </a:lnSpc>
              </a:pPr>
              <a:r>
                <a:rPr lang="zh-CN" altLang="en-US" sz="1200" dirty="0">
                  <a:solidFill>
                    <a:srgbClr val="CC99FF"/>
                  </a:solidFill>
                  <a:latin typeface="微软雅黑" panose="020B0503020204020204" pitchFamily="34" charset="-122"/>
                  <a:ea typeface="微软雅黑" panose="020B0503020204020204" pitchFamily="34" charset="-122"/>
                </a:rPr>
                <a:t>添加你的内容文字，添加你的内容文字，的内容内容添添加</a:t>
              </a:r>
              <a:r>
                <a:rPr lang="en-US" altLang="zh-CN" sz="1200" dirty="0">
                  <a:solidFill>
                    <a:srgbClr val="CC99FF"/>
                  </a:solidFill>
                  <a:latin typeface="微软雅黑" panose="020B0503020204020204" charset="-122"/>
                  <a:ea typeface="微软雅黑" panose="020B0503020204020204" charset="-122"/>
                  <a:sym typeface="+mn-ea"/>
                </a:rPr>
                <a:t>.</a:t>
              </a:r>
              <a:endParaRPr lang="zh-CN" altLang="en-US" sz="1200" dirty="0">
                <a:solidFill>
                  <a:srgbClr val="CC99FF"/>
                </a:solidFill>
                <a:latin typeface="微软雅黑" panose="020B0503020204020204" charset="-122"/>
                <a:ea typeface="微软雅黑" panose="020B0503020204020204" charset="-122"/>
                <a:sym typeface="+mn-ea"/>
              </a:endParaRPr>
            </a:p>
          </p:txBody>
        </p:sp>
      </p:grpSp>
      <p:grpSp>
        <p:nvGrpSpPr>
          <p:cNvPr id="75" name="Group 74">
            <a:extLst>
              <a:ext uri="{FF2B5EF4-FFF2-40B4-BE49-F238E27FC236}">
                <a16:creationId xmlns:a16="http://schemas.microsoft.com/office/drawing/2014/main" xmlns="" id="{8FE2790C-AD1C-403D-8932-DEF421C60063}"/>
              </a:ext>
            </a:extLst>
          </p:cNvPr>
          <p:cNvGrpSpPr/>
          <p:nvPr/>
        </p:nvGrpSpPr>
        <p:grpSpPr>
          <a:xfrm>
            <a:off x="1465447" y="4943535"/>
            <a:ext cx="3772535" cy="801155"/>
            <a:chOff x="336813" y="2984337"/>
            <a:chExt cx="2830138" cy="601023"/>
          </a:xfrm>
        </p:grpSpPr>
        <p:sp>
          <p:nvSpPr>
            <p:cNvPr id="76" name="文本框 11">
              <a:extLst>
                <a:ext uri="{FF2B5EF4-FFF2-40B4-BE49-F238E27FC236}">
                  <a16:creationId xmlns:a16="http://schemas.microsoft.com/office/drawing/2014/main" xmlns="" id="{A59F43F5-8AC3-4725-84C2-0772DBE71D24}"/>
                </a:ext>
              </a:extLst>
            </p:cNvPr>
            <p:cNvSpPr txBox="1"/>
            <p:nvPr/>
          </p:nvSpPr>
          <p:spPr>
            <a:xfrm>
              <a:off x="1950916" y="2984337"/>
              <a:ext cx="1216035" cy="230893"/>
            </a:xfrm>
            <a:prstGeom prst="rect">
              <a:avLst/>
            </a:prstGeom>
            <a:noFill/>
          </p:spPr>
          <p:txBody>
            <a:bodyPr wrap="none" rtlCol="0">
              <a:spAutoFit/>
            </a:bodyPr>
            <a:lstStyle/>
            <a:p>
              <a:pPr algn="r"/>
              <a:r>
                <a:rPr lang="zh-CN" altLang="en-US" sz="1400" b="1" dirty="0">
                  <a:solidFill>
                    <a:srgbClr val="92D050"/>
                  </a:solidFill>
                  <a:latin typeface="微软雅黑" panose="020B0503020204020204" charset="-122"/>
                  <a:ea typeface="微软雅黑" panose="020B0503020204020204" charset="-122"/>
                  <a:sym typeface="+mn-ea"/>
                </a:rPr>
                <a:t>单击此处输入标题</a:t>
              </a:r>
            </a:p>
          </p:txBody>
        </p:sp>
        <p:sp>
          <p:nvSpPr>
            <p:cNvPr id="77" name="矩形 9">
              <a:extLst>
                <a:ext uri="{FF2B5EF4-FFF2-40B4-BE49-F238E27FC236}">
                  <a16:creationId xmlns:a16="http://schemas.microsoft.com/office/drawing/2014/main" xmlns="" id="{FABCF61F-C6B0-4690-A2E2-550209D3FE20}"/>
                </a:ext>
              </a:extLst>
            </p:cNvPr>
            <p:cNvSpPr/>
            <p:nvPr/>
          </p:nvSpPr>
          <p:spPr>
            <a:xfrm>
              <a:off x="336813" y="3173457"/>
              <a:ext cx="2830138" cy="411903"/>
            </a:xfrm>
            <a:prstGeom prst="rect">
              <a:avLst/>
            </a:prstGeom>
          </p:spPr>
          <p:txBody>
            <a:bodyPr wrap="square">
              <a:spAutoFit/>
            </a:bodyPr>
            <a:lstStyle/>
            <a:p>
              <a:pPr algn="r">
                <a:lnSpc>
                  <a:spcPct val="130000"/>
                </a:lnSpc>
              </a:pPr>
              <a:r>
                <a:rPr lang="zh-CN" altLang="en-US" sz="1200" dirty="0">
                  <a:solidFill>
                    <a:srgbClr val="92D050"/>
                  </a:solidFill>
                  <a:latin typeface="微软雅黑" panose="020B0503020204020204" pitchFamily="34" charset="-122"/>
                  <a:ea typeface="微软雅黑" panose="020B0503020204020204" pitchFamily="34" charset="-122"/>
                </a:rPr>
                <a:t>添加你的内容文字，添加你的内容文字，的内容内容添添加</a:t>
              </a:r>
              <a:endParaRPr lang="zh-CN" altLang="en-US" sz="1200" dirty="0">
                <a:solidFill>
                  <a:srgbClr val="92D050"/>
                </a:solidFill>
                <a:latin typeface="微软雅黑" panose="020B0503020204020204" charset="-122"/>
                <a:ea typeface="微软雅黑" panose="020B0503020204020204" charset="-122"/>
                <a:sym typeface="+mn-ea"/>
              </a:endParaRPr>
            </a:p>
          </p:txBody>
        </p:sp>
      </p:grpSp>
    </p:spTree>
    <p:extLst>
      <p:ext uri="{BB962C8B-B14F-4D97-AF65-F5344CB8AC3E}">
        <p14:creationId xmlns:p14="http://schemas.microsoft.com/office/powerpoint/2010/main" val="4044192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eelOff"/>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2500"/>
                            </p:stCondLst>
                            <p:childTnLst>
                              <p:par>
                                <p:cTn id="35" presetID="22" presetClass="entr" presetSubtype="4"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down)">
                                      <p:cBhvr>
                                        <p:cTn id="37" dur="500"/>
                                        <p:tgtEl>
                                          <p:spTgt spid="14"/>
                                        </p:tgtEl>
                                      </p:cBhvr>
                                    </p:animEffect>
                                  </p:childTnLst>
                                </p:cTn>
                              </p:par>
                            </p:childTnLst>
                          </p:cTn>
                        </p:par>
                        <p:par>
                          <p:cTn id="38" fill="hold">
                            <p:stCondLst>
                              <p:cond delay="3000"/>
                            </p:stCondLst>
                            <p:childTnLst>
                              <p:par>
                                <p:cTn id="39" presetID="12" presetClass="entr" presetSubtype="1" fill="hold" nodeType="afterEffect">
                                  <p:stCondLst>
                                    <p:cond delay="0"/>
                                  </p:stCondLst>
                                  <p:childTnLst>
                                    <p:set>
                                      <p:cBhvr>
                                        <p:cTn id="40" dur="1" fill="hold">
                                          <p:stCondLst>
                                            <p:cond delay="0"/>
                                          </p:stCondLst>
                                        </p:cTn>
                                        <p:tgtEl>
                                          <p:spTgt spid="54"/>
                                        </p:tgtEl>
                                        <p:attrNameLst>
                                          <p:attrName>style.visibility</p:attrName>
                                        </p:attrNameLst>
                                      </p:cBhvr>
                                      <p:to>
                                        <p:strVal val="visible"/>
                                      </p:to>
                                    </p:set>
                                    <p:animEffect transition="in" filter="slide(fromTop)">
                                      <p:cBhvr>
                                        <p:cTn id="41" dur="500"/>
                                        <p:tgtEl>
                                          <p:spTgt spid="54"/>
                                        </p:tgtEl>
                                      </p:cBhvr>
                                    </p:animEffect>
                                  </p:childTnLst>
                                </p:cTn>
                              </p:par>
                            </p:childTnLst>
                          </p:cTn>
                        </p:par>
                        <p:par>
                          <p:cTn id="42" fill="hold">
                            <p:stCondLst>
                              <p:cond delay="3500"/>
                            </p:stCondLst>
                            <p:childTnLst>
                              <p:par>
                                <p:cTn id="43" presetID="22" presetClass="entr" presetSubtype="8" fill="hold"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left)">
                                      <p:cBhvr>
                                        <p:cTn id="45" dur="500"/>
                                        <p:tgtEl>
                                          <p:spTgt spid="19"/>
                                        </p:tgtEl>
                                      </p:cBhvr>
                                    </p:animEffect>
                                  </p:childTnLst>
                                </p:cTn>
                              </p:par>
                            </p:childTnLst>
                          </p:cTn>
                        </p:par>
                        <p:par>
                          <p:cTn id="46" fill="hold">
                            <p:stCondLst>
                              <p:cond delay="4000"/>
                            </p:stCondLst>
                            <p:childTnLst>
                              <p:par>
                                <p:cTn id="47" presetID="12" presetClass="entr" presetSubtype="1" fill="hold" nodeType="after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slide(fromTop)">
                                      <p:cBhvr>
                                        <p:cTn id="49" dur="500"/>
                                        <p:tgtEl>
                                          <p:spTgt spid="57"/>
                                        </p:tgtEl>
                                      </p:cBhvr>
                                    </p:animEffect>
                                  </p:childTnLst>
                                </p:cTn>
                              </p:par>
                            </p:childTnLst>
                          </p:cTn>
                        </p:par>
                        <p:par>
                          <p:cTn id="50" fill="hold">
                            <p:stCondLst>
                              <p:cond delay="4500"/>
                            </p:stCondLst>
                            <p:childTnLst>
                              <p:par>
                                <p:cTn id="51" presetID="22" presetClass="entr" presetSubtype="8" fill="hold" nodeType="after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left)">
                                      <p:cBhvr>
                                        <p:cTn id="53" dur="500"/>
                                        <p:tgtEl>
                                          <p:spTgt spid="24"/>
                                        </p:tgtEl>
                                      </p:cBhvr>
                                    </p:animEffect>
                                  </p:childTnLst>
                                </p:cTn>
                              </p:par>
                            </p:childTnLst>
                          </p:cTn>
                        </p:par>
                        <p:par>
                          <p:cTn id="54" fill="hold">
                            <p:stCondLst>
                              <p:cond delay="5000"/>
                            </p:stCondLst>
                            <p:childTnLst>
                              <p:par>
                                <p:cTn id="55" presetID="12" presetClass="entr" presetSubtype="1" fill="hold" nodeType="afterEffect">
                                  <p:stCondLst>
                                    <p:cond delay="0"/>
                                  </p:stCondLst>
                                  <p:childTnLst>
                                    <p:set>
                                      <p:cBhvr>
                                        <p:cTn id="56" dur="1" fill="hold">
                                          <p:stCondLst>
                                            <p:cond delay="0"/>
                                          </p:stCondLst>
                                        </p:cTn>
                                        <p:tgtEl>
                                          <p:spTgt spid="60"/>
                                        </p:tgtEl>
                                        <p:attrNameLst>
                                          <p:attrName>style.visibility</p:attrName>
                                        </p:attrNameLst>
                                      </p:cBhvr>
                                      <p:to>
                                        <p:strVal val="visible"/>
                                      </p:to>
                                    </p:set>
                                    <p:animEffect transition="in" filter="slide(fromTop)">
                                      <p:cBhvr>
                                        <p:cTn id="57" dur="500"/>
                                        <p:tgtEl>
                                          <p:spTgt spid="60"/>
                                        </p:tgtEl>
                                      </p:cBhvr>
                                    </p:animEffect>
                                  </p:childTnLst>
                                </p:cTn>
                              </p:par>
                            </p:childTnLst>
                          </p:cTn>
                        </p:par>
                        <p:par>
                          <p:cTn id="58" fill="hold">
                            <p:stCondLst>
                              <p:cond delay="5500"/>
                            </p:stCondLst>
                            <p:childTnLst>
                              <p:par>
                                <p:cTn id="59" presetID="22" presetClass="entr" presetSubtype="1" fill="hold"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wipe(up)">
                                      <p:cBhvr>
                                        <p:cTn id="61" dur="500"/>
                                        <p:tgtEl>
                                          <p:spTgt spid="29"/>
                                        </p:tgtEl>
                                      </p:cBhvr>
                                    </p:animEffect>
                                  </p:childTnLst>
                                </p:cTn>
                              </p:par>
                            </p:childTnLst>
                          </p:cTn>
                        </p:par>
                        <p:par>
                          <p:cTn id="62" fill="hold">
                            <p:stCondLst>
                              <p:cond delay="6000"/>
                            </p:stCondLst>
                            <p:childTnLst>
                              <p:par>
                                <p:cTn id="63" presetID="12" presetClass="entr" presetSubtype="1" fill="hold" nodeType="afterEffect">
                                  <p:stCondLst>
                                    <p:cond delay="0"/>
                                  </p:stCondLst>
                                  <p:childTnLst>
                                    <p:set>
                                      <p:cBhvr>
                                        <p:cTn id="64" dur="1" fill="hold">
                                          <p:stCondLst>
                                            <p:cond delay="0"/>
                                          </p:stCondLst>
                                        </p:cTn>
                                        <p:tgtEl>
                                          <p:spTgt spid="63"/>
                                        </p:tgtEl>
                                        <p:attrNameLst>
                                          <p:attrName>style.visibility</p:attrName>
                                        </p:attrNameLst>
                                      </p:cBhvr>
                                      <p:to>
                                        <p:strVal val="visible"/>
                                      </p:to>
                                    </p:set>
                                    <p:animEffect transition="in" filter="slide(fromTop)">
                                      <p:cBhvr>
                                        <p:cTn id="65" dur="500"/>
                                        <p:tgtEl>
                                          <p:spTgt spid="63"/>
                                        </p:tgtEl>
                                      </p:cBhvr>
                                    </p:animEffect>
                                  </p:childTnLst>
                                </p:cTn>
                              </p:par>
                            </p:childTnLst>
                          </p:cTn>
                        </p:par>
                        <p:par>
                          <p:cTn id="66" fill="hold">
                            <p:stCondLst>
                              <p:cond delay="6500"/>
                            </p:stCondLst>
                            <p:childTnLst>
                              <p:par>
                                <p:cTn id="67" presetID="22" presetClass="entr" presetSubtype="1" fill="hold" nodeType="after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wipe(up)">
                                      <p:cBhvr>
                                        <p:cTn id="69" dur="500"/>
                                        <p:tgtEl>
                                          <p:spTgt spid="34"/>
                                        </p:tgtEl>
                                      </p:cBhvr>
                                    </p:animEffect>
                                  </p:childTnLst>
                                </p:cTn>
                              </p:par>
                            </p:childTnLst>
                          </p:cTn>
                        </p:par>
                        <p:par>
                          <p:cTn id="70" fill="hold">
                            <p:stCondLst>
                              <p:cond delay="7000"/>
                            </p:stCondLst>
                            <p:childTnLst>
                              <p:par>
                                <p:cTn id="71" presetID="12" presetClass="entr" presetSubtype="1" fill="hold" nodeType="afterEffect">
                                  <p:stCondLst>
                                    <p:cond delay="0"/>
                                  </p:stCondLst>
                                  <p:childTnLst>
                                    <p:set>
                                      <p:cBhvr>
                                        <p:cTn id="72" dur="1" fill="hold">
                                          <p:stCondLst>
                                            <p:cond delay="0"/>
                                          </p:stCondLst>
                                        </p:cTn>
                                        <p:tgtEl>
                                          <p:spTgt spid="75"/>
                                        </p:tgtEl>
                                        <p:attrNameLst>
                                          <p:attrName>style.visibility</p:attrName>
                                        </p:attrNameLst>
                                      </p:cBhvr>
                                      <p:to>
                                        <p:strVal val="visible"/>
                                      </p:to>
                                    </p:set>
                                    <p:animEffect transition="in" filter="slide(fromTop)">
                                      <p:cBhvr>
                                        <p:cTn id="73" dur="500"/>
                                        <p:tgtEl>
                                          <p:spTgt spid="75"/>
                                        </p:tgtEl>
                                      </p:cBhvr>
                                    </p:animEffect>
                                  </p:childTnLst>
                                </p:cTn>
                              </p:par>
                            </p:childTnLst>
                          </p:cTn>
                        </p:par>
                        <p:par>
                          <p:cTn id="74" fill="hold">
                            <p:stCondLst>
                              <p:cond delay="7500"/>
                            </p:stCondLst>
                            <p:childTnLst>
                              <p:par>
                                <p:cTn id="75" presetID="22" presetClass="entr" presetSubtype="2" fill="hold" nodeType="after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wipe(right)">
                                      <p:cBhvr>
                                        <p:cTn id="77" dur="500"/>
                                        <p:tgtEl>
                                          <p:spTgt spid="39"/>
                                        </p:tgtEl>
                                      </p:cBhvr>
                                    </p:animEffect>
                                  </p:childTnLst>
                                </p:cTn>
                              </p:par>
                            </p:childTnLst>
                          </p:cTn>
                        </p:par>
                        <p:par>
                          <p:cTn id="78" fill="hold">
                            <p:stCondLst>
                              <p:cond delay="8000"/>
                            </p:stCondLst>
                            <p:childTnLst>
                              <p:par>
                                <p:cTn id="79" presetID="12" presetClass="entr" presetSubtype="1" fill="hold" nodeType="afterEffect">
                                  <p:stCondLst>
                                    <p:cond delay="0"/>
                                  </p:stCondLst>
                                  <p:childTnLst>
                                    <p:set>
                                      <p:cBhvr>
                                        <p:cTn id="80" dur="1" fill="hold">
                                          <p:stCondLst>
                                            <p:cond delay="0"/>
                                          </p:stCondLst>
                                        </p:cTn>
                                        <p:tgtEl>
                                          <p:spTgt spid="72"/>
                                        </p:tgtEl>
                                        <p:attrNameLst>
                                          <p:attrName>style.visibility</p:attrName>
                                        </p:attrNameLst>
                                      </p:cBhvr>
                                      <p:to>
                                        <p:strVal val="visible"/>
                                      </p:to>
                                    </p:set>
                                    <p:animEffect transition="in" filter="slide(fromTop)">
                                      <p:cBhvr>
                                        <p:cTn id="81" dur="500"/>
                                        <p:tgtEl>
                                          <p:spTgt spid="72"/>
                                        </p:tgtEl>
                                      </p:cBhvr>
                                    </p:animEffect>
                                  </p:childTnLst>
                                </p:cTn>
                              </p:par>
                            </p:childTnLst>
                          </p:cTn>
                        </p:par>
                        <p:par>
                          <p:cTn id="82" fill="hold">
                            <p:stCondLst>
                              <p:cond delay="8500"/>
                            </p:stCondLst>
                            <p:childTnLst>
                              <p:par>
                                <p:cTn id="83" presetID="22" presetClass="entr" presetSubtype="2" fill="hold" nodeType="afterEffect">
                                  <p:stCondLst>
                                    <p:cond delay="0"/>
                                  </p:stCondLst>
                                  <p:childTnLst>
                                    <p:set>
                                      <p:cBhvr>
                                        <p:cTn id="84" dur="1" fill="hold">
                                          <p:stCondLst>
                                            <p:cond delay="0"/>
                                          </p:stCondLst>
                                        </p:cTn>
                                        <p:tgtEl>
                                          <p:spTgt spid="44"/>
                                        </p:tgtEl>
                                        <p:attrNameLst>
                                          <p:attrName>style.visibility</p:attrName>
                                        </p:attrNameLst>
                                      </p:cBhvr>
                                      <p:to>
                                        <p:strVal val="visible"/>
                                      </p:to>
                                    </p:set>
                                    <p:animEffect transition="in" filter="wipe(right)">
                                      <p:cBhvr>
                                        <p:cTn id="85" dur="500"/>
                                        <p:tgtEl>
                                          <p:spTgt spid="44"/>
                                        </p:tgtEl>
                                      </p:cBhvr>
                                    </p:animEffect>
                                  </p:childTnLst>
                                </p:cTn>
                              </p:par>
                            </p:childTnLst>
                          </p:cTn>
                        </p:par>
                        <p:par>
                          <p:cTn id="86" fill="hold">
                            <p:stCondLst>
                              <p:cond delay="9000"/>
                            </p:stCondLst>
                            <p:childTnLst>
                              <p:par>
                                <p:cTn id="87" presetID="12" presetClass="entr" presetSubtype="1" fill="hold" nodeType="afterEffect">
                                  <p:stCondLst>
                                    <p:cond delay="0"/>
                                  </p:stCondLst>
                                  <p:childTnLst>
                                    <p:set>
                                      <p:cBhvr>
                                        <p:cTn id="88" dur="1" fill="hold">
                                          <p:stCondLst>
                                            <p:cond delay="0"/>
                                          </p:stCondLst>
                                        </p:cTn>
                                        <p:tgtEl>
                                          <p:spTgt spid="69"/>
                                        </p:tgtEl>
                                        <p:attrNameLst>
                                          <p:attrName>style.visibility</p:attrName>
                                        </p:attrNameLst>
                                      </p:cBhvr>
                                      <p:to>
                                        <p:strVal val="visible"/>
                                      </p:to>
                                    </p:set>
                                    <p:animEffect transition="in" filter="slide(fromTop)">
                                      <p:cBhvr>
                                        <p:cTn id="89" dur="500"/>
                                        <p:tgtEl>
                                          <p:spTgt spid="69"/>
                                        </p:tgtEl>
                                      </p:cBhvr>
                                    </p:animEffect>
                                  </p:childTnLst>
                                </p:cTn>
                              </p:par>
                            </p:childTnLst>
                          </p:cTn>
                        </p:par>
                        <p:par>
                          <p:cTn id="90" fill="hold">
                            <p:stCondLst>
                              <p:cond delay="9500"/>
                            </p:stCondLst>
                            <p:childTnLst>
                              <p:par>
                                <p:cTn id="91" presetID="22" presetClass="entr" presetSubtype="4" fill="hold" nodeType="after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wipe(down)">
                                      <p:cBhvr>
                                        <p:cTn id="93" dur="500"/>
                                        <p:tgtEl>
                                          <p:spTgt spid="49"/>
                                        </p:tgtEl>
                                      </p:cBhvr>
                                    </p:animEffect>
                                  </p:childTnLst>
                                </p:cTn>
                              </p:par>
                            </p:childTnLst>
                          </p:cTn>
                        </p:par>
                        <p:par>
                          <p:cTn id="94" fill="hold">
                            <p:stCondLst>
                              <p:cond delay="10000"/>
                            </p:stCondLst>
                            <p:childTnLst>
                              <p:par>
                                <p:cTn id="95" presetID="12" presetClass="entr" presetSubtype="1" fill="hold" nodeType="afterEffect">
                                  <p:stCondLst>
                                    <p:cond delay="0"/>
                                  </p:stCondLst>
                                  <p:childTnLst>
                                    <p:set>
                                      <p:cBhvr>
                                        <p:cTn id="96" dur="1" fill="hold">
                                          <p:stCondLst>
                                            <p:cond delay="0"/>
                                          </p:stCondLst>
                                        </p:cTn>
                                        <p:tgtEl>
                                          <p:spTgt spid="66"/>
                                        </p:tgtEl>
                                        <p:attrNameLst>
                                          <p:attrName>style.visibility</p:attrName>
                                        </p:attrNameLst>
                                      </p:cBhvr>
                                      <p:to>
                                        <p:strVal val="visible"/>
                                      </p:to>
                                    </p:set>
                                    <p:animEffect transition="in" filter="slide(fromTop)">
                                      <p:cBhvr>
                                        <p:cTn id="97"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D17CC552-E4AD-4497-A700-567D1C3089A5}"/>
              </a:ext>
            </a:extLst>
          </p:cNvPr>
          <p:cNvPicPr>
            <a:picLocks noChangeAspect="1"/>
          </p:cNvPicPr>
          <p:nvPr/>
        </p:nvPicPr>
        <p:blipFill rotWithShape="1">
          <a:blip r:embed="rId3">
            <a:extLst>
              <a:ext uri="{28A0092B-C50C-407E-A947-70E740481C1C}">
                <a14:useLocalDpi xmlns:a14="http://schemas.microsoft.com/office/drawing/2010/main" val="0"/>
              </a:ext>
            </a:extLst>
          </a:blip>
          <a:srcRect l="19576" t="8117" r="72623" b="81761"/>
          <a:stretch/>
        </p:blipFill>
        <p:spPr>
          <a:xfrm rot="9671599">
            <a:off x="8241979" y="221941"/>
            <a:ext cx="958362" cy="817685"/>
          </a:xfrm>
          <a:prstGeom prst="rect">
            <a:avLst/>
          </a:prstGeom>
        </p:spPr>
      </p:pic>
      <p:pic>
        <p:nvPicPr>
          <p:cNvPr id="5" name="图片 4">
            <a:extLst>
              <a:ext uri="{FF2B5EF4-FFF2-40B4-BE49-F238E27FC236}">
                <a16:creationId xmlns:a16="http://schemas.microsoft.com/office/drawing/2014/main" xmlns="" id="{CF79C008-DCFC-4CE8-A206-D73BE429D18D}"/>
              </a:ext>
            </a:extLst>
          </p:cNvPr>
          <p:cNvPicPr>
            <a:picLocks noChangeAspect="1"/>
          </p:cNvPicPr>
          <p:nvPr/>
        </p:nvPicPr>
        <p:blipFill rotWithShape="1">
          <a:blip r:embed="rId3">
            <a:extLst>
              <a:ext uri="{28A0092B-C50C-407E-A947-70E740481C1C}">
                <a14:useLocalDpi xmlns:a14="http://schemas.microsoft.com/office/drawing/2010/main" val="0"/>
              </a:ext>
            </a:extLst>
          </a:blip>
          <a:srcRect l="5562" t="27983" r="85636" b="59285"/>
          <a:stretch/>
        </p:blipFill>
        <p:spPr>
          <a:xfrm>
            <a:off x="6555420" y="4753867"/>
            <a:ext cx="1081454" cy="1028578"/>
          </a:xfrm>
          <a:prstGeom prst="rect">
            <a:avLst/>
          </a:prstGeom>
        </p:spPr>
      </p:pic>
      <p:sp>
        <p:nvSpPr>
          <p:cNvPr id="6" name="矩形 5">
            <a:extLst>
              <a:ext uri="{FF2B5EF4-FFF2-40B4-BE49-F238E27FC236}">
                <a16:creationId xmlns:a16="http://schemas.microsoft.com/office/drawing/2014/main" xmlns="" id="{B60F01CC-5F1D-4934-A273-8567F8B98CE0}"/>
              </a:ext>
            </a:extLst>
          </p:cNvPr>
          <p:cNvSpPr/>
          <p:nvPr/>
        </p:nvSpPr>
        <p:spPr>
          <a:xfrm>
            <a:off x="938435" y="999833"/>
            <a:ext cx="10306974" cy="5175681"/>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a:extLst>
              <a:ext uri="{FF2B5EF4-FFF2-40B4-BE49-F238E27FC236}">
                <a16:creationId xmlns:a16="http://schemas.microsoft.com/office/drawing/2014/main" xmlns="" id="{FCFB0F3B-5FCB-4BF7-9C36-6263A5830D87}"/>
              </a:ext>
            </a:extLst>
          </p:cNvPr>
          <p:cNvPicPr>
            <a:picLocks noChangeAspect="1"/>
          </p:cNvPicPr>
          <p:nvPr/>
        </p:nvPicPr>
        <p:blipFill>
          <a:blip r:embed="rId4"/>
          <a:stretch>
            <a:fillRect/>
          </a:stretch>
        </p:blipFill>
        <p:spPr>
          <a:xfrm rot="3546099">
            <a:off x="11010044" y="881534"/>
            <a:ext cx="455371" cy="385504"/>
          </a:xfrm>
          <a:prstGeom prst="rect">
            <a:avLst/>
          </a:prstGeom>
        </p:spPr>
      </p:pic>
      <p:pic>
        <p:nvPicPr>
          <p:cNvPr id="8" name="图片 7">
            <a:extLst>
              <a:ext uri="{FF2B5EF4-FFF2-40B4-BE49-F238E27FC236}">
                <a16:creationId xmlns:a16="http://schemas.microsoft.com/office/drawing/2014/main" xmlns="" id="{1693AD9A-07CD-48E8-87DB-473E5CD43104}"/>
              </a:ext>
            </a:extLst>
          </p:cNvPr>
          <p:cNvPicPr>
            <a:picLocks noChangeAspect="1"/>
          </p:cNvPicPr>
          <p:nvPr/>
        </p:nvPicPr>
        <p:blipFill>
          <a:blip r:embed="rId4"/>
          <a:stretch>
            <a:fillRect/>
          </a:stretch>
        </p:blipFill>
        <p:spPr>
          <a:xfrm rot="14028971">
            <a:off x="872654" y="5891896"/>
            <a:ext cx="455371" cy="385504"/>
          </a:xfrm>
          <a:prstGeom prst="rect">
            <a:avLst/>
          </a:prstGeom>
        </p:spPr>
      </p:pic>
      <p:pic>
        <p:nvPicPr>
          <p:cNvPr id="9" name="图片 8">
            <a:extLst>
              <a:ext uri="{FF2B5EF4-FFF2-40B4-BE49-F238E27FC236}">
                <a16:creationId xmlns:a16="http://schemas.microsoft.com/office/drawing/2014/main" xmlns="" id="{F1B8BC3A-295E-479F-B1B6-77554DD517B3}"/>
              </a:ext>
            </a:extLst>
          </p:cNvPr>
          <p:cNvPicPr>
            <a:picLocks noChangeAspect="1"/>
          </p:cNvPicPr>
          <p:nvPr/>
        </p:nvPicPr>
        <p:blipFill>
          <a:blip r:embed="rId4"/>
          <a:stretch>
            <a:fillRect/>
          </a:stretch>
        </p:blipFill>
        <p:spPr>
          <a:xfrm rot="20217990">
            <a:off x="867610" y="818228"/>
            <a:ext cx="455371" cy="385504"/>
          </a:xfrm>
          <a:prstGeom prst="rect">
            <a:avLst/>
          </a:prstGeom>
        </p:spPr>
      </p:pic>
      <p:pic>
        <p:nvPicPr>
          <p:cNvPr id="10" name="图片 9">
            <a:extLst>
              <a:ext uri="{FF2B5EF4-FFF2-40B4-BE49-F238E27FC236}">
                <a16:creationId xmlns:a16="http://schemas.microsoft.com/office/drawing/2014/main" xmlns="" id="{CC99EA4F-AF82-42A4-A598-3264F098F535}"/>
              </a:ext>
            </a:extLst>
          </p:cNvPr>
          <p:cNvPicPr>
            <a:picLocks noChangeAspect="1"/>
          </p:cNvPicPr>
          <p:nvPr/>
        </p:nvPicPr>
        <p:blipFill>
          <a:blip r:embed="rId4"/>
          <a:stretch>
            <a:fillRect/>
          </a:stretch>
        </p:blipFill>
        <p:spPr>
          <a:xfrm rot="8512989">
            <a:off x="11017724" y="5932839"/>
            <a:ext cx="455371" cy="385504"/>
          </a:xfrm>
          <a:prstGeom prst="rect">
            <a:avLst/>
          </a:prstGeom>
        </p:spPr>
      </p:pic>
      <p:grpSp>
        <p:nvGrpSpPr>
          <p:cNvPr id="2" name="组合 1">
            <a:extLst>
              <a:ext uri="{FF2B5EF4-FFF2-40B4-BE49-F238E27FC236}">
                <a16:creationId xmlns:a16="http://schemas.microsoft.com/office/drawing/2014/main" xmlns="" id="{6E9A3C52-4A7D-4DEC-848B-D5BA4AC5C1A3}"/>
              </a:ext>
            </a:extLst>
          </p:cNvPr>
          <p:cNvGrpSpPr/>
          <p:nvPr/>
        </p:nvGrpSpPr>
        <p:grpSpPr>
          <a:xfrm>
            <a:off x="3662624" y="2334105"/>
            <a:ext cx="4431552" cy="1485161"/>
            <a:chOff x="3662624" y="2334105"/>
            <a:chExt cx="4431552" cy="1485161"/>
          </a:xfrm>
        </p:grpSpPr>
        <p:pic>
          <p:nvPicPr>
            <p:cNvPr id="11" name="图片 10">
              <a:extLst>
                <a:ext uri="{FF2B5EF4-FFF2-40B4-BE49-F238E27FC236}">
                  <a16:creationId xmlns:a16="http://schemas.microsoft.com/office/drawing/2014/main" xmlns="" id="{FD9F7C86-39CE-4FAA-AE70-88E68C0401BB}"/>
                </a:ext>
              </a:extLst>
            </p:cNvPr>
            <p:cNvPicPr>
              <a:picLocks noChangeAspect="1"/>
            </p:cNvPicPr>
            <p:nvPr/>
          </p:nvPicPr>
          <p:blipFill>
            <a:blip r:embed="rId5"/>
            <a:stretch>
              <a:fillRect/>
            </a:stretch>
          </p:blipFill>
          <p:spPr>
            <a:xfrm>
              <a:off x="3662624" y="2334105"/>
              <a:ext cx="1459943" cy="1443064"/>
            </a:xfrm>
            <a:prstGeom prst="rect">
              <a:avLst/>
            </a:prstGeom>
          </p:spPr>
        </p:pic>
        <p:sp>
          <p:nvSpPr>
            <p:cNvPr id="12" name="矩形 11">
              <a:extLst>
                <a:ext uri="{FF2B5EF4-FFF2-40B4-BE49-F238E27FC236}">
                  <a16:creationId xmlns:a16="http://schemas.microsoft.com/office/drawing/2014/main" xmlns="" id="{B3C1DA48-38D6-4993-8178-10014185CAD0}"/>
                </a:ext>
              </a:extLst>
            </p:cNvPr>
            <p:cNvSpPr/>
            <p:nvPr/>
          </p:nvSpPr>
          <p:spPr>
            <a:xfrm>
              <a:off x="5083384" y="2501639"/>
              <a:ext cx="3010792" cy="1107996"/>
            </a:xfrm>
            <a:prstGeom prst="rect">
              <a:avLst/>
            </a:prstGeom>
            <a:noFill/>
          </p:spPr>
          <p:txBody>
            <a:bodyPr wrap="square" lIns="91440" tIns="45720" rIns="91440" bIns="45720">
              <a:spAutoFit/>
            </a:bodyPr>
            <a:lstStyle/>
            <a:p>
              <a:pPr algn="ctr"/>
              <a:r>
                <a:rPr lang="en-US" altLang="zh-CN" sz="6600" b="1" cap="none" spc="0" dirty="0">
                  <a:ln w="0"/>
                  <a:solidFill>
                    <a:schemeClr val="accent2">
                      <a:lumMod val="60000"/>
                      <a:lumOff val="40000"/>
                    </a:schemeClr>
                  </a:solidFill>
                  <a:effectLst>
                    <a:reflection blurRad="6350" stA="53000" endA="300" endPos="35500" dir="5400000" sy="-90000" algn="bl" rotWithShape="0"/>
                  </a:effectLst>
                  <a:latin typeface="微软雅黑" panose="020B0503020204020204" pitchFamily="34" charset="-122"/>
                  <a:ea typeface="微软雅黑" panose="020B0503020204020204" pitchFamily="34" charset="-122"/>
                </a:rPr>
                <a:t>0</a:t>
              </a:r>
              <a:r>
                <a:rPr lang="en-US" altLang="zh-CN" sz="6600" b="1" cap="none" spc="0" dirty="0">
                  <a:ln w="0"/>
                  <a:solidFill>
                    <a:srgbClr val="0070C0"/>
                  </a:solidFill>
                  <a:effectLst>
                    <a:reflection blurRad="6350" stA="53000" endA="300" endPos="35500" dir="5400000" sy="-90000" algn="bl" rotWithShape="0"/>
                  </a:effectLst>
                  <a:latin typeface="微软雅黑" panose="020B0503020204020204" pitchFamily="34" charset="-122"/>
                  <a:ea typeface="微软雅黑" panose="020B0503020204020204" pitchFamily="34" charset="-122"/>
                </a:rPr>
                <a:t>2</a:t>
              </a:r>
              <a:endParaRPr lang="zh-CN" altLang="en-US" sz="6600" b="1" cap="none" spc="0" dirty="0">
                <a:ln w="0"/>
                <a:solidFill>
                  <a:srgbClr val="0070C0"/>
                </a:solidFill>
                <a:effectLst>
                  <a:reflection blurRad="6350" stA="53000" endA="300" endPos="35500" dir="5400000" sy="-90000" algn="bl" rotWithShape="0"/>
                </a:effectLst>
                <a:latin typeface="微软雅黑" panose="020B0503020204020204" pitchFamily="34" charset="-122"/>
                <a:ea typeface="微软雅黑" panose="020B0503020204020204" pitchFamily="34" charset="-122"/>
              </a:endParaRPr>
            </a:p>
          </p:txBody>
        </p:sp>
        <p:sp>
          <p:nvSpPr>
            <p:cNvPr id="13" name="椭圆 12">
              <a:extLst>
                <a:ext uri="{FF2B5EF4-FFF2-40B4-BE49-F238E27FC236}">
                  <a16:creationId xmlns:a16="http://schemas.microsoft.com/office/drawing/2014/main" xmlns="" id="{FAD118C4-12C1-4BC7-96BA-EEE9507AD5F9}"/>
                </a:ext>
              </a:extLst>
            </p:cNvPr>
            <p:cNvSpPr/>
            <p:nvPr/>
          </p:nvSpPr>
          <p:spPr>
            <a:xfrm>
              <a:off x="5122567" y="2402732"/>
              <a:ext cx="2971609" cy="1416534"/>
            </a:xfrm>
            <a:prstGeom prst="ellipse">
              <a:avLst/>
            </a:prstGeom>
            <a:noFill/>
            <a:ln>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a:extLst>
              <a:ext uri="{FF2B5EF4-FFF2-40B4-BE49-F238E27FC236}">
                <a16:creationId xmlns:a16="http://schemas.microsoft.com/office/drawing/2014/main" xmlns="" id="{3B90D47F-04B9-4770-A1DB-D10534154AFF}"/>
              </a:ext>
            </a:extLst>
          </p:cNvPr>
          <p:cNvSpPr txBox="1"/>
          <p:nvPr/>
        </p:nvSpPr>
        <p:spPr>
          <a:xfrm>
            <a:off x="4747098" y="4656848"/>
            <a:ext cx="3113512" cy="523220"/>
          </a:xfrm>
          <a:prstGeom prst="rect">
            <a:avLst/>
          </a:prstGeom>
          <a:noFill/>
        </p:spPr>
        <p:txBody>
          <a:bodyPr wrap="square" rtlCol="0">
            <a:spAutoFit/>
          </a:bodyPr>
          <a:lstStyle/>
          <a:p>
            <a:r>
              <a:rPr lang="zh-CN" altLang="en-US" sz="2800" dirty="0">
                <a:solidFill>
                  <a:schemeClr val="accent4">
                    <a:lumMod val="60000"/>
                    <a:lumOff val="40000"/>
                  </a:schemeClr>
                </a:solidFill>
                <a:latin typeface="华文琥珀" panose="02010800040101010101" pitchFamily="2" charset="-122"/>
                <a:ea typeface="华文琥珀" panose="02010800040101010101" pitchFamily="2" charset="-122"/>
              </a:rPr>
              <a:t>单击</a:t>
            </a:r>
            <a:r>
              <a:rPr lang="zh-CN" altLang="en-US" sz="2800" dirty="0">
                <a:solidFill>
                  <a:srgbClr val="00B050"/>
                </a:solidFill>
                <a:latin typeface="华文琥珀" panose="02010800040101010101" pitchFamily="2" charset="-122"/>
                <a:ea typeface="华文琥珀" panose="02010800040101010101" pitchFamily="2" charset="-122"/>
              </a:rPr>
              <a:t>此处</a:t>
            </a:r>
            <a:r>
              <a:rPr lang="zh-CN" altLang="en-US" sz="2800" dirty="0">
                <a:solidFill>
                  <a:schemeClr val="accent5">
                    <a:lumMod val="75000"/>
                  </a:schemeClr>
                </a:solidFill>
                <a:latin typeface="华文琥珀" panose="02010800040101010101" pitchFamily="2" charset="-122"/>
                <a:ea typeface="华文琥珀" panose="02010800040101010101" pitchFamily="2" charset="-122"/>
              </a:rPr>
              <a:t>添加</a:t>
            </a:r>
            <a:r>
              <a:rPr lang="zh-CN" altLang="en-US" sz="2800" dirty="0">
                <a:solidFill>
                  <a:srgbClr val="FF9999"/>
                </a:solidFill>
                <a:latin typeface="华文琥珀" panose="02010800040101010101" pitchFamily="2" charset="-122"/>
                <a:ea typeface="华文琥珀" panose="02010800040101010101" pitchFamily="2" charset="-122"/>
              </a:rPr>
              <a:t>标题</a:t>
            </a:r>
          </a:p>
        </p:txBody>
      </p:sp>
    </p:spTree>
    <p:extLst>
      <p:ext uri="{BB962C8B-B14F-4D97-AF65-F5344CB8AC3E}">
        <p14:creationId xmlns:p14="http://schemas.microsoft.com/office/powerpoint/2010/main" val="13221557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32" presetClass="emph" presetSubtype="0" fill="hold" nodeType="afterEffect">
                                  <p:stCondLst>
                                    <p:cond delay="0"/>
                                  </p:stCondLst>
                                  <p:childTnLst>
                                    <p:animRot by="120000">
                                      <p:cBhvr>
                                        <p:cTn id="30" dur="100" fill="hold">
                                          <p:stCondLst>
                                            <p:cond delay="0"/>
                                          </p:stCondLst>
                                        </p:cTn>
                                        <p:tgtEl>
                                          <p:spTgt spid="2"/>
                                        </p:tgtEl>
                                        <p:attrNameLst>
                                          <p:attrName>r</p:attrName>
                                        </p:attrNameLst>
                                      </p:cBhvr>
                                    </p:animRot>
                                    <p:animRot by="-240000">
                                      <p:cBhvr>
                                        <p:cTn id="31" dur="200" fill="hold">
                                          <p:stCondLst>
                                            <p:cond delay="200"/>
                                          </p:stCondLst>
                                        </p:cTn>
                                        <p:tgtEl>
                                          <p:spTgt spid="2"/>
                                        </p:tgtEl>
                                        <p:attrNameLst>
                                          <p:attrName>r</p:attrName>
                                        </p:attrNameLst>
                                      </p:cBhvr>
                                    </p:animRot>
                                    <p:animRot by="240000">
                                      <p:cBhvr>
                                        <p:cTn id="32" dur="200" fill="hold">
                                          <p:stCondLst>
                                            <p:cond delay="400"/>
                                          </p:stCondLst>
                                        </p:cTn>
                                        <p:tgtEl>
                                          <p:spTgt spid="2"/>
                                        </p:tgtEl>
                                        <p:attrNameLst>
                                          <p:attrName>r</p:attrName>
                                        </p:attrNameLst>
                                      </p:cBhvr>
                                    </p:animRot>
                                    <p:animRot by="-240000">
                                      <p:cBhvr>
                                        <p:cTn id="33" dur="200" fill="hold">
                                          <p:stCondLst>
                                            <p:cond delay="600"/>
                                          </p:stCondLst>
                                        </p:cTn>
                                        <p:tgtEl>
                                          <p:spTgt spid="2"/>
                                        </p:tgtEl>
                                        <p:attrNameLst>
                                          <p:attrName>r</p:attrName>
                                        </p:attrNameLst>
                                      </p:cBhvr>
                                    </p:animRot>
                                    <p:animRot by="120000">
                                      <p:cBhvr>
                                        <p:cTn id="34" dur="200" fill="hold">
                                          <p:stCondLst>
                                            <p:cond delay="8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D17CC552-E4AD-4497-A700-567D1C3089A5}"/>
              </a:ext>
            </a:extLst>
          </p:cNvPr>
          <p:cNvPicPr>
            <a:picLocks noChangeAspect="1"/>
          </p:cNvPicPr>
          <p:nvPr/>
        </p:nvPicPr>
        <p:blipFill rotWithShape="1">
          <a:blip r:embed="rId3">
            <a:extLst>
              <a:ext uri="{28A0092B-C50C-407E-A947-70E740481C1C}">
                <a14:useLocalDpi xmlns:a14="http://schemas.microsoft.com/office/drawing/2010/main" val="0"/>
              </a:ext>
            </a:extLst>
          </a:blip>
          <a:srcRect l="19576" t="8117" r="72623" b="81761"/>
          <a:stretch/>
        </p:blipFill>
        <p:spPr>
          <a:xfrm rot="9671599">
            <a:off x="8241979" y="221941"/>
            <a:ext cx="958362" cy="817685"/>
          </a:xfrm>
          <a:prstGeom prst="rect">
            <a:avLst/>
          </a:prstGeom>
        </p:spPr>
      </p:pic>
      <p:pic>
        <p:nvPicPr>
          <p:cNvPr id="5" name="图片 4">
            <a:extLst>
              <a:ext uri="{FF2B5EF4-FFF2-40B4-BE49-F238E27FC236}">
                <a16:creationId xmlns:a16="http://schemas.microsoft.com/office/drawing/2014/main" xmlns="" id="{CF79C008-DCFC-4CE8-A206-D73BE429D18D}"/>
              </a:ext>
            </a:extLst>
          </p:cNvPr>
          <p:cNvPicPr>
            <a:picLocks noChangeAspect="1"/>
          </p:cNvPicPr>
          <p:nvPr/>
        </p:nvPicPr>
        <p:blipFill rotWithShape="1">
          <a:blip r:embed="rId3">
            <a:extLst>
              <a:ext uri="{28A0092B-C50C-407E-A947-70E740481C1C}">
                <a14:useLocalDpi xmlns:a14="http://schemas.microsoft.com/office/drawing/2010/main" val="0"/>
              </a:ext>
            </a:extLst>
          </a:blip>
          <a:srcRect l="5562" t="27983" r="85636" b="59285"/>
          <a:stretch/>
        </p:blipFill>
        <p:spPr>
          <a:xfrm>
            <a:off x="6555420" y="4753867"/>
            <a:ext cx="1081454" cy="1028578"/>
          </a:xfrm>
          <a:prstGeom prst="rect">
            <a:avLst/>
          </a:prstGeom>
        </p:spPr>
      </p:pic>
      <p:sp>
        <p:nvSpPr>
          <p:cNvPr id="6" name="矩形 5">
            <a:extLst>
              <a:ext uri="{FF2B5EF4-FFF2-40B4-BE49-F238E27FC236}">
                <a16:creationId xmlns:a16="http://schemas.microsoft.com/office/drawing/2014/main" xmlns="" id="{2E0EAFEA-95B6-4271-B34E-45B84A361FFA}"/>
              </a:ext>
            </a:extLst>
          </p:cNvPr>
          <p:cNvSpPr/>
          <p:nvPr/>
        </p:nvSpPr>
        <p:spPr>
          <a:xfrm>
            <a:off x="932155" y="923278"/>
            <a:ext cx="10306974" cy="5175681"/>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a:extLst>
              <a:ext uri="{FF2B5EF4-FFF2-40B4-BE49-F238E27FC236}">
                <a16:creationId xmlns:a16="http://schemas.microsoft.com/office/drawing/2014/main" xmlns="" id="{7022935C-7D64-44D9-B46C-23CA1701FE91}"/>
              </a:ext>
            </a:extLst>
          </p:cNvPr>
          <p:cNvPicPr>
            <a:picLocks noChangeAspect="1"/>
          </p:cNvPicPr>
          <p:nvPr/>
        </p:nvPicPr>
        <p:blipFill>
          <a:blip r:embed="rId4"/>
          <a:stretch>
            <a:fillRect/>
          </a:stretch>
        </p:blipFill>
        <p:spPr>
          <a:xfrm rot="3546099">
            <a:off x="11010044" y="881534"/>
            <a:ext cx="455371" cy="385504"/>
          </a:xfrm>
          <a:prstGeom prst="rect">
            <a:avLst/>
          </a:prstGeom>
        </p:spPr>
      </p:pic>
      <p:pic>
        <p:nvPicPr>
          <p:cNvPr id="8" name="图片 7">
            <a:extLst>
              <a:ext uri="{FF2B5EF4-FFF2-40B4-BE49-F238E27FC236}">
                <a16:creationId xmlns:a16="http://schemas.microsoft.com/office/drawing/2014/main" xmlns="" id="{2FC12F10-3DE4-4A6E-AFCB-6E4D0D0330E6}"/>
              </a:ext>
            </a:extLst>
          </p:cNvPr>
          <p:cNvPicPr>
            <a:picLocks noChangeAspect="1"/>
          </p:cNvPicPr>
          <p:nvPr/>
        </p:nvPicPr>
        <p:blipFill>
          <a:blip r:embed="rId4"/>
          <a:stretch>
            <a:fillRect/>
          </a:stretch>
        </p:blipFill>
        <p:spPr>
          <a:xfrm rot="14028971">
            <a:off x="872654" y="5891896"/>
            <a:ext cx="455371" cy="385504"/>
          </a:xfrm>
          <a:prstGeom prst="rect">
            <a:avLst/>
          </a:prstGeom>
        </p:spPr>
      </p:pic>
      <p:pic>
        <p:nvPicPr>
          <p:cNvPr id="9" name="图片 8">
            <a:extLst>
              <a:ext uri="{FF2B5EF4-FFF2-40B4-BE49-F238E27FC236}">
                <a16:creationId xmlns:a16="http://schemas.microsoft.com/office/drawing/2014/main" xmlns="" id="{11672C84-5BE2-405B-B830-5EEF294BE933}"/>
              </a:ext>
            </a:extLst>
          </p:cNvPr>
          <p:cNvPicPr>
            <a:picLocks noChangeAspect="1"/>
          </p:cNvPicPr>
          <p:nvPr/>
        </p:nvPicPr>
        <p:blipFill>
          <a:blip r:embed="rId4"/>
          <a:stretch>
            <a:fillRect/>
          </a:stretch>
        </p:blipFill>
        <p:spPr>
          <a:xfrm rot="20217990">
            <a:off x="867610" y="818228"/>
            <a:ext cx="455371" cy="385504"/>
          </a:xfrm>
          <a:prstGeom prst="rect">
            <a:avLst/>
          </a:prstGeom>
        </p:spPr>
      </p:pic>
      <p:pic>
        <p:nvPicPr>
          <p:cNvPr id="10" name="图片 9">
            <a:extLst>
              <a:ext uri="{FF2B5EF4-FFF2-40B4-BE49-F238E27FC236}">
                <a16:creationId xmlns:a16="http://schemas.microsoft.com/office/drawing/2014/main" xmlns="" id="{B1FACB13-DD11-42A1-81C5-4CD9C84E7CC8}"/>
              </a:ext>
            </a:extLst>
          </p:cNvPr>
          <p:cNvPicPr>
            <a:picLocks noChangeAspect="1"/>
          </p:cNvPicPr>
          <p:nvPr/>
        </p:nvPicPr>
        <p:blipFill>
          <a:blip r:embed="rId4"/>
          <a:stretch>
            <a:fillRect/>
          </a:stretch>
        </p:blipFill>
        <p:spPr>
          <a:xfrm rot="8512989">
            <a:off x="11017724" y="5932839"/>
            <a:ext cx="455371" cy="385504"/>
          </a:xfrm>
          <a:prstGeom prst="rect">
            <a:avLst/>
          </a:prstGeom>
        </p:spPr>
      </p:pic>
      <p:sp>
        <p:nvSpPr>
          <p:cNvPr id="11" name="任意多边形 30">
            <a:extLst>
              <a:ext uri="{FF2B5EF4-FFF2-40B4-BE49-F238E27FC236}">
                <a16:creationId xmlns:a16="http://schemas.microsoft.com/office/drawing/2014/main" xmlns="" id="{2ED69C60-8B80-4165-BC8B-A6AD55A7DE17}"/>
              </a:ext>
            </a:extLst>
          </p:cNvPr>
          <p:cNvSpPr/>
          <p:nvPr/>
        </p:nvSpPr>
        <p:spPr bwMode="auto">
          <a:xfrm rot="3292421">
            <a:off x="1319365" y="2779241"/>
            <a:ext cx="2449512" cy="1635125"/>
          </a:xfrm>
          <a:custGeom>
            <a:avLst/>
            <a:gdLst>
              <a:gd name="T0" fmla="*/ 63465 w 1857486"/>
              <a:gd name="T1" fmla="*/ 26016 h 1241208"/>
              <a:gd name="T2" fmla="*/ 68086 w 1857486"/>
              <a:gd name="T3" fmla="*/ 42850 h 1241208"/>
              <a:gd name="T4" fmla="*/ 507673 w 1857486"/>
              <a:gd name="T5" fmla="*/ 607768 h 1241208"/>
              <a:gd name="T6" fmla="*/ 723807 w 1857486"/>
              <a:gd name="T7" fmla="*/ 729402 h 1241208"/>
              <a:gd name="T8" fmla="*/ 776491 w 1857486"/>
              <a:gd name="T9" fmla="*/ 749317 h 1241208"/>
              <a:gd name="T10" fmla="*/ 837138 w 1857486"/>
              <a:gd name="T11" fmla="*/ 772242 h 1241208"/>
              <a:gd name="T12" fmla="*/ 1422127 w 1857486"/>
              <a:gd name="T13" fmla="*/ 812612 h 1241208"/>
              <a:gd name="T14" fmla="*/ 1527077 w 1857486"/>
              <a:gd name="T15" fmla="*/ 783806 h 1241208"/>
              <a:gd name="T16" fmla="*/ 1648674 w 1857486"/>
              <a:gd name="T17" fmla="*/ 750431 h 1241208"/>
              <a:gd name="T18" fmla="*/ 1959074 w 1857486"/>
              <a:gd name="T19" fmla="*/ 576963 h 1241208"/>
              <a:gd name="T20" fmla="*/ 1974219 w 1857486"/>
              <a:gd name="T21" fmla="*/ 564050 h 1241208"/>
              <a:gd name="T22" fmla="*/ 2051266 w 1857486"/>
              <a:gd name="T23" fmla="*/ 498353 h 1241208"/>
              <a:gd name="T24" fmla="*/ 2213592 w 1857486"/>
              <a:gd name="T25" fmla="*/ 310844 h 1241208"/>
              <a:gd name="T26" fmla="*/ 2335228 w 1857486"/>
              <a:gd name="T27" fmla="*/ 94710 h 1241208"/>
              <a:gd name="T28" fmla="*/ 2371028 w 1857486"/>
              <a:gd name="T29" fmla="*/ 0 h 1241208"/>
              <a:gd name="T30" fmla="*/ 2412958 w 1857486"/>
              <a:gd name="T31" fmla="*/ 117570 h 1241208"/>
              <a:gd name="T32" fmla="*/ 2447627 w 1857486"/>
              <a:gd name="T33" fmla="*/ 469386 h 1241208"/>
              <a:gd name="T34" fmla="*/ 2447087 w 1857486"/>
              <a:gd name="T35" fmla="*/ 475109 h 1241208"/>
              <a:gd name="T36" fmla="*/ 2436584 w 1857486"/>
              <a:gd name="T37" fmla="*/ 586360 h 1241208"/>
              <a:gd name="T38" fmla="*/ 2217416 w 1857486"/>
              <a:gd name="T39" fmla="*/ 1130244 h 1241208"/>
              <a:gd name="T40" fmla="*/ 2176873 w 1857486"/>
              <a:gd name="T41" fmla="*/ 1180838 h 1241208"/>
              <a:gd name="T42" fmla="*/ 2141653 w 1857486"/>
              <a:gd name="T43" fmla="*/ 1224789 h 1241208"/>
              <a:gd name="T44" fmla="*/ 1959182 w 1857486"/>
              <a:gd name="T45" fmla="*/ 1392759 h 1241208"/>
              <a:gd name="T46" fmla="*/ 1286072 w 1857486"/>
              <a:gd name="T47" fmla="*/ 1636261 h 1241208"/>
              <a:gd name="T48" fmla="*/ 1269854 w 1857486"/>
              <a:gd name="T49" fmla="*/ 1636286 h 1241208"/>
              <a:gd name="T50" fmla="*/ 1168374 w 1857486"/>
              <a:gd name="T51" fmla="*/ 1636436 h 1241208"/>
              <a:gd name="T52" fmla="*/ 245001 w 1857486"/>
              <a:gd name="T53" fmla="*/ 1147992 h 1241208"/>
              <a:gd name="T54" fmla="*/ 34504 w 1857486"/>
              <a:gd name="T55" fmla="*/ 124818 h 124120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857486"/>
              <a:gd name="T85" fmla="*/ 0 h 1241208"/>
              <a:gd name="T86" fmla="*/ 1857486 w 1857486"/>
              <a:gd name="T87" fmla="*/ 1241208 h 124120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857486" h="1241208">
                <a:moveTo>
                  <a:pt x="48137" y="19733"/>
                </a:moveTo>
                <a:lnTo>
                  <a:pt x="51642" y="32501"/>
                </a:lnTo>
                <a:cubicBezTo>
                  <a:pt x="115253" y="199683"/>
                  <a:pt x="227751" y="350314"/>
                  <a:pt x="385061" y="460981"/>
                </a:cubicBezTo>
                <a:cubicBezTo>
                  <a:pt x="437498" y="497870"/>
                  <a:pt x="492431" y="528573"/>
                  <a:pt x="548995" y="553239"/>
                </a:cubicBezTo>
                <a:lnTo>
                  <a:pt x="588955" y="568344"/>
                </a:lnTo>
                <a:lnTo>
                  <a:pt x="634954" y="585732"/>
                </a:lnTo>
                <a:cubicBezTo>
                  <a:pt x="779895" y="632404"/>
                  <a:pt x="932314" y="641826"/>
                  <a:pt x="1078658" y="616352"/>
                </a:cubicBezTo>
                <a:lnTo>
                  <a:pt x="1158261" y="594503"/>
                </a:lnTo>
                <a:lnTo>
                  <a:pt x="1250490" y="569189"/>
                </a:lnTo>
                <a:cubicBezTo>
                  <a:pt x="1334081" y="537383"/>
                  <a:pt x="1413534" y="493356"/>
                  <a:pt x="1485923" y="437616"/>
                </a:cubicBezTo>
                <a:lnTo>
                  <a:pt x="1497410" y="427822"/>
                </a:lnTo>
                <a:lnTo>
                  <a:pt x="1555849" y="377992"/>
                </a:lnTo>
                <a:cubicBezTo>
                  <a:pt x="1600753" y="335664"/>
                  <a:pt x="1642082" y="288206"/>
                  <a:pt x="1678970" y="235770"/>
                </a:cubicBezTo>
                <a:cubicBezTo>
                  <a:pt x="1715860" y="183333"/>
                  <a:pt x="1746563" y="128400"/>
                  <a:pt x="1771229" y="71836"/>
                </a:cubicBezTo>
                <a:lnTo>
                  <a:pt x="1798383" y="0"/>
                </a:lnTo>
                <a:lnTo>
                  <a:pt x="1830186" y="89175"/>
                </a:lnTo>
                <a:cubicBezTo>
                  <a:pt x="1851994" y="176986"/>
                  <a:pt x="1860619" y="266914"/>
                  <a:pt x="1856482" y="356021"/>
                </a:cubicBezTo>
                <a:lnTo>
                  <a:pt x="1856072" y="360362"/>
                </a:lnTo>
                <a:lnTo>
                  <a:pt x="1848106" y="444744"/>
                </a:lnTo>
                <a:cubicBezTo>
                  <a:pt x="1827108" y="591799"/>
                  <a:pt x="1771049" y="733845"/>
                  <a:pt x="1681871" y="857270"/>
                </a:cubicBezTo>
                <a:lnTo>
                  <a:pt x="1651120" y="895645"/>
                </a:lnTo>
                <a:lnTo>
                  <a:pt x="1624406" y="928981"/>
                </a:lnTo>
                <a:cubicBezTo>
                  <a:pt x="1583468" y="975154"/>
                  <a:pt x="1537292" y="1017912"/>
                  <a:pt x="1486005" y="1056383"/>
                </a:cubicBezTo>
                <a:cubicBezTo>
                  <a:pt x="1332143" y="1171796"/>
                  <a:pt x="1154119" y="1232240"/>
                  <a:pt x="975463" y="1241075"/>
                </a:cubicBezTo>
                <a:lnTo>
                  <a:pt x="963162" y="1241094"/>
                </a:lnTo>
                <a:lnTo>
                  <a:pt x="886191" y="1241208"/>
                </a:lnTo>
                <a:cubicBezTo>
                  <a:pt x="618871" y="1228796"/>
                  <a:pt x="358948" y="1101525"/>
                  <a:pt x="185829" y="870732"/>
                </a:cubicBezTo>
                <a:cubicBezTo>
                  <a:pt x="12710" y="639938"/>
                  <a:pt x="-36730" y="354783"/>
                  <a:pt x="26171" y="94672"/>
                </a:cubicBezTo>
                <a:lnTo>
                  <a:pt x="48137" y="19733"/>
                </a:lnTo>
                <a:close/>
              </a:path>
            </a:pathLst>
          </a:custGeom>
          <a:solidFill>
            <a:schemeClr val="accent5">
              <a:lumMod val="60000"/>
              <a:lumOff val="40000"/>
            </a:schemeClr>
          </a:solidFill>
          <a:ln w="12700" cmpd="sng">
            <a:solidFill>
              <a:schemeClr val="bg1"/>
            </a:solidFill>
            <a:prstDash val="solid"/>
            <a:miter lim="800000"/>
            <a:tailEnd type="triangle" w="med" len="med"/>
          </a:ln>
        </p:spPr>
        <p:txBody>
          <a:bodyPr lIns="0" tIns="468000" rIns="0" bIns="0"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0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rPr>
              <a:t>输入标题</a:t>
            </a:r>
          </a:p>
        </p:txBody>
      </p:sp>
      <p:sp>
        <p:nvSpPr>
          <p:cNvPr id="12" name="任意多边形 31">
            <a:extLst>
              <a:ext uri="{FF2B5EF4-FFF2-40B4-BE49-F238E27FC236}">
                <a16:creationId xmlns:a16="http://schemas.microsoft.com/office/drawing/2014/main" xmlns="" id="{949859AA-87AF-40F9-914A-8D8BB8465A95}"/>
              </a:ext>
            </a:extLst>
          </p:cNvPr>
          <p:cNvSpPr/>
          <p:nvPr/>
        </p:nvSpPr>
        <p:spPr bwMode="auto">
          <a:xfrm rot="19588634">
            <a:off x="2183758" y="1702123"/>
            <a:ext cx="2446337" cy="2012950"/>
          </a:xfrm>
          <a:custGeom>
            <a:avLst/>
            <a:gdLst>
              <a:gd name="T0" fmla="*/ 1900733 w 1856155"/>
              <a:gd name="T1" fmla="*/ 203791 h 1526889"/>
              <a:gd name="T2" fmla="*/ 2424452 w 1856155"/>
              <a:gd name="T3" fmla="*/ 980904 h 1526889"/>
              <a:gd name="T4" fmla="*/ 2447195 w 1856155"/>
              <a:gd name="T5" fmla="*/ 1197186 h 1526889"/>
              <a:gd name="T6" fmla="*/ 2438181 w 1856155"/>
              <a:gd name="T7" fmla="*/ 1185518 h 1526889"/>
              <a:gd name="T8" fmla="*/ 1834538 w 1856155"/>
              <a:gd name="T9" fmla="*/ 800829 h 1526889"/>
              <a:gd name="T10" fmla="*/ 1590122 w 1856155"/>
              <a:gd name="T11" fmla="*/ 758759 h 1526889"/>
              <a:gd name="T12" fmla="*/ 1531931 w 1856155"/>
              <a:gd name="T13" fmla="*/ 760509 h 1526889"/>
              <a:gd name="T14" fmla="*/ 1349580 w 1856155"/>
              <a:gd name="T15" fmla="*/ 765992 h 1526889"/>
              <a:gd name="T16" fmla="*/ 904359 w 1856155"/>
              <a:gd name="T17" fmla="*/ 914665 h 1526889"/>
              <a:gd name="T18" fmla="*/ 809813 w 1856155"/>
              <a:gd name="T19" fmla="*/ 974230 h 1526889"/>
              <a:gd name="T20" fmla="*/ 804949 w 1856155"/>
              <a:gd name="T21" fmla="*/ 977294 h 1526889"/>
              <a:gd name="T22" fmla="*/ 477600 w 1856155"/>
              <a:gd name="T23" fmla="*/ 1316808 h 1526889"/>
              <a:gd name="T24" fmla="*/ 471833 w 1856155"/>
              <a:gd name="T25" fmla="*/ 1326821 h 1526889"/>
              <a:gd name="T26" fmla="*/ 417128 w 1856155"/>
              <a:gd name="T27" fmla="*/ 1421793 h 1526889"/>
              <a:gd name="T28" fmla="*/ 327120 w 1856155"/>
              <a:gd name="T29" fmla="*/ 1652894 h 1526889"/>
              <a:gd name="T30" fmla="*/ 285049 w 1856155"/>
              <a:gd name="T31" fmla="*/ 1897310 h 1526889"/>
              <a:gd name="T32" fmla="*/ 288531 w 1856155"/>
              <a:gd name="T33" fmla="*/ 2013083 h 1526889"/>
              <a:gd name="T34" fmla="*/ 275199 w 1856155"/>
              <a:gd name="T35" fmla="*/ 1998306 h 1526889"/>
              <a:gd name="T36" fmla="*/ 93114 w 1856155"/>
              <a:gd name="T37" fmla="*/ 1692882 h 1526889"/>
              <a:gd name="T38" fmla="*/ 56348 w 1856155"/>
              <a:gd name="T39" fmla="*/ 1572266 h 1526889"/>
              <a:gd name="T40" fmla="*/ 24616 w 1856155"/>
              <a:gd name="T41" fmla="*/ 1468164 h 1526889"/>
              <a:gd name="T42" fmla="*/ 48601 w 1856155"/>
              <a:gd name="T43" fmla="*/ 882273 h 1526889"/>
              <a:gd name="T44" fmla="*/ 69820 w 1856155"/>
              <a:gd name="T45" fmla="*/ 821010 h 1526889"/>
              <a:gd name="T46" fmla="*/ 88253 w 1856155"/>
              <a:gd name="T47" fmla="*/ 767789 h 1526889"/>
              <a:gd name="T48" fmla="*/ 203791 w 1856155"/>
              <a:gd name="T49" fmla="*/ 548335 h 1526889"/>
              <a:gd name="T50" fmla="*/ 756187 w 1856155"/>
              <a:gd name="T51" fmla="*/ 93112 h 1526889"/>
              <a:gd name="T52" fmla="*/ 772884 w 1856155"/>
              <a:gd name="T53" fmla="*/ 88023 h 1526889"/>
              <a:gd name="T54" fmla="*/ 980906 w 1856155"/>
              <a:gd name="T55" fmla="*/ 24616 h 1526889"/>
              <a:gd name="T56" fmla="*/ 1900733 w 1856155"/>
              <a:gd name="T57" fmla="*/ 203791 h 152688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56155"/>
              <a:gd name="T88" fmla="*/ 0 h 1526889"/>
              <a:gd name="T89" fmla="*/ 1856155 w 1856155"/>
              <a:gd name="T90" fmla="*/ 1526889 h 152688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56155" h="1526889">
                <a:moveTo>
                  <a:pt x="1441673" y="154572"/>
                </a:moveTo>
                <a:cubicBezTo>
                  <a:pt x="1655467" y="296201"/>
                  <a:pt x="1791614" y="511079"/>
                  <a:pt x="1838905" y="743999"/>
                </a:cubicBezTo>
                <a:lnTo>
                  <a:pt x="1856155" y="908045"/>
                </a:lnTo>
                <a:lnTo>
                  <a:pt x="1849318" y="899195"/>
                </a:lnTo>
                <a:cubicBezTo>
                  <a:pt x="1733303" y="763045"/>
                  <a:pt x="1576787" y="658889"/>
                  <a:pt x="1391465" y="607415"/>
                </a:cubicBezTo>
                <a:cubicBezTo>
                  <a:pt x="1329692" y="590257"/>
                  <a:pt x="1267641" y="579765"/>
                  <a:pt x="1206080" y="575506"/>
                </a:cubicBezTo>
                <a:lnTo>
                  <a:pt x="1161943" y="576833"/>
                </a:lnTo>
                <a:lnTo>
                  <a:pt x="1023633" y="580992"/>
                </a:lnTo>
                <a:cubicBezTo>
                  <a:pt x="904002" y="596538"/>
                  <a:pt x="789395" y="635281"/>
                  <a:pt x="685941" y="693758"/>
                </a:cubicBezTo>
                <a:lnTo>
                  <a:pt x="614229" y="738937"/>
                </a:lnTo>
                <a:lnTo>
                  <a:pt x="610540" y="741261"/>
                </a:lnTo>
                <a:cubicBezTo>
                  <a:pt x="513047" y="809388"/>
                  <a:pt x="428241" y="896381"/>
                  <a:pt x="362251" y="998776"/>
                </a:cubicBezTo>
                <a:cubicBezTo>
                  <a:pt x="360793" y="1001308"/>
                  <a:pt x="359335" y="1003839"/>
                  <a:pt x="357877" y="1006371"/>
                </a:cubicBezTo>
                <a:lnTo>
                  <a:pt x="316384" y="1078406"/>
                </a:lnTo>
                <a:cubicBezTo>
                  <a:pt x="288284" y="1133346"/>
                  <a:pt x="265273" y="1191919"/>
                  <a:pt x="248115" y="1253692"/>
                </a:cubicBezTo>
                <a:cubicBezTo>
                  <a:pt x="230957" y="1315467"/>
                  <a:pt x="220465" y="1377517"/>
                  <a:pt x="216205" y="1439077"/>
                </a:cubicBezTo>
                <a:lnTo>
                  <a:pt x="218846" y="1526889"/>
                </a:lnTo>
                <a:lnTo>
                  <a:pt x="208734" y="1515681"/>
                </a:lnTo>
                <a:cubicBezTo>
                  <a:pt x="150990" y="1444880"/>
                  <a:pt x="104757" y="1366689"/>
                  <a:pt x="70625" y="1284022"/>
                </a:cubicBezTo>
                <a:lnTo>
                  <a:pt x="42739" y="1192537"/>
                </a:lnTo>
                <a:lnTo>
                  <a:pt x="18671" y="1113577"/>
                </a:lnTo>
                <a:cubicBezTo>
                  <a:pt x="-10887" y="968003"/>
                  <a:pt x="-5735" y="815380"/>
                  <a:pt x="36863" y="669189"/>
                </a:cubicBezTo>
                <a:lnTo>
                  <a:pt x="52957" y="622722"/>
                </a:lnTo>
                <a:lnTo>
                  <a:pt x="66938" y="582355"/>
                </a:lnTo>
                <a:cubicBezTo>
                  <a:pt x="90012" y="525123"/>
                  <a:pt x="119165" y="469352"/>
                  <a:pt x="154572" y="415903"/>
                </a:cubicBezTo>
                <a:cubicBezTo>
                  <a:pt x="260794" y="255558"/>
                  <a:pt x="408218" y="138889"/>
                  <a:pt x="573555" y="70624"/>
                </a:cubicBezTo>
                <a:lnTo>
                  <a:pt x="586219" y="66764"/>
                </a:lnTo>
                <a:lnTo>
                  <a:pt x="744000" y="18671"/>
                </a:lnTo>
                <a:cubicBezTo>
                  <a:pt x="976919" y="-28621"/>
                  <a:pt x="1227880" y="12943"/>
                  <a:pt x="1441673" y="154572"/>
                </a:cubicBezTo>
                <a:close/>
              </a:path>
            </a:pathLst>
          </a:custGeom>
          <a:solidFill>
            <a:schemeClr val="accent5">
              <a:lumMod val="60000"/>
              <a:lumOff val="40000"/>
            </a:schemeClr>
          </a:solidFill>
          <a:ln w="12700" cmpd="sng">
            <a:solidFill>
              <a:schemeClr val="bg1"/>
            </a:solidFill>
            <a:prstDash val="solid"/>
            <a:miter lim="800000"/>
            <a:tailEnd type="triangle" w="med" len="med"/>
          </a:ln>
        </p:spPr>
        <p:txBody>
          <a:bodyPr lIns="0" tIns="108000" rIns="0" bIns="0"/>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0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rPr>
              <a:t>输入标题</a:t>
            </a:r>
          </a:p>
        </p:txBody>
      </p:sp>
      <p:sp>
        <p:nvSpPr>
          <p:cNvPr id="13" name="任意多边形 34">
            <a:extLst>
              <a:ext uri="{FF2B5EF4-FFF2-40B4-BE49-F238E27FC236}">
                <a16:creationId xmlns:a16="http://schemas.microsoft.com/office/drawing/2014/main" xmlns="" id="{F08F9935-03B5-4951-B769-445DBF13B59C}"/>
              </a:ext>
            </a:extLst>
          </p:cNvPr>
          <p:cNvSpPr/>
          <p:nvPr/>
        </p:nvSpPr>
        <p:spPr bwMode="auto">
          <a:xfrm rot="974914">
            <a:off x="3066408" y="2154560"/>
            <a:ext cx="2449512" cy="1663700"/>
          </a:xfrm>
          <a:custGeom>
            <a:avLst/>
            <a:gdLst>
              <a:gd name="T0" fmla="*/ 867391 w 1857556"/>
              <a:gd name="T1" fmla="*/ 53010 h 1261477"/>
              <a:gd name="T2" fmla="*/ 1219002 w 1857556"/>
              <a:gd name="T3" fmla="*/ 0 h 1261477"/>
              <a:gd name="T4" fmla="*/ 1233731 w 1857556"/>
              <a:gd name="T5" fmla="*/ 654 h 1261477"/>
              <a:gd name="T6" fmla="*/ 1336584 w 1857556"/>
              <a:gd name="T7" fmla="*/ 5216 h 1261477"/>
              <a:gd name="T8" fmla="*/ 2236615 w 1857556"/>
              <a:gd name="T9" fmla="*/ 535439 h 1261477"/>
              <a:gd name="T10" fmla="*/ 2400031 w 1857556"/>
              <a:gd name="T11" fmla="*/ 1567181 h 1261477"/>
              <a:gd name="T12" fmla="*/ 2367053 w 1857556"/>
              <a:gd name="T13" fmla="*/ 1663159 h 1261477"/>
              <a:gd name="T14" fmla="*/ 2362729 w 1857556"/>
              <a:gd name="T15" fmla="*/ 1647525 h 1261477"/>
              <a:gd name="T16" fmla="*/ 1949476 w 1857556"/>
              <a:gd name="T17" fmla="*/ 1063065 h 1261477"/>
              <a:gd name="T18" fmla="*/ 1739141 w 1857556"/>
              <a:gd name="T19" fmla="*/ 931658 h 1261477"/>
              <a:gd name="T20" fmla="*/ 1687424 w 1857556"/>
              <a:gd name="T21" fmla="*/ 909353 h 1261477"/>
              <a:gd name="T22" fmla="*/ 1627891 w 1857556"/>
              <a:gd name="T23" fmla="*/ 883675 h 1261477"/>
              <a:gd name="T24" fmla="*/ 1045365 w 1857556"/>
              <a:gd name="T25" fmla="*/ 816551 h 1261477"/>
              <a:gd name="T26" fmla="*/ 935311 w 1857556"/>
              <a:gd name="T27" fmla="*/ 835922 h 1261477"/>
              <a:gd name="T28" fmla="*/ 929648 w 1857556"/>
              <a:gd name="T29" fmla="*/ 836918 h 1261477"/>
              <a:gd name="T30" fmla="*/ 498189 w 1857556"/>
              <a:gd name="T31" fmla="*/ 1027361 h 1261477"/>
              <a:gd name="T32" fmla="*/ 489059 w 1857556"/>
              <a:gd name="T33" fmla="*/ 1034450 h 1261477"/>
              <a:gd name="T34" fmla="*/ 402493 w 1857556"/>
              <a:gd name="T35" fmla="*/ 1101668 h 1261477"/>
              <a:gd name="T36" fmla="*/ 231750 w 1857556"/>
              <a:gd name="T37" fmla="*/ 1281544 h 1261477"/>
              <a:gd name="T38" fmla="*/ 100342 w 1857556"/>
              <a:gd name="T39" fmla="*/ 1491880 h 1261477"/>
              <a:gd name="T40" fmla="*/ 56937 w 1857556"/>
              <a:gd name="T41" fmla="*/ 1592514 h 1261477"/>
              <a:gd name="T42" fmla="*/ 53016 w 1857556"/>
              <a:gd name="T43" fmla="*/ 1581644 h 1261477"/>
              <a:gd name="T44" fmla="*/ 5224 w 1857556"/>
              <a:gd name="T45" fmla="*/ 1112450 h 1261477"/>
              <a:gd name="T46" fmla="*/ 6025 w 1857556"/>
              <a:gd name="T47" fmla="*/ 1106757 h 1261477"/>
              <a:gd name="T48" fmla="*/ 21610 w 1857556"/>
              <a:gd name="T49" fmla="*/ 996103 h 1261477"/>
              <a:gd name="T50" fmla="*/ 195643 w 1857556"/>
              <a:gd name="T51" fmla="*/ 560172 h 1261477"/>
              <a:gd name="T52" fmla="*/ 309227 w 1857556"/>
              <a:gd name="T53" fmla="*/ 417410 h 1261477"/>
              <a:gd name="T54" fmla="*/ 345473 w 1857556"/>
              <a:gd name="T55" fmla="*/ 371852 h 1261477"/>
              <a:gd name="T56" fmla="*/ 535445 w 1857556"/>
              <a:gd name="T57" fmla="*/ 212418 h 1261477"/>
              <a:gd name="T58" fmla="*/ 867391 w 1857556"/>
              <a:gd name="T59" fmla="*/ 53010 h 126147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857556"/>
              <a:gd name="T91" fmla="*/ 0 h 1261477"/>
              <a:gd name="T92" fmla="*/ 1857556 w 1857556"/>
              <a:gd name="T93" fmla="*/ 1261477 h 126147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857556" h="1261477">
                <a:moveTo>
                  <a:pt x="657901" y="40207"/>
                </a:moveTo>
                <a:cubicBezTo>
                  <a:pt x="745285" y="13540"/>
                  <a:pt x="835154" y="322"/>
                  <a:pt x="924592" y="0"/>
                </a:cubicBezTo>
                <a:lnTo>
                  <a:pt x="935764" y="496"/>
                </a:lnTo>
                <a:lnTo>
                  <a:pt x="1013776" y="3956"/>
                </a:lnTo>
                <a:cubicBezTo>
                  <a:pt x="1280247" y="28598"/>
                  <a:pt x="1534068" y="167641"/>
                  <a:pt x="1696434" y="406121"/>
                </a:cubicBezTo>
                <a:cubicBezTo>
                  <a:pt x="1858802" y="644602"/>
                  <a:pt x="1895129" y="931722"/>
                  <a:pt x="1820382" y="1188679"/>
                </a:cubicBezTo>
                <a:lnTo>
                  <a:pt x="1795369" y="1261477"/>
                </a:lnTo>
                <a:cubicBezTo>
                  <a:pt x="1794275" y="1257524"/>
                  <a:pt x="1793182" y="1253572"/>
                  <a:pt x="1792089" y="1249619"/>
                </a:cubicBezTo>
                <a:cubicBezTo>
                  <a:pt x="1736202" y="1079699"/>
                  <a:pt x="1630721" y="924073"/>
                  <a:pt x="1478644" y="806316"/>
                </a:cubicBezTo>
                <a:cubicBezTo>
                  <a:pt x="1427953" y="767064"/>
                  <a:pt x="1374482" y="733878"/>
                  <a:pt x="1319108" y="706646"/>
                </a:cubicBezTo>
                <a:lnTo>
                  <a:pt x="1279882" y="689728"/>
                </a:lnTo>
                <a:lnTo>
                  <a:pt x="1234727" y="670252"/>
                </a:lnTo>
                <a:cubicBezTo>
                  <a:pt x="1092076" y="616990"/>
                  <a:pt x="940249" y="600598"/>
                  <a:pt x="792891" y="619340"/>
                </a:cubicBezTo>
                <a:lnTo>
                  <a:pt x="709417" y="634032"/>
                </a:lnTo>
                <a:lnTo>
                  <a:pt x="705122" y="634788"/>
                </a:lnTo>
                <a:cubicBezTo>
                  <a:pt x="589103" y="660970"/>
                  <a:pt x="477690" y="709415"/>
                  <a:pt x="377868" y="779235"/>
                </a:cubicBezTo>
                <a:lnTo>
                  <a:pt x="370943" y="784612"/>
                </a:lnTo>
                <a:lnTo>
                  <a:pt x="305284" y="835596"/>
                </a:lnTo>
                <a:cubicBezTo>
                  <a:pt x="258490" y="875822"/>
                  <a:pt x="215030" y="921337"/>
                  <a:pt x="175778" y="972029"/>
                </a:cubicBezTo>
                <a:cubicBezTo>
                  <a:pt x="136526" y="1022722"/>
                  <a:pt x="103340" y="1076191"/>
                  <a:pt x="76108" y="1131565"/>
                </a:cubicBezTo>
                <a:lnTo>
                  <a:pt x="43186" y="1207894"/>
                </a:lnTo>
                <a:cubicBezTo>
                  <a:pt x="42194" y="1205146"/>
                  <a:pt x="41204" y="1202397"/>
                  <a:pt x="40212" y="1199649"/>
                </a:cubicBezTo>
                <a:cubicBezTo>
                  <a:pt x="4655" y="1083137"/>
                  <a:pt x="-6991" y="962206"/>
                  <a:pt x="3962" y="843774"/>
                </a:cubicBezTo>
                <a:lnTo>
                  <a:pt x="4570" y="839456"/>
                </a:lnTo>
                <a:lnTo>
                  <a:pt x="16391" y="755527"/>
                </a:lnTo>
                <a:cubicBezTo>
                  <a:pt x="38560" y="638777"/>
                  <a:pt x="82998" y="526255"/>
                  <a:pt x="148392" y="424881"/>
                </a:cubicBezTo>
                <a:lnTo>
                  <a:pt x="234543" y="316598"/>
                </a:lnTo>
                <a:lnTo>
                  <a:pt x="262035" y="282043"/>
                </a:lnTo>
                <a:cubicBezTo>
                  <a:pt x="305046" y="237794"/>
                  <a:pt x="353131" y="197196"/>
                  <a:pt x="406126" y="161115"/>
                </a:cubicBezTo>
                <a:cubicBezTo>
                  <a:pt x="485620" y="106993"/>
                  <a:pt x="570518" y="66875"/>
                  <a:pt x="657901" y="40207"/>
                </a:cubicBezTo>
                <a:close/>
              </a:path>
            </a:pathLst>
          </a:custGeom>
          <a:solidFill>
            <a:schemeClr val="accent5">
              <a:lumMod val="60000"/>
              <a:lumOff val="40000"/>
            </a:schemeClr>
          </a:solidFill>
          <a:ln w="12700" cmpd="sng">
            <a:solidFill>
              <a:schemeClr val="bg1"/>
            </a:solidFill>
            <a:prstDash val="solid"/>
            <a:miter lim="800000"/>
            <a:tailEnd type="triangle" w="med" len="med"/>
          </a:ln>
        </p:spPr>
        <p:txBody>
          <a:bodyPr lIns="72000" tIns="108000" rIns="0" bIns="0"/>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0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rPr>
              <a:t>输入标题</a:t>
            </a:r>
          </a:p>
        </p:txBody>
      </p:sp>
      <p:sp>
        <p:nvSpPr>
          <p:cNvPr id="14" name="任意多边形 37">
            <a:extLst>
              <a:ext uri="{FF2B5EF4-FFF2-40B4-BE49-F238E27FC236}">
                <a16:creationId xmlns:a16="http://schemas.microsoft.com/office/drawing/2014/main" xmlns="" id="{139B9C6E-E43B-47BF-A760-DF8E1770B39B}"/>
              </a:ext>
            </a:extLst>
          </p:cNvPr>
          <p:cNvSpPr/>
          <p:nvPr/>
        </p:nvSpPr>
        <p:spPr bwMode="auto">
          <a:xfrm rot="16521308">
            <a:off x="3062439" y="3298354"/>
            <a:ext cx="2449512" cy="1733550"/>
          </a:xfrm>
          <a:custGeom>
            <a:avLst/>
            <a:gdLst>
              <a:gd name="T0" fmla="*/ 2438842 w 1856926"/>
              <a:gd name="T1" fmla="*/ 352654 h 1315239"/>
              <a:gd name="T2" fmla="*/ 2448212 w 1856926"/>
              <a:gd name="T3" fmla="*/ 469979 h 1315239"/>
              <a:gd name="T4" fmla="*/ 2448121 w 1856926"/>
              <a:gd name="T5" fmla="*/ 475729 h 1315239"/>
              <a:gd name="T6" fmla="*/ 2446344 w 1856926"/>
              <a:gd name="T7" fmla="*/ 587460 h 1315239"/>
              <a:gd name="T8" fmla="*/ 2270344 w 1856926"/>
              <a:gd name="T9" fmla="*/ 1146804 h 1315239"/>
              <a:gd name="T10" fmla="*/ 2233877 w 1856926"/>
              <a:gd name="T11" fmla="*/ 1200413 h 1315239"/>
              <a:gd name="T12" fmla="*/ 2202200 w 1856926"/>
              <a:gd name="T13" fmla="*/ 1246981 h 1315239"/>
              <a:gd name="T14" fmla="*/ 2033411 w 1856926"/>
              <a:gd name="T15" fmla="*/ 1428693 h 1315239"/>
              <a:gd name="T16" fmla="*/ 1381386 w 1856926"/>
              <a:gd name="T17" fmla="*/ 1724045 h 1315239"/>
              <a:gd name="T18" fmla="*/ 1365217 w 1856926"/>
              <a:gd name="T19" fmla="*/ 1725337 h 1315239"/>
              <a:gd name="T20" fmla="*/ 1264062 w 1856926"/>
              <a:gd name="T21" fmla="*/ 1733418 h 1315239"/>
              <a:gd name="T22" fmla="*/ 305347 w 1856926"/>
              <a:gd name="T23" fmla="*/ 1318614 h 1315239"/>
              <a:gd name="T24" fmla="*/ 15544 w 1856926"/>
              <a:gd name="T25" fmla="*/ 315016 h 1315239"/>
              <a:gd name="T26" fmla="*/ 36395 w 1856926"/>
              <a:gd name="T27" fmla="*/ 215698 h 1315239"/>
              <a:gd name="T28" fmla="*/ 42619 w 1856926"/>
              <a:gd name="T29" fmla="*/ 230676 h 1315239"/>
              <a:gd name="T30" fmla="*/ 525004 w 1856926"/>
              <a:gd name="T31" fmla="*/ 759520 h 1315239"/>
              <a:gd name="T32" fmla="*/ 749980 w 1856926"/>
              <a:gd name="T33" fmla="*/ 863896 h 1315239"/>
              <a:gd name="T34" fmla="*/ 804061 w 1856926"/>
              <a:gd name="T35" fmla="*/ 879634 h 1315239"/>
              <a:gd name="T36" fmla="*/ 866313 w 1856926"/>
              <a:gd name="T37" fmla="*/ 897749 h 1315239"/>
              <a:gd name="T38" fmla="*/ 1564976 w 1856926"/>
              <a:gd name="T39" fmla="*/ 857761 h 1315239"/>
              <a:gd name="T40" fmla="*/ 1565234 w 1856926"/>
              <a:gd name="T41" fmla="*/ 857655 h 1315239"/>
              <a:gd name="T42" fmla="*/ 1673662 w 1856926"/>
              <a:gd name="T43" fmla="*/ 812594 h 1315239"/>
              <a:gd name="T44" fmla="*/ 1969559 w 1856926"/>
              <a:gd name="T45" fmla="*/ 615402 h 1315239"/>
              <a:gd name="T46" fmla="*/ 1977741 w 1856926"/>
              <a:gd name="T47" fmla="*/ 607240 h 1315239"/>
              <a:gd name="T48" fmla="*/ 2055326 w 1856926"/>
              <a:gd name="T49" fmla="*/ 529830 h 1315239"/>
              <a:gd name="T50" fmla="*/ 2202506 w 1856926"/>
              <a:gd name="T51" fmla="*/ 330211 h 1315239"/>
              <a:gd name="T52" fmla="*/ 2306882 w 1856926"/>
              <a:gd name="T53" fmla="*/ 105234 h 1315239"/>
              <a:gd name="T54" fmla="*/ 2337505 w 1856926"/>
              <a:gd name="T55" fmla="*/ 0 h 1315239"/>
              <a:gd name="T56" fmla="*/ 2342741 w 1856926"/>
              <a:gd name="T57" fmla="*/ 10303 h 1315239"/>
              <a:gd name="T58" fmla="*/ 2438842 w 1856926"/>
              <a:gd name="T59" fmla="*/ 352654 h 131523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856926"/>
              <a:gd name="T91" fmla="*/ 0 h 1315239"/>
              <a:gd name="T92" fmla="*/ 1856926 w 1856926"/>
              <a:gd name="T93" fmla="*/ 1315239 h 131523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856926" h="1315239">
                <a:moveTo>
                  <a:pt x="1849819" y="267482"/>
                </a:moveTo>
                <a:cubicBezTo>
                  <a:pt x="1853614" y="297053"/>
                  <a:pt x="1855981" y="326752"/>
                  <a:pt x="1856926" y="356471"/>
                </a:cubicBezTo>
                <a:lnTo>
                  <a:pt x="1856857" y="360832"/>
                </a:lnTo>
                <a:lnTo>
                  <a:pt x="1855509" y="445578"/>
                </a:lnTo>
                <a:cubicBezTo>
                  <a:pt x="1846066" y="593823"/>
                  <a:pt x="1801277" y="739816"/>
                  <a:pt x="1722016" y="869831"/>
                </a:cubicBezTo>
                <a:lnTo>
                  <a:pt x="1694357" y="910492"/>
                </a:lnTo>
                <a:lnTo>
                  <a:pt x="1670330" y="945813"/>
                </a:lnTo>
                <a:cubicBezTo>
                  <a:pt x="1633125" y="995043"/>
                  <a:pt x="1590431" y="1041279"/>
                  <a:pt x="1542307" y="1083639"/>
                </a:cubicBezTo>
                <a:cubicBezTo>
                  <a:pt x="1397932" y="1210721"/>
                  <a:pt x="1225176" y="1284891"/>
                  <a:pt x="1047757" y="1307658"/>
                </a:cubicBezTo>
                <a:lnTo>
                  <a:pt x="1035493" y="1308638"/>
                </a:lnTo>
                <a:lnTo>
                  <a:pt x="958769" y="1314767"/>
                </a:lnTo>
                <a:cubicBezTo>
                  <a:pt x="691295" y="1323281"/>
                  <a:pt x="422222" y="1216708"/>
                  <a:pt x="231600" y="1000146"/>
                </a:cubicBezTo>
                <a:cubicBezTo>
                  <a:pt x="40976" y="783585"/>
                  <a:pt x="-30593" y="503165"/>
                  <a:pt x="11790" y="238934"/>
                </a:cubicBezTo>
                <a:lnTo>
                  <a:pt x="27605" y="163603"/>
                </a:lnTo>
                <a:lnTo>
                  <a:pt x="32326" y="174964"/>
                </a:lnTo>
                <a:cubicBezTo>
                  <a:pt x="108805" y="336664"/>
                  <a:pt x="232729" y="478046"/>
                  <a:pt x="398206" y="576083"/>
                </a:cubicBezTo>
                <a:cubicBezTo>
                  <a:pt x="453364" y="608763"/>
                  <a:pt x="510529" y="635079"/>
                  <a:pt x="568847" y="655250"/>
                </a:cubicBezTo>
                <a:lnTo>
                  <a:pt x="609866" y="667187"/>
                </a:lnTo>
                <a:lnTo>
                  <a:pt x="657083" y="680927"/>
                </a:lnTo>
                <a:cubicBezTo>
                  <a:pt x="834856" y="723172"/>
                  <a:pt x="1019173" y="711098"/>
                  <a:pt x="1187007" y="650597"/>
                </a:cubicBezTo>
                <a:lnTo>
                  <a:pt x="1187203" y="650516"/>
                </a:lnTo>
                <a:lnTo>
                  <a:pt x="1269443" y="616338"/>
                </a:lnTo>
                <a:cubicBezTo>
                  <a:pt x="1350293" y="578099"/>
                  <a:pt x="1426064" y="527998"/>
                  <a:pt x="1493876" y="466772"/>
                </a:cubicBezTo>
                <a:lnTo>
                  <a:pt x="1500082" y="460581"/>
                </a:lnTo>
                <a:lnTo>
                  <a:pt x="1558929" y="401867"/>
                </a:lnTo>
                <a:cubicBezTo>
                  <a:pt x="1600388" y="356160"/>
                  <a:pt x="1637882" y="305618"/>
                  <a:pt x="1670562" y="250459"/>
                </a:cubicBezTo>
                <a:cubicBezTo>
                  <a:pt x="1703241" y="195301"/>
                  <a:pt x="1729558" y="138136"/>
                  <a:pt x="1749730" y="79818"/>
                </a:cubicBezTo>
                <a:lnTo>
                  <a:pt x="1772957" y="0"/>
                </a:lnTo>
                <a:lnTo>
                  <a:pt x="1776928" y="7815"/>
                </a:lnTo>
                <a:cubicBezTo>
                  <a:pt x="1814201" y="91229"/>
                  <a:pt x="1838435" y="178772"/>
                  <a:pt x="1849819" y="267482"/>
                </a:cubicBezTo>
                <a:close/>
              </a:path>
            </a:pathLst>
          </a:custGeom>
          <a:solidFill>
            <a:schemeClr val="accent5">
              <a:lumMod val="60000"/>
              <a:lumOff val="40000"/>
            </a:schemeClr>
          </a:solidFill>
          <a:ln w="12700" cmpd="sng">
            <a:solidFill>
              <a:schemeClr val="bg1"/>
            </a:solidFill>
            <a:prstDash val="solid"/>
            <a:miter lim="800000"/>
            <a:tailEnd type="triangle" w="med" len="med"/>
          </a:ln>
        </p:spPr>
        <p:txBody>
          <a:bodyPr lIns="0" tIns="576000" rIns="0" bIns="0"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0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rPr>
              <a:t>输入标题</a:t>
            </a:r>
          </a:p>
        </p:txBody>
      </p:sp>
      <p:sp>
        <p:nvSpPr>
          <p:cNvPr id="15" name="任意多边形 43">
            <a:extLst>
              <a:ext uri="{FF2B5EF4-FFF2-40B4-BE49-F238E27FC236}">
                <a16:creationId xmlns:a16="http://schemas.microsoft.com/office/drawing/2014/main" xmlns="" id="{9FAE0058-4925-4717-99FA-CEA8553B72FD}"/>
              </a:ext>
            </a:extLst>
          </p:cNvPr>
          <p:cNvSpPr/>
          <p:nvPr/>
        </p:nvSpPr>
        <p:spPr bwMode="auto">
          <a:xfrm rot="21115618">
            <a:off x="1944045" y="3530923"/>
            <a:ext cx="2449513" cy="1822450"/>
          </a:xfrm>
          <a:custGeom>
            <a:avLst/>
            <a:gdLst>
              <a:gd name="T0" fmla="*/ 2293327 w 1857377"/>
              <a:gd name="T1" fmla="*/ 0 h 1381292"/>
              <a:gd name="T2" fmla="*/ 2299366 w 1857377"/>
              <a:gd name="T3" fmla="*/ 9855 h 1381292"/>
              <a:gd name="T4" fmla="*/ 2422450 w 1857377"/>
              <a:gd name="T5" fmla="*/ 343455 h 1381292"/>
              <a:gd name="T6" fmla="*/ 2441100 w 1857377"/>
              <a:gd name="T7" fmla="*/ 459383 h 1381292"/>
              <a:gd name="T8" fmla="*/ 2441144 w 1857377"/>
              <a:gd name="T9" fmla="*/ 459660 h 1381292"/>
              <a:gd name="T10" fmla="*/ 2317790 w 1857377"/>
              <a:gd name="T11" fmla="*/ 1148509 h 1381292"/>
              <a:gd name="T12" fmla="*/ 2285714 w 1857377"/>
              <a:gd name="T13" fmla="*/ 1204851 h 1381292"/>
              <a:gd name="T14" fmla="*/ 2257847 w 1857377"/>
              <a:gd name="T15" fmla="*/ 1253799 h 1381292"/>
              <a:gd name="T16" fmla="*/ 2104080 w 1857377"/>
              <a:gd name="T17" fmla="*/ 1448386 h 1381292"/>
              <a:gd name="T18" fmla="*/ 1477672 w 1857377"/>
              <a:gd name="T19" fmla="*/ 1794771 h 1381292"/>
              <a:gd name="T20" fmla="*/ 1461657 w 1857377"/>
              <a:gd name="T21" fmla="*/ 1797347 h 1381292"/>
              <a:gd name="T22" fmla="*/ 1361466 w 1857377"/>
              <a:gd name="T23" fmla="*/ 1813464 h 1381292"/>
              <a:gd name="T24" fmla="*/ 372739 w 1857377"/>
              <a:gd name="T25" fmla="*/ 1476399 h 1381292"/>
              <a:gd name="T26" fmla="*/ 3864 w 1857377"/>
              <a:gd name="T27" fmla="*/ 499095 h 1381292"/>
              <a:gd name="T28" fmla="*/ 16731 w 1857377"/>
              <a:gd name="T29" fmla="*/ 398432 h 1381292"/>
              <a:gd name="T30" fmla="*/ 24130 w 1857377"/>
              <a:gd name="T31" fmla="*/ 412864 h 1381292"/>
              <a:gd name="T32" fmla="*/ 547132 w 1857377"/>
              <a:gd name="T33" fmla="*/ 901574 h 1381292"/>
              <a:gd name="T34" fmla="*/ 779714 w 1857377"/>
              <a:gd name="T35" fmla="*/ 987685 h 1381292"/>
              <a:gd name="T36" fmla="*/ 834874 w 1857377"/>
              <a:gd name="T37" fmla="*/ 999062 h 1381292"/>
              <a:gd name="T38" fmla="*/ 898373 w 1857377"/>
              <a:gd name="T39" fmla="*/ 1012157 h 1381292"/>
              <a:gd name="T40" fmla="*/ 1482427 w 1857377"/>
              <a:gd name="T41" fmla="*/ 959976 h 1381292"/>
              <a:gd name="T42" fmla="*/ 1586283 w 1857377"/>
              <a:gd name="T43" fmla="*/ 918730 h 1381292"/>
              <a:gd name="T44" fmla="*/ 1591626 w 1857377"/>
              <a:gd name="T45" fmla="*/ 916609 h 1381292"/>
              <a:gd name="T46" fmla="*/ 1889179 w 1857377"/>
              <a:gd name="T47" fmla="*/ 725720 h 1381292"/>
              <a:gd name="T48" fmla="*/ 1974814 w 1857377"/>
              <a:gd name="T49" fmla="*/ 634904 h 1381292"/>
              <a:gd name="T50" fmla="*/ 2054278 w 1857377"/>
              <a:gd name="T51" fmla="*/ 550633 h 1381292"/>
              <a:gd name="T52" fmla="*/ 2185078 w 1857377"/>
              <a:gd name="T53" fmla="*/ 339919 h 1381292"/>
              <a:gd name="T54" fmla="*/ 2271188 w 1857377"/>
              <a:gd name="T55" fmla="*/ 107338 h 138129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857377"/>
              <a:gd name="T85" fmla="*/ 0 h 1381292"/>
              <a:gd name="T86" fmla="*/ 1857377 w 1857377"/>
              <a:gd name="T87" fmla="*/ 1381292 h 138129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857377" h="1381292">
                <a:moveTo>
                  <a:pt x="1739448" y="0"/>
                </a:moveTo>
                <a:lnTo>
                  <a:pt x="1744029" y="7475"/>
                </a:lnTo>
                <a:cubicBezTo>
                  <a:pt x="1787833" y="87651"/>
                  <a:pt x="1818968" y="172985"/>
                  <a:pt x="1837386" y="260505"/>
                </a:cubicBezTo>
                <a:lnTo>
                  <a:pt x="1851531" y="348434"/>
                </a:lnTo>
                <a:lnTo>
                  <a:pt x="1851565" y="348644"/>
                </a:lnTo>
                <a:cubicBezTo>
                  <a:pt x="1871437" y="525939"/>
                  <a:pt x="1840377" y="708021"/>
                  <a:pt x="1758003" y="871124"/>
                </a:cubicBezTo>
                <a:lnTo>
                  <a:pt x="1733674" y="913859"/>
                </a:lnTo>
                <a:lnTo>
                  <a:pt x="1712537" y="950985"/>
                </a:lnTo>
                <a:cubicBezTo>
                  <a:pt x="1679375" y="1003024"/>
                  <a:pt x="1640503" y="1052515"/>
                  <a:pt x="1595908" y="1098576"/>
                </a:cubicBezTo>
                <a:cubicBezTo>
                  <a:pt x="1462123" y="1236763"/>
                  <a:pt x="1295828" y="1324466"/>
                  <a:pt x="1120788" y="1361303"/>
                </a:cubicBezTo>
                <a:lnTo>
                  <a:pt x="1108641" y="1363257"/>
                </a:lnTo>
                <a:lnTo>
                  <a:pt x="1032648" y="1375481"/>
                </a:lnTo>
                <a:cubicBezTo>
                  <a:pt x="766706" y="1405288"/>
                  <a:pt x="489995" y="1320501"/>
                  <a:pt x="282716" y="1119823"/>
                </a:cubicBezTo>
                <a:cubicBezTo>
                  <a:pt x="75438" y="919146"/>
                  <a:pt x="-18256" y="645323"/>
                  <a:pt x="2931" y="378555"/>
                </a:cubicBezTo>
                <a:lnTo>
                  <a:pt x="12690" y="302204"/>
                </a:lnTo>
                <a:lnTo>
                  <a:pt x="18302" y="313150"/>
                </a:lnTo>
                <a:cubicBezTo>
                  <a:pt x="107426" y="468240"/>
                  <a:pt x="242225" y="599294"/>
                  <a:pt x="414990" y="683828"/>
                </a:cubicBezTo>
                <a:cubicBezTo>
                  <a:pt x="472578" y="712007"/>
                  <a:pt x="531659" y="733683"/>
                  <a:pt x="591399" y="749142"/>
                </a:cubicBezTo>
                <a:lnTo>
                  <a:pt x="633237" y="757771"/>
                </a:lnTo>
                <a:lnTo>
                  <a:pt x="681400" y="767704"/>
                </a:lnTo>
                <a:cubicBezTo>
                  <a:pt x="831880" y="790988"/>
                  <a:pt x="983881" y="776308"/>
                  <a:pt x="1124395" y="728125"/>
                </a:cubicBezTo>
                <a:lnTo>
                  <a:pt x="1203168" y="696841"/>
                </a:lnTo>
                <a:lnTo>
                  <a:pt x="1207220" y="695232"/>
                </a:lnTo>
                <a:cubicBezTo>
                  <a:pt x="1288460" y="658388"/>
                  <a:pt x="1364625" y="609806"/>
                  <a:pt x="1432909" y="550446"/>
                </a:cubicBezTo>
                <a:lnTo>
                  <a:pt x="1497862" y="481564"/>
                </a:lnTo>
                <a:lnTo>
                  <a:pt x="1558134" y="417646"/>
                </a:lnTo>
                <a:cubicBezTo>
                  <a:pt x="1595818" y="368781"/>
                  <a:pt x="1629164" y="315411"/>
                  <a:pt x="1657343" y="257823"/>
                </a:cubicBezTo>
                <a:cubicBezTo>
                  <a:pt x="1685521" y="200235"/>
                  <a:pt x="1707197" y="141155"/>
                  <a:pt x="1722656" y="81414"/>
                </a:cubicBezTo>
                <a:lnTo>
                  <a:pt x="1739448" y="0"/>
                </a:lnTo>
                <a:close/>
              </a:path>
            </a:pathLst>
          </a:custGeom>
          <a:solidFill>
            <a:schemeClr val="accent5">
              <a:lumMod val="60000"/>
              <a:lumOff val="40000"/>
            </a:schemeClr>
          </a:solidFill>
          <a:ln w="12700" cmpd="sng">
            <a:solidFill>
              <a:schemeClr val="bg1"/>
            </a:solidFill>
            <a:prstDash val="solid"/>
            <a:miter lim="800000"/>
            <a:tailEnd type="triangle" w="med" len="med"/>
          </a:ln>
        </p:spPr>
        <p:txBody>
          <a:bodyPr lIns="0" tIns="648000" rIns="0" bIns="0"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0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rPr>
              <a:t>输入标题</a:t>
            </a:r>
          </a:p>
        </p:txBody>
      </p:sp>
      <p:sp>
        <p:nvSpPr>
          <p:cNvPr id="16" name="矩形 11">
            <a:extLst>
              <a:ext uri="{FF2B5EF4-FFF2-40B4-BE49-F238E27FC236}">
                <a16:creationId xmlns:a16="http://schemas.microsoft.com/office/drawing/2014/main" xmlns="" id="{893B7785-98FD-4D3B-8722-688F99F5F1AF}"/>
              </a:ext>
            </a:extLst>
          </p:cNvPr>
          <p:cNvSpPr>
            <a:spLocks noChangeArrowheads="1"/>
          </p:cNvSpPr>
          <p:nvPr/>
        </p:nvSpPr>
        <p:spPr bwMode="auto">
          <a:xfrm>
            <a:off x="6143935" y="1929135"/>
            <a:ext cx="71438" cy="827088"/>
          </a:xfrm>
          <a:prstGeom prst="rect">
            <a:avLst/>
          </a:prstGeom>
          <a:solidFill>
            <a:srgbClr val="497EAC"/>
          </a:solidFill>
          <a:ln w="9525">
            <a:noFill/>
            <a:miter lim="800000"/>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endParaRPr>
          </a:p>
        </p:txBody>
      </p:sp>
      <p:sp>
        <p:nvSpPr>
          <p:cNvPr id="17" name="矩形 70">
            <a:extLst>
              <a:ext uri="{FF2B5EF4-FFF2-40B4-BE49-F238E27FC236}">
                <a16:creationId xmlns:a16="http://schemas.microsoft.com/office/drawing/2014/main" xmlns="" id="{942D93D2-A88B-4653-8A89-DF6868807632}"/>
              </a:ext>
            </a:extLst>
          </p:cNvPr>
          <p:cNvSpPr>
            <a:spLocks noChangeArrowheads="1"/>
          </p:cNvSpPr>
          <p:nvPr/>
        </p:nvSpPr>
        <p:spPr bwMode="auto">
          <a:xfrm>
            <a:off x="6143935" y="3153098"/>
            <a:ext cx="71438" cy="825500"/>
          </a:xfrm>
          <a:prstGeom prst="rect">
            <a:avLst/>
          </a:prstGeom>
          <a:solidFill>
            <a:srgbClr val="497EAC"/>
          </a:solidFill>
          <a:ln w="9525">
            <a:noFill/>
            <a:miter lim="800000"/>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endParaRPr>
          </a:p>
        </p:txBody>
      </p:sp>
      <p:sp>
        <p:nvSpPr>
          <p:cNvPr id="18" name="矩形 75">
            <a:extLst>
              <a:ext uri="{FF2B5EF4-FFF2-40B4-BE49-F238E27FC236}">
                <a16:creationId xmlns:a16="http://schemas.microsoft.com/office/drawing/2014/main" xmlns="" id="{D7BA7A51-CDD2-44F6-85E3-66E805D2F850}"/>
              </a:ext>
            </a:extLst>
          </p:cNvPr>
          <p:cNvSpPr>
            <a:spLocks noChangeArrowheads="1"/>
          </p:cNvSpPr>
          <p:nvPr/>
        </p:nvSpPr>
        <p:spPr bwMode="auto">
          <a:xfrm>
            <a:off x="6143935" y="4377060"/>
            <a:ext cx="71438" cy="825500"/>
          </a:xfrm>
          <a:prstGeom prst="rect">
            <a:avLst/>
          </a:prstGeom>
          <a:solidFill>
            <a:srgbClr val="497EAC"/>
          </a:solidFill>
          <a:ln w="9525">
            <a:noFill/>
            <a:miter lim="800000"/>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endParaRPr>
          </a:p>
        </p:txBody>
      </p:sp>
      <p:grpSp>
        <p:nvGrpSpPr>
          <p:cNvPr id="19" name="Group 74">
            <a:extLst>
              <a:ext uri="{FF2B5EF4-FFF2-40B4-BE49-F238E27FC236}">
                <a16:creationId xmlns:a16="http://schemas.microsoft.com/office/drawing/2014/main" xmlns="" id="{613EEDFA-0616-48CD-BC39-59CD5B62F6F2}"/>
              </a:ext>
            </a:extLst>
          </p:cNvPr>
          <p:cNvGrpSpPr/>
          <p:nvPr/>
        </p:nvGrpSpPr>
        <p:grpSpPr>
          <a:xfrm>
            <a:off x="6424221" y="1929099"/>
            <a:ext cx="4291330" cy="1041221"/>
            <a:chOff x="336337" y="2984337"/>
            <a:chExt cx="3219335" cy="781119"/>
          </a:xfrm>
        </p:grpSpPr>
        <p:sp>
          <p:nvSpPr>
            <p:cNvPr id="20" name="文本框 11">
              <a:extLst>
                <a:ext uri="{FF2B5EF4-FFF2-40B4-BE49-F238E27FC236}">
                  <a16:creationId xmlns:a16="http://schemas.microsoft.com/office/drawing/2014/main" xmlns="" id="{0FA965B8-9BB8-4CD5-A966-2FDFA06AB1FB}"/>
                </a:ext>
              </a:extLst>
            </p:cNvPr>
            <p:cNvSpPr txBox="1"/>
            <p:nvPr/>
          </p:nvSpPr>
          <p:spPr>
            <a:xfrm>
              <a:off x="336337" y="2984337"/>
              <a:ext cx="1204273" cy="239616"/>
            </a:xfrm>
            <a:prstGeom prst="rect">
              <a:avLst/>
            </a:prstGeom>
            <a:noFill/>
          </p:spPr>
          <p:txBody>
            <a:bodyPr wrap="none" rtlCol="0">
              <a:spAutoFit/>
            </a:bodyPr>
            <a:lstStyle/>
            <a:p>
              <a:pPr algn="l"/>
              <a:r>
                <a:rPr lang="zh-CN" altLang="en-US" sz="1400" b="1">
                  <a:solidFill>
                    <a:srgbClr val="497EAC"/>
                  </a:solidFill>
                  <a:latin typeface="微软雅黑" panose="020B0503020204020204" charset="-122"/>
                  <a:ea typeface="微软雅黑" panose="020B0503020204020204" charset="-122"/>
                  <a:sym typeface="+mn-ea"/>
                </a:rPr>
                <a:t>单击此处输入标题</a:t>
              </a:r>
              <a:endParaRPr lang="zh-CN" altLang="en-US" sz="1400" b="1" dirty="0">
                <a:solidFill>
                  <a:srgbClr val="497EAC"/>
                </a:solidFill>
                <a:latin typeface="微软雅黑" panose="020B0503020204020204" charset="-122"/>
                <a:ea typeface="微软雅黑" panose="020B0503020204020204" charset="-122"/>
                <a:sym typeface="+mn-ea"/>
              </a:endParaRPr>
            </a:p>
          </p:txBody>
        </p:sp>
        <p:sp>
          <p:nvSpPr>
            <p:cNvPr id="21" name="矩形 9">
              <a:extLst>
                <a:ext uri="{FF2B5EF4-FFF2-40B4-BE49-F238E27FC236}">
                  <a16:creationId xmlns:a16="http://schemas.microsoft.com/office/drawing/2014/main" xmlns="" id="{8CF228E3-7D3D-482A-8599-A66A4F9A1AD0}"/>
                </a:ext>
              </a:extLst>
            </p:cNvPr>
            <p:cNvSpPr/>
            <p:nvPr/>
          </p:nvSpPr>
          <p:spPr>
            <a:xfrm>
              <a:off x="336813" y="3173457"/>
              <a:ext cx="3218859" cy="591999"/>
            </a:xfrm>
            <a:prstGeom prst="rect">
              <a:avLst/>
            </a:prstGeom>
          </p:spPr>
          <p:txBody>
            <a:bodyPr wrap="square">
              <a:spAutoFit/>
            </a:bodyPr>
            <a:lstStyle/>
            <a:p>
              <a:pPr>
                <a:lnSpc>
                  <a:spcPct val="130000"/>
                </a:lnSpc>
              </a:pPr>
              <a:r>
                <a:rPr lang="zh-CN" altLang="en-US" sz="1200" dirty="0">
                  <a:solidFill>
                    <a:schemeClr val="accent5">
                      <a:lumMod val="50000"/>
                    </a:schemeClr>
                  </a:solidFill>
                  <a:latin typeface="微软雅黑" panose="020B0503020204020204" pitchFamily="34" charset="-122"/>
                  <a:ea typeface="微软雅黑" panose="020B0503020204020204" pitchFamily="34" charset="-122"/>
                </a:rPr>
                <a:t>添加你的内容文字，添加你的内容文字，的内容内容添添加添加你的内容文字，添加你的内容文字，的内容内容添添加</a:t>
              </a:r>
              <a:endParaRPr lang="zh-CN" altLang="en-US" sz="1200" dirty="0">
                <a:solidFill>
                  <a:schemeClr val="accent5">
                    <a:lumMod val="50000"/>
                  </a:schemeClr>
                </a:solidFill>
                <a:latin typeface="微软雅黑" panose="020B0503020204020204" charset="-122"/>
                <a:ea typeface="微软雅黑" panose="020B0503020204020204" charset="-122"/>
                <a:sym typeface="+mn-ea"/>
              </a:endParaRPr>
            </a:p>
            <a:p>
              <a:pPr>
                <a:lnSpc>
                  <a:spcPct val="130000"/>
                </a:lnSpc>
              </a:pPr>
              <a:endParaRPr lang="zh-CN" altLang="en-US" sz="1200" dirty="0">
                <a:solidFill>
                  <a:schemeClr val="accent5">
                    <a:lumMod val="50000"/>
                  </a:schemeClr>
                </a:solidFill>
                <a:latin typeface="微软雅黑" panose="020B0503020204020204" charset="-122"/>
                <a:ea typeface="微软雅黑" panose="020B0503020204020204" charset="-122"/>
                <a:sym typeface="+mn-ea"/>
              </a:endParaRPr>
            </a:p>
          </p:txBody>
        </p:sp>
      </p:grpSp>
      <p:grpSp>
        <p:nvGrpSpPr>
          <p:cNvPr id="22" name="Group 74">
            <a:extLst>
              <a:ext uri="{FF2B5EF4-FFF2-40B4-BE49-F238E27FC236}">
                <a16:creationId xmlns:a16="http://schemas.microsoft.com/office/drawing/2014/main" xmlns="" id="{BB11B4F6-FCE6-449D-9010-D1802342131F}"/>
              </a:ext>
            </a:extLst>
          </p:cNvPr>
          <p:cNvGrpSpPr/>
          <p:nvPr/>
        </p:nvGrpSpPr>
        <p:grpSpPr>
          <a:xfrm>
            <a:off x="6424856" y="3153379"/>
            <a:ext cx="4291330" cy="1041221"/>
            <a:chOff x="336337" y="2984337"/>
            <a:chExt cx="3219335" cy="781119"/>
          </a:xfrm>
        </p:grpSpPr>
        <p:sp>
          <p:nvSpPr>
            <p:cNvPr id="23" name="文本框 11">
              <a:extLst>
                <a:ext uri="{FF2B5EF4-FFF2-40B4-BE49-F238E27FC236}">
                  <a16:creationId xmlns:a16="http://schemas.microsoft.com/office/drawing/2014/main" xmlns="" id="{BFB9A46C-9CB8-458F-ABDB-8662E88E0275}"/>
                </a:ext>
              </a:extLst>
            </p:cNvPr>
            <p:cNvSpPr txBox="1"/>
            <p:nvPr/>
          </p:nvSpPr>
          <p:spPr>
            <a:xfrm>
              <a:off x="336337" y="2984337"/>
              <a:ext cx="1204273" cy="239616"/>
            </a:xfrm>
            <a:prstGeom prst="rect">
              <a:avLst/>
            </a:prstGeom>
            <a:noFill/>
          </p:spPr>
          <p:txBody>
            <a:bodyPr wrap="none" rtlCol="0">
              <a:spAutoFit/>
            </a:bodyPr>
            <a:lstStyle/>
            <a:p>
              <a:pPr algn="l"/>
              <a:r>
                <a:rPr lang="zh-CN" altLang="en-US" sz="1400" b="1">
                  <a:solidFill>
                    <a:srgbClr val="497EAC"/>
                  </a:solidFill>
                  <a:latin typeface="微软雅黑" panose="020B0503020204020204" charset="-122"/>
                  <a:ea typeface="微软雅黑" panose="020B0503020204020204" charset="-122"/>
                  <a:sym typeface="+mn-ea"/>
                </a:rPr>
                <a:t>单击此处输入标题</a:t>
              </a:r>
              <a:endParaRPr lang="zh-CN" altLang="en-US" sz="1400" b="1" dirty="0">
                <a:solidFill>
                  <a:srgbClr val="497EAC"/>
                </a:solidFill>
                <a:latin typeface="微软雅黑" panose="020B0503020204020204" charset="-122"/>
                <a:ea typeface="微软雅黑" panose="020B0503020204020204" charset="-122"/>
                <a:sym typeface="+mn-ea"/>
              </a:endParaRPr>
            </a:p>
          </p:txBody>
        </p:sp>
        <p:sp>
          <p:nvSpPr>
            <p:cNvPr id="24" name="矩形 9">
              <a:extLst>
                <a:ext uri="{FF2B5EF4-FFF2-40B4-BE49-F238E27FC236}">
                  <a16:creationId xmlns:a16="http://schemas.microsoft.com/office/drawing/2014/main" xmlns="" id="{00F33142-7EA4-469C-B9DD-9DAE2E70C9B3}"/>
                </a:ext>
              </a:extLst>
            </p:cNvPr>
            <p:cNvSpPr/>
            <p:nvPr/>
          </p:nvSpPr>
          <p:spPr>
            <a:xfrm>
              <a:off x="336813" y="3173457"/>
              <a:ext cx="3218859" cy="591999"/>
            </a:xfrm>
            <a:prstGeom prst="rect">
              <a:avLst/>
            </a:prstGeom>
          </p:spPr>
          <p:txBody>
            <a:bodyPr wrap="square">
              <a:spAutoFit/>
            </a:bodyPr>
            <a:lstStyle/>
            <a:p>
              <a:pPr>
                <a:lnSpc>
                  <a:spcPct val="130000"/>
                </a:lnSpc>
              </a:pPr>
              <a:r>
                <a:rPr lang="zh-CN" altLang="en-US" sz="1200" dirty="0">
                  <a:solidFill>
                    <a:schemeClr val="accent5">
                      <a:lumMod val="50000"/>
                    </a:schemeClr>
                  </a:solidFill>
                  <a:latin typeface="微软雅黑" panose="020B0503020204020204" pitchFamily="34" charset="-122"/>
                  <a:ea typeface="微软雅黑" panose="020B0503020204020204" pitchFamily="34" charset="-122"/>
                </a:rPr>
                <a:t>添加你的内容文字，添加你的内容文字，的内容内容添添加添加你的内容文字，添加你的内容文字，的内容内容添添加</a:t>
              </a:r>
              <a:endParaRPr lang="zh-CN" altLang="en-US" sz="1200" dirty="0">
                <a:solidFill>
                  <a:schemeClr val="accent5">
                    <a:lumMod val="50000"/>
                  </a:schemeClr>
                </a:solidFill>
                <a:latin typeface="微软雅黑" panose="020B0503020204020204" charset="-122"/>
                <a:ea typeface="微软雅黑" panose="020B0503020204020204" charset="-122"/>
                <a:sym typeface="+mn-ea"/>
              </a:endParaRPr>
            </a:p>
            <a:p>
              <a:pPr>
                <a:lnSpc>
                  <a:spcPct val="130000"/>
                </a:lnSpc>
              </a:pPr>
              <a:endParaRPr lang="zh-CN" altLang="en-US" sz="1200" dirty="0">
                <a:solidFill>
                  <a:schemeClr val="accent5">
                    <a:lumMod val="50000"/>
                  </a:schemeClr>
                </a:solidFill>
                <a:latin typeface="微软雅黑" panose="020B0503020204020204" charset="-122"/>
                <a:ea typeface="微软雅黑" panose="020B0503020204020204" charset="-122"/>
                <a:sym typeface="+mn-ea"/>
              </a:endParaRPr>
            </a:p>
          </p:txBody>
        </p:sp>
      </p:grpSp>
      <p:grpSp>
        <p:nvGrpSpPr>
          <p:cNvPr id="25" name="Group 74">
            <a:extLst>
              <a:ext uri="{FF2B5EF4-FFF2-40B4-BE49-F238E27FC236}">
                <a16:creationId xmlns:a16="http://schemas.microsoft.com/office/drawing/2014/main" xmlns="" id="{7C63BC14-AC38-4D30-B716-E8F4803A1481}"/>
              </a:ext>
            </a:extLst>
          </p:cNvPr>
          <p:cNvGrpSpPr/>
          <p:nvPr/>
        </p:nvGrpSpPr>
        <p:grpSpPr>
          <a:xfrm>
            <a:off x="6425491" y="4379564"/>
            <a:ext cx="4291330" cy="1041221"/>
            <a:chOff x="336337" y="2984337"/>
            <a:chExt cx="3219335" cy="781119"/>
          </a:xfrm>
        </p:grpSpPr>
        <p:sp>
          <p:nvSpPr>
            <p:cNvPr id="26" name="文本框 11">
              <a:extLst>
                <a:ext uri="{FF2B5EF4-FFF2-40B4-BE49-F238E27FC236}">
                  <a16:creationId xmlns:a16="http://schemas.microsoft.com/office/drawing/2014/main" xmlns="" id="{1C5DE421-6ED1-4148-984A-845D7CE7403B}"/>
                </a:ext>
              </a:extLst>
            </p:cNvPr>
            <p:cNvSpPr txBox="1"/>
            <p:nvPr/>
          </p:nvSpPr>
          <p:spPr>
            <a:xfrm>
              <a:off x="336337" y="2984337"/>
              <a:ext cx="1204273" cy="239616"/>
            </a:xfrm>
            <a:prstGeom prst="rect">
              <a:avLst/>
            </a:prstGeom>
            <a:noFill/>
          </p:spPr>
          <p:txBody>
            <a:bodyPr wrap="none" rtlCol="0">
              <a:spAutoFit/>
            </a:bodyPr>
            <a:lstStyle/>
            <a:p>
              <a:pPr algn="l"/>
              <a:r>
                <a:rPr lang="zh-CN" altLang="en-US" sz="1400" b="1">
                  <a:solidFill>
                    <a:srgbClr val="497EAC"/>
                  </a:solidFill>
                  <a:latin typeface="微软雅黑" panose="020B0503020204020204" charset="-122"/>
                  <a:ea typeface="微软雅黑" panose="020B0503020204020204" charset="-122"/>
                  <a:sym typeface="+mn-ea"/>
                </a:rPr>
                <a:t>单击此处输入标题</a:t>
              </a:r>
              <a:endParaRPr lang="zh-CN" altLang="en-US" sz="1400" b="1" dirty="0">
                <a:solidFill>
                  <a:srgbClr val="497EAC"/>
                </a:solidFill>
                <a:latin typeface="微软雅黑" panose="020B0503020204020204" charset="-122"/>
                <a:ea typeface="微软雅黑" panose="020B0503020204020204" charset="-122"/>
                <a:sym typeface="+mn-ea"/>
              </a:endParaRPr>
            </a:p>
          </p:txBody>
        </p:sp>
        <p:sp>
          <p:nvSpPr>
            <p:cNvPr id="27" name="矩形 9">
              <a:extLst>
                <a:ext uri="{FF2B5EF4-FFF2-40B4-BE49-F238E27FC236}">
                  <a16:creationId xmlns:a16="http://schemas.microsoft.com/office/drawing/2014/main" xmlns="" id="{783B618B-7FD5-4EAD-A144-2786D351768F}"/>
                </a:ext>
              </a:extLst>
            </p:cNvPr>
            <p:cNvSpPr/>
            <p:nvPr/>
          </p:nvSpPr>
          <p:spPr>
            <a:xfrm>
              <a:off x="336813" y="3173457"/>
              <a:ext cx="3218859" cy="591999"/>
            </a:xfrm>
            <a:prstGeom prst="rect">
              <a:avLst/>
            </a:prstGeom>
          </p:spPr>
          <p:txBody>
            <a:bodyPr wrap="square">
              <a:spAutoFit/>
            </a:bodyPr>
            <a:lstStyle/>
            <a:p>
              <a:pPr>
                <a:lnSpc>
                  <a:spcPct val="130000"/>
                </a:lnSpc>
              </a:pPr>
              <a:r>
                <a:rPr lang="zh-CN" altLang="en-US" sz="1200" dirty="0">
                  <a:solidFill>
                    <a:schemeClr val="accent5">
                      <a:lumMod val="50000"/>
                    </a:schemeClr>
                  </a:solidFill>
                  <a:latin typeface="微软雅黑" panose="020B0503020204020204" pitchFamily="34" charset="-122"/>
                  <a:ea typeface="微软雅黑" panose="020B0503020204020204" pitchFamily="34" charset="-122"/>
                </a:rPr>
                <a:t>添加你的内容文字，添加你的内容文字，的内容内容添添加添加你的内容文字，添加你的内容文字，的内容内容添添加</a:t>
              </a:r>
              <a:endParaRPr lang="zh-CN" altLang="en-US" sz="1200" dirty="0">
                <a:solidFill>
                  <a:schemeClr val="accent5">
                    <a:lumMod val="50000"/>
                  </a:schemeClr>
                </a:solidFill>
                <a:latin typeface="微软雅黑" panose="020B0503020204020204" charset="-122"/>
                <a:ea typeface="微软雅黑" panose="020B0503020204020204" charset="-122"/>
                <a:sym typeface="+mn-ea"/>
              </a:endParaRPr>
            </a:p>
            <a:p>
              <a:pPr>
                <a:lnSpc>
                  <a:spcPct val="130000"/>
                </a:lnSpc>
              </a:pPr>
              <a:endParaRPr lang="zh-CN" altLang="en-US" sz="1200" dirty="0">
                <a:solidFill>
                  <a:schemeClr val="accent5">
                    <a:lumMod val="50000"/>
                  </a:schemeClr>
                </a:solidFill>
                <a:latin typeface="微软雅黑" panose="020B0503020204020204" charset="-122"/>
                <a:ea typeface="微软雅黑" panose="020B0503020204020204" charset="-122"/>
                <a:sym typeface="+mn-ea"/>
              </a:endParaRPr>
            </a:p>
          </p:txBody>
        </p:sp>
      </p:grpSp>
    </p:spTree>
    <p:extLst>
      <p:ext uri="{BB962C8B-B14F-4D97-AF65-F5344CB8AC3E}">
        <p14:creationId xmlns:p14="http://schemas.microsoft.com/office/powerpoint/2010/main" val="36931441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eelOff"/>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childTnLst>
                          </p:cTn>
                        </p:par>
                        <p:par>
                          <p:cTn id="32" fill="hold">
                            <p:stCondLst>
                              <p:cond delay="2500"/>
                            </p:stCondLst>
                            <p:childTnLst>
                              <p:par>
                                <p:cTn id="33" presetID="22" presetClass="entr" presetSubtype="1"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up)">
                                      <p:cBhvr>
                                        <p:cTn id="35" dur="500"/>
                                        <p:tgtEl>
                                          <p:spTgt spid="14"/>
                                        </p:tgtEl>
                                      </p:cBhvr>
                                    </p:animEffect>
                                  </p:childTnLst>
                                </p:cTn>
                              </p:par>
                            </p:childTnLst>
                          </p:cTn>
                        </p:par>
                        <p:par>
                          <p:cTn id="36" fill="hold">
                            <p:stCondLst>
                              <p:cond delay="3000"/>
                            </p:stCondLst>
                            <p:childTnLst>
                              <p:par>
                                <p:cTn id="37" presetID="22" presetClass="entr" presetSubtype="2"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right)">
                                      <p:cBhvr>
                                        <p:cTn id="39" dur="500"/>
                                        <p:tgtEl>
                                          <p:spTgt spid="15"/>
                                        </p:tgtEl>
                                      </p:cBhvr>
                                    </p:animEffect>
                                  </p:childTnLst>
                                </p:cTn>
                              </p:par>
                            </p:childTnLst>
                          </p:cTn>
                        </p:par>
                        <p:par>
                          <p:cTn id="40" fill="hold">
                            <p:stCondLst>
                              <p:cond delay="3500"/>
                            </p:stCondLst>
                            <p:childTnLst>
                              <p:par>
                                <p:cTn id="41" presetID="22" presetClass="entr" presetSubtype="4"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down)">
                                      <p:cBhvr>
                                        <p:cTn id="43" dur="500"/>
                                        <p:tgtEl>
                                          <p:spTgt spid="11"/>
                                        </p:tgtEl>
                                      </p:cBhvr>
                                    </p:animEffect>
                                  </p:childTnLst>
                                </p:cTn>
                              </p:par>
                            </p:childTnLst>
                          </p:cTn>
                        </p:par>
                        <p:par>
                          <p:cTn id="44" fill="hold">
                            <p:stCondLst>
                              <p:cond delay="4000"/>
                            </p:stCondLst>
                            <p:childTnLst>
                              <p:par>
                                <p:cTn id="45" presetID="22" presetClass="entr" presetSubtype="4"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down)">
                                      <p:cBhvr>
                                        <p:cTn id="47" dur="500"/>
                                        <p:tgtEl>
                                          <p:spTgt spid="12"/>
                                        </p:tgtEl>
                                      </p:cBhvr>
                                    </p:animEffect>
                                  </p:childTnLst>
                                </p:cTn>
                              </p:par>
                            </p:childTnLst>
                          </p:cTn>
                        </p:par>
                        <p:par>
                          <p:cTn id="48" fill="hold">
                            <p:stCondLst>
                              <p:cond delay="4500"/>
                            </p:stCondLst>
                            <p:childTnLst>
                              <p:par>
                                <p:cTn id="49" presetID="42" presetClass="entr" presetSubtype="0"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250"/>
                                        <p:tgtEl>
                                          <p:spTgt spid="16"/>
                                        </p:tgtEl>
                                      </p:cBhvr>
                                    </p:animEffect>
                                    <p:anim calcmode="lin" valueType="num">
                                      <p:cBhvr>
                                        <p:cTn id="52" dur="250" fill="hold"/>
                                        <p:tgtEl>
                                          <p:spTgt spid="16"/>
                                        </p:tgtEl>
                                        <p:attrNameLst>
                                          <p:attrName>ppt_x</p:attrName>
                                        </p:attrNameLst>
                                      </p:cBhvr>
                                      <p:tavLst>
                                        <p:tav tm="0">
                                          <p:val>
                                            <p:strVal val="#ppt_x"/>
                                          </p:val>
                                        </p:tav>
                                        <p:tav tm="100000">
                                          <p:val>
                                            <p:strVal val="#ppt_x"/>
                                          </p:val>
                                        </p:tav>
                                      </p:tavLst>
                                    </p:anim>
                                    <p:anim calcmode="lin" valueType="num">
                                      <p:cBhvr>
                                        <p:cTn id="53" dur="250" fill="hold"/>
                                        <p:tgtEl>
                                          <p:spTgt spid="16"/>
                                        </p:tgtEl>
                                        <p:attrNameLst>
                                          <p:attrName>ppt_y</p:attrName>
                                        </p:attrNameLst>
                                      </p:cBhvr>
                                      <p:tavLst>
                                        <p:tav tm="0">
                                          <p:val>
                                            <p:strVal val="#ppt_y+.1"/>
                                          </p:val>
                                        </p:tav>
                                        <p:tav tm="100000">
                                          <p:val>
                                            <p:strVal val="#ppt_y"/>
                                          </p:val>
                                        </p:tav>
                                      </p:tavLst>
                                    </p:anim>
                                  </p:childTnLst>
                                </p:cTn>
                              </p:par>
                            </p:childTnLst>
                          </p:cTn>
                        </p:par>
                        <p:par>
                          <p:cTn id="54" fill="hold">
                            <p:stCondLst>
                              <p:cond delay="4750"/>
                            </p:stCondLst>
                            <p:childTnLst>
                              <p:par>
                                <p:cTn id="55" presetID="42" presetClass="entr" presetSubtype="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250"/>
                                        <p:tgtEl>
                                          <p:spTgt spid="17"/>
                                        </p:tgtEl>
                                      </p:cBhvr>
                                    </p:animEffect>
                                    <p:anim calcmode="lin" valueType="num">
                                      <p:cBhvr>
                                        <p:cTn id="58" dur="250" fill="hold"/>
                                        <p:tgtEl>
                                          <p:spTgt spid="17"/>
                                        </p:tgtEl>
                                        <p:attrNameLst>
                                          <p:attrName>ppt_x</p:attrName>
                                        </p:attrNameLst>
                                      </p:cBhvr>
                                      <p:tavLst>
                                        <p:tav tm="0">
                                          <p:val>
                                            <p:strVal val="#ppt_x"/>
                                          </p:val>
                                        </p:tav>
                                        <p:tav tm="100000">
                                          <p:val>
                                            <p:strVal val="#ppt_x"/>
                                          </p:val>
                                        </p:tav>
                                      </p:tavLst>
                                    </p:anim>
                                    <p:anim calcmode="lin" valueType="num">
                                      <p:cBhvr>
                                        <p:cTn id="59" dur="250" fill="hold"/>
                                        <p:tgtEl>
                                          <p:spTgt spid="17"/>
                                        </p:tgtEl>
                                        <p:attrNameLst>
                                          <p:attrName>ppt_y</p:attrName>
                                        </p:attrNameLst>
                                      </p:cBhvr>
                                      <p:tavLst>
                                        <p:tav tm="0">
                                          <p:val>
                                            <p:strVal val="#ppt_y+.1"/>
                                          </p:val>
                                        </p:tav>
                                        <p:tav tm="100000">
                                          <p:val>
                                            <p:strVal val="#ppt_y"/>
                                          </p:val>
                                        </p:tav>
                                      </p:tavLst>
                                    </p:anim>
                                  </p:childTnLst>
                                </p:cTn>
                              </p:par>
                            </p:childTnLst>
                          </p:cTn>
                        </p:par>
                        <p:par>
                          <p:cTn id="60" fill="hold">
                            <p:stCondLst>
                              <p:cond delay="5000"/>
                            </p:stCondLst>
                            <p:childTnLst>
                              <p:par>
                                <p:cTn id="61" presetID="42" presetClass="entr" presetSubtype="0"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250"/>
                                        <p:tgtEl>
                                          <p:spTgt spid="18"/>
                                        </p:tgtEl>
                                      </p:cBhvr>
                                    </p:animEffect>
                                    <p:anim calcmode="lin" valueType="num">
                                      <p:cBhvr>
                                        <p:cTn id="64" dur="250" fill="hold"/>
                                        <p:tgtEl>
                                          <p:spTgt spid="18"/>
                                        </p:tgtEl>
                                        <p:attrNameLst>
                                          <p:attrName>ppt_x</p:attrName>
                                        </p:attrNameLst>
                                      </p:cBhvr>
                                      <p:tavLst>
                                        <p:tav tm="0">
                                          <p:val>
                                            <p:strVal val="#ppt_x"/>
                                          </p:val>
                                        </p:tav>
                                        <p:tav tm="100000">
                                          <p:val>
                                            <p:strVal val="#ppt_x"/>
                                          </p:val>
                                        </p:tav>
                                      </p:tavLst>
                                    </p:anim>
                                    <p:anim calcmode="lin" valueType="num">
                                      <p:cBhvr>
                                        <p:cTn id="65" dur="250" fill="hold"/>
                                        <p:tgtEl>
                                          <p:spTgt spid="18"/>
                                        </p:tgtEl>
                                        <p:attrNameLst>
                                          <p:attrName>ppt_y</p:attrName>
                                        </p:attrNameLst>
                                      </p:cBhvr>
                                      <p:tavLst>
                                        <p:tav tm="0">
                                          <p:val>
                                            <p:strVal val="#ppt_y+.1"/>
                                          </p:val>
                                        </p:tav>
                                        <p:tav tm="100000">
                                          <p:val>
                                            <p:strVal val="#ppt_y"/>
                                          </p:val>
                                        </p:tav>
                                      </p:tavLst>
                                    </p:anim>
                                  </p:childTnLst>
                                </p:cTn>
                              </p:par>
                            </p:childTnLst>
                          </p:cTn>
                        </p:par>
                        <p:par>
                          <p:cTn id="66" fill="hold">
                            <p:stCondLst>
                              <p:cond delay="5250"/>
                            </p:stCondLst>
                            <p:childTnLst>
                              <p:par>
                                <p:cTn id="67" presetID="12" presetClass="entr" presetSubtype="1" fill="hold" nodeType="after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slide(fromTop)">
                                      <p:cBhvr>
                                        <p:cTn id="69" dur="500"/>
                                        <p:tgtEl>
                                          <p:spTgt spid="19"/>
                                        </p:tgtEl>
                                      </p:cBhvr>
                                    </p:animEffect>
                                  </p:childTnLst>
                                </p:cTn>
                              </p:par>
                            </p:childTnLst>
                          </p:cTn>
                        </p:par>
                        <p:par>
                          <p:cTn id="70" fill="hold">
                            <p:stCondLst>
                              <p:cond delay="5750"/>
                            </p:stCondLst>
                            <p:childTnLst>
                              <p:par>
                                <p:cTn id="71" presetID="12" presetClass="entr" presetSubtype="1" fill="hold" nodeType="after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slide(fromTop)">
                                      <p:cBhvr>
                                        <p:cTn id="73" dur="500"/>
                                        <p:tgtEl>
                                          <p:spTgt spid="22"/>
                                        </p:tgtEl>
                                      </p:cBhvr>
                                    </p:animEffect>
                                  </p:childTnLst>
                                </p:cTn>
                              </p:par>
                            </p:childTnLst>
                          </p:cTn>
                        </p:par>
                        <p:par>
                          <p:cTn id="74" fill="hold">
                            <p:stCondLst>
                              <p:cond delay="6250"/>
                            </p:stCondLst>
                            <p:childTnLst>
                              <p:par>
                                <p:cTn id="75" presetID="12" presetClass="entr" presetSubtype="1" fill="hold" nodeType="after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slide(fromTop)">
                                      <p:cBhvr>
                                        <p:cTn id="7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bldLvl="0" animBg="1"/>
      <p:bldP spid="17" grpId="0" bldLvl="0" animBg="1"/>
      <p:bldP spid="18"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D17CC552-E4AD-4497-A700-567D1C3089A5}"/>
              </a:ext>
            </a:extLst>
          </p:cNvPr>
          <p:cNvPicPr>
            <a:picLocks noChangeAspect="1"/>
          </p:cNvPicPr>
          <p:nvPr/>
        </p:nvPicPr>
        <p:blipFill rotWithShape="1">
          <a:blip r:embed="rId3">
            <a:extLst>
              <a:ext uri="{28A0092B-C50C-407E-A947-70E740481C1C}">
                <a14:useLocalDpi xmlns:a14="http://schemas.microsoft.com/office/drawing/2010/main" val="0"/>
              </a:ext>
            </a:extLst>
          </a:blip>
          <a:srcRect l="19576" t="8117" r="72623" b="81761"/>
          <a:stretch/>
        </p:blipFill>
        <p:spPr>
          <a:xfrm rot="9671599">
            <a:off x="8241979" y="221941"/>
            <a:ext cx="958362" cy="817685"/>
          </a:xfrm>
          <a:prstGeom prst="rect">
            <a:avLst/>
          </a:prstGeom>
        </p:spPr>
      </p:pic>
      <p:pic>
        <p:nvPicPr>
          <p:cNvPr id="5" name="图片 4">
            <a:extLst>
              <a:ext uri="{FF2B5EF4-FFF2-40B4-BE49-F238E27FC236}">
                <a16:creationId xmlns:a16="http://schemas.microsoft.com/office/drawing/2014/main" xmlns="" id="{CF79C008-DCFC-4CE8-A206-D73BE429D18D}"/>
              </a:ext>
            </a:extLst>
          </p:cNvPr>
          <p:cNvPicPr>
            <a:picLocks noChangeAspect="1"/>
          </p:cNvPicPr>
          <p:nvPr/>
        </p:nvPicPr>
        <p:blipFill rotWithShape="1">
          <a:blip r:embed="rId3">
            <a:extLst>
              <a:ext uri="{28A0092B-C50C-407E-A947-70E740481C1C}">
                <a14:useLocalDpi xmlns:a14="http://schemas.microsoft.com/office/drawing/2010/main" val="0"/>
              </a:ext>
            </a:extLst>
          </a:blip>
          <a:srcRect l="5562" t="27983" r="85636" b="59285"/>
          <a:stretch/>
        </p:blipFill>
        <p:spPr>
          <a:xfrm>
            <a:off x="6555420" y="4753867"/>
            <a:ext cx="1081454" cy="1028578"/>
          </a:xfrm>
          <a:prstGeom prst="rect">
            <a:avLst/>
          </a:prstGeom>
        </p:spPr>
      </p:pic>
      <p:sp>
        <p:nvSpPr>
          <p:cNvPr id="6" name="矩形 5">
            <a:extLst>
              <a:ext uri="{FF2B5EF4-FFF2-40B4-BE49-F238E27FC236}">
                <a16:creationId xmlns:a16="http://schemas.microsoft.com/office/drawing/2014/main" xmlns="" id="{B464A321-BA60-43A0-A762-5AB2AC9CCDF7}"/>
              </a:ext>
            </a:extLst>
          </p:cNvPr>
          <p:cNvSpPr/>
          <p:nvPr/>
        </p:nvSpPr>
        <p:spPr>
          <a:xfrm>
            <a:off x="932155" y="923278"/>
            <a:ext cx="10306974" cy="5175681"/>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a:extLst>
              <a:ext uri="{FF2B5EF4-FFF2-40B4-BE49-F238E27FC236}">
                <a16:creationId xmlns:a16="http://schemas.microsoft.com/office/drawing/2014/main" xmlns="" id="{42690840-44B7-452E-BF3F-94C310A2447D}"/>
              </a:ext>
            </a:extLst>
          </p:cNvPr>
          <p:cNvPicPr>
            <a:picLocks noChangeAspect="1"/>
          </p:cNvPicPr>
          <p:nvPr/>
        </p:nvPicPr>
        <p:blipFill>
          <a:blip r:embed="rId4"/>
          <a:stretch>
            <a:fillRect/>
          </a:stretch>
        </p:blipFill>
        <p:spPr>
          <a:xfrm rot="3546099">
            <a:off x="11010044" y="881534"/>
            <a:ext cx="455371" cy="385504"/>
          </a:xfrm>
          <a:prstGeom prst="rect">
            <a:avLst/>
          </a:prstGeom>
        </p:spPr>
      </p:pic>
      <p:pic>
        <p:nvPicPr>
          <p:cNvPr id="12" name="图片 11">
            <a:extLst>
              <a:ext uri="{FF2B5EF4-FFF2-40B4-BE49-F238E27FC236}">
                <a16:creationId xmlns:a16="http://schemas.microsoft.com/office/drawing/2014/main" xmlns="" id="{78C9B0D9-E8F4-449D-A165-AB2D95F16A58}"/>
              </a:ext>
            </a:extLst>
          </p:cNvPr>
          <p:cNvPicPr>
            <a:picLocks noChangeAspect="1"/>
          </p:cNvPicPr>
          <p:nvPr/>
        </p:nvPicPr>
        <p:blipFill>
          <a:blip r:embed="rId4"/>
          <a:stretch>
            <a:fillRect/>
          </a:stretch>
        </p:blipFill>
        <p:spPr>
          <a:xfrm rot="14028971">
            <a:off x="872654" y="5891896"/>
            <a:ext cx="455371" cy="385504"/>
          </a:xfrm>
          <a:prstGeom prst="rect">
            <a:avLst/>
          </a:prstGeom>
        </p:spPr>
      </p:pic>
      <p:pic>
        <p:nvPicPr>
          <p:cNvPr id="13" name="图片 12">
            <a:extLst>
              <a:ext uri="{FF2B5EF4-FFF2-40B4-BE49-F238E27FC236}">
                <a16:creationId xmlns:a16="http://schemas.microsoft.com/office/drawing/2014/main" xmlns="" id="{61BC2CC0-E549-4C0B-857E-55CFA40C92D1}"/>
              </a:ext>
            </a:extLst>
          </p:cNvPr>
          <p:cNvPicPr>
            <a:picLocks noChangeAspect="1"/>
          </p:cNvPicPr>
          <p:nvPr/>
        </p:nvPicPr>
        <p:blipFill>
          <a:blip r:embed="rId4"/>
          <a:stretch>
            <a:fillRect/>
          </a:stretch>
        </p:blipFill>
        <p:spPr>
          <a:xfrm rot="20217990">
            <a:off x="867610" y="818228"/>
            <a:ext cx="455371" cy="385504"/>
          </a:xfrm>
          <a:prstGeom prst="rect">
            <a:avLst/>
          </a:prstGeom>
        </p:spPr>
      </p:pic>
      <p:pic>
        <p:nvPicPr>
          <p:cNvPr id="14" name="图片 13">
            <a:extLst>
              <a:ext uri="{FF2B5EF4-FFF2-40B4-BE49-F238E27FC236}">
                <a16:creationId xmlns:a16="http://schemas.microsoft.com/office/drawing/2014/main" xmlns="" id="{21CAF4B8-44BE-407A-9879-70D76AC825AD}"/>
              </a:ext>
            </a:extLst>
          </p:cNvPr>
          <p:cNvPicPr>
            <a:picLocks noChangeAspect="1"/>
          </p:cNvPicPr>
          <p:nvPr/>
        </p:nvPicPr>
        <p:blipFill>
          <a:blip r:embed="rId4"/>
          <a:stretch>
            <a:fillRect/>
          </a:stretch>
        </p:blipFill>
        <p:spPr>
          <a:xfrm rot="8512989">
            <a:off x="11017724" y="5932839"/>
            <a:ext cx="455371" cy="385504"/>
          </a:xfrm>
          <a:prstGeom prst="rect">
            <a:avLst/>
          </a:prstGeom>
        </p:spPr>
      </p:pic>
      <p:grpSp>
        <p:nvGrpSpPr>
          <p:cNvPr id="15" name="组合 14">
            <a:extLst>
              <a:ext uri="{FF2B5EF4-FFF2-40B4-BE49-F238E27FC236}">
                <a16:creationId xmlns:a16="http://schemas.microsoft.com/office/drawing/2014/main" xmlns="" id="{994852EF-301C-491B-AB4D-E5D771626E03}"/>
              </a:ext>
            </a:extLst>
          </p:cNvPr>
          <p:cNvGrpSpPr/>
          <p:nvPr/>
        </p:nvGrpSpPr>
        <p:grpSpPr bwMode="auto">
          <a:xfrm>
            <a:off x="2507915" y="1382750"/>
            <a:ext cx="1969607" cy="2911646"/>
            <a:chOff x="889529" y="1758950"/>
            <a:chExt cx="2179109" cy="3222164"/>
          </a:xfrm>
        </p:grpSpPr>
        <p:sp>
          <p:nvSpPr>
            <p:cNvPr id="16" name="椭圆 15">
              <a:extLst>
                <a:ext uri="{FF2B5EF4-FFF2-40B4-BE49-F238E27FC236}">
                  <a16:creationId xmlns:a16="http://schemas.microsoft.com/office/drawing/2014/main" xmlns="" id="{C709CB5F-EEF9-4D3F-B981-21F606E22862}"/>
                </a:ext>
              </a:extLst>
            </p:cNvPr>
            <p:cNvSpPr/>
            <p:nvPr/>
          </p:nvSpPr>
          <p:spPr>
            <a:xfrm>
              <a:off x="915988" y="1758950"/>
              <a:ext cx="2152650" cy="2153196"/>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下箭头 8">
              <a:extLst>
                <a:ext uri="{FF2B5EF4-FFF2-40B4-BE49-F238E27FC236}">
                  <a16:creationId xmlns:a16="http://schemas.microsoft.com/office/drawing/2014/main" xmlns="" id="{C02EA87B-17C6-4234-8D14-36EE87BF04DE}"/>
                </a:ext>
              </a:extLst>
            </p:cNvPr>
            <p:cNvSpPr/>
            <p:nvPr/>
          </p:nvSpPr>
          <p:spPr>
            <a:xfrm>
              <a:off x="1491722" y="3268516"/>
              <a:ext cx="1001183" cy="1285143"/>
            </a:xfrm>
            <a:prstGeom prst="downArrow">
              <a:avLst>
                <a:gd name="adj1" fmla="val 50000"/>
                <a:gd name="adj2" fmla="val 54152"/>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文本框 3">
              <a:extLst>
                <a:ext uri="{FF2B5EF4-FFF2-40B4-BE49-F238E27FC236}">
                  <a16:creationId xmlns:a16="http://schemas.microsoft.com/office/drawing/2014/main" xmlns="" id="{52C46AB1-E532-4141-823E-E2EB42A88130}"/>
                </a:ext>
              </a:extLst>
            </p:cNvPr>
            <p:cNvSpPr txBox="1">
              <a:spLocks noChangeArrowheads="1"/>
            </p:cNvSpPr>
            <p:nvPr/>
          </p:nvSpPr>
          <p:spPr bwMode="auto">
            <a:xfrm>
              <a:off x="889529" y="2317846"/>
              <a:ext cx="2152650" cy="584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200" dirty="0">
                  <a:solidFill>
                    <a:schemeClr val="bg1"/>
                  </a:solidFill>
                  <a:latin typeface="微软雅黑" panose="020B0503020204020204" pitchFamily="34" charset="-122"/>
                  <a:ea typeface="微软雅黑" panose="020B0503020204020204" pitchFamily="34" charset="-122"/>
                </a:rPr>
                <a:t>标题</a:t>
              </a:r>
            </a:p>
          </p:txBody>
        </p:sp>
        <p:sp>
          <p:nvSpPr>
            <p:cNvPr id="19" name="文本框 46">
              <a:extLst>
                <a:ext uri="{FF2B5EF4-FFF2-40B4-BE49-F238E27FC236}">
                  <a16:creationId xmlns:a16="http://schemas.microsoft.com/office/drawing/2014/main" xmlns="" id="{837C3C68-6861-4557-9E33-1F791F541B40}"/>
                </a:ext>
              </a:extLst>
            </p:cNvPr>
            <p:cNvSpPr txBox="1">
              <a:spLocks noChangeArrowheads="1"/>
            </p:cNvSpPr>
            <p:nvPr/>
          </p:nvSpPr>
          <p:spPr bwMode="auto">
            <a:xfrm>
              <a:off x="889529" y="3048097"/>
              <a:ext cx="2152650" cy="369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a:solidFill>
                    <a:schemeClr val="bg1"/>
                  </a:solidFill>
                  <a:latin typeface="微软雅黑" panose="020B0503020204020204" pitchFamily="34" charset="-122"/>
                  <a:ea typeface="微软雅黑" panose="020B0503020204020204" pitchFamily="34" charset="-122"/>
                </a:rPr>
                <a:t>标题文字</a:t>
              </a:r>
            </a:p>
          </p:txBody>
        </p:sp>
        <p:sp>
          <p:nvSpPr>
            <p:cNvPr id="20" name="文本框 50">
              <a:extLst>
                <a:ext uri="{FF2B5EF4-FFF2-40B4-BE49-F238E27FC236}">
                  <a16:creationId xmlns:a16="http://schemas.microsoft.com/office/drawing/2014/main" xmlns="" id="{FB88ADBC-31BA-4939-BC6E-6AFE04F41988}"/>
                </a:ext>
              </a:extLst>
            </p:cNvPr>
            <p:cNvSpPr txBox="1">
              <a:spLocks noChangeArrowheads="1"/>
            </p:cNvSpPr>
            <p:nvPr/>
          </p:nvSpPr>
          <p:spPr bwMode="auto">
            <a:xfrm>
              <a:off x="915988" y="4611688"/>
              <a:ext cx="2152650" cy="369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标题文字内容</a:t>
              </a:r>
            </a:p>
          </p:txBody>
        </p:sp>
      </p:grpSp>
      <p:grpSp>
        <p:nvGrpSpPr>
          <p:cNvPr id="21" name="组合 20">
            <a:extLst>
              <a:ext uri="{FF2B5EF4-FFF2-40B4-BE49-F238E27FC236}">
                <a16:creationId xmlns:a16="http://schemas.microsoft.com/office/drawing/2014/main" xmlns="" id="{DE162F8A-9F5C-4578-BC68-588D3262F612}"/>
              </a:ext>
            </a:extLst>
          </p:cNvPr>
          <p:cNvGrpSpPr/>
          <p:nvPr/>
        </p:nvGrpSpPr>
        <p:grpSpPr bwMode="auto">
          <a:xfrm>
            <a:off x="5208621" y="1382750"/>
            <a:ext cx="1958128" cy="2911646"/>
            <a:chOff x="3590925" y="1758950"/>
            <a:chExt cx="2166407" cy="3222164"/>
          </a:xfrm>
        </p:grpSpPr>
        <p:sp>
          <p:nvSpPr>
            <p:cNvPr id="22" name="椭圆 21">
              <a:extLst>
                <a:ext uri="{FF2B5EF4-FFF2-40B4-BE49-F238E27FC236}">
                  <a16:creationId xmlns:a16="http://schemas.microsoft.com/office/drawing/2014/main" xmlns="" id="{CF07685D-859F-431C-9FAC-11FBEDE16EA9}"/>
                </a:ext>
              </a:extLst>
            </p:cNvPr>
            <p:cNvSpPr/>
            <p:nvPr/>
          </p:nvSpPr>
          <p:spPr>
            <a:xfrm>
              <a:off x="3590925" y="1758950"/>
              <a:ext cx="2152650" cy="2153196"/>
            </a:xfrm>
            <a:prstGeom prst="ellipse">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下箭头 14">
              <a:extLst>
                <a:ext uri="{FF2B5EF4-FFF2-40B4-BE49-F238E27FC236}">
                  <a16:creationId xmlns:a16="http://schemas.microsoft.com/office/drawing/2014/main" xmlns="" id="{F84BEC4D-1085-4E3C-8975-7E3FC907C2E0}"/>
                </a:ext>
              </a:extLst>
            </p:cNvPr>
            <p:cNvSpPr/>
            <p:nvPr/>
          </p:nvSpPr>
          <p:spPr>
            <a:xfrm>
              <a:off x="4166659" y="3268516"/>
              <a:ext cx="1003300" cy="1285143"/>
            </a:xfrm>
            <a:prstGeom prst="downArrow">
              <a:avLst>
                <a:gd name="adj1" fmla="val 50000"/>
                <a:gd name="adj2" fmla="val 54152"/>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文本框 39">
              <a:extLst>
                <a:ext uri="{FF2B5EF4-FFF2-40B4-BE49-F238E27FC236}">
                  <a16:creationId xmlns:a16="http://schemas.microsoft.com/office/drawing/2014/main" xmlns="" id="{A48BEF82-B05D-477F-A3EE-B746228D3D29}"/>
                </a:ext>
              </a:extLst>
            </p:cNvPr>
            <p:cNvSpPr txBox="1">
              <a:spLocks noChangeArrowheads="1"/>
            </p:cNvSpPr>
            <p:nvPr/>
          </p:nvSpPr>
          <p:spPr bwMode="auto">
            <a:xfrm>
              <a:off x="3604682" y="2315934"/>
              <a:ext cx="2152650" cy="584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200" dirty="0">
                  <a:solidFill>
                    <a:schemeClr val="bg1"/>
                  </a:solidFill>
                  <a:latin typeface="微软雅黑" panose="020B0503020204020204" pitchFamily="34" charset="-122"/>
                  <a:ea typeface="微软雅黑" panose="020B0503020204020204" pitchFamily="34" charset="-122"/>
                </a:rPr>
                <a:t>标题</a:t>
              </a:r>
            </a:p>
          </p:txBody>
        </p:sp>
        <p:sp>
          <p:nvSpPr>
            <p:cNvPr id="25" name="文本框 47">
              <a:extLst>
                <a:ext uri="{FF2B5EF4-FFF2-40B4-BE49-F238E27FC236}">
                  <a16:creationId xmlns:a16="http://schemas.microsoft.com/office/drawing/2014/main" xmlns="" id="{974E7C7D-9620-43F0-BCAE-E9E8BCA61CD7}"/>
                </a:ext>
              </a:extLst>
            </p:cNvPr>
            <p:cNvSpPr txBox="1">
              <a:spLocks noChangeArrowheads="1"/>
            </p:cNvSpPr>
            <p:nvPr/>
          </p:nvSpPr>
          <p:spPr bwMode="auto">
            <a:xfrm>
              <a:off x="3604682" y="3068410"/>
              <a:ext cx="2152650" cy="369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dirty="0">
                  <a:solidFill>
                    <a:schemeClr val="bg1"/>
                  </a:solidFill>
                  <a:latin typeface="微软雅黑" panose="020B0503020204020204" pitchFamily="34" charset="-122"/>
                  <a:ea typeface="微软雅黑" panose="020B0503020204020204" pitchFamily="34" charset="-122"/>
                </a:rPr>
                <a:t>标题文字</a:t>
              </a:r>
            </a:p>
          </p:txBody>
        </p:sp>
        <p:sp>
          <p:nvSpPr>
            <p:cNvPr id="26" name="文本框 51">
              <a:extLst>
                <a:ext uri="{FF2B5EF4-FFF2-40B4-BE49-F238E27FC236}">
                  <a16:creationId xmlns:a16="http://schemas.microsoft.com/office/drawing/2014/main" xmlns="" id="{A66ED3C7-E8BB-4F9D-9456-85F01B0A4099}"/>
                </a:ext>
              </a:extLst>
            </p:cNvPr>
            <p:cNvSpPr txBox="1">
              <a:spLocks noChangeArrowheads="1"/>
            </p:cNvSpPr>
            <p:nvPr/>
          </p:nvSpPr>
          <p:spPr bwMode="auto">
            <a:xfrm>
              <a:off x="3590925" y="4611688"/>
              <a:ext cx="2152650" cy="369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标题文字内容</a:t>
              </a:r>
            </a:p>
          </p:txBody>
        </p:sp>
      </p:grpSp>
      <p:grpSp>
        <p:nvGrpSpPr>
          <p:cNvPr id="27" name="组合 26">
            <a:extLst>
              <a:ext uri="{FF2B5EF4-FFF2-40B4-BE49-F238E27FC236}">
                <a16:creationId xmlns:a16="http://schemas.microsoft.com/office/drawing/2014/main" xmlns="" id="{4BFC3867-E903-43A1-9F24-C91FF616305C}"/>
              </a:ext>
            </a:extLst>
          </p:cNvPr>
          <p:cNvGrpSpPr/>
          <p:nvPr/>
        </p:nvGrpSpPr>
        <p:grpSpPr bwMode="auto">
          <a:xfrm>
            <a:off x="7854168" y="1382750"/>
            <a:ext cx="1975342" cy="2911646"/>
            <a:chOff x="6236251" y="1758950"/>
            <a:chExt cx="2183848" cy="3222164"/>
          </a:xfrm>
        </p:grpSpPr>
        <p:sp>
          <p:nvSpPr>
            <p:cNvPr id="28" name="椭圆 27">
              <a:extLst>
                <a:ext uri="{FF2B5EF4-FFF2-40B4-BE49-F238E27FC236}">
                  <a16:creationId xmlns:a16="http://schemas.microsoft.com/office/drawing/2014/main" xmlns="" id="{8C15185F-F07D-4AF5-BB48-2A0E24506FC5}"/>
                </a:ext>
              </a:extLst>
            </p:cNvPr>
            <p:cNvSpPr/>
            <p:nvPr/>
          </p:nvSpPr>
          <p:spPr>
            <a:xfrm>
              <a:off x="6265863" y="1758950"/>
              <a:ext cx="2153184" cy="2153196"/>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下箭头 20">
              <a:extLst>
                <a:ext uri="{FF2B5EF4-FFF2-40B4-BE49-F238E27FC236}">
                  <a16:creationId xmlns:a16="http://schemas.microsoft.com/office/drawing/2014/main" xmlns="" id="{11D6DFB9-7582-4142-9E29-A9ECA7FC3E33}"/>
                </a:ext>
              </a:extLst>
            </p:cNvPr>
            <p:cNvSpPr/>
            <p:nvPr/>
          </p:nvSpPr>
          <p:spPr>
            <a:xfrm>
              <a:off x="6841173" y="3268516"/>
              <a:ext cx="1002563" cy="1285143"/>
            </a:xfrm>
            <a:prstGeom prst="downArrow">
              <a:avLst>
                <a:gd name="adj1" fmla="val 50000"/>
                <a:gd name="adj2" fmla="val 54152"/>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文本框 40">
              <a:extLst>
                <a:ext uri="{FF2B5EF4-FFF2-40B4-BE49-F238E27FC236}">
                  <a16:creationId xmlns:a16="http://schemas.microsoft.com/office/drawing/2014/main" xmlns="" id="{A7FE5F7C-15E2-4B76-BBA3-2BD4519CA7D8}"/>
                </a:ext>
              </a:extLst>
            </p:cNvPr>
            <p:cNvSpPr txBox="1">
              <a:spLocks noChangeArrowheads="1"/>
            </p:cNvSpPr>
            <p:nvPr/>
          </p:nvSpPr>
          <p:spPr bwMode="auto">
            <a:xfrm>
              <a:off x="6236251" y="2325030"/>
              <a:ext cx="2154236" cy="584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200" dirty="0">
                  <a:solidFill>
                    <a:schemeClr val="bg1"/>
                  </a:solidFill>
                  <a:latin typeface="微软雅黑" panose="020B0503020204020204" pitchFamily="34" charset="-122"/>
                  <a:ea typeface="微软雅黑" panose="020B0503020204020204" pitchFamily="34" charset="-122"/>
                </a:rPr>
                <a:t>标题</a:t>
              </a:r>
            </a:p>
          </p:txBody>
        </p:sp>
        <p:sp>
          <p:nvSpPr>
            <p:cNvPr id="31" name="文本框 48">
              <a:extLst>
                <a:ext uri="{FF2B5EF4-FFF2-40B4-BE49-F238E27FC236}">
                  <a16:creationId xmlns:a16="http://schemas.microsoft.com/office/drawing/2014/main" xmlns="" id="{6818C12F-6355-4214-9E12-D5FDC1E48071}"/>
                </a:ext>
              </a:extLst>
            </p:cNvPr>
            <p:cNvSpPr txBox="1">
              <a:spLocks noChangeArrowheads="1"/>
            </p:cNvSpPr>
            <p:nvPr/>
          </p:nvSpPr>
          <p:spPr bwMode="auto">
            <a:xfrm>
              <a:off x="6241014" y="3077506"/>
              <a:ext cx="2152651" cy="369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a:solidFill>
                    <a:schemeClr val="bg1"/>
                  </a:solidFill>
                  <a:latin typeface="微软雅黑" panose="020B0503020204020204" pitchFamily="34" charset="-122"/>
                  <a:ea typeface="微软雅黑" panose="020B0503020204020204" pitchFamily="34" charset="-122"/>
                </a:rPr>
                <a:t>标题文字</a:t>
              </a:r>
            </a:p>
          </p:txBody>
        </p:sp>
        <p:sp>
          <p:nvSpPr>
            <p:cNvPr id="32" name="文本框 52">
              <a:extLst>
                <a:ext uri="{FF2B5EF4-FFF2-40B4-BE49-F238E27FC236}">
                  <a16:creationId xmlns:a16="http://schemas.microsoft.com/office/drawing/2014/main" xmlns="" id="{A72C5035-919F-404E-9B7D-C2CE357B1809}"/>
                </a:ext>
              </a:extLst>
            </p:cNvPr>
            <p:cNvSpPr txBox="1">
              <a:spLocks noChangeArrowheads="1"/>
            </p:cNvSpPr>
            <p:nvPr/>
          </p:nvSpPr>
          <p:spPr bwMode="auto">
            <a:xfrm>
              <a:off x="6265863" y="4611688"/>
              <a:ext cx="2154236" cy="369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标题文字内容</a:t>
              </a:r>
            </a:p>
          </p:txBody>
        </p:sp>
      </p:grpSp>
      <p:sp>
        <p:nvSpPr>
          <p:cNvPr id="51" name="矩形 1">
            <a:extLst>
              <a:ext uri="{FF2B5EF4-FFF2-40B4-BE49-F238E27FC236}">
                <a16:creationId xmlns:a16="http://schemas.microsoft.com/office/drawing/2014/main" xmlns="" id="{E50EA7FC-237B-48EB-A4E2-F46ED26B62EC}"/>
              </a:ext>
            </a:extLst>
          </p:cNvPr>
          <p:cNvSpPr>
            <a:spLocks noChangeArrowheads="1"/>
          </p:cNvSpPr>
          <p:nvPr/>
        </p:nvSpPr>
        <p:spPr bwMode="auto">
          <a:xfrm>
            <a:off x="2706052" y="4742122"/>
            <a:ext cx="1584594" cy="80328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282" tIns="41141" rIns="82282" bIns="41141" rtlCol="0">
            <a:spAutoFit/>
          </a:bodyPr>
          <a:lstStyle/>
          <a:p>
            <a:pPr lvl="0" algn="just" defTabSz="685663">
              <a:lnSpc>
                <a:spcPct val="130000"/>
              </a:lnSpc>
              <a:defRPr/>
            </a:pPr>
            <a:r>
              <a:rPr lang="zh-CN" altLang="en-US" sz="1200" dirty="0">
                <a:solidFill>
                  <a:srgbClr val="0070C0"/>
                </a:solidFill>
                <a:latin typeface="微软雅黑" panose="020B0503020204020204" charset="-122"/>
                <a:ea typeface="微软雅黑" panose="020B0503020204020204" charset="-122"/>
                <a:cs typeface="Calibri Light" panose="020F0302020204030204"/>
              </a:rPr>
              <a:t>您的内容打在这里，或者通过复制您的文本后，在此框中选择</a:t>
            </a:r>
            <a:endParaRPr lang="zh-CN" altLang="zh-CN" sz="1200" dirty="0">
              <a:solidFill>
                <a:srgbClr val="0070C0"/>
              </a:solidFill>
              <a:latin typeface="微软雅黑" panose="020B0503020204020204" pitchFamily="34" charset="-122"/>
              <a:ea typeface="微软雅黑" panose="020B0503020204020204" pitchFamily="34" charset="-122"/>
            </a:endParaRPr>
          </a:p>
        </p:txBody>
      </p:sp>
      <p:sp>
        <p:nvSpPr>
          <p:cNvPr id="52" name="矩形 1">
            <a:extLst>
              <a:ext uri="{FF2B5EF4-FFF2-40B4-BE49-F238E27FC236}">
                <a16:creationId xmlns:a16="http://schemas.microsoft.com/office/drawing/2014/main" xmlns="" id="{A31998B4-473D-41C3-A8D2-DBF9D0D912C8}"/>
              </a:ext>
            </a:extLst>
          </p:cNvPr>
          <p:cNvSpPr>
            <a:spLocks noChangeArrowheads="1"/>
          </p:cNvSpPr>
          <p:nvPr/>
        </p:nvSpPr>
        <p:spPr bwMode="auto">
          <a:xfrm>
            <a:off x="5299476" y="4753867"/>
            <a:ext cx="1584594" cy="80328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282" tIns="41141" rIns="82282" bIns="41141" rtlCol="0">
            <a:spAutoFit/>
          </a:bodyPr>
          <a:lstStyle/>
          <a:p>
            <a:pPr lvl="0" algn="just" defTabSz="685663">
              <a:lnSpc>
                <a:spcPct val="130000"/>
              </a:lnSpc>
              <a:defRPr/>
            </a:pPr>
            <a:r>
              <a:rPr lang="zh-CN" altLang="en-US" sz="1200" dirty="0">
                <a:solidFill>
                  <a:srgbClr val="FF0000"/>
                </a:solidFill>
                <a:latin typeface="微软雅黑" panose="020B0503020204020204" charset="-122"/>
                <a:ea typeface="微软雅黑" panose="020B0503020204020204" charset="-122"/>
                <a:cs typeface="Calibri Light" panose="020F0302020204030204"/>
              </a:rPr>
              <a:t>您的内容打在这里，或者通过复制您的文本后，在此框中选择</a:t>
            </a:r>
            <a:endParaRPr lang="zh-CN" altLang="zh-CN" sz="1200" dirty="0">
              <a:solidFill>
                <a:srgbClr val="FF0000"/>
              </a:solidFill>
              <a:latin typeface="微软雅黑" panose="020B0503020204020204" pitchFamily="34" charset="-122"/>
              <a:ea typeface="微软雅黑" panose="020B0503020204020204" pitchFamily="34" charset="-122"/>
            </a:endParaRPr>
          </a:p>
        </p:txBody>
      </p:sp>
      <p:sp>
        <p:nvSpPr>
          <p:cNvPr id="53" name="矩形 1">
            <a:extLst>
              <a:ext uri="{FF2B5EF4-FFF2-40B4-BE49-F238E27FC236}">
                <a16:creationId xmlns:a16="http://schemas.microsoft.com/office/drawing/2014/main" xmlns="" id="{D49E7C35-2B00-4822-BCD9-F9C9160700BD}"/>
              </a:ext>
            </a:extLst>
          </p:cNvPr>
          <p:cNvSpPr>
            <a:spLocks noChangeArrowheads="1"/>
          </p:cNvSpPr>
          <p:nvPr/>
        </p:nvSpPr>
        <p:spPr bwMode="auto">
          <a:xfrm>
            <a:off x="8036149" y="4753867"/>
            <a:ext cx="1584594" cy="80328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282" tIns="41141" rIns="82282" bIns="41141" rtlCol="0">
            <a:spAutoFit/>
          </a:bodyPr>
          <a:lstStyle/>
          <a:p>
            <a:pPr lvl="0" algn="just" defTabSz="685663">
              <a:lnSpc>
                <a:spcPct val="130000"/>
              </a:lnSpc>
              <a:defRPr/>
            </a:pPr>
            <a:r>
              <a:rPr lang="zh-CN" altLang="en-US" sz="1200" dirty="0">
                <a:solidFill>
                  <a:srgbClr val="00B050"/>
                </a:solidFill>
                <a:latin typeface="微软雅黑" panose="020B0503020204020204" charset="-122"/>
                <a:ea typeface="微软雅黑" panose="020B0503020204020204" charset="-122"/>
                <a:cs typeface="Calibri Light" panose="020F0302020204030204"/>
              </a:rPr>
              <a:t>您的内容打在这里，或者通过复制您的文本后，在此框中选择</a:t>
            </a:r>
            <a:endParaRPr lang="zh-CN" altLang="zh-CN" sz="1200" dirty="0">
              <a:solidFill>
                <a:srgbClr val="00B05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958950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eelOff"/>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Effect transition="in" filter="fade">
                                      <p:cBhvr>
                                        <p:cTn id="27" dur="500"/>
                                        <p:tgtEl>
                                          <p:spTgt spid="14"/>
                                        </p:tgtEl>
                                      </p:cBhvr>
                                    </p:animEffect>
                                  </p:childTnLst>
                                </p:cTn>
                              </p:par>
                            </p:childTnLst>
                          </p:cTn>
                        </p:par>
                        <p:par>
                          <p:cTn id="28" fill="hold">
                            <p:stCondLst>
                              <p:cond delay="2000"/>
                            </p:stCondLst>
                            <p:childTnLst>
                              <p:par>
                                <p:cTn id="29" presetID="47"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ppt_x</p:attrName>
                                        </p:attrNameLst>
                                      </p:cBhvr>
                                      <p:tavLst>
                                        <p:tav tm="0">
                                          <p:val>
                                            <p:strVal val="#ppt_x"/>
                                          </p:val>
                                        </p:tav>
                                        <p:tav tm="100000">
                                          <p:val>
                                            <p:strVal val="#ppt_x"/>
                                          </p:val>
                                        </p:tav>
                                      </p:tavLst>
                                    </p:anim>
                                    <p:anim calcmode="lin" valueType="num">
                                      <p:cBhvr>
                                        <p:cTn id="33" dur="100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47" presetClass="entr" presetSubtype="0" fill="hold"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1000"/>
                                        <p:tgtEl>
                                          <p:spTgt spid="21"/>
                                        </p:tgtEl>
                                      </p:cBhvr>
                                    </p:animEffect>
                                    <p:anim calcmode="lin" valueType="num">
                                      <p:cBhvr>
                                        <p:cTn id="38" dur="1000" fill="hold"/>
                                        <p:tgtEl>
                                          <p:spTgt spid="21"/>
                                        </p:tgtEl>
                                        <p:attrNameLst>
                                          <p:attrName>ppt_x</p:attrName>
                                        </p:attrNameLst>
                                      </p:cBhvr>
                                      <p:tavLst>
                                        <p:tav tm="0">
                                          <p:val>
                                            <p:strVal val="#ppt_x"/>
                                          </p:val>
                                        </p:tav>
                                        <p:tav tm="100000">
                                          <p:val>
                                            <p:strVal val="#ppt_x"/>
                                          </p:val>
                                        </p:tav>
                                      </p:tavLst>
                                    </p:anim>
                                    <p:anim calcmode="lin" valueType="num">
                                      <p:cBhvr>
                                        <p:cTn id="39" dur="1000" fill="hold"/>
                                        <p:tgtEl>
                                          <p:spTgt spid="21"/>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47" presetClass="entr" presetSubtype="0"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1000"/>
                                        <p:tgtEl>
                                          <p:spTgt spid="27"/>
                                        </p:tgtEl>
                                      </p:cBhvr>
                                    </p:animEffect>
                                    <p:anim calcmode="lin" valueType="num">
                                      <p:cBhvr>
                                        <p:cTn id="44" dur="1000" fill="hold"/>
                                        <p:tgtEl>
                                          <p:spTgt spid="27"/>
                                        </p:tgtEl>
                                        <p:attrNameLst>
                                          <p:attrName>ppt_x</p:attrName>
                                        </p:attrNameLst>
                                      </p:cBhvr>
                                      <p:tavLst>
                                        <p:tav tm="0">
                                          <p:val>
                                            <p:strVal val="#ppt_x"/>
                                          </p:val>
                                        </p:tav>
                                        <p:tav tm="100000">
                                          <p:val>
                                            <p:strVal val="#ppt_x"/>
                                          </p:val>
                                        </p:tav>
                                      </p:tavLst>
                                    </p:anim>
                                    <p:anim calcmode="lin" valueType="num">
                                      <p:cBhvr>
                                        <p:cTn id="45" dur="1000" fill="hold"/>
                                        <p:tgtEl>
                                          <p:spTgt spid="27"/>
                                        </p:tgtEl>
                                        <p:attrNameLst>
                                          <p:attrName>ppt_y</p:attrName>
                                        </p:attrNameLst>
                                      </p:cBhvr>
                                      <p:tavLst>
                                        <p:tav tm="0">
                                          <p:val>
                                            <p:strVal val="#ppt_y-.1"/>
                                          </p:val>
                                        </p:tav>
                                        <p:tav tm="100000">
                                          <p:val>
                                            <p:strVal val="#ppt_y"/>
                                          </p:val>
                                        </p:tav>
                                      </p:tavLst>
                                    </p:anim>
                                  </p:childTnLst>
                                </p:cTn>
                              </p:par>
                            </p:childTnLst>
                          </p:cTn>
                        </p:par>
                        <p:par>
                          <p:cTn id="46" fill="hold">
                            <p:stCondLst>
                              <p:cond delay="5000"/>
                            </p:stCondLst>
                            <p:childTnLst>
                              <p:par>
                                <p:cTn id="47" presetID="2" presetClass="entr" presetSubtype="4" fill="hold" grpId="0" nodeType="afterEffect">
                                  <p:stCondLst>
                                    <p:cond delay="0"/>
                                  </p:stCondLst>
                                  <p:childTnLst>
                                    <p:set>
                                      <p:cBhvr>
                                        <p:cTn id="48" dur="1" fill="hold">
                                          <p:stCondLst>
                                            <p:cond delay="0"/>
                                          </p:stCondLst>
                                        </p:cTn>
                                        <p:tgtEl>
                                          <p:spTgt spid="53"/>
                                        </p:tgtEl>
                                        <p:attrNameLst>
                                          <p:attrName>style.visibility</p:attrName>
                                        </p:attrNameLst>
                                      </p:cBhvr>
                                      <p:to>
                                        <p:strVal val="visible"/>
                                      </p:to>
                                    </p:set>
                                    <p:anim calcmode="lin" valueType="num">
                                      <p:cBhvr additive="base">
                                        <p:cTn id="49" dur="500" fill="hold"/>
                                        <p:tgtEl>
                                          <p:spTgt spid="53"/>
                                        </p:tgtEl>
                                        <p:attrNameLst>
                                          <p:attrName>ppt_x</p:attrName>
                                        </p:attrNameLst>
                                      </p:cBhvr>
                                      <p:tavLst>
                                        <p:tav tm="0">
                                          <p:val>
                                            <p:strVal val="#ppt_x"/>
                                          </p:val>
                                        </p:tav>
                                        <p:tav tm="100000">
                                          <p:val>
                                            <p:strVal val="#ppt_x"/>
                                          </p:val>
                                        </p:tav>
                                      </p:tavLst>
                                    </p:anim>
                                    <p:anim calcmode="lin" valueType="num">
                                      <p:cBhvr additive="base">
                                        <p:cTn id="50" dur="500" fill="hold"/>
                                        <p:tgtEl>
                                          <p:spTgt spid="53"/>
                                        </p:tgtEl>
                                        <p:attrNameLst>
                                          <p:attrName>ppt_y</p:attrName>
                                        </p:attrNameLst>
                                      </p:cBhvr>
                                      <p:tavLst>
                                        <p:tav tm="0">
                                          <p:val>
                                            <p:strVal val="1+#ppt_h/2"/>
                                          </p:val>
                                        </p:tav>
                                        <p:tav tm="100000">
                                          <p:val>
                                            <p:strVal val="#ppt_y"/>
                                          </p:val>
                                        </p:tav>
                                      </p:tavLst>
                                    </p:anim>
                                  </p:childTnLst>
                                </p:cTn>
                              </p:par>
                            </p:childTnLst>
                          </p:cTn>
                        </p:par>
                        <p:par>
                          <p:cTn id="51" fill="hold">
                            <p:stCondLst>
                              <p:cond delay="5500"/>
                            </p:stCondLst>
                            <p:childTnLst>
                              <p:par>
                                <p:cTn id="52" presetID="2" presetClass="entr" presetSubtype="4" fill="hold" grpId="0" nodeType="afterEffect">
                                  <p:stCondLst>
                                    <p:cond delay="0"/>
                                  </p:stCondLst>
                                  <p:childTnLst>
                                    <p:set>
                                      <p:cBhvr>
                                        <p:cTn id="53" dur="1" fill="hold">
                                          <p:stCondLst>
                                            <p:cond delay="0"/>
                                          </p:stCondLst>
                                        </p:cTn>
                                        <p:tgtEl>
                                          <p:spTgt spid="52"/>
                                        </p:tgtEl>
                                        <p:attrNameLst>
                                          <p:attrName>style.visibility</p:attrName>
                                        </p:attrNameLst>
                                      </p:cBhvr>
                                      <p:to>
                                        <p:strVal val="visible"/>
                                      </p:to>
                                    </p:set>
                                    <p:anim calcmode="lin" valueType="num">
                                      <p:cBhvr additive="base">
                                        <p:cTn id="54" dur="500" fill="hold"/>
                                        <p:tgtEl>
                                          <p:spTgt spid="52"/>
                                        </p:tgtEl>
                                        <p:attrNameLst>
                                          <p:attrName>ppt_x</p:attrName>
                                        </p:attrNameLst>
                                      </p:cBhvr>
                                      <p:tavLst>
                                        <p:tav tm="0">
                                          <p:val>
                                            <p:strVal val="#ppt_x"/>
                                          </p:val>
                                        </p:tav>
                                        <p:tav tm="100000">
                                          <p:val>
                                            <p:strVal val="#ppt_x"/>
                                          </p:val>
                                        </p:tav>
                                      </p:tavLst>
                                    </p:anim>
                                    <p:anim calcmode="lin" valueType="num">
                                      <p:cBhvr additive="base">
                                        <p:cTn id="55" dur="500" fill="hold"/>
                                        <p:tgtEl>
                                          <p:spTgt spid="52"/>
                                        </p:tgtEl>
                                        <p:attrNameLst>
                                          <p:attrName>ppt_y</p:attrName>
                                        </p:attrNameLst>
                                      </p:cBhvr>
                                      <p:tavLst>
                                        <p:tav tm="0">
                                          <p:val>
                                            <p:strVal val="1+#ppt_h/2"/>
                                          </p:val>
                                        </p:tav>
                                        <p:tav tm="100000">
                                          <p:val>
                                            <p:strVal val="#ppt_y"/>
                                          </p:val>
                                        </p:tav>
                                      </p:tavLst>
                                    </p:anim>
                                  </p:childTnLst>
                                </p:cTn>
                              </p:par>
                            </p:childTnLst>
                          </p:cTn>
                        </p:par>
                        <p:par>
                          <p:cTn id="56" fill="hold">
                            <p:stCondLst>
                              <p:cond delay="6000"/>
                            </p:stCondLst>
                            <p:childTnLst>
                              <p:par>
                                <p:cTn id="57" presetID="2" presetClass="entr" presetSubtype="4" fill="hold" grpId="0" nodeType="afterEffect">
                                  <p:stCondLst>
                                    <p:cond delay="0"/>
                                  </p:stCondLst>
                                  <p:childTnLst>
                                    <p:set>
                                      <p:cBhvr>
                                        <p:cTn id="58" dur="1" fill="hold">
                                          <p:stCondLst>
                                            <p:cond delay="0"/>
                                          </p:stCondLst>
                                        </p:cTn>
                                        <p:tgtEl>
                                          <p:spTgt spid="51"/>
                                        </p:tgtEl>
                                        <p:attrNameLst>
                                          <p:attrName>style.visibility</p:attrName>
                                        </p:attrNameLst>
                                      </p:cBhvr>
                                      <p:to>
                                        <p:strVal val="visible"/>
                                      </p:to>
                                    </p:set>
                                    <p:anim calcmode="lin" valueType="num">
                                      <p:cBhvr additive="base">
                                        <p:cTn id="59" dur="500" fill="hold"/>
                                        <p:tgtEl>
                                          <p:spTgt spid="51"/>
                                        </p:tgtEl>
                                        <p:attrNameLst>
                                          <p:attrName>ppt_x</p:attrName>
                                        </p:attrNameLst>
                                      </p:cBhvr>
                                      <p:tavLst>
                                        <p:tav tm="0">
                                          <p:val>
                                            <p:strVal val="#ppt_x"/>
                                          </p:val>
                                        </p:tav>
                                        <p:tav tm="100000">
                                          <p:val>
                                            <p:strVal val="#ppt_x"/>
                                          </p:val>
                                        </p:tav>
                                      </p:tavLst>
                                    </p:anim>
                                    <p:anim calcmode="lin" valueType="num">
                                      <p:cBhvr additive="base">
                                        <p:cTn id="60"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D17CC552-E4AD-4497-A700-567D1C3089A5}"/>
              </a:ext>
            </a:extLst>
          </p:cNvPr>
          <p:cNvPicPr>
            <a:picLocks noChangeAspect="1"/>
          </p:cNvPicPr>
          <p:nvPr/>
        </p:nvPicPr>
        <p:blipFill rotWithShape="1">
          <a:blip r:embed="rId3">
            <a:extLst>
              <a:ext uri="{28A0092B-C50C-407E-A947-70E740481C1C}">
                <a14:useLocalDpi xmlns:a14="http://schemas.microsoft.com/office/drawing/2010/main" val="0"/>
              </a:ext>
            </a:extLst>
          </a:blip>
          <a:srcRect l="19576" t="8117" r="72623" b="81761"/>
          <a:stretch/>
        </p:blipFill>
        <p:spPr>
          <a:xfrm rot="9671599">
            <a:off x="8241979" y="221941"/>
            <a:ext cx="958362" cy="817685"/>
          </a:xfrm>
          <a:prstGeom prst="rect">
            <a:avLst/>
          </a:prstGeom>
        </p:spPr>
      </p:pic>
      <p:pic>
        <p:nvPicPr>
          <p:cNvPr id="5" name="图片 4">
            <a:extLst>
              <a:ext uri="{FF2B5EF4-FFF2-40B4-BE49-F238E27FC236}">
                <a16:creationId xmlns:a16="http://schemas.microsoft.com/office/drawing/2014/main" xmlns="" id="{CF79C008-DCFC-4CE8-A206-D73BE429D18D}"/>
              </a:ext>
            </a:extLst>
          </p:cNvPr>
          <p:cNvPicPr>
            <a:picLocks noChangeAspect="1"/>
          </p:cNvPicPr>
          <p:nvPr/>
        </p:nvPicPr>
        <p:blipFill rotWithShape="1">
          <a:blip r:embed="rId3">
            <a:extLst>
              <a:ext uri="{28A0092B-C50C-407E-A947-70E740481C1C}">
                <a14:useLocalDpi xmlns:a14="http://schemas.microsoft.com/office/drawing/2010/main" val="0"/>
              </a:ext>
            </a:extLst>
          </a:blip>
          <a:srcRect l="5562" t="27983" r="85636" b="59285"/>
          <a:stretch/>
        </p:blipFill>
        <p:spPr>
          <a:xfrm>
            <a:off x="6555420" y="4753867"/>
            <a:ext cx="1081454" cy="1028578"/>
          </a:xfrm>
          <a:prstGeom prst="rect">
            <a:avLst/>
          </a:prstGeom>
        </p:spPr>
      </p:pic>
      <p:sp>
        <p:nvSpPr>
          <p:cNvPr id="6" name="矩形 5">
            <a:extLst>
              <a:ext uri="{FF2B5EF4-FFF2-40B4-BE49-F238E27FC236}">
                <a16:creationId xmlns:a16="http://schemas.microsoft.com/office/drawing/2014/main" xmlns="" id="{3A18E296-18DD-452A-8155-694B7023F95E}"/>
              </a:ext>
            </a:extLst>
          </p:cNvPr>
          <p:cNvSpPr/>
          <p:nvPr/>
        </p:nvSpPr>
        <p:spPr>
          <a:xfrm>
            <a:off x="976543" y="941033"/>
            <a:ext cx="10306974" cy="5175681"/>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a:extLst>
              <a:ext uri="{FF2B5EF4-FFF2-40B4-BE49-F238E27FC236}">
                <a16:creationId xmlns:a16="http://schemas.microsoft.com/office/drawing/2014/main" xmlns="" id="{F745A01C-3F51-4492-AA7D-F3E0535AA4C7}"/>
              </a:ext>
            </a:extLst>
          </p:cNvPr>
          <p:cNvPicPr>
            <a:picLocks noChangeAspect="1"/>
          </p:cNvPicPr>
          <p:nvPr/>
        </p:nvPicPr>
        <p:blipFill>
          <a:blip r:embed="rId4"/>
          <a:stretch>
            <a:fillRect/>
          </a:stretch>
        </p:blipFill>
        <p:spPr>
          <a:xfrm rot="3546099">
            <a:off x="11010044" y="881534"/>
            <a:ext cx="455371" cy="385504"/>
          </a:xfrm>
          <a:prstGeom prst="rect">
            <a:avLst/>
          </a:prstGeom>
        </p:spPr>
      </p:pic>
      <p:pic>
        <p:nvPicPr>
          <p:cNvPr id="21" name="图片 20">
            <a:extLst>
              <a:ext uri="{FF2B5EF4-FFF2-40B4-BE49-F238E27FC236}">
                <a16:creationId xmlns:a16="http://schemas.microsoft.com/office/drawing/2014/main" xmlns="" id="{2698E5E1-4F2E-47C0-A251-347B271547A7}"/>
              </a:ext>
            </a:extLst>
          </p:cNvPr>
          <p:cNvPicPr>
            <a:picLocks noChangeAspect="1"/>
          </p:cNvPicPr>
          <p:nvPr/>
        </p:nvPicPr>
        <p:blipFill>
          <a:blip r:embed="rId4"/>
          <a:stretch>
            <a:fillRect/>
          </a:stretch>
        </p:blipFill>
        <p:spPr>
          <a:xfrm rot="14028971">
            <a:off x="872654" y="5891896"/>
            <a:ext cx="455371" cy="385504"/>
          </a:xfrm>
          <a:prstGeom prst="rect">
            <a:avLst/>
          </a:prstGeom>
        </p:spPr>
      </p:pic>
      <p:pic>
        <p:nvPicPr>
          <p:cNvPr id="22" name="图片 21">
            <a:extLst>
              <a:ext uri="{FF2B5EF4-FFF2-40B4-BE49-F238E27FC236}">
                <a16:creationId xmlns:a16="http://schemas.microsoft.com/office/drawing/2014/main" xmlns="" id="{201141B3-D06C-4481-840D-2EC0D96280DF}"/>
              </a:ext>
            </a:extLst>
          </p:cNvPr>
          <p:cNvPicPr>
            <a:picLocks noChangeAspect="1"/>
          </p:cNvPicPr>
          <p:nvPr/>
        </p:nvPicPr>
        <p:blipFill>
          <a:blip r:embed="rId4"/>
          <a:stretch>
            <a:fillRect/>
          </a:stretch>
        </p:blipFill>
        <p:spPr>
          <a:xfrm rot="20217990">
            <a:off x="867610" y="818228"/>
            <a:ext cx="455371" cy="385504"/>
          </a:xfrm>
          <a:prstGeom prst="rect">
            <a:avLst/>
          </a:prstGeom>
        </p:spPr>
      </p:pic>
      <p:pic>
        <p:nvPicPr>
          <p:cNvPr id="23" name="图片 22">
            <a:extLst>
              <a:ext uri="{FF2B5EF4-FFF2-40B4-BE49-F238E27FC236}">
                <a16:creationId xmlns:a16="http://schemas.microsoft.com/office/drawing/2014/main" xmlns="" id="{810E5DC6-C2EE-4E33-944C-17B478B6C85F}"/>
              </a:ext>
            </a:extLst>
          </p:cNvPr>
          <p:cNvPicPr>
            <a:picLocks noChangeAspect="1"/>
          </p:cNvPicPr>
          <p:nvPr/>
        </p:nvPicPr>
        <p:blipFill>
          <a:blip r:embed="rId4"/>
          <a:stretch>
            <a:fillRect/>
          </a:stretch>
        </p:blipFill>
        <p:spPr>
          <a:xfrm rot="8512989">
            <a:off x="11017724" y="5932839"/>
            <a:ext cx="455371" cy="385504"/>
          </a:xfrm>
          <a:prstGeom prst="rect">
            <a:avLst/>
          </a:prstGeom>
        </p:spPr>
      </p:pic>
      <p:grpSp>
        <p:nvGrpSpPr>
          <p:cNvPr id="24" name="Group 19">
            <a:extLst>
              <a:ext uri="{FF2B5EF4-FFF2-40B4-BE49-F238E27FC236}">
                <a16:creationId xmlns:a16="http://schemas.microsoft.com/office/drawing/2014/main" xmlns="" id="{39B9516E-F48E-4A4D-B89F-66DF93740FFC}"/>
              </a:ext>
            </a:extLst>
          </p:cNvPr>
          <p:cNvGrpSpPr/>
          <p:nvPr/>
        </p:nvGrpSpPr>
        <p:grpSpPr>
          <a:xfrm>
            <a:off x="2535493" y="2169934"/>
            <a:ext cx="7366591" cy="1465797"/>
            <a:chOff x="1212082" y="2089253"/>
            <a:chExt cx="4083818" cy="812594"/>
          </a:xfrm>
          <a:solidFill>
            <a:schemeClr val="accent2">
              <a:lumMod val="50000"/>
            </a:schemeClr>
          </a:solidFill>
        </p:grpSpPr>
        <p:sp>
          <p:nvSpPr>
            <p:cNvPr id="25" name="Freeform 16">
              <a:extLst>
                <a:ext uri="{FF2B5EF4-FFF2-40B4-BE49-F238E27FC236}">
                  <a16:creationId xmlns:a16="http://schemas.microsoft.com/office/drawing/2014/main" xmlns="" id="{7D16DED2-A44F-40B3-88CD-9D36FC7BAD19}"/>
                </a:ext>
              </a:extLst>
            </p:cNvPr>
            <p:cNvSpPr>
              <a:spLocks noChangeAspect="1"/>
            </p:cNvSpPr>
            <p:nvPr/>
          </p:nvSpPr>
          <p:spPr>
            <a:xfrm>
              <a:off x="3848100" y="2089253"/>
              <a:ext cx="1447800" cy="812594"/>
            </a:xfrm>
            <a:custGeom>
              <a:avLst/>
              <a:gdLst>
                <a:gd name="connsiteX0" fmla="*/ 723900 w 1447800"/>
                <a:gd name="connsiteY0" fmla="*/ 0 h 812594"/>
                <a:gd name="connsiteX1" fmla="*/ 782950 w 1447800"/>
                <a:gd name="connsiteY1" fmla="*/ 2982 h 812594"/>
                <a:gd name="connsiteX2" fmla="*/ 1447800 w 1447800"/>
                <a:gd name="connsiteY2" fmla="*/ 739727 h 812594"/>
                <a:gd name="connsiteX3" fmla="*/ 1446025 w 1447800"/>
                <a:gd name="connsiteY3" fmla="*/ 739727 h 812594"/>
                <a:gd name="connsiteX4" fmla="*/ 1447800 w 1447800"/>
                <a:gd name="connsiteY4" fmla="*/ 744013 h 812594"/>
                <a:gd name="connsiteX5" fmla="*/ 1379220 w 1447800"/>
                <a:gd name="connsiteY5" fmla="*/ 812593 h 812594"/>
                <a:gd name="connsiteX6" fmla="*/ 1310640 w 1447800"/>
                <a:gd name="connsiteY6" fmla="*/ 744013 h 812594"/>
                <a:gd name="connsiteX7" fmla="*/ 1312415 w 1447800"/>
                <a:gd name="connsiteY7" fmla="*/ 739727 h 812594"/>
                <a:gd name="connsiteX8" fmla="*/ 1309234 w 1447800"/>
                <a:gd name="connsiteY8" fmla="*/ 739727 h 812594"/>
                <a:gd name="connsiteX9" fmla="*/ 1309430 w 1447800"/>
                <a:gd name="connsiteY9" fmla="*/ 737778 h 812594"/>
                <a:gd name="connsiteX10" fmla="*/ 827039 w 1447800"/>
                <a:gd name="connsiteY10" fmla="*/ 145904 h 812594"/>
                <a:gd name="connsiteX11" fmla="*/ 723900 w 1447800"/>
                <a:gd name="connsiteY11" fmla="*/ 135507 h 812594"/>
                <a:gd name="connsiteX12" fmla="*/ 723900 w 1447800"/>
                <a:gd name="connsiteY12" fmla="*/ 135508 h 812594"/>
                <a:gd name="connsiteX13" fmla="*/ 620761 w 1447800"/>
                <a:gd name="connsiteY13" fmla="*/ 145905 h 812594"/>
                <a:gd name="connsiteX14" fmla="*/ 138370 w 1447800"/>
                <a:gd name="connsiteY14" fmla="*/ 737779 h 812594"/>
                <a:gd name="connsiteX15" fmla="*/ 138566 w 1447800"/>
                <a:gd name="connsiteY15" fmla="*/ 739728 h 812594"/>
                <a:gd name="connsiteX16" fmla="*/ 135385 w 1447800"/>
                <a:gd name="connsiteY16" fmla="*/ 739728 h 812594"/>
                <a:gd name="connsiteX17" fmla="*/ 137160 w 1447800"/>
                <a:gd name="connsiteY17" fmla="*/ 744014 h 812594"/>
                <a:gd name="connsiteX18" fmla="*/ 68580 w 1447800"/>
                <a:gd name="connsiteY18" fmla="*/ 812594 h 812594"/>
                <a:gd name="connsiteX19" fmla="*/ 0 w 1447800"/>
                <a:gd name="connsiteY19" fmla="*/ 744014 h 812594"/>
                <a:gd name="connsiteX20" fmla="*/ 1775 w 1447800"/>
                <a:gd name="connsiteY20" fmla="*/ 739728 h 812594"/>
                <a:gd name="connsiteX21" fmla="*/ 0 w 1447800"/>
                <a:gd name="connsiteY21" fmla="*/ 739728 h 812594"/>
                <a:gd name="connsiteX22" fmla="*/ 664850 w 1447800"/>
                <a:gd name="connsiteY22" fmla="*/ 2983 h 812594"/>
                <a:gd name="connsiteX23" fmla="*/ 723900 w 1447800"/>
                <a:gd name="connsiteY23" fmla="*/ 1 h 8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47800" h="812594">
                  <a:moveTo>
                    <a:pt x="723900" y="0"/>
                  </a:moveTo>
                  <a:lnTo>
                    <a:pt x="782950" y="2982"/>
                  </a:lnTo>
                  <a:cubicBezTo>
                    <a:pt x="1156386" y="40906"/>
                    <a:pt x="1447800" y="356285"/>
                    <a:pt x="1447800" y="739727"/>
                  </a:cubicBezTo>
                  <a:lnTo>
                    <a:pt x="1446025" y="739727"/>
                  </a:lnTo>
                  <a:lnTo>
                    <a:pt x="1447800" y="744013"/>
                  </a:lnTo>
                  <a:cubicBezTo>
                    <a:pt x="1447800" y="781889"/>
                    <a:pt x="1417096" y="812593"/>
                    <a:pt x="1379220" y="812593"/>
                  </a:cubicBezTo>
                  <a:cubicBezTo>
                    <a:pt x="1341344" y="812593"/>
                    <a:pt x="1310640" y="781889"/>
                    <a:pt x="1310640" y="744013"/>
                  </a:cubicBezTo>
                  <a:lnTo>
                    <a:pt x="1312415" y="739727"/>
                  </a:lnTo>
                  <a:lnTo>
                    <a:pt x="1309234" y="739727"/>
                  </a:lnTo>
                  <a:lnTo>
                    <a:pt x="1309430" y="737778"/>
                  </a:lnTo>
                  <a:cubicBezTo>
                    <a:pt x="1309430" y="445824"/>
                    <a:pt x="1102339" y="202239"/>
                    <a:pt x="827039" y="145904"/>
                  </a:cubicBezTo>
                  <a:lnTo>
                    <a:pt x="723900" y="135507"/>
                  </a:lnTo>
                  <a:lnTo>
                    <a:pt x="723900" y="135508"/>
                  </a:lnTo>
                  <a:lnTo>
                    <a:pt x="620761" y="145905"/>
                  </a:lnTo>
                  <a:cubicBezTo>
                    <a:pt x="345461" y="202240"/>
                    <a:pt x="138370" y="445825"/>
                    <a:pt x="138370" y="737779"/>
                  </a:cubicBezTo>
                  <a:lnTo>
                    <a:pt x="138566" y="739728"/>
                  </a:lnTo>
                  <a:lnTo>
                    <a:pt x="135385" y="739728"/>
                  </a:lnTo>
                  <a:lnTo>
                    <a:pt x="137160" y="744014"/>
                  </a:lnTo>
                  <a:cubicBezTo>
                    <a:pt x="137160" y="781890"/>
                    <a:pt x="106456" y="812594"/>
                    <a:pt x="68580" y="812594"/>
                  </a:cubicBezTo>
                  <a:cubicBezTo>
                    <a:pt x="30704" y="812594"/>
                    <a:pt x="0" y="781890"/>
                    <a:pt x="0" y="744014"/>
                  </a:cubicBezTo>
                  <a:lnTo>
                    <a:pt x="1775" y="739728"/>
                  </a:lnTo>
                  <a:lnTo>
                    <a:pt x="0" y="739728"/>
                  </a:lnTo>
                  <a:cubicBezTo>
                    <a:pt x="0" y="356286"/>
                    <a:pt x="291414" y="40907"/>
                    <a:pt x="664850" y="2983"/>
                  </a:cubicBezTo>
                  <a:lnTo>
                    <a:pt x="723900" y="1"/>
                  </a:lnTo>
                  <a:close/>
                </a:path>
              </a:pathLst>
            </a:cu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ea typeface="微软雅黑" panose="020B0503020204020204" pitchFamily="34" charset="-122"/>
              </a:endParaRPr>
            </a:p>
          </p:txBody>
        </p:sp>
        <p:sp>
          <p:nvSpPr>
            <p:cNvPr id="26" name="Freeform 17">
              <a:extLst>
                <a:ext uri="{FF2B5EF4-FFF2-40B4-BE49-F238E27FC236}">
                  <a16:creationId xmlns:a16="http://schemas.microsoft.com/office/drawing/2014/main" xmlns="" id="{A4A6F343-7094-430F-A9A9-8BC7C7D5D7EB}"/>
                </a:ext>
              </a:extLst>
            </p:cNvPr>
            <p:cNvSpPr>
              <a:spLocks noChangeAspect="1"/>
            </p:cNvSpPr>
            <p:nvPr/>
          </p:nvSpPr>
          <p:spPr>
            <a:xfrm>
              <a:off x="2530091" y="2089253"/>
              <a:ext cx="1447800" cy="812594"/>
            </a:xfrm>
            <a:custGeom>
              <a:avLst/>
              <a:gdLst>
                <a:gd name="connsiteX0" fmla="*/ 723900 w 1447800"/>
                <a:gd name="connsiteY0" fmla="*/ 0 h 812594"/>
                <a:gd name="connsiteX1" fmla="*/ 782950 w 1447800"/>
                <a:gd name="connsiteY1" fmla="*/ 2982 h 812594"/>
                <a:gd name="connsiteX2" fmla="*/ 1447800 w 1447800"/>
                <a:gd name="connsiteY2" fmla="*/ 739727 h 812594"/>
                <a:gd name="connsiteX3" fmla="*/ 1446025 w 1447800"/>
                <a:gd name="connsiteY3" fmla="*/ 739727 h 812594"/>
                <a:gd name="connsiteX4" fmla="*/ 1447800 w 1447800"/>
                <a:gd name="connsiteY4" fmla="*/ 744013 h 812594"/>
                <a:gd name="connsiteX5" fmla="*/ 1379220 w 1447800"/>
                <a:gd name="connsiteY5" fmla="*/ 812593 h 812594"/>
                <a:gd name="connsiteX6" fmla="*/ 1310640 w 1447800"/>
                <a:gd name="connsiteY6" fmla="*/ 744013 h 812594"/>
                <a:gd name="connsiteX7" fmla="*/ 1312415 w 1447800"/>
                <a:gd name="connsiteY7" fmla="*/ 739727 h 812594"/>
                <a:gd name="connsiteX8" fmla="*/ 1309234 w 1447800"/>
                <a:gd name="connsiteY8" fmla="*/ 739727 h 812594"/>
                <a:gd name="connsiteX9" fmla="*/ 1309430 w 1447800"/>
                <a:gd name="connsiteY9" fmla="*/ 737778 h 812594"/>
                <a:gd name="connsiteX10" fmla="*/ 827039 w 1447800"/>
                <a:gd name="connsiteY10" fmla="*/ 145904 h 812594"/>
                <a:gd name="connsiteX11" fmla="*/ 723900 w 1447800"/>
                <a:gd name="connsiteY11" fmla="*/ 135507 h 812594"/>
                <a:gd name="connsiteX12" fmla="*/ 723900 w 1447800"/>
                <a:gd name="connsiteY12" fmla="*/ 135508 h 812594"/>
                <a:gd name="connsiteX13" fmla="*/ 620761 w 1447800"/>
                <a:gd name="connsiteY13" fmla="*/ 145905 h 812594"/>
                <a:gd name="connsiteX14" fmla="*/ 138370 w 1447800"/>
                <a:gd name="connsiteY14" fmla="*/ 737779 h 812594"/>
                <a:gd name="connsiteX15" fmla="*/ 138566 w 1447800"/>
                <a:gd name="connsiteY15" fmla="*/ 739728 h 812594"/>
                <a:gd name="connsiteX16" fmla="*/ 135385 w 1447800"/>
                <a:gd name="connsiteY16" fmla="*/ 739728 h 812594"/>
                <a:gd name="connsiteX17" fmla="*/ 137160 w 1447800"/>
                <a:gd name="connsiteY17" fmla="*/ 744014 h 812594"/>
                <a:gd name="connsiteX18" fmla="*/ 68580 w 1447800"/>
                <a:gd name="connsiteY18" fmla="*/ 812594 h 812594"/>
                <a:gd name="connsiteX19" fmla="*/ 0 w 1447800"/>
                <a:gd name="connsiteY19" fmla="*/ 744014 h 812594"/>
                <a:gd name="connsiteX20" fmla="*/ 1775 w 1447800"/>
                <a:gd name="connsiteY20" fmla="*/ 739728 h 812594"/>
                <a:gd name="connsiteX21" fmla="*/ 0 w 1447800"/>
                <a:gd name="connsiteY21" fmla="*/ 739728 h 812594"/>
                <a:gd name="connsiteX22" fmla="*/ 664850 w 1447800"/>
                <a:gd name="connsiteY22" fmla="*/ 2983 h 812594"/>
                <a:gd name="connsiteX23" fmla="*/ 723900 w 1447800"/>
                <a:gd name="connsiteY23" fmla="*/ 1 h 8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47800" h="812594">
                  <a:moveTo>
                    <a:pt x="723900" y="0"/>
                  </a:moveTo>
                  <a:lnTo>
                    <a:pt x="782950" y="2982"/>
                  </a:lnTo>
                  <a:cubicBezTo>
                    <a:pt x="1156386" y="40906"/>
                    <a:pt x="1447800" y="356285"/>
                    <a:pt x="1447800" y="739727"/>
                  </a:cubicBezTo>
                  <a:lnTo>
                    <a:pt x="1446025" y="739727"/>
                  </a:lnTo>
                  <a:lnTo>
                    <a:pt x="1447800" y="744013"/>
                  </a:lnTo>
                  <a:cubicBezTo>
                    <a:pt x="1447800" y="781889"/>
                    <a:pt x="1417096" y="812593"/>
                    <a:pt x="1379220" y="812593"/>
                  </a:cubicBezTo>
                  <a:cubicBezTo>
                    <a:pt x="1341344" y="812593"/>
                    <a:pt x="1310640" y="781889"/>
                    <a:pt x="1310640" y="744013"/>
                  </a:cubicBezTo>
                  <a:lnTo>
                    <a:pt x="1312415" y="739727"/>
                  </a:lnTo>
                  <a:lnTo>
                    <a:pt x="1309234" y="739727"/>
                  </a:lnTo>
                  <a:lnTo>
                    <a:pt x="1309430" y="737778"/>
                  </a:lnTo>
                  <a:cubicBezTo>
                    <a:pt x="1309430" y="445824"/>
                    <a:pt x="1102339" y="202239"/>
                    <a:pt x="827039" y="145904"/>
                  </a:cubicBezTo>
                  <a:lnTo>
                    <a:pt x="723900" y="135507"/>
                  </a:lnTo>
                  <a:lnTo>
                    <a:pt x="723900" y="135508"/>
                  </a:lnTo>
                  <a:lnTo>
                    <a:pt x="620761" y="145905"/>
                  </a:lnTo>
                  <a:cubicBezTo>
                    <a:pt x="345461" y="202240"/>
                    <a:pt x="138370" y="445825"/>
                    <a:pt x="138370" y="737779"/>
                  </a:cubicBezTo>
                  <a:lnTo>
                    <a:pt x="138566" y="739728"/>
                  </a:lnTo>
                  <a:lnTo>
                    <a:pt x="135385" y="739728"/>
                  </a:lnTo>
                  <a:lnTo>
                    <a:pt x="137160" y="744014"/>
                  </a:lnTo>
                  <a:cubicBezTo>
                    <a:pt x="137160" y="781890"/>
                    <a:pt x="106456" y="812594"/>
                    <a:pt x="68580" y="812594"/>
                  </a:cubicBezTo>
                  <a:cubicBezTo>
                    <a:pt x="30704" y="812594"/>
                    <a:pt x="0" y="781890"/>
                    <a:pt x="0" y="744014"/>
                  </a:cubicBezTo>
                  <a:lnTo>
                    <a:pt x="1775" y="739728"/>
                  </a:lnTo>
                  <a:lnTo>
                    <a:pt x="0" y="739728"/>
                  </a:lnTo>
                  <a:cubicBezTo>
                    <a:pt x="0" y="356286"/>
                    <a:pt x="291414" y="40907"/>
                    <a:pt x="664850" y="2983"/>
                  </a:cubicBezTo>
                  <a:lnTo>
                    <a:pt x="723900" y="1"/>
                  </a:lnTo>
                  <a:close/>
                </a:path>
              </a:pathLst>
            </a:custGeom>
            <a:solidFill>
              <a:srgbClr val="CC99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ea typeface="微软雅黑" panose="020B0503020204020204" pitchFamily="34" charset="-122"/>
              </a:endParaRPr>
            </a:p>
          </p:txBody>
        </p:sp>
        <p:sp>
          <p:nvSpPr>
            <p:cNvPr id="27" name="Freeform 18">
              <a:extLst>
                <a:ext uri="{FF2B5EF4-FFF2-40B4-BE49-F238E27FC236}">
                  <a16:creationId xmlns:a16="http://schemas.microsoft.com/office/drawing/2014/main" xmlns="" id="{8D89CB5D-F996-4CA9-BAEE-BB8A8DFBC18C}"/>
                </a:ext>
              </a:extLst>
            </p:cNvPr>
            <p:cNvSpPr>
              <a:spLocks noChangeAspect="1"/>
            </p:cNvSpPr>
            <p:nvPr/>
          </p:nvSpPr>
          <p:spPr>
            <a:xfrm>
              <a:off x="1212082" y="2089253"/>
              <a:ext cx="1447800" cy="812594"/>
            </a:xfrm>
            <a:custGeom>
              <a:avLst/>
              <a:gdLst>
                <a:gd name="connsiteX0" fmla="*/ 723900 w 1447800"/>
                <a:gd name="connsiteY0" fmla="*/ 0 h 812594"/>
                <a:gd name="connsiteX1" fmla="*/ 782950 w 1447800"/>
                <a:gd name="connsiteY1" fmla="*/ 2982 h 812594"/>
                <a:gd name="connsiteX2" fmla="*/ 1447800 w 1447800"/>
                <a:gd name="connsiteY2" fmla="*/ 739727 h 812594"/>
                <a:gd name="connsiteX3" fmla="*/ 1446025 w 1447800"/>
                <a:gd name="connsiteY3" fmla="*/ 739727 h 812594"/>
                <a:gd name="connsiteX4" fmla="*/ 1447800 w 1447800"/>
                <a:gd name="connsiteY4" fmla="*/ 744013 h 812594"/>
                <a:gd name="connsiteX5" fmla="*/ 1379220 w 1447800"/>
                <a:gd name="connsiteY5" fmla="*/ 812593 h 812594"/>
                <a:gd name="connsiteX6" fmla="*/ 1310640 w 1447800"/>
                <a:gd name="connsiteY6" fmla="*/ 744013 h 812594"/>
                <a:gd name="connsiteX7" fmla="*/ 1312415 w 1447800"/>
                <a:gd name="connsiteY7" fmla="*/ 739727 h 812594"/>
                <a:gd name="connsiteX8" fmla="*/ 1309234 w 1447800"/>
                <a:gd name="connsiteY8" fmla="*/ 739727 h 812594"/>
                <a:gd name="connsiteX9" fmla="*/ 1309430 w 1447800"/>
                <a:gd name="connsiteY9" fmla="*/ 737778 h 812594"/>
                <a:gd name="connsiteX10" fmla="*/ 827039 w 1447800"/>
                <a:gd name="connsiteY10" fmla="*/ 145904 h 812594"/>
                <a:gd name="connsiteX11" fmla="*/ 723900 w 1447800"/>
                <a:gd name="connsiteY11" fmla="*/ 135507 h 812594"/>
                <a:gd name="connsiteX12" fmla="*/ 723900 w 1447800"/>
                <a:gd name="connsiteY12" fmla="*/ 135508 h 812594"/>
                <a:gd name="connsiteX13" fmla="*/ 620761 w 1447800"/>
                <a:gd name="connsiteY13" fmla="*/ 145905 h 812594"/>
                <a:gd name="connsiteX14" fmla="*/ 138370 w 1447800"/>
                <a:gd name="connsiteY14" fmla="*/ 737779 h 812594"/>
                <a:gd name="connsiteX15" fmla="*/ 138566 w 1447800"/>
                <a:gd name="connsiteY15" fmla="*/ 739728 h 812594"/>
                <a:gd name="connsiteX16" fmla="*/ 135385 w 1447800"/>
                <a:gd name="connsiteY16" fmla="*/ 739728 h 812594"/>
                <a:gd name="connsiteX17" fmla="*/ 137160 w 1447800"/>
                <a:gd name="connsiteY17" fmla="*/ 744014 h 812594"/>
                <a:gd name="connsiteX18" fmla="*/ 68580 w 1447800"/>
                <a:gd name="connsiteY18" fmla="*/ 812594 h 812594"/>
                <a:gd name="connsiteX19" fmla="*/ 0 w 1447800"/>
                <a:gd name="connsiteY19" fmla="*/ 744014 h 812594"/>
                <a:gd name="connsiteX20" fmla="*/ 1775 w 1447800"/>
                <a:gd name="connsiteY20" fmla="*/ 739728 h 812594"/>
                <a:gd name="connsiteX21" fmla="*/ 0 w 1447800"/>
                <a:gd name="connsiteY21" fmla="*/ 739728 h 812594"/>
                <a:gd name="connsiteX22" fmla="*/ 664850 w 1447800"/>
                <a:gd name="connsiteY22" fmla="*/ 2983 h 812594"/>
                <a:gd name="connsiteX23" fmla="*/ 723900 w 1447800"/>
                <a:gd name="connsiteY23" fmla="*/ 1 h 8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47800" h="812594">
                  <a:moveTo>
                    <a:pt x="723900" y="0"/>
                  </a:moveTo>
                  <a:lnTo>
                    <a:pt x="782950" y="2982"/>
                  </a:lnTo>
                  <a:cubicBezTo>
                    <a:pt x="1156386" y="40906"/>
                    <a:pt x="1447800" y="356285"/>
                    <a:pt x="1447800" y="739727"/>
                  </a:cubicBezTo>
                  <a:lnTo>
                    <a:pt x="1446025" y="739727"/>
                  </a:lnTo>
                  <a:lnTo>
                    <a:pt x="1447800" y="744013"/>
                  </a:lnTo>
                  <a:cubicBezTo>
                    <a:pt x="1447800" y="781889"/>
                    <a:pt x="1417096" y="812593"/>
                    <a:pt x="1379220" y="812593"/>
                  </a:cubicBezTo>
                  <a:cubicBezTo>
                    <a:pt x="1341344" y="812593"/>
                    <a:pt x="1310640" y="781889"/>
                    <a:pt x="1310640" y="744013"/>
                  </a:cubicBezTo>
                  <a:lnTo>
                    <a:pt x="1312415" y="739727"/>
                  </a:lnTo>
                  <a:lnTo>
                    <a:pt x="1309234" y="739727"/>
                  </a:lnTo>
                  <a:lnTo>
                    <a:pt x="1309430" y="737778"/>
                  </a:lnTo>
                  <a:cubicBezTo>
                    <a:pt x="1309430" y="445824"/>
                    <a:pt x="1102339" y="202239"/>
                    <a:pt x="827039" y="145904"/>
                  </a:cubicBezTo>
                  <a:lnTo>
                    <a:pt x="723900" y="135507"/>
                  </a:lnTo>
                  <a:lnTo>
                    <a:pt x="723900" y="135508"/>
                  </a:lnTo>
                  <a:lnTo>
                    <a:pt x="620761" y="145905"/>
                  </a:lnTo>
                  <a:cubicBezTo>
                    <a:pt x="345461" y="202240"/>
                    <a:pt x="138370" y="445825"/>
                    <a:pt x="138370" y="737779"/>
                  </a:cubicBezTo>
                  <a:lnTo>
                    <a:pt x="138566" y="739728"/>
                  </a:lnTo>
                  <a:lnTo>
                    <a:pt x="135385" y="739728"/>
                  </a:lnTo>
                  <a:lnTo>
                    <a:pt x="137160" y="744014"/>
                  </a:lnTo>
                  <a:cubicBezTo>
                    <a:pt x="137160" y="781890"/>
                    <a:pt x="106456" y="812594"/>
                    <a:pt x="68580" y="812594"/>
                  </a:cubicBezTo>
                  <a:cubicBezTo>
                    <a:pt x="30704" y="812594"/>
                    <a:pt x="0" y="781890"/>
                    <a:pt x="0" y="744014"/>
                  </a:cubicBezTo>
                  <a:lnTo>
                    <a:pt x="1775" y="739728"/>
                  </a:lnTo>
                  <a:lnTo>
                    <a:pt x="0" y="739728"/>
                  </a:lnTo>
                  <a:cubicBezTo>
                    <a:pt x="0" y="356286"/>
                    <a:pt x="291414" y="40907"/>
                    <a:pt x="664850" y="2983"/>
                  </a:cubicBezTo>
                  <a:lnTo>
                    <a:pt x="723900" y="1"/>
                  </a:lnTo>
                  <a:close/>
                </a:path>
              </a:pathLst>
            </a:custGeom>
            <a:solidFill>
              <a:srgbClr val="FF99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ea typeface="微软雅黑" panose="020B0503020204020204" pitchFamily="34" charset="-122"/>
              </a:endParaRPr>
            </a:p>
          </p:txBody>
        </p:sp>
      </p:grpSp>
      <p:sp>
        <p:nvSpPr>
          <p:cNvPr id="28" name="Oval 20">
            <a:extLst>
              <a:ext uri="{FF2B5EF4-FFF2-40B4-BE49-F238E27FC236}">
                <a16:creationId xmlns:a16="http://schemas.microsoft.com/office/drawing/2014/main" xmlns="" id="{BE7377D8-885F-4B0E-B331-B9F49A126381}"/>
              </a:ext>
            </a:extLst>
          </p:cNvPr>
          <p:cNvSpPr>
            <a:spLocks noChangeAspect="1"/>
          </p:cNvSpPr>
          <p:nvPr/>
        </p:nvSpPr>
        <p:spPr>
          <a:xfrm>
            <a:off x="3415506" y="1771227"/>
            <a:ext cx="905912" cy="921825"/>
          </a:xfrm>
          <a:prstGeom prst="ellipse">
            <a:avLst/>
          </a:prstGeom>
          <a:solidFill>
            <a:srgbClr val="FF9999"/>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655" dirty="0">
                <a:solidFill>
                  <a:schemeClr val="bg1"/>
                </a:solidFill>
                <a:latin typeface="Arial" panose="020B0604020202020204" pitchFamily="34" charset="0"/>
                <a:ea typeface="微软雅黑" panose="020B0503020204020204" pitchFamily="34" charset="-122"/>
                <a:cs typeface="Arial" panose="020B0604020202020204" pitchFamily="34" charset="0"/>
              </a:rPr>
              <a:t>01</a:t>
            </a:r>
          </a:p>
        </p:txBody>
      </p:sp>
      <p:sp>
        <p:nvSpPr>
          <p:cNvPr id="29" name="Oval 21">
            <a:extLst>
              <a:ext uri="{FF2B5EF4-FFF2-40B4-BE49-F238E27FC236}">
                <a16:creationId xmlns:a16="http://schemas.microsoft.com/office/drawing/2014/main" xmlns="" id="{0F8FA510-BCF6-4B75-88EA-ED68903869F6}"/>
              </a:ext>
            </a:extLst>
          </p:cNvPr>
          <p:cNvSpPr>
            <a:spLocks noChangeAspect="1"/>
          </p:cNvSpPr>
          <p:nvPr/>
        </p:nvSpPr>
        <p:spPr>
          <a:xfrm>
            <a:off x="5860423" y="1771227"/>
            <a:ext cx="905912" cy="921825"/>
          </a:xfrm>
          <a:prstGeom prst="ellipse">
            <a:avLst/>
          </a:prstGeom>
          <a:solidFill>
            <a:srgbClr val="CC99FF"/>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655" dirty="0">
                <a:solidFill>
                  <a:schemeClr val="bg1"/>
                </a:solidFill>
                <a:latin typeface="Arial" panose="020B0604020202020204" pitchFamily="34" charset="0"/>
                <a:ea typeface="微软雅黑" panose="020B0503020204020204" pitchFamily="34" charset="-122"/>
                <a:cs typeface="Arial" panose="020B0604020202020204" pitchFamily="34" charset="0"/>
              </a:rPr>
              <a:t>02</a:t>
            </a:r>
          </a:p>
        </p:txBody>
      </p:sp>
      <p:sp>
        <p:nvSpPr>
          <p:cNvPr id="30" name="Oval 22">
            <a:extLst>
              <a:ext uri="{FF2B5EF4-FFF2-40B4-BE49-F238E27FC236}">
                <a16:creationId xmlns:a16="http://schemas.microsoft.com/office/drawing/2014/main" xmlns="" id="{A1349752-7DB2-4327-9D12-0D7D12ABE039}"/>
              </a:ext>
            </a:extLst>
          </p:cNvPr>
          <p:cNvSpPr>
            <a:spLocks noChangeAspect="1"/>
          </p:cNvSpPr>
          <p:nvPr/>
        </p:nvSpPr>
        <p:spPr>
          <a:xfrm>
            <a:off x="8239663" y="1771227"/>
            <a:ext cx="905912" cy="921825"/>
          </a:xfrm>
          <a:prstGeom prst="ellipse">
            <a:avLst/>
          </a:prstGeom>
          <a:solidFill>
            <a:schemeClr val="accent2">
              <a:lumMod val="60000"/>
              <a:lumOff val="4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655" dirty="0">
                <a:solidFill>
                  <a:schemeClr val="bg1"/>
                </a:solidFill>
                <a:latin typeface="Arial" panose="020B0604020202020204" pitchFamily="34" charset="0"/>
                <a:ea typeface="微软雅黑" panose="020B0503020204020204" pitchFamily="34" charset="-122"/>
                <a:cs typeface="Arial" panose="020B0604020202020204" pitchFamily="34" charset="0"/>
              </a:rPr>
              <a:t>03</a:t>
            </a:r>
          </a:p>
        </p:txBody>
      </p:sp>
      <p:sp>
        <p:nvSpPr>
          <p:cNvPr id="31" name="TextBox 23">
            <a:extLst>
              <a:ext uri="{FF2B5EF4-FFF2-40B4-BE49-F238E27FC236}">
                <a16:creationId xmlns:a16="http://schemas.microsoft.com/office/drawing/2014/main" xmlns="" id="{8CF476AC-CCC7-461F-9673-66A7A23A3CE1}"/>
              </a:ext>
            </a:extLst>
          </p:cNvPr>
          <p:cNvSpPr txBox="1"/>
          <p:nvPr/>
        </p:nvSpPr>
        <p:spPr>
          <a:xfrm>
            <a:off x="2332914" y="4834690"/>
            <a:ext cx="2389597" cy="683072"/>
          </a:xfrm>
          <a:prstGeom prst="rect">
            <a:avLst/>
          </a:prstGeom>
          <a:noFill/>
        </p:spPr>
        <p:txBody>
          <a:bodyPr wrap="square" rtlCol="0">
            <a:spAutoFit/>
          </a:bodyPr>
          <a:lstStyle/>
          <a:p>
            <a:pPr>
              <a:lnSpc>
                <a:spcPct val="150000"/>
              </a:lnSpc>
            </a:pPr>
            <a:r>
              <a:rPr lang="zh-CN" altLang="en-US" sz="853"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53"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32" name="TextBox 24">
            <a:extLst>
              <a:ext uri="{FF2B5EF4-FFF2-40B4-BE49-F238E27FC236}">
                <a16:creationId xmlns:a16="http://schemas.microsoft.com/office/drawing/2014/main" xmlns="" id="{5E873ACC-54F5-481C-BCEF-C5B00261BDC4}"/>
              </a:ext>
            </a:extLst>
          </p:cNvPr>
          <p:cNvSpPr txBox="1"/>
          <p:nvPr/>
        </p:nvSpPr>
        <p:spPr>
          <a:xfrm>
            <a:off x="2332911" y="4513692"/>
            <a:ext cx="1542410" cy="325795"/>
          </a:xfrm>
          <a:prstGeom prst="rect">
            <a:avLst/>
          </a:prstGeom>
          <a:noFill/>
        </p:spPr>
        <p:txBody>
          <a:bodyPr wrap="none" rtlCol="0">
            <a:spAutoFit/>
          </a:bodyPr>
          <a:lstStyle/>
          <a:p>
            <a:r>
              <a:rPr lang="zh-CN" altLang="en-US" sz="1517" dirty="0">
                <a:solidFill>
                  <a:schemeClr val="tx1">
                    <a:lumMod val="65000"/>
                    <a:lumOff val="35000"/>
                  </a:schemeClr>
                </a:solidFill>
                <a:ea typeface="微软雅黑" panose="020B0503020204020204" pitchFamily="34" charset="-122"/>
              </a:rPr>
              <a:t>请替换文字内容</a:t>
            </a:r>
          </a:p>
        </p:txBody>
      </p:sp>
      <p:sp>
        <p:nvSpPr>
          <p:cNvPr id="33" name="TextBox 23">
            <a:extLst>
              <a:ext uri="{FF2B5EF4-FFF2-40B4-BE49-F238E27FC236}">
                <a16:creationId xmlns:a16="http://schemas.microsoft.com/office/drawing/2014/main" xmlns="" id="{0FA9175F-84C6-43E8-9DDD-B1F0D2844FAC}"/>
              </a:ext>
            </a:extLst>
          </p:cNvPr>
          <p:cNvSpPr txBox="1"/>
          <p:nvPr/>
        </p:nvSpPr>
        <p:spPr>
          <a:xfrm>
            <a:off x="5054290" y="4834690"/>
            <a:ext cx="2389597" cy="683072"/>
          </a:xfrm>
          <a:prstGeom prst="rect">
            <a:avLst/>
          </a:prstGeom>
          <a:noFill/>
        </p:spPr>
        <p:txBody>
          <a:bodyPr wrap="square" rtlCol="0">
            <a:spAutoFit/>
          </a:bodyPr>
          <a:lstStyle/>
          <a:p>
            <a:pPr>
              <a:lnSpc>
                <a:spcPct val="150000"/>
              </a:lnSpc>
            </a:pPr>
            <a:r>
              <a:rPr lang="zh-CN" altLang="en-US" sz="853"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53"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34" name="TextBox 24">
            <a:extLst>
              <a:ext uri="{FF2B5EF4-FFF2-40B4-BE49-F238E27FC236}">
                <a16:creationId xmlns:a16="http://schemas.microsoft.com/office/drawing/2014/main" xmlns="" id="{D0DB2427-F104-4281-A1DA-CE3D98997F04}"/>
              </a:ext>
            </a:extLst>
          </p:cNvPr>
          <p:cNvSpPr txBox="1"/>
          <p:nvPr/>
        </p:nvSpPr>
        <p:spPr>
          <a:xfrm>
            <a:off x="5054287" y="4513692"/>
            <a:ext cx="1542410" cy="325795"/>
          </a:xfrm>
          <a:prstGeom prst="rect">
            <a:avLst/>
          </a:prstGeom>
          <a:noFill/>
        </p:spPr>
        <p:txBody>
          <a:bodyPr wrap="none" rtlCol="0">
            <a:spAutoFit/>
          </a:bodyPr>
          <a:lstStyle/>
          <a:p>
            <a:r>
              <a:rPr lang="zh-CN" altLang="en-US" sz="1517" dirty="0">
                <a:solidFill>
                  <a:schemeClr val="tx1">
                    <a:lumMod val="65000"/>
                    <a:lumOff val="35000"/>
                  </a:schemeClr>
                </a:solidFill>
                <a:ea typeface="微软雅黑" panose="020B0503020204020204" pitchFamily="34" charset="-122"/>
              </a:rPr>
              <a:t>请替换文字内容</a:t>
            </a:r>
          </a:p>
        </p:txBody>
      </p:sp>
      <p:sp>
        <p:nvSpPr>
          <p:cNvPr id="35" name="TextBox 23">
            <a:extLst>
              <a:ext uri="{FF2B5EF4-FFF2-40B4-BE49-F238E27FC236}">
                <a16:creationId xmlns:a16="http://schemas.microsoft.com/office/drawing/2014/main" xmlns="" id="{4E86D26F-7136-40CD-B5B4-B9F26F070335}"/>
              </a:ext>
            </a:extLst>
          </p:cNvPr>
          <p:cNvSpPr txBox="1"/>
          <p:nvPr/>
        </p:nvSpPr>
        <p:spPr>
          <a:xfrm>
            <a:off x="7595042" y="4834690"/>
            <a:ext cx="2389597" cy="683072"/>
          </a:xfrm>
          <a:prstGeom prst="rect">
            <a:avLst/>
          </a:prstGeom>
          <a:noFill/>
        </p:spPr>
        <p:txBody>
          <a:bodyPr wrap="square" rtlCol="0">
            <a:spAutoFit/>
          </a:bodyPr>
          <a:lstStyle/>
          <a:p>
            <a:pPr>
              <a:lnSpc>
                <a:spcPct val="150000"/>
              </a:lnSpc>
            </a:pPr>
            <a:r>
              <a:rPr lang="zh-CN" altLang="en-US" sz="853"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53"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36" name="TextBox 24">
            <a:extLst>
              <a:ext uri="{FF2B5EF4-FFF2-40B4-BE49-F238E27FC236}">
                <a16:creationId xmlns:a16="http://schemas.microsoft.com/office/drawing/2014/main" xmlns="" id="{67FDC6E4-A8E9-43DF-96BB-B8CB939C3720}"/>
              </a:ext>
            </a:extLst>
          </p:cNvPr>
          <p:cNvSpPr txBox="1"/>
          <p:nvPr/>
        </p:nvSpPr>
        <p:spPr>
          <a:xfrm>
            <a:off x="7595039" y="4513692"/>
            <a:ext cx="1542410" cy="325795"/>
          </a:xfrm>
          <a:prstGeom prst="rect">
            <a:avLst/>
          </a:prstGeom>
          <a:noFill/>
        </p:spPr>
        <p:txBody>
          <a:bodyPr wrap="none" rtlCol="0">
            <a:spAutoFit/>
          </a:bodyPr>
          <a:lstStyle/>
          <a:p>
            <a:r>
              <a:rPr lang="zh-CN" altLang="en-US" sz="1517" dirty="0">
                <a:solidFill>
                  <a:schemeClr val="tx1">
                    <a:lumMod val="65000"/>
                    <a:lumOff val="35000"/>
                  </a:schemeClr>
                </a:solidFill>
                <a:ea typeface="微软雅黑" panose="020B0503020204020204" pitchFamily="34" charset="-122"/>
              </a:rPr>
              <a:t>请替换文字内容</a:t>
            </a:r>
          </a:p>
        </p:txBody>
      </p:sp>
    </p:spTree>
    <p:extLst>
      <p:ext uri="{BB962C8B-B14F-4D97-AF65-F5344CB8AC3E}">
        <p14:creationId xmlns:p14="http://schemas.microsoft.com/office/powerpoint/2010/main" val="5947727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eelOff"/>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fltVal val="0"/>
                                          </p:val>
                                        </p:tav>
                                        <p:tav tm="100000">
                                          <p:val>
                                            <p:strVal val="#ppt_w"/>
                                          </p:val>
                                        </p:tav>
                                      </p:tavLst>
                                    </p:anim>
                                    <p:anim calcmode="lin" valueType="num">
                                      <p:cBhvr>
                                        <p:cTn id="14" dur="500" fill="hold"/>
                                        <p:tgtEl>
                                          <p:spTgt spid="21"/>
                                        </p:tgtEl>
                                        <p:attrNameLst>
                                          <p:attrName>ppt_h</p:attrName>
                                        </p:attrNameLst>
                                      </p:cBhvr>
                                      <p:tavLst>
                                        <p:tav tm="0">
                                          <p:val>
                                            <p:fltVal val="0"/>
                                          </p:val>
                                        </p:tav>
                                        <p:tav tm="100000">
                                          <p:val>
                                            <p:strVal val="#ppt_h"/>
                                          </p:val>
                                        </p:tav>
                                      </p:tavLst>
                                    </p:anim>
                                    <p:animEffect transition="in" filter="fade">
                                      <p:cBhvr>
                                        <p:cTn id="15" dur="500"/>
                                        <p:tgtEl>
                                          <p:spTgt spid="21"/>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fltVal val="0"/>
                                          </p:val>
                                        </p:tav>
                                        <p:tav tm="100000">
                                          <p:val>
                                            <p:strVal val="#ppt_w"/>
                                          </p:val>
                                        </p:tav>
                                      </p:tavLst>
                                    </p:anim>
                                    <p:anim calcmode="lin" valueType="num">
                                      <p:cBhvr>
                                        <p:cTn id="26" dur="500" fill="hold"/>
                                        <p:tgtEl>
                                          <p:spTgt spid="23"/>
                                        </p:tgtEl>
                                        <p:attrNameLst>
                                          <p:attrName>ppt_h</p:attrName>
                                        </p:attrNameLst>
                                      </p:cBhvr>
                                      <p:tavLst>
                                        <p:tav tm="0">
                                          <p:val>
                                            <p:fltVal val="0"/>
                                          </p:val>
                                        </p:tav>
                                        <p:tav tm="100000">
                                          <p:val>
                                            <p:strVal val="#ppt_h"/>
                                          </p:val>
                                        </p:tav>
                                      </p:tavLst>
                                    </p:anim>
                                    <p:animEffect transition="in" filter="fade">
                                      <p:cBhvr>
                                        <p:cTn id="27" dur="500"/>
                                        <p:tgtEl>
                                          <p:spTgt spid="23"/>
                                        </p:tgtEl>
                                      </p:cBhvr>
                                    </p:animEffect>
                                  </p:childTnLst>
                                </p:cTn>
                              </p:par>
                              <p:par>
                                <p:cTn id="28" presetID="20" presetClass="entr" presetSubtype="0"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wedge">
                                      <p:cBhvr>
                                        <p:cTn id="30" dur="2000"/>
                                        <p:tgtEl>
                                          <p:spTgt spid="24"/>
                                        </p:tgtEl>
                                      </p:cBhvr>
                                    </p:animEffect>
                                  </p:childTnLst>
                                </p:cTn>
                              </p:par>
                              <p:par>
                                <p:cTn id="31" presetID="53" presetClass="entr" presetSubtype="16"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ppt_w</p:attrName>
                                        </p:attrNameLst>
                                      </p:cBhvr>
                                      <p:tavLst>
                                        <p:tav tm="0">
                                          <p:val>
                                            <p:fltVal val="0"/>
                                          </p:val>
                                        </p:tav>
                                        <p:tav tm="100000">
                                          <p:val>
                                            <p:strVal val="#ppt_w"/>
                                          </p:val>
                                        </p:tav>
                                      </p:tavLst>
                                    </p:anim>
                                    <p:anim calcmode="lin" valueType="num">
                                      <p:cBhvr>
                                        <p:cTn id="34" dur="500" fill="hold"/>
                                        <p:tgtEl>
                                          <p:spTgt spid="24"/>
                                        </p:tgtEl>
                                        <p:attrNameLst>
                                          <p:attrName>ppt_h</p:attrName>
                                        </p:attrNameLst>
                                      </p:cBhvr>
                                      <p:tavLst>
                                        <p:tav tm="0">
                                          <p:val>
                                            <p:fltVal val="0"/>
                                          </p:val>
                                        </p:tav>
                                        <p:tav tm="100000">
                                          <p:val>
                                            <p:strVal val="#ppt_h"/>
                                          </p:val>
                                        </p:tav>
                                      </p:tavLst>
                                    </p:anim>
                                    <p:animEffect transition="in" filter="fade">
                                      <p:cBhvr>
                                        <p:cTn id="35" dur="500"/>
                                        <p:tgtEl>
                                          <p:spTgt spid="24"/>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p:cTn id="38" dur="500" fill="hold"/>
                                        <p:tgtEl>
                                          <p:spTgt spid="28"/>
                                        </p:tgtEl>
                                        <p:attrNameLst>
                                          <p:attrName>ppt_w</p:attrName>
                                        </p:attrNameLst>
                                      </p:cBhvr>
                                      <p:tavLst>
                                        <p:tav tm="0">
                                          <p:val>
                                            <p:fltVal val="0"/>
                                          </p:val>
                                        </p:tav>
                                        <p:tav tm="100000">
                                          <p:val>
                                            <p:strVal val="#ppt_w"/>
                                          </p:val>
                                        </p:tav>
                                      </p:tavLst>
                                    </p:anim>
                                    <p:anim calcmode="lin" valueType="num">
                                      <p:cBhvr>
                                        <p:cTn id="39" dur="500" fill="hold"/>
                                        <p:tgtEl>
                                          <p:spTgt spid="28"/>
                                        </p:tgtEl>
                                        <p:attrNameLst>
                                          <p:attrName>ppt_h</p:attrName>
                                        </p:attrNameLst>
                                      </p:cBhvr>
                                      <p:tavLst>
                                        <p:tav tm="0">
                                          <p:val>
                                            <p:fltVal val="0"/>
                                          </p:val>
                                        </p:tav>
                                        <p:tav tm="100000">
                                          <p:val>
                                            <p:strVal val="#ppt_h"/>
                                          </p:val>
                                        </p:tav>
                                      </p:tavLst>
                                    </p:anim>
                                    <p:animEffect transition="in" filter="fade">
                                      <p:cBhvr>
                                        <p:cTn id="40" dur="500"/>
                                        <p:tgtEl>
                                          <p:spTgt spid="28"/>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 calcmode="lin" valueType="num">
                                      <p:cBhvr>
                                        <p:cTn id="48" dur="500" fill="hold"/>
                                        <p:tgtEl>
                                          <p:spTgt spid="30"/>
                                        </p:tgtEl>
                                        <p:attrNameLst>
                                          <p:attrName>ppt_w</p:attrName>
                                        </p:attrNameLst>
                                      </p:cBhvr>
                                      <p:tavLst>
                                        <p:tav tm="0">
                                          <p:val>
                                            <p:fltVal val="0"/>
                                          </p:val>
                                        </p:tav>
                                        <p:tav tm="100000">
                                          <p:val>
                                            <p:strVal val="#ppt_w"/>
                                          </p:val>
                                        </p:tav>
                                      </p:tavLst>
                                    </p:anim>
                                    <p:anim calcmode="lin" valueType="num">
                                      <p:cBhvr>
                                        <p:cTn id="49" dur="500" fill="hold"/>
                                        <p:tgtEl>
                                          <p:spTgt spid="30"/>
                                        </p:tgtEl>
                                        <p:attrNameLst>
                                          <p:attrName>ppt_h</p:attrName>
                                        </p:attrNameLst>
                                      </p:cBhvr>
                                      <p:tavLst>
                                        <p:tav tm="0">
                                          <p:val>
                                            <p:fltVal val="0"/>
                                          </p:val>
                                        </p:tav>
                                        <p:tav tm="100000">
                                          <p:val>
                                            <p:strVal val="#ppt_h"/>
                                          </p:val>
                                        </p:tav>
                                      </p:tavLst>
                                    </p:anim>
                                    <p:animEffect transition="in" filter="fade">
                                      <p:cBhvr>
                                        <p:cTn id="50" dur="500"/>
                                        <p:tgtEl>
                                          <p:spTgt spid="30"/>
                                        </p:tgtEl>
                                      </p:cBhvr>
                                    </p:animEffect>
                                  </p:childTnLst>
                                </p:cTn>
                              </p:par>
                            </p:childTnLst>
                          </p:cTn>
                        </p:par>
                        <p:par>
                          <p:cTn id="51" fill="hold">
                            <p:stCondLst>
                              <p:cond delay="3500"/>
                            </p:stCondLst>
                            <p:childTnLst>
                              <p:par>
                                <p:cTn id="52" presetID="12" presetClass="entr" presetSubtype="4" fill="hold" grpId="0" nodeType="afterEffect">
                                  <p:stCondLst>
                                    <p:cond delay="0"/>
                                  </p:stCondLst>
                                  <p:childTnLst>
                                    <p:set>
                                      <p:cBhvr>
                                        <p:cTn id="53" dur="1" fill="hold">
                                          <p:stCondLst>
                                            <p:cond delay="0"/>
                                          </p:stCondLst>
                                        </p:cTn>
                                        <p:tgtEl>
                                          <p:spTgt spid="31"/>
                                        </p:tgtEl>
                                        <p:attrNameLst>
                                          <p:attrName>style.visibility</p:attrName>
                                        </p:attrNameLst>
                                      </p:cBhvr>
                                      <p:to>
                                        <p:strVal val="visible"/>
                                      </p:to>
                                    </p:set>
                                    <p:anim calcmode="lin" valueType="num">
                                      <p:cBhvr additive="base">
                                        <p:cTn id="54" dur="500"/>
                                        <p:tgtEl>
                                          <p:spTgt spid="31"/>
                                        </p:tgtEl>
                                        <p:attrNameLst>
                                          <p:attrName>ppt_y</p:attrName>
                                        </p:attrNameLst>
                                      </p:cBhvr>
                                      <p:tavLst>
                                        <p:tav tm="0">
                                          <p:val>
                                            <p:strVal val="#ppt_y+#ppt_h*1.125000"/>
                                          </p:val>
                                        </p:tav>
                                        <p:tav tm="100000">
                                          <p:val>
                                            <p:strVal val="#ppt_y"/>
                                          </p:val>
                                        </p:tav>
                                      </p:tavLst>
                                    </p:anim>
                                    <p:animEffect transition="in" filter="wipe(up)">
                                      <p:cBhvr>
                                        <p:cTn id="55" dur="500"/>
                                        <p:tgtEl>
                                          <p:spTgt spid="31"/>
                                        </p:tgtEl>
                                      </p:cBhvr>
                                    </p:animEffect>
                                  </p:childTnLst>
                                </p:cTn>
                              </p:par>
                              <p:par>
                                <p:cTn id="56" presetID="12" presetClass="entr" presetSubtype="1" fill="hold" grpId="0" nodeType="withEffect">
                                  <p:stCondLst>
                                    <p:cond delay="0"/>
                                  </p:stCondLst>
                                  <p:childTnLst>
                                    <p:set>
                                      <p:cBhvr>
                                        <p:cTn id="57" dur="1" fill="hold">
                                          <p:stCondLst>
                                            <p:cond delay="0"/>
                                          </p:stCondLst>
                                        </p:cTn>
                                        <p:tgtEl>
                                          <p:spTgt spid="32"/>
                                        </p:tgtEl>
                                        <p:attrNameLst>
                                          <p:attrName>style.visibility</p:attrName>
                                        </p:attrNameLst>
                                      </p:cBhvr>
                                      <p:to>
                                        <p:strVal val="visible"/>
                                      </p:to>
                                    </p:set>
                                    <p:anim calcmode="lin" valueType="num">
                                      <p:cBhvr additive="base">
                                        <p:cTn id="58" dur="500"/>
                                        <p:tgtEl>
                                          <p:spTgt spid="32"/>
                                        </p:tgtEl>
                                        <p:attrNameLst>
                                          <p:attrName>ppt_y</p:attrName>
                                        </p:attrNameLst>
                                      </p:cBhvr>
                                      <p:tavLst>
                                        <p:tav tm="0">
                                          <p:val>
                                            <p:strVal val="#ppt_y-#ppt_h*1.125000"/>
                                          </p:val>
                                        </p:tav>
                                        <p:tav tm="100000">
                                          <p:val>
                                            <p:strVal val="#ppt_y"/>
                                          </p:val>
                                        </p:tav>
                                      </p:tavLst>
                                    </p:anim>
                                    <p:animEffect transition="in" filter="wipe(down)">
                                      <p:cBhvr>
                                        <p:cTn id="59" dur="500"/>
                                        <p:tgtEl>
                                          <p:spTgt spid="32"/>
                                        </p:tgtEl>
                                      </p:cBhvr>
                                    </p:animEffect>
                                  </p:childTnLst>
                                </p:cTn>
                              </p:par>
                            </p:childTnLst>
                          </p:cTn>
                        </p:par>
                        <p:par>
                          <p:cTn id="60" fill="hold">
                            <p:stCondLst>
                              <p:cond delay="4000"/>
                            </p:stCondLst>
                            <p:childTnLst>
                              <p:par>
                                <p:cTn id="61" presetID="12" presetClass="entr" presetSubtype="4" fill="hold" grpId="0" nodeType="afterEffect">
                                  <p:stCondLst>
                                    <p:cond delay="0"/>
                                  </p:stCondLst>
                                  <p:childTnLst>
                                    <p:set>
                                      <p:cBhvr>
                                        <p:cTn id="62" dur="1" fill="hold">
                                          <p:stCondLst>
                                            <p:cond delay="0"/>
                                          </p:stCondLst>
                                        </p:cTn>
                                        <p:tgtEl>
                                          <p:spTgt spid="33"/>
                                        </p:tgtEl>
                                        <p:attrNameLst>
                                          <p:attrName>style.visibility</p:attrName>
                                        </p:attrNameLst>
                                      </p:cBhvr>
                                      <p:to>
                                        <p:strVal val="visible"/>
                                      </p:to>
                                    </p:set>
                                    <p:anim calcmode="lin" valueType="num">
                                      <p:cBhvr additive="base">
                                        <p:cTn id="63" dur="500"/>
                                        <p:tgtEl>
                                          <p:spTgt spid="33"/>
                                        </p:tgtEl>
                                        <p:attrNameLst>
                                          <p:attrName>ppt_y</p:attrName>
                                        </p:attrNameLst>
                                      </p:cBhvr>
                                      <p:tavLst>
                                        <p:tav tm="0">
                                          <p:val>
                                            <p:strVal val="#ppt_y+#ppt_h*1.125000"/>
                                          </p:val>
                                        </p:tav>
                                        <p:tav tm="100000">
                                          <p:val>
                                            <p:strVal val="#ppt_y"/>
                                          </p:val>
                                        </p:tav>
                                      </p:tavLst>
                                    </p:anim>
                                    <p:animEffect transition="in" filter="wipe(up)">
                                      <p:cBhvr>
                                        <p:cTn id="64" dur="500"/>
                                        <p:tgtEl>
                                          <p:spTgt spid="33"/>
                                        </p:tgtEl>
                                      </p:cBhvr>
                                    </p:animEffect>
                                  </p:childTnLst>
                                </p:cTn>
                              </p:par>
                              <p:par>
                                <p:cTn id="65" presetID="12" presetClass="entr" presetSubtype="1" fill="hold" grpId="0" nodeType="with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additive="base">
                                        <p:cTn id="67" dur="500"/>
                                        <p:tgtEl>
                                          <p:spTgt spid="34"/>
                                        </p:tgtEl>
                                        <p:attrNameLst>
                                          <p:attrName>ppt_y</p:attrName>
                                        </p:attrNameLst>
                                      </p:cBhvr>
                                      <p:tavLst>
                                        <p:tav tm="0">
                                          <p:val>
                                            <p:strVal val="#ppt_y-#ppt_h*1.125000"/>
                                          </p:val>
                                        </p:tav>
                                        <p:tav tm="100000">
                                          <p:val>
                                            <p:strVal val="#ppt_y"/>
                                          </p:val>
                                        </p:tav>
                                      </p:tavLst>
                                    </p:anim>
                                    <p:animEffect transition="in" filter="wipe(down)">
                                      <p:cBhvr>
                                        <p:cTn id="68" dur="500"/>
                                        <p:tgtEl>
                                          <p:spTgt spid="34"/>
                                        </p:tgtEl>
                                      </p:cBhvr>
                                    </p:animEffect>
                                  </p:childTnLst>
                                </p:cTn>
                              </p:par>
                            </p:childTnLst>
                          </p:cTn>
                        </p:par>
                        <p:par>
                          <p:cTn id="69" fill="hold">
                            <p:stCondLst>
                              <p:cond delay="4500"/>
                            </p:stCondLst>
                            <p:childTnLst>
                              <p:par>
                                <p:cTn id="70" presetID="12" presetClass="entr" presetSubtype="4" fill="hold" grpId="0" nodeType="afterEffect">
                                  <p:stCondLst>
                                    <p:cond delay="0"/>
                                  </p:stCondLst>
                                  <p:childTnLst>
                                    <p:set>
                                      <p:cBhvr>
                                        <p:cTn id="71" dur="1" fill="hold">
                                          <p:stCondLst>
                                            <p:cond delay="0"/>
                                          </p:stCondLst>
                                        </p:cTn>
                                        <p:tgtEl>
                                          <p:spTgt spid="35"/>
                                        </p:tgtEl>
                                        <p:attrNameLst>
                                          <p:attrName>style.visibility</p:attrName>
                                        </p:attrNameLst>
                                      </p:cBhvr>
                                      <p:to>
                                        <p:strVal val="visible"/>
                                      </p:to>
                                    </p:set>
                                    <p:anim calcmode="lin" valueType="num">
                                      <p:cBhvr additive="base">
                                        <p:cTn id="72" dur="500"/>
                                        <p:tgtEl>
                                          <p:spTgt spid="35"/>
                                        </p:tgtEl>
                                        <p:attrNameLst>
                                          <p:attrName>ppt_y</p:attrName>
                                        </p:attrNameLst>
                                      </p:cBhvr>
                                      <p:tavLst>
                                        <p:tav tm="0">
                                          <p:val>
                                            <p:strVal val="#ppt_y+#ppt_h*1.125000"/>
                                          </p:val>
                                        </p:tav>
                                        <p:tav tm="100000">
                                          <p:val>
                                            <p:strVal val="#ppt_y"/>
                                          </p:val>
                                        </p:tav>
                                      </p:tavLst>
                                    </p:anim>
                                    <p:animEffect transition="in" filter="wipe(up)">
                                      <p:cBhvr>
                                        <p:cTn id="73" dur="500"/>
                                        <p:tgtEl>
                                          <p:spTgt spid="35"/>
                                        </p:tgtEl>
                                      </p:cBhvr>
                                    </p:animEffect>
                                  </p:childTnLst>
                                </p:cTn>
                              </p:par>
                              <p:par>
                                <p:cTn id="74" presetID="12" presetClass="entr" presetSubtype="1" fill="hold" grpId="0" nodeType="withEffect">
                                  <p:stCondLst>
                                    <p:cond delay="0"/>
                                  </p:stCondLst>
                                  <p:childTnLst>
                                    <p:set>
                                      <p:cBhvr>
                                        <p:cTn id="75" dur="1" fill="hold">
                                          <p:stCondLst>
                                            <p:cond delay="0"/>
                                          </p:stCondLst>
                                        </p:cTn>
                                        <p:tgtEl>
                                          <p:spTgt spid="36"/>
                                        </p:tgtEl>
                                        <p:attrNameLst>
                                          <p:attrName>style.visibility</p:attrName>
                                        </p:attrNameLst>
                                      </p:cBhvr>
                                      <p:to>
                                        <p:strVal val="visible"/>
                                      </p:to>
                                    </p:set>
                                    <p:anim calcmode="lin" valueType="num">
                                      <p:cBhvr additive="base">
                                        <p:cTn id="76" dur="500"/>
                                        <p:tgtEl>
                                          <p:spTgt spid="36"/>
                                        </p:tgtEl>
                                        <p:attrNameLst>
                                          <p:attrName>ppt_y</p:attrName>
                                        </p:attrNameLst>
                                      </p:cBhvr>
                                      <p:tavLst>
                                        <p:tav tm="0">
                                          <p:val>
                                            <p:strVal val="#ppt_y-#ppt_h*1.125000"/>
                                          </p:val>
                                        </p:tav>
                                        <p:tav tm="100000">
                                          <p:val>
                                            <p:strVal val="#ppt_y"/>
                                          </p:val>
                                        </p:tav>
                                      </p:tavLst>
                                    </p:anim>
                                    <p:animEffect transition="in" filter="wipe(down)">
                                      <p:cBhvr>
                                        <p:cTn id="7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p:bldP spid="32" grpId="0"/>
      <p:bldP spid="33" grpId="0"/>
      <p:bldP spid="34" grpId="0"/>
      <p:bldP spid="35" grpId="0"/>
      <p:bldP spid="3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D17CC552-E4AD-4497-A700-567D1C3089A5}"/>
              </a:ext>
            </a:extLst>
          </p:cNvPr>
          <p:cNvPicPr>
            <a:picLocks noChangeAspect="1"/>
          </p:cNvPicPr>
          <p:nvPr/>
        </p:nvPicPr>
        <p:blipFill rotWithShape="1">
          <a:blip r:embed="rId3">
            <a:extLst>
              <a:ext uri="{28A0092B-C50C-407E-A947-70E740481C1C}">
                <a14:useLocalDpi xmlns:a14="http://schemas.microsoft.com/office/drawing/2010/main" val="0"/>
              </a:ext>
            </a:extLst>
          </a:blip>
          <a:srcRect l="19576" t="8117" r="72623" b="81761"/>
          <a:stretch/>
        </p:blipFill>
        <p:spPr>
          <a:xfrm rot="9671599">
            <a:off x="8241979" y="221941"/>
            <a:ext cx="958362" cy="817685"/>
          </a:xfrm>
          <a:prstGeom prst="rect">
            <a:avLst/>
          </a:prstGeom>
        </p:spPr>
      </p:pic>
      <p:pic>
        <p:nvPicPr>
          <p:cNvPr id="5" name="图片 4">
            <a:extLst>
              <a:ext uri="{FF2B5EF4-FFF2-40B4-BE49-F238E27FC236}">
                <a16:creationId xmlns:a16="http://schemas.microsoft.com/office/drawing/2014/main" xmlns="" id="{CF79C008-DCFC-4CE8-A206-D73BE429D18D}"/>
              </a:ext>
            </a:extLst>
          </p:cNvPr>
          <p:cNvPicPr>
            <a:picLocks noChangeAspect="1"/>
          </p:cNvPicPr>
          <p:nvPr/>
        </p:nvPicPr>
        <p:blipFill rotWithShape="1">
          <a:blip r:embed="rId3">
            <a:extLst>
              <a:ext uri="{28A0092B-C50C-407E-A947-70E740481C1C}">
                <a14:useLocalDpi xmlns:a14="http://schemas.microsoft.com/office/drawing/2010/main" val="0"/>
              </a:ext>
            </a:extLst>
          </a:blip>
          <a:srcRect l="5562" t="27983" r="85636" b="59285"/>
          <a:stretch/>
        </p:blipFill>
        <p:spPr>
          <a:xfrm>
            <a:off x="6555420" y="4753867"/>
            <a:ext cx="1081454" cy="1028578"/>
          </a:xfrm>
          <a:prstGeom prst="rect">
            <a:avLst/>
          </a:prstGeom>
        </p:spPr>
      </p:pic>
      <p:sp>
        <p:nvSpPr>
          <p:cNvPr id="6" name="矩形 5">
            <a:extLst>
              <a:ext uri="{FF2B5EF4-FFF2-40B4-BE49-F238E27FC236}">
                <a16:creationId xmlns:a16="http://schemas.microsoft.com/office/drawing/2014/main" xmlns="" id="{6B830D68-84B8-463F-99BB-BA0AB51A5CE1}"/>
              </a:ext>
            </a:extLst>
          </p:cNvPr>
          <p:cNvSpPr/>
          <p:nvPr/>
        </p:nvSpPr>
        <p:spPr>
          <a:xfrm>
            <a:off x="985422" y="932156"/>
            <a:ext cx="10306974" cy="5175681"/>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a:extLst>
              <a:ext uri="{FF2B5EF4-FFF2-40B4-BE49-F238E27FC236}">
                <a16:creationId xmlns:a16="http://schemas.microsoft.com/office/drawing/2014/main" xmlns="" id="{1A365F20-2CE4-46E5-A45B-7ADAC88B2938}"/>
              </a:ext>
            </a:extLst>
          </p:cNvPr>
          <p:cNvPicPr>
            <a:picLocks noChangeAspect="1"/>
          </p:cNvPicPr>
          <p:nvPr/>
        </p:nvPicPr>
        <p:blipFill>
          <a:blip r:embed="rId4"/>
          <a:stretch>
            <a:fillRect/>
          </a:stretch>
        </p:blipFill>
        <p:spPr>
          <a:xfrm rot="3546099">
            <a:off x="11010044" y="881534"/>
            <a:ext cx="455371" cy="385504"/>
          </a:xfrm>
          <a:prstGeom prst="rect">
            <a:avLst/>
          </a:prstGeom>
        </p:spPr>
      </p:pic>
      <p:pic>
        <p:nvPicPr>
          <p:cNvPr id="8" name="图片 7">
            <a:extLst>
              <a:ext uri="{FF2B5EF4-FFF2-40B4-BE49-F238E27FC236}">
                <a16:creationId xmlns:a16="http://schemas.microsoft.com/office/drawing/2014/main" xmlns="" id="{7E1AFC32-95CE-48C0-9E28-9E112BBA1F56}"/>
              </a:ext>
            </a:extLst>
          </p:cNvPr>
          <p:cNvPicPr>
            <a:picLocks noChangeAspect="1"/>
          </p:cNvPicPr>
          <p:nvPr/>
        </p:nvPicPr>
        <p:blipFill>
          <a:blip r:embed="rId4"/>
          <a:stretch>
            <a:fillRect/>
          </a:stretch>
        </p:blipFill>
        <p:spPr>
          <a:xfrm rot="14028971">
            <a:off x="872654" y="5891896"/>
            <a:ext cx="455371" cy="385504"/>
          </a:xfrm>
          <a:prstGeom prst="rect">
            <a:avLst/>
          </a:prstGeom>
        </p:spPr>
      </p:pic>
      <p:pic>
        <p:nvPicPr>
          <p:cNvPr id="9" name="图片 8">
            <a:extLst>
              <a:ext uri="{FF2B5EF4-FFF2-40B4-BE49-F238E27FC236}">
                <a16:creationId xmlns:a16="http://schemas.microsoft.com/office/drawing/2014/main" xmlns="" id="{B9E4F1CF-E34B-485A-8D36-47389A8B5D36}"/>
              </a:ext>
            </a:extLst>
          </p:cNvPr>
          <p:cNvPicPr>
            <a:picLocks noChangeAspect="1"/>
          </p:cNvPicPr>
          <p:nvPr/>
        </p:nvPicPr>
        <p:blipFill>
          <a:blip r:embed="rId4"/>
          <a:stretch>
            <a:fillRect/>
          </a:stretch>
        </p:blipFill>
        <p:spPr>
          <a:xfrm rot="20217990">
            <a:off x="867610" y="818228"/>
            <a:ext cx="455371" cy="385504"/>
          </a:xfrm>
          <a:prstGeom prst="rect">
            <a:avLst/>
          </a:prstGeom>
        </p:spPr>
      </p:pic>
      <p:pic>
        <p:nvPicPr>
          <p:cNvPr id="10" name="图片 9">
            <a:extLst>
              <a:ext uri="{FF2B5EF4-FFF2-40B4-BE49-F238E27FC236}">
                <a16:creationId xmlns:a16="http://schemas.microsoft.com/office/drawing/2014/main" xmlns="" id="{ED935EC6-915B-4002-88CC-02534208E566}"/>
              </a:ext>
            </a:extLst>
          </p:cNvPr>
          <p:cNvPicPr>
            <a:picLocks noChangeAspect="1"/>
          </p:cNvPicPr>
          <p:nvPr/>
        </p:nvPicPr>
        <p:blipFill>
          <a:blip r:embed="rId4"/>
          <a:stretch>
            <a:fillRect/>
          </a:stretch>
        </p:blipFill>
        <p:spPr>
          <a:xfrm rot="8512989">
            <a:off x="11017724" y="5932839"/>
            <a:ext cx="455371" cy="385504"/>
          </a:xfrm>
          <a:prstGeom prst="rect">
            <a:avLst/>
          </a:prstGeom>
        </p:spPr>
      </p:pic>
      <p:grpSp>
        <p:nvGrpSpPr>
          <p:cNvPr id="21" name="Group 32">
            <a:extLst>
              <a:ext uri="{FF2B5EF4-FFF2-40B4-BE49-F238E27FC236}">
                <a16:creationId xmlns:a16="http://schemas.microsoft.com/office/drawing/2014/main" xmlns="" id="{AAA357F4-7681-4D12-B59D-EF658056034F}"/>
              </a:ext>
            </a:extLst>
          </p:cNvPr>
          <p:cNvGrpSpPr/>
          <p:nvPr/>
        </p:nvGrpSpPr>
        <p:grpSpPr>
          <a:xfrm>
            <a:off x="0" y="1781761"/>
            <a:ext cx="12192001" cy="3885819"/>
            <a:chOff x="359" y="1659836"/>
            <a:chExt cx="9143641" cy="2914250"/>
          </a:xfrm>
        </p:grpSpPr>
        <p:sp>
          <p:nvSpPr>
            <p:cNvPr id="22" name="Freeform: Shape 33">
              <a:extLst>
                <a:ext uri="{FF2B5EF4-FFF2-40B4-BE49-F238E27FC236}">
                  <a16:creationId xmlns:a16="http://schemas.microsoft.com/office/drawing/2014/main" xmlns="" id="{7A361294-3B75-4CB1-9AB1-5984D95BD4E0}"/>
                </a:ext>
              </a:extLst>
            </p:cNvPr>
            <p:cNvSpPr>
              <a:spLocks/>
            </p:cNvSpPr>
            <p:nvPr/>
          </p:nvSpPr>
          <p:spPr bwMode="auto">
            <a:xfrm flipH="1" flipV="1">
              <a:off x="5649774" y="3497190"/>
              <a:ext cx="2155364" cy="1076895"/>
            </a:xfrm>
            <a:custGeom>
              <a:avLst/>
              <a:gdLst>
                <a:gd name="T0" fmla="*/ 2734 w 2734"/>
                <a:gd name="T1" fmla="*/ 1366 h 1366"/>
                <a:gd name="T2" fmla="*/ 2726 w 2734"/>
                <a:gd name="T3" fmla="*/ 1226 h 1366"/>
                <a:gd name="T4" fmla="*/ 2706 w 2734"/>
                <a:gd name="T5" fmla="*/ 1091 h 1366"/>
                <a:gd name="T6" fmla="*/ 2672 w 2734"/>
                <a:gd name="T7" fmla="*/ 959 h 1366"/>
                <a:gd name="T8" fmla="*/ 2626 w 2734"/>
                <a:gd name="T9" fmla="*/ 835 h 1366"/>
                <a:gd name="T10" fmla="*/ 2568 w 2734"/>
                <a:gd name="T11" fmla="*/ 715 h 1366"/>
                <a:gd name="T12" fmla="*/ 2501 w 2734"/>
                <a:gd name="T13" fmla="*/ 601 h 1366"/>
                <a:gd name="T14" fmla="*/ 2423 w 2734"/>
                <a:gd name="T15" fmla="*/ 497 h 1366"/>
                <a:gd name="T16" fmla="*/ 2335 w 2734"/>
                <a:gd name="T17" fmla="*/ 400 h 1366"/>
                <a:gd name="T18" fmla="*/ 2237 w 2734"/>
                <a:gd name="T19" fmla="*/ 312 h 1366"/>
                <a:gd name="T20" fmla="*/ 2131 w 2734"/>
                <a:gd name="T21" fmla="*/ 232 h 1366"/>
                <a:gd name="T22" fmla="*/ 2019 w 2734"/>
                <a:gd name="T23" fmla="*/ 164 h 1366"/>
                <a:gd name="T24" fmla="*/ 1899 w 2734"/>
                <a:gd name="T25" fmla="*/ 106 h 1366"/>
                <a:gd name="T26" fmla="*/ 1774 w 2734"/>
                <a:gd name="T27" fmla="*/ 60 h 1366"/>
                <a:gd name="T28" fmla="*/ 1642 w 2734"/>
                <a:gd name="T29" fmla="*/ 26 h 1366"/>
                <a:gd name="T30" fmla="*/ 1508 w 2734"/>
                <a:gd name="T31" fmla="*/ 6 h 1366"/>
                <a:gd name="T32" fmla="*/ 1368 w 2734"/>
                <a:gd name="T33" fmla="*/ 0 h 1366"/>
                <a:gd name="T34" fmla="*/ 1296 w 2734"/>
                <a:gd name="T35" fmla="*/ 0 h 1366"/>
                <a:gd name="T36" fmla="*/ 1159 w 2734"/>
                <a:gd name="T37" fmla="*/ 14 h 1366"/>
                <a:gd name="T38" fmla="*/ 1025 w 2734"/>
                <a:gd name="T39" fmla="*/ 42 h 1366"/>
                <a:gd name="T40" fmla="*/ 897 w 2734"/>
                <a:gd name="T41" fmla="*/ 82 h 1366"/>
                <a:gd name="T42" fmla="*/ 775 w 2734"/>
                <a:gd name="T43" fmla="*/ 134 h 1366"/>
                <a:gd name="T44" fmla="*/ 659 w 2734"/>
                <a:gd name="T45" fmla="*/ 198 h 1366"/>
                <a:gd name="T46" fmla="*/ 550 w 2734"/>
                <a:gd name="T47" fmla="*/ 272 h 1366"/>
                <a:gd name="T48" fmla="*/ 448 w 2734"/>
                <a:gd name="T49" fmla="*/ 354 h 1366"/>
                <a:gd name="T50" fmla="*/ 356 w 2734"/>
                <a:gd name="T51" fmla="*/ 447 h 1366"/>
                <a:gd name="T52" fmla="*/ 272 w 2734"/>
                <a:gd name="T53" fmla="*/ 547 h 1366"/>
                <a:gd name="T54" fmla="*/ 198 w 2734"/>
                <a:gd name="T55" fmla="*/ 657 h 1366"/>
                <a:gd name="T56" fmla="*/ 136 w 2734"/>
                <a:gd name="T57" fmla="*/ 773 h 1366"/>
                <a:gd name="T58" fmla="*/ 84 w 2734"/>
                <a:gd name="T59" fmla="*/ 897 h 1366"/>
                <a:gd name="T60" fmla="*/ 44 w 2734"/>
                <a:gd name="T61" fmla="*/ 1025 h 1366"/>
                <a:gd name="T62" fmla="*/ 16 w 2734"/>
                <a:gd name="T63" fmla="*/ 1159 h 1366"/>
                <a:gd name="T64" fmla="*/ 2 w 2734"/>
                <a:gd name="T65" fmla="*/ 1296 h 1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34" h="1366">
                  <a:moveTo>
                    <a:pt x="2734" y="1366"/>
                  </a:moveTo>
                  <a:lnTo>
                    <a:pt x="2734" y="1366"/>
                  </a:lnTo>
                  <a:lnTo>
                    <a:pt x="2732" y="1296"/>
                  </a:lnTo>
                  <a:lnTo>
                    <a:pt x="2726" y="1226"/>
                  </a:lnTo>
                  <a:lnTo>
                    <a:pt x="2718" y="1159"/>
                  </a:lnTo>
                  <a:lnTo>
                    <a:pt x="2706" y="1091"/>
                  </a:lnTo>
                  <a:lnTo>
                    <a:pt x="2690" y="1025"/>
                  </a:lnTo>
                  <a:lnTo>
                    <a:pt x="2672" y="959"/>
                  </a:lnTo>
                  <a:lnTo>
                    <a:pt x="2650" y="897"/>
                  </a:lnTo>
                  <a:lnTo>
                    <a:pt x="2626" y="835"/>
                  </a:lnTo>
                  <a:lnTo>
                    <a:pt x="2600" y="773"/>
                  </a:lnTo>
                  <a:lnTo>
                    <a:pt x="2568" y="715"/>
                  </a:lnTo>
                  <a:lnTo>
                    <a:pt x="2536" y="657"/>
                  </a:lnTo>
                  <a:lnTo>
                    <a:pt x="2501" y="601"/>
                  </a:lnTo>
                  <a:lnTo>
                    <a:pt x="2463" y="547"/>
                  </a:lnTo>
                  <a:lnTo>
                    <a:pt x="2423" y="497"/>
                  </a:lnTo>
                  <a:lnTo>
                    <a:pt x="2379" y="447"/>
                  </a:lnTo>
                  <a:lnTo>
                    <a:pt x="2335" y="400"/>
                  </a:lnTo>
                  <a:lnTo>
                    <a:pt x="2287" y="354"/>
                  </a:lnTo>
                  <a:lnTo>
                    <a:pt x="2237" y="312"/>
                  </a:lnTo>
                  <a:lnTo>
                    <a:pt x="2185" y="272"/>
                  </a:lnTo>
                  <a:lnTo>
                    <a:pt x="2131" y="232"/>
                  </a:lnTo>
                  <a:lnTo>
                    <a:pt x="2075" y="198"/>
                  </a:lnTo>
                  <a:lnTo>
                    <a:pt x="2019" y="164"/>
                  </a:lnTo>
                  <a:lnTo>
                    <a:pt x="1959" y="134"/>
                  </a:lnTo>
                  <a:lnTo>
                    <a:pt x="1899" y="106"/>
                  </a:lnTo>
                  <a:lnTo>
                    <a:pt x="1838" y="82"/>
                  </a:lnTo>
                  <a:lnTo>
                    <a:pt x="1774" y="60"/>
                  </a:lnTo>
                  <a:lnTo>
                    <a:pt x="1710" y="42"/>
                  </a:lnTo>
                  <a:lnTo>
                    <a:pt x="1642" y="26"/>
                  </a:lnTo>
                  <a:lnTo>
                    <a:pt x="1576" y="14"/>
                  </a:lnTo>
                  <a:lnTo>
                    <a:pt x="1508" y="6"/>
                  </a:lnTo>
                  <a:lnTo>
                    <a:pt x="1438" y="0"/>
                  </a:lnTo>
                  <a:lnTo>
                    <a:pt x="1368" y="0"/>
                  </a:lnTo>
                  <a:lnTo>
                    <a:pt x="1368" y="0"/>
                  </a:lnTo>
                  <a:lnTo>
                    <a:pt x="1296" y="0"/>
                  </a:lnTo>
                  <a:lnTo>
                    <a:pt x="1228" y="6"/>
                  </a:lnTo>
                  <a:lnTo>
                    <a:pt x="1159" y="14"/>
                  </a:lnTo>
                  <a:lnTo>
                    <a:pt x="1093" y="26"/>
                  </a:lnTo>
                  <a:lnTo>
                    <a:pt x="1025" y="42"/>
                  </a:lnTo>
                  <a:lnTo>
                    <a:pt x="961" y="60"/>
                  </a:lnTo>
                  <a:lnTo>
                    <a:pt x="897" y="82"/>
                  </a:lnTo>
                  <a:lnTo>
                    <a:pt x="835" y="106"/>
                  </a:lnTo>
                  <a:lnTo>
                    <a:pt x="775" y="134"/>
                  </a:lnTo>
                  <a:lnTo>
                    <a:pt x="715" y="164"/>
                  </a:lnTo>
                  <a:lnTo>
                    <a:pt x="659" y="198"/>
                  </a:lnTo>
                  <a:lnTo>
                    <a:pt x="603" y="232"/>
                  </a:lnTo>
                  <a:lnTo>
                    <a:pt x="550" y="272"/>
                  </a:lnTo>
                  <a:lnTo>
                    <a:pt x="498" y="312"/>
                  </a:lnTo>
                  <a:lnTo>
                    <a:pt x="448" y="354"/>
                  </a:lnTo>
                  <a:lnTo>
                    <a:pt x="402" y="400"/>
                  </a:lnTo>
                  <a:lnTo>
                    <a:pt x="356" y="447"/>
                  </a:lnTo>
                  <a:lnTo>
                    <a:pt x="312" y="497"/>
                  </a:lnTo>
                  <a:lnTo>
                    <a:pt x="272" y="547"/>
                  </a:lnTo>
                  <a:lnTo>
                    <a:pt x="234" y="601"/>
                  </a:lnTo>
                  <a:lnTo>
                    <a:pt x="198" y="657"/>
                  </a:lnTo>
                  <a:lnTo>
                    <a:pt x="166" y="715"/>
                  </a:lnTo>
                  <a:lnTo>
                    <a:pt x="136" y="773"/>
                  </a:lnTo>
                  <a:lnTo>
                    <a:pt x="108" y="835"/>
                  </a:lnTo>
                  <a:lnTo>
                    <a:pt x="84" y="897"/>
                  </a:lnTo>
                  <a:lnTo>
                    <a:pt x="62" y="959"/>
                  </a:lnTo>
                  <a:lnTo>
                    <a:pt x="44" y="1025"/>
                  </a:lnTo>
                  <a:lnTo>
                    <a:pt x="28" y="1091"/>
                  </a:lnTo>
                  <a:lnTo>
                    <a:pt x="16" y="1159"/>
                  </a:lnTo>
                  <a:lnTo>
                    <a:pt x="8" y="1226"/>
                  </a:lnTo>
                  <a:lnTo>
                    <a:pt x="2" y="1296"/>
                  </a:lnTo>
                  <a:lnTo>
                    <a:pt x="0" y="1366"/>
                  </a:lnTo>
                </a:path>
              </a:pathLst>
            </a:custGeom>
            <a:noFill/>
            <a:ln w="19050" cap="rnd">
              <a:solidFill>
                <a:schemeClr val="bg1">
                  <a:lumMod val="50000"/>
                </a:schemeClr>
              </a:solidFill>
              <a:prstDash val="dash"/>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Straight Connector 34">
              <a:extLst>
                <a:ext uri="{FF2B5EF4-FFF2-40B4-BE49-F238E27FC236}">
                  <a16:creationId xmlns:a16="http://schemas.microsoft.com/office/drawing/2014/main" xmlns="" id="{DF03B04B-D3ED-41C4-880C-051006208D71}"/>
                </a:ext>
              </a:extLst>
            </p:cNvPr>
            <p:cNvSpPr>
              <a:spLocks/>
            </p:cNvSpPr>
            <p:nvPr/>
          </p:nvSpPr>
          <p:spPr bwMode="auto">
            <a:xfrm flipH="1" flipV="1">
              <a:off x="5649774" y="2736730"/>
              <a:ext cx="0" cy="784815"/>
            </a:xfrm>
            <a:prstGeom prst="line">
              <a:avLst/>
            </a:prstGeom>
            <a:noFill/>
            <a:ln w="19050" cap="rnd">
              <a:solidFill>
                <a:schemeClr val="bg1">
                  <a:lumMod val="50000"/>
                </a:schemeClr>
              </a:solidFill>
              <a:prstDash val="dash"/>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Straight Connector 35">
              <a:extLst>
                <a:ext uri="{FF2B5EF4-FFF2-40B4-BE49-F238E27FC236}">
                  <a16:creationId xmlns:a16="http://schemas.microsoft.com/office/drawing/2014/main" xmlns="" id="{46DC9564-8C5C-46C7-9526-FD719468E604}"/>
                </a:ext>
              </a:extLst>
            </p:cNvPr>
            <p:cNvSpPr>
              <a:spLocks/>
            </p:cNvSpPr>
            <p:nvPr/>
          </p:nvSpPr>
          <p:spPr bwMode="auto">
            <a:xfrm>
              <a:off x="7805138" y="2716769"/>
              <a:ext cx="0" cy="791062"/>
            </a:xfrm>
            <a:prstGeom prst="line">
              <a:avLst/>
            </a:prstGeom>
            <a:noFill/>
            <a:ln w="19050" cap="rnd">
              <a:solidFill>
                <a:schemeClr val="bg1">
                  <a:lumMod val="50000"/>
                </a:schemeClr>
              </a:solidFill>
              <a:prstDash val="dash"/>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Freeform: Shape 36">
              <a:extLst>
                <a:ext uri="{FF2B5EF4-FFF2-40B4-BE49-F238E27FC236}">
                  <a16:creationId xmlns:a16="http://schemas.microsoft.com/office/drawing/2014/main" xmlns="" id="{1EA7172F-6923-45EA-A3D8-D45B192D7C3B}"/>
                </a:ext>
              </a:extLst>
            </p:cNvPr>
            <p:cNvSpPr>
              <a:spLocks/>
            </p:cNvSpPr>
            <p:nvPr/>
          </p:nvSpPr>
          <p:spPr bwMode="auto">
            <a:xfrm>
              <a:off x="3494410" y="1659836"/>
              <a:ext cx="2155364" cy="1076895"/>
            </a:xfrm>
            <a:custGeom>
              <a:avLst/>
              <a:gdLst>
                <a:gd name="T0" fmla="*/ 2734 w 2734"/>
                <a:gd name="T1" fmla="*/ 1366 h 1366"/>
                <a:gd name="T2" fmla="*/ 2726 w 2734"/>
                <a:gd name="T3" fmla="*/ 1226 h 1366"/>
                <a:gd name="T4" fmla="*/ 2706 w 2734"/>
                <a:gd name="T5" fmla="*/ 1091 h 1366"/>
                <a:gd name="T6" fmla="*/ 2672 w 2734"/>
                <a:gd name="T7" fmla="*/ 959 h 1366"/>
                <a:gd name="T8" fmla="*/ 2626 w 2734"/>
                <a:gd name="T9" fmla="*/ 835 h 1366"/>
                <a:gd name="T10" fmla="*/ 2568 w 2734"/>
                <a:gd name="T11" fmla="*/ 715 h 1366"/>
                <a:gd name="T12" fmla="*/ 2501 w 2734"/>
                <a:gd name="T13" fmla="*/ 601 h 1366"/>
                <a:gd name="T14" fmla="*/ 2423 w 2734"/>
                <a:gd name="T15" fmla="*/ 497 h 1366"/>
                <a:gd name="T16" fmla="*/ 2335 w 2734"/>
                <a:gd name="T17" fmla="*/ 400 h 1366"/>
                <a:gd name="T18" fmla="*/ 2237 w 2734"/>
                <a:gd name="T19" fmla="*/ 312 h 1366"/>
                <a:gd name="T20" fmla="*/ 2131 w 2734"/>
                <a:gd name="T21" fmla="*/ 232 h 1366"/>
                <a:gd name="T22" fmla="*/ 2019 w 2734"/>
                <a:gd name="T23" fmla="*/ 164 h 1366"/>
                <a:gd name="T24" fmla="*/ 1899 w 2734"/>
                <a:gd name="T25" fmla="*/ 106 h 1366"/>
                <a:gd name="T26" fmla="*/ 1774 w 2734"/>
                <a:gd name="T27" fmla="*/ 60 h 1366"/>
                <a:gd name="T28" fmla="*/ 1642 w 2734"/>
                <a:gd name="T29" fmla="*/ 26 h 1366"/>
                <a:gd name="T30" fmla="*/ 1508 w 2734"/>
                <a:gd name="T31" fmla="*/ 6 h 1366"/>
                <a:gd name="T32" fmla="*/ 1368 w 2734"/>
                <a:gd name="T33" fmla="*/ 0 h 1366"/>
                <a:gd name="T34" fmla="*/ 1296 w 2734"/>
                <a:gd name="T35" fmla="*/ 0 h 1366"/>
                <a:gd name="T36" fmla="*/ 1159 w 2734"/>
                <a:gd name="T37" fmla="*/ 14 h 1366"/>
                <a:gd name="T38" fmla="*/ 1025 w 2734"/>
                <a:gd name="T39" fmla="*/ 42 h 1366"/>
                <a:gd name="T40" fmla="*/ 897 w 2734"/>
                <a:gd name="T41" fmla="*/ 82 h 1366"/>
                <a:gd name="T42" fmla="*/ 775 w 2734"/>
                <a:gd name="T43" fmla="*/ 134 h 1366"/>
                <a:gd name="T44" fmla="*/ 659 w 2734"/>
                <a:gd name="T45" fmla="*/ 198 h 1366"/>
                <a:gd name="T46" fmla="*/ 550 w 2734"/>
                <a:gd name="T47" fmla="*/ 272 h 1366"/>
                <a:gd name="T48" fmla="*/ 448 w 2734"/>
                <a:gd name="T49" fmla="*/ 354 h 1366"/>
                <a:gd name="T50" fmla="*/ 356 w 2734"/>
                <a:gd name="T51" fmla="*/ 447 h 1366"/>
                <a:gd name="T52" fmla="*/ 272 w 2734"/>
                <a:gd name="T53" fmla="*/ 547 h 1366"/>
                <a:gd name="T54" fmla="*/ 198 w 2734"/>
                <a:gd name="T55" fmla="*/ 657 h 1366"/>
                <a:gd name="T56" fmla="*/ 136 w 2734"/>
                <a:gd name="T57" fmla="*/ 773 h 1366"/>
                <a:gd name="T58" fmla="*/ 84 w 2734"/>
                <a:gd name="T59" fmla="*/ 897 h 1366"/>
                <a:gd name="T60" fmla="*/ 44 w 2734"/>
                <a:gd name="T61" fmla="*/ 1025 h 1366"/>
                <a:gd name="T62" fmla="*/ 16 w 2734"/>
                <a:gd name="T63" fmla="*/ 1159 h 1366"/>
                <a:gd name="T64" fmla="*/ 2 w 2734"/>
                <a:gd name="T65" fmla="*/ 1296 h 1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34" h="1366">
                  <a:moveTo>
                    <a:pt x="2734" y="1366"/>
                  </a:moveTo>
                  <a:lnTo>
                    <a:pt x="2734" y="1366"/>
                  </a:lnTo>
                  <a:lnTo>
                    <a:pt x="2732" y="1296"/>
                  </a:lnTo>
                  <a:lnTo>
                    <a:pt x="2726" y="1226"/>
                  </a:lnTo>
                  <a:lnTo>
                    <a:pt x="2718" y="1159"/>
                  </a:lnTo>
                  <a:lnTo>
                    <a:pt x="2706" y="1091"/>
                  </a:lnTo>
                  <a:lnTo>
                    <a:pt x="2690" y="1025"/>
                  </a:lnTo>
                  <a:lnTo>
                    <a:pt x="2672" y="959"/>
                  </a:lnTo>
                  <a:lnTo>
                    <a:pt x="2650" y="897"/>
                  </a:lnTo>
                  <a:lnTo>
                    <a:pt x="2626" y="835"/>
                  </a:lnTo>
                  <a:lnTo>
                    <a:pt x="2600" y="773"/>
                  </a:lnTo>
                  <a:lnTo>
                    <a:pt x="2568" y="715"/>
                  </a:lnTo>
                  <a:lnTo>
                    <a:pt x="2536" y="657"/>
                  </a:lnTo>
                  <a:lnTo>
                    <a:pt x="2501" y="601"/>
                  </a:lnTo>
                  <a:lnTo>
                    <a:pt x="2463" y="547"/>
                  </a:lnTo>
                  <a:lnTo>
                    <a:pt x="2423" y="497"/>
                  </a:lnTo>
                  <a:lnTo>
                    <a:pt x="2379" y="447"/>
                  </a:lnTo>
                  <a:lnTo>
                    <a:pt x="2335" y="400"/>
                  </a:lnTo>
                  <a:lnTo>
                    <a:pt x="2287" y="354"/>
                  </a:lnTo>
                  <a:lnTo>
                    <a:pt x="2237" y="312"/>
                  </a:lnTo>
                  <a:lnTo>
                    <a:pt x="2185" y="272"/>
                  </a:lnTo>
                  <a:lnTo>
                    <a:pt x="2131" y="232"/>
                  </a:lnTo>
                  <a:lnTo>
                    <a:pt x="2075" y="198"/>
                  </a:lnTo>
                  <a:lnTo>
                    <a:pt x="2019" y="164"/>
                  </a:lnTo>
                  <a:lnTo>
                    <a:pt x="1959" y="134"/>
                  </a:lnTo>
                  <a:lnTo>
                    <a:pt x="1899" y="106"/>
                  </a:lnTo>
                  <a:lnTo>
                    <a:pt x="1838" y="82"/>
                  </a:lnTo>
                  <a:lnTo>
                    <a:pt x="1774" y="60"/>
                  </a:lnTo>
                  <a:lnTo>
                    <a:pt x="1710" y="42"/>
                  </a:lnTo>
                  <a:lnTo>
                    <a:pt x="1642" y="26"/>
                  </a:lnTo>
                  <a:lnTo>
                    <a:pt x="1576" y="14"/>
                  </a:lnTo>
                  <a:lnTo>
                    <a:pt x="1508" y="6"/>
                  </a:lnTo>
                  <a:lnTo>
                    <a:pt x="1438" y="0"/>
                  </a:lnTo>
                  <a:lnTo>
                    <a:pt x="1368" y="0"/>
                  </a:lnTo>
                  <a:lnTo>
                    <a:pt x="1368" y="0"/>
                  </a:lnTo>
                  <a:lnTo>
                    <a:pt x="1296" y="0"/>
                  </a:lnTo>
                  <a:lnTo>
                    <a:pt x="1228" y="6"/>
                  </a:lnTo>
                  <a:lnTo>
                    <a:pt x="1159" y="14"/>
                  </a:lnTo>
                  <a:lnTo>
                    <a:pt x="1093" y="26"/>
                  </a:lnTo>
                  <a:lnTo>
                    <a:pt x="1025" y="42"/>
                  </a:lnTo>
                  <a:lnTo>
                    <a:pt x="961" y="60"/>
                  </a:lnTo>
                  <a:lnTo>
                    <a:pt x="897" y="82"/>
                  </a:lnTo>
                  <a:lnTo>
                    <a:pt x="835" y="106"/>
                  </a:lnTo>
                  <a:lnTo>
                    <a:pt x="775" y="134"/>
                  </a:lnTo>
                  <a:lnTo>
                    <a:pt x="715" y="164"/>
                  </a:lnTo>
                  <a:lnTo>
                    <a:pt x="659" y="198"/>
                  </a:lnTo>
                  <a:lnTo>
                    <a:pt x="603" y="232"/>
                  </a:lnTo>
                  <a:lnTo>
                    <a:pt x="550" y="272"/>
                  </a:lnTo>
                  <a:lnTo>
                    <a:pt x="498" y="312"/>
                  </a:lnTo>
                  <a:lnTo>
                    <a:pt x="448" y="354"/>
                  </a:lnTo>
                  <a:lnTo>
                    <a:pt x="402" y="400"/>
                  </a:lnTo>
                  <a:lnTo>
                    <a:pt x="356" y="447"/>
                  </a:lnTo>
                  <a:lnTo>
                    <a:pt x="312" y="497"/>
                  </a:lnTo>
                  <a:lnTo>
                    <a:pt x="272" y="547"/>
                  </a:lnTo>
                  <a:lnTo>
                    <a:pt x="234" y="601"/>
                  </a:lnTo>
                  <a:lnTo>
                    <a:pt x="198" y="657"/>
                  </a:lnTo>
                  <a:lnTo>
                    <a:pt x="166" y="715"/>
                  </a:lnTo>
                  <a:lnTo>
                    <a:pt x="136" y="773"/>
                  </a:lnTo>
                  <a:lnTo>
                    <a:pt x="108" y="835"/>
                  </a:lnTo>
                  <a:lnTo>
                    <a:pt x="84" y="897"/>
                  </a:lnTo>
                  <a:lnTo>
                    <a:pt x="62" y="959"/>
                  </a:lnTo>
                  <a:lnTo>
                    <a:pt x="44" y="1025"/>
                  </a:lnTo>
                  <a:lnTo>
                    <a:pt x="28" y="1091"/>
                  </a:lnTo>
                  <a:lnTo>
                    <a:pt x="16" y="1159"/>
                  </a:lnTo>
                  <a:lnTo>
                    <a:pt x="8" y="1226"/>
                  </a:lnTo>
                  <a:lnTo>
                    <a:pt x="2" y="1296"/>
                  </a:lnTo>
                  <a:lnTo>
                    <a:pt x="0" y="1366"/>
                  </a:lnTo>
                </a:path>
              </a:pathLst>
            </a:custGeom>
            <a:noFill/>
            <a:ln w="19050" cap="rnd">
              <a:solidFill>
                <a:schemeClr val="bg1">
                  <a:lumMod val="50000"/>
                </a:schemeClr>
              </a:solidFill>
              <a:prstDash val="dash"/>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Freeform: Shape 37">
              <a:extLst>
                <a:ext uri="{FF2B5EF4-FFF2-40B4-BE49-F238E27FC236}">
                  <a16:creationId xmlns:a16="http://schemas.microsoft.com/office/drawing/2014/main" xmlns="" id="{28FD55D8-3B90-4496-AA1E-6B1EB1E6706F}"/>
                </a:ext>
              </a:extLst>
            </p:cNvPr>
            <p:cNvSpPr>
              <a:spLocks/>
            </p:cNvSpPr>
            <p:nvPr/>
          </p:nvSpPr>
          <p:spPr bwMode="auto">
            <a:xfrm flipH="1" flipV="1">
              <a:off x="1339046" y="3497191"/>
              <a:ext cx="2155364" cy="1076895"/>
            </a:xfrm>
            <a:custGeom>
              <a:avLst/>
              <a:gdLst>
                <a:gd name="T0" fmla="*/ 2734 w 2734"/>
                <a:gd name="T1" fmla="*/ 1366 h 1366"/>
                <a:gd name="T2" fmla="*/ 2726 w 2734"/>
                <a:gd name="T3" fmla="*/ 1226 h 1366"/>
                <a:gd name="T4" fmla="*/ 2706 w 2734"/>
                <a:gd name="T5" fmla="*/ 1091 h 1366"/>
                <a:gd name="T6" fmla="*/ 2672 w 2734"/>
                <a:gd name="T7" fmla="*/ 959 h 1366"/>
                <a:gd name="T8" fmla="*/ 2626 w 2734"/>
                <a:gd name="T9" fmla="*/ 835 h 1366"/>
                <a:gd name="T10" fmla="*/ 2568 w 2734"/>
                <a:gd name="T11" fmla="*/ 715 h 1366"/>
                <a:gd name="T12" fmla="*/ 2501 w 2734"/>
                <a:gd name="T13" fmla="*/ 601 h 1366"/>
                <a:gd name="T14" fmla="*/ 2423 w 2734"/>
                <a:gd name="T15" fmla="*/ 497 h 1366"/>
                <a:gd name="T16" fmla="*/ 2335 w 2734"/>
                <a:gd name="T17" fmla="*/ 400 h 1366"/>
                <a:gd name="T18" fmla="*/ 2237 w 2734"/>
                <a:gd name="T19" fmla="*/ 312 h 1366"/>
                <a:gd name="T20" fmla="*/ 2131 w 2734"/>
                <a:gd name="T21" fmla="*/ 232 h 1366"/>
                <a:gd name="T22" fmla="*/ 2019 w 2734"/>
                <a:gd name="T23" fmla="*/ 164 h 1366"/>
                <a:gd name="T24" fmla="*/ 1899 w 2734"/>
                <a:gd name="T25" fmla="*/ 106 h 1366"/>
                <a:gd name="T26" fmla="*/ 1774 w 2734"/>
                <a:gd name="T27" fmla="*/ 60 h 1366"/>
                <a:gd name="T28" fmla="*/ 1642 w 2734"/>
                <a:gd name="T29" fmla="*/ 26 h 1366"/>
                <a:gd name="T30" fmla="*/ 1508 w 2734"/>
                <a:gd name="T31" fmla="*/ 6 h 1366"/>
                <a:gd name="T32" fmla="*/ 1368 w 2734"/>
                <a:gd name="T33" fmla="*/ 0 h 1366"/>
                <a:gd name="T34" fmla="*/ 1296 w 2734"/>
                <a:gd name="T35" fmla="*/ 0 h 1366"/>
                <a:gd name="T36" fmla="*/ 1159 w 2734"/>
                <a:gd name="T37" fmla="*/ 14 h 1366"/>
                <a:gd name="T38" fmla="*/ 1025 w 2734"/>
                <a:gd name="T39" fmla="*/ 42 h 1366"/>
                <a:gd name="T40" fmla="*/ 897 w 2734"/>
                <a:gd name="T41" fmla="*/ 82 h 1366"/>
                <a:gd name="T42" fmla="*/ 775 w 2734"/>
                <a:gd name="T43" fmla="*/ 134 h 1366"/>
                <a:gd name="T44" fmla="*/ 659 w 2734"/>
                <a:gd name="T45" fmla="*/ 198 h 1366"/>
                <a:gd name="T46" fmla="*/ 550 w 2734"/>
                <a:gd name="T47" fmla="*/ 272 h 1366"/>
                <a:gd name="T48" fmla="*/ 448 w 2734"/>
                <a:gd name="T49" fmla="*/ 354 h 1366"/>
                <a:gd name="T50" fmla="*/ 356 w 2734"/>
                <a:gd name="T51" fmla="*/ 447 h 1366"/>
                <a:gd name="T52" fmla="*/ 272 w 2734"/>
                <a:gd name="T53" fmla="*/ 547 h 1366"/>
                <a:gd name="T54" fmla="*/ 198 w 2734"/>
                <a:gd name="T55" fmla="*/ 657 h 1366"/>
                <a:gd name="T56" fmla="*/ 136 w 2734"/>
                <a:gd name="T57" fmla="*/ 773 h 1366"/>
                <a:gd name="T58" fmla="*/ 84 w 2734"/>
                <a:gd name="T59" fmla="*/ 897 h 1366"/>
                <a:gd name="T60" fmla="*/ 44 w 2734"/>
                <a:gd name="T61" fmla="*/ 1025 h 1366"/>
                <a:gd name="T62" fmla="*/ 16 w 2734"/>
                <a:gd name="T63" fmla="*/ 1159 h 1366"/>
                <a:gd name="T64" fmla="*/ 2 w 2734"/>
                <a:gd name="T65" fmla="*/ 1296 h 1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34" h="1366">
                  <a:moveTo>
                    <a:pt x="2734" y="1366"/>
                  </a:moveTo>
                  <a:lnTo>
                    <a:pt x="2734" y="1366"/>
                  </a:lnTo>
                  <a:lnTo>
                    <a:pt x="2732" y="1296"/>
                  </a:lnTo>
                  <a:lnTo>
                    <a:pt x="2726" y="1226"/>
                  </a:lnTo>
                  <a:lnTo>
                    <a:pt x="2718" y="1159"/>
                  </a:lnTo>
                  <a:lnTo>
                    <a:pt x="2706" y="1091"/>
                  </a:lnTo>
                  <a:lnTo>
                    <a:pt x="2690" y="1025"/>
                  </a:lnTo>
                  <a:lnTo>
                    <a:pt x="2672" y="959"/>
                  </a:lnTo>
                  <a:lnTo>
                    <a:pt x="2650" y="897"/>
                  </a:lnTo>
                  <a:lnTo>
                    <a:pt x="2626" y="835"/>
                  </a:lnTo>
                  <a:lnTo>
                    <a:pt x="2600" y="773"/>
                  </a:lnTo>
                  <a:lnTo>
                    <a:pt x="2568" y="715"/>
                  </a:lnTo>
                  <a:lnTo>
                    <a:pt x="2536" y="657"/>
                  </a:lnTo>
                  <a:lnTo>
                    <a:pt x="2501" y="601"/>
                  </a:lnTo>
                  <a:lnTo>
                    <a:pt x="2463" y="547"/>
                  </a:lnTo>
                  <a:lnTo>
                    <a:pt x="2423" y="497"/>
                  </a:lnTo>
                  <a:lnTo>
                    <a:pt x="2379" y="447"/>
                  </a:lnTo>
                  <a:lnTo>
                    <a:pt x="2335" y="400"/>
                  </a:lnTo>
                  <a:lnTo>
                    <a:pt x="2287" y="354"/>
                  </a:lnTo>
                  <a:lnTo>
                    <a:pt x="2237" y="312"/>
                  </a:lnTo>
                  <a:lnTo>
                    <a:pt x="2185" y="272"/>
                  </a:lnTo>
                  <a:lnTo>
                    <a:pt x="2131" y="232"/>
                  </a:lnTo>
                  <a:lnTo>
                    <a:pt x="2075" y="198"/>
                  </a:lnTo>
                  <a:lnTo>
                    <a:pt x="2019" y="164"/>
                  </a:lnTo>
                  <a:lnTo>
                    <a:pt x="1959" y="134"/>
                  </a:lnTo>
                  <a:lnTo>
                    <a:pt x="1899" y="106"/>
                  </a:lnTo>
                  <a:lnTo>
                    <a:pt x="1838" y="82"/>
                  </a:lnTo>
                  <a:lnTo>
                    <a:pt x="1774" y="60"/>
                  </a:lnTo>
                  <a:lnTo>
                    <a:pt x="1710" y="42"/>
                  </a:lnTo>
                  <a:lnTo>
                    <a:pt x="1642" y="26"/>
                  </a:lnTo>
                  <a:lnTo>
                    <a:pt x="1576" y="14"/>
                  </a:lnTo>
                  <a:lnTo>
                    <a:pt x="1508" y="6"/>
                  </a:lnTo>
                  <a:lnTo>
                    <a:pt x="1438" y="0"/>
                  </a:lnTo>
                  <a:lnTo>
                    <a:pt x="1368" y="0"/>
                  </a:lnTo>
                  <a:lnTo>
                    <a:pt x="1368" y="0"/>
                  </a:lnTo>
                  <a:lnTo>
                    <a:pt x="1296" y="0"/>
                  </a:lnTo>
                  <a:lnTo>
                    <a:pt x="1228" y="6"/>
                  </a:lnTo>
                  <a:lnTo>
                    <a:pt x="1159" y="14"/>
                  </a:lnTo>
                  <a:lnTo>
                    <a:pt x="1093" y="26"/>
                  </a:lnTo>
                  <a:lnTo>
                    <a:pt x="1025" y="42"/>
                  </a:lnTo>
                  <a:lnTo>
                    <a:pt x="961" y="60"/>
                  </a:lnTo>
                  <a:lnTo>
                    <a:pt x="897" y="82"/>
                  </a:lnTo>
                  <a:lnTo>
                    <a:pt x="835" y="106"/>
                  </a:lnTo>
                  <a:lnTo>
                    <a:pt x="775" y="134"/>
                  </a:lnTo>
                  <a:lnTo>
                    <a:pt x="715" y="164"/>
                  </a:lnTo>
                  <a:lnTo>
                    <a:pt x="659" y="198"/>
                  </a:lnTo>
                  <a:lnTo>
                    <a:pt x="603" y="232"/>
                  </a:lnTo>
                  <a:lnTo>
                    <a:pt x="550" y="272"/>
                  </a:lnTo>
                  <a:lnTo>
                    <a:pt x="498" y="312"/>
                  </a:lnTo>
                  <a:lnTo>
                    <a:pt x="448" y="354"/>
                  </a:lnTo>
                  <a:lnTo>
                    <a:pt x="402" y="400"/>
                  </a:lnTo>
                  <a:lnTo>
                    <a:pt x="356" y="447"/>
                  </a:lnTo>
                  <a:lnTo>
                    <a:pt x="312" y="497"/>
                  </a:lnTo>
                  <a:lnTo>
                    <a:pt x="272" y="547"/>
                  </a:lnTo>
                  <a:lnTo>
                    <a:pt x="234" y="601"/>
                  </a:lnTo>
                  <a:lnTo>
                    <a:pt x="198" y="657"/>
                  </a:lnTo>
                  <a:lnTo>
                    <a:pt x="166" y="715"/>
                  </a:lnTo>
                  <a:lnTo>
                    <a:pt x="136" y="773"/>
                  </a:lnTo>
                  <a:lnTo>
                    <a:pt x="108" y="835"/>
                  </a:lnTo>
                  <a:lnTo>
                    <a:pt x="84" y="897"/>
                  </a:lnTo>
                  <a:lnTo>
                    <a:pt x="62" y="959"/>
                  </a:lnTo>
                  <a:lnTo>
                    <a:pt x="44" y="1025"/>
                  </a:lnTo>
                  <a:lnTo>
                    <a:pt x="28" y="1091"/>
                  </a:lnTo>
                  <a:lnTo>
                    <a:pt x="16" y="1159"/>
                  </a:lnTo>
                  <a:lnTo>
                    <a:pt x="8" y="1226"/>
                  </a:lnTo>
                  <a:lnTo>
                    <a:pt x="2" y="1296"/>
                  </a:lnTo>
                  <a:lnTo>
                    <a:pt x="0" y="1366"/>
                  </a:lnTo>
                </a:path>
              </a:pathLst>
            </a:custGeom>
            <a:noFill/>
            <a:ln w="19050" cap="rnd">
              <a:solidFill>
                <a:schemeClr val="bg1">
                  <a:lumMod val="50000"/>
                </a:schemeClr>
              </a:solidFill>
              <a:prstDash val="dash"/>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Straight Connector 38">
              <a:extLst>
                <a:ext uri="{FF2B5EF4-FFF2-40B4-BE49-F238E27FC236}">
                  <a16:creationId xmlns:a16="http://schemas.microsoft.com/office/drawing/2014/main" xmlns="" id="{8542853B-E780-4CF4-B61B-5C81FE419F99}"/>
                </a:ext>
              </a:extLst>
            </p:cNvPr>
            <p:cNvSpPr>
              <a:spLocks/>
            </p:cNvSpPr>
            <p:nvPr/>
          </p:nvSpPr>
          <p:spPr bwMode="auto">
            <a:xfrm>
              <a:off x="3494410" y="2716772"/>
              <a:ext cx="0" cy="791062"/>
            </a:xfrm>
            <a:prstGeom prst="line">
              <a:avLst/>
            </a:prstGeom>
            <a:noFill/>
            <a:ln w="19050" cap="rnd">
              <a:solidFill>
                <a:schemeClr val="bg1">
                  <a:lumMod val="50000"/>
                </a:schemeClr>
              </a:solidFill>
              <a:prstDash val="dash"/>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Freeform: Shape 39">
              <a:extLst>
                <a:ext uri="{FF2B5EF4-FFF2-40B4-BE49-F238E27FC236}">
                  <a16:creationId xmlns:a16="http://schemas.microsoft.com/office/drawing/2014/main" xmlns="" id="{ABAB2ED2-0724-4DE3-B195-145FB95E1418}"/>
                </a:ext>
              </a:extLst>
            </p:cNvPr>
            <p:cNvSpPr/>
            <p:nvPr/>
          </p:nvSpPr>
          <p:spPr>
            <a:xfrm>
              <a:off x="7805313" y="1661133"/>
              <a:ext cx="1338687" cy="1074214"/>
            </a:xfrm>
            <a:custGeom>
              <a:avLst/>
              <a:gdLst>
                <a:gd name="connsiteX0" fmla="*/ 0 w 1338687"/>
                <a:gd name="connsiteY0" fmla="*/ 1074214 h 1165654"/>
                <a:gd name="connsiteX1" fmla="*/ 1077507 w 1338687"/>
                <a:gd name="connsiteY1" fmla="*/ 0 h 1165654"/>
                <a:gd name="connsiteX2" fmla="*/ 1338687 w 1338687"/>
                <a:gd name="connsiteY2" fmla="*/ 33206 h 1165654"/>
                <a:gd name="connsiteX3" fmla="*/ 1338687 w 1338687"/>
                <a:gd name="connsiteY3" fmla="*/ 1074214 h 1165654"/>
                <a:gd name="connsiteX4" fmla="*/ 91440 w 1338687"/>
                <a:gd name="connsiteY4" fmla="*/ 1165654 h 1165654"/>
                <a:gd name="connsiteX0" fmla="*/ 0 w 1338687"/>
                <a:gd name="connsiteY0" fmla="*/ 1074214 h 1074214"/>
                <a:gd name="connsiteX1" fmla="*/ 1077507 w 1338687"/>
                <a:gd name="connsiteY1" fmla="*/ 0 h 1074214"/>
                <a:gd name="connsiteX2" fmla="*/ 1338687 w 1338687"/>
                <a:gd name="connsiteY2" fmla="*/ 33206 h 1074214"/>
                <a:gd name="connsiteX3" fmla="*/ 1338687 w 1338687"/>
                <a:gd name="connsiteY3" fmla="*/ 1074214 h 1074214"/>
                <a:gd name="connsiteX0" fmla="*/ 0 w 1338687"/>
                <a:gd name="connsiteY0" fmla="*/ 1074214 h 1074214"/>
                <a:gd name="connsiteX1" fmla="*/ 1077507 w 1338687"/>
                <a:gd name="connsiteY1" fmla="*/ 0 h 1074214"/>
                <a:gd name="connsiteX2" fmla="*/ 1338687 w 1338687"/>
                <a:gd name="connsiteY2" fmla="*/ 33206 h 1074214"/>
              </a:gdLst>
              <a:ahLst/>
              <a:cxnLst>
                <a:cxn ang="0">
                  <a:pos x="connsiteX0" y="connsiteY0"/>
                </a:cxn>
                <a:cxn ang="0">
                  <a:pos x="connsiteX1" y="connsiteY1"/>
                </a:cxn>
                <a:cxn ang="0">
                  <a:pos x="connsiteX2" y="connsiteY2"/>
                </a:cxn>
              </a:cxnLst>
              <a:rect l="l" t="t" r="r" b="b"/>
              <a:pathLst>
                <a:path w="1338687" h="1074214">
                  <a:moveTo>
                    <a:pt x="0" y="1074214"/>
                  </a:moveTo>
                  <a:cubicBezTo>
                    <a:pt x="1701" y="480622"/>
                    <a:pt x="483477" y="0"/>
                    <a:pt x="1077507" y="0"/>
                  </a:cubicBezTo>
                  <a:cubicBezTo>
                    <a:pt x="1167688" y="0"/>
                    <a:pt x="1255281" y="11077"/>
                    <a:pt x="1338687" y="33206"/>
                  </a:cubicBezTo>
                </a:path>
              </a:pathLst>
            </a:custGeom>
            <a:noFill/>
            <a:ln w="19050" cap="rnd">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Freeform: Shape 40">
              <a:extLst>
                <a:ext uri="{FF2B5EF4-FFF2-40B4-BE49-F238E27FC236}">
                  <a16:creationId xmlns:a16="http://schemas.microsoft.com/office/drawing/2014/main" xmlns="" id="{83188321-07FF-4C03-A6D9-A478798ACE35}"/>
                </a:ext>
              </a:extLst>
            </p:cNvPr>
            <p:cNvSpPr/>
            <p:nvPr/>
          </p:nvSpPr>
          <p:spPr>
            <a:xfrm flipH="1">
              <a:off x="359" y="1661133"/>
              <a:ext cx="1338687" cy="1074214"/>
            </a:xfrm>
            <a:custGeom>
              <a:avLst/>
              <a:gdLst>
                <a:gd name="connsiteX0" fmla="*/ 0 w 1338687"/>
                <a:gd name="connsiteY0" fmla="*/ 1074214 h 1165654"/>
                <a:gd name="connsiteX1" fmla="*/ 1077507 w 1338687"/>
                <a:gd name="connsiteY1" fmla="*/ 0 h 1165654"/>
                <a:gd name="connsiteX2" fmla="*/ 1338687 w 1338687"/>
                <a:gd name="connsiteY2" fmla="*/ 33206 h 1165654"/>
                <a:gd name="connsiteX3" fmla="*/ 1338687 w 1338687"/>
                <a:gd name="connsiteY3" fmla="*/ 1074214 h 1165654"/>
                <a:gd name="connsiteX4" fmla="*/ 91440 w 1338687"/>
                <a:gd name="connsiteY4" fmla="*/ 1165654 h 1165654"/>
                <a:gd name="connsiteX0" fmla="*/ 0 w 1338687"/>
                <a:gd name="connsiteY0" fmla="*/ 1074214 h 1074214"/>
                <a:gd name="connsiteX1" fmla="*/ 1077507 w 1338687"/>
                <a:gd name="connsiteY1" fmla="*/ 0 h 1074214"/>
                <a:gd name="connsiteX2" fmla="*/ 1338687 w 1338687"/>
                <a:gd name="connsiteY2" fmla="*/ 33206 h 1074214"/>
                <a:gd name="connsiteX3" fmla="*/ 1338687 w 1338687"/>
                <a:gd name="connsiteY3" fmla="*/ 1074214 h 1074214"/>
                <a:gd name="connsiteX0" fmla="*/ 0 w 1338687"/>
                <a:gd name="connsiteY0" fmla="*/ 1074214 h 1074214"/>
                <a:gd name="connsiteX1" fmla="*/ 1077507 w 1338687"/>
                <a:gd name="connsiteY1" fmla="*/ 0 h 1074214"/>
                <a:gd name="connsiteX2" fmla="*/ 1338687 w 1338687"/>
                <a:gd name="connsiteY2" fmla="*/ 33206 h 1074214"/>
              </a:gdLst>
              <a:ahLst/>
              <a:cxnLst>
                <a:cxn ang="0">
                  <a:pos x="connsiteX0" y="connsiteY0"/>
                </a:cxn>
                <a:cxn ang="0">
                  <a:pos x="connsiteX1" y="connsiteY1"/>
                </a:cxn>
                <a:cxn ang="0">
                  <a:pos x="connsiteX2" y="connsiteY2"/>
                </a:cxn>
              </a:cxnLst>
              <a:rect l="l" t="t" r="r" b="b"/>
              <a:pathLst>
                <a:path w="1338687" h="1074214">
                  <a:moveTo>
                    <a:pt x="0" y="1074214"/>
                  </a:moveTo>
                  <a:cubicBezTo>
                    <a:pt x="1701" y="480622"/>
                    <a:pt x="483477" y="0"/>
                    <a:pt x="1077507" y="0"/>
                  </a:cubicBezTo>
                  <a:cubicBezTo>
                    <a:pt x="1167688" y="0"/>
                    <a:pt x="1255281" y="11077"/>
                    <a:pt x="1338687" y="33206"/>
                  </a:cubicBezTo>
                </a:path>
              </a:pathLst>
            </a:custGeom>
            <a:noFill/>
            <a:ln w="19050" cap="rnd">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30" name="Straight Connector 41">
            <a:extLst>
              <a:ext uri="{FF2B5EF4-FFF2-40B4-BE49-F238E27FC236}">
                <a16:creationId xmlns:a16="http://schemas.microsoft.com/office/drawing/2014/main" xmlns="" id="{62506246-ABF4-44AF-AF75-A92481877C96}"/>
              </a:ext>
            </a:extLst>
          </p:cNvPr>
          <p:cNvSpPr>
            <a:spLocks/>
          </p:cNvSpPr>
          <p:nvPr/>
        </p:nvSpPr>
        <p:spPr bwMode="auto">
          <a:xfrm flipH="1" flipV="1">
            <a:off x="1785394" y="3308908"/>
            <a:ext cx="1" cy="955287"/>
          </a:xfrm>
          <a:prstGeom prst="line">
            <a:avLst/>
          </a:prstGeom>
          <a:noFill/>
          <a:ln w="19050" cap="rnd">
            <a:solidFill>
              <a:schemeClr val="bg1">
                <a:lumMod val="50000"/>
              </a:schemeClr>
            </a:solidFill>
            <a:prstDash val="dash"/>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Oval 59">
            <a:extLst>
              <a:ext uri="{FF2B5EF4-FFF2-40B4-BE49-F238E27FC236}">
                <a16:creationId xmlns:a16="http://schemas.microsoft.com/office/drawing/2014/main" xmlns="" id="{429E21EC-44B5-4BE8-AC26-CD1824DB1E77}"/>
              </a:ext>
            </a:extLst>
          </p:cNvPr>
          <p:cNvSpPr/>
          <p:nvPr/>
        </p:nvSpPr>
        <p:spPr>
          <a:xfrm>
            <a:off x="2142100" y="3176889"/>
            <a:ext cx="2160325" cy="2160324"/>
          </a:xfrm>
          <a:prstGeom prst="ellipse">
            <a:avLst/>
          </a:pr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Oval 60">
            <a:extLst>
              <a:ext uri="{FF2B5EF4-FFF2-40B4-BE49-F238E27FC236}">
                <a16:creationId xmlns:a16="http://schemas.microsoft.com/office/drawing/2014/main" xmlns="" id="{B063E0A6-01A6-4D2E-891F-4323670FA094}"/>
              </a:ext>
            </a:extLst>
          </p:cNvPr>
          <p:cNvSpPr/>
          <p:nvPr/>
        </p:nvSpPr>
        <p:spPr>
          <a:xfrm>
            <a:off x="7896097" y="3176889"/>
            <a:ext cx="2160325" cy="2160324"/>
          </a:xfrm>
          <a:prstGeom prst="ellipse">
            <a:avLst/>
          </a:prstGeom>
          <a:solidFill>
            <a:schemeClr val="accent5">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Oval 61">
            <a:extLst>
              <a:ext uri="{FF2B5EF4-FFF2-40B4-BE49-F238E27FC236}">
                <a16:creationId xmlns:a16="http://schemas.microsoft.com/office/drawing/2014/main" xmlns="" id="{58956E00-9445-4D7C-830F-D118DF590344}"/>
              </a:ext>
            </a:extLst>
          </p:cNvPr>
          <p:cNvSpPr/>
          <p:nvPr/>
        </p:nvSpPr>
        <p:spPr>
          <a:xfrm>
            <a:off x="5049827" y="2080249"/>
            <a:ext cx="2160325" cy="2160324"/>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Freeform: Shape 64">
            <a:extLst>
              <a:ext uri="{FF2B5EF4-FFF2-40B4-BE49-F238E27FC236}">
                <a16:creationId xmlns:a16="http://schemas.microsoft.com/office/drawing/2014/main" xmlns="" id="{E45F4B61-AD69-4B86-A7A1-BD55B1597031}"/>
              </a:ext>
            </a:extLst>
          </p:cNvPr>
          <p:cNvSpPr>
            <a:spLocks/>
          </p:cNvSpPr>
          <p:nvPr/>
        </p:nvSpPr>
        <p:spPr bwMode="auto">
          <a:xfrm>
            <a:off x="8578706" y="3865857"/>
            <a:ext cx="782439" cy="782439"/>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a:extLst/>
        </p:spPr>
        <p:txBody>
          <a:bodyPr anchor="ctr"/>
          <a:lstStyle/>
          <a:p>
            <a:pPr algn="ctr"/>
            <a:endParaRPr/>
          </a:p>
        </p:txBody>
      </p:sp>
      <p:sp>
        <p:nvSpPr>
          <p:cNvPr id="35" name="Freeform: Shape 65">
            <a:extLst>
              <a:ext uri="{FF2B5EF4-FFF2-40B4-BE49-F238E27FC236}">
                <a16:creationId xmlns:a16="http://schemas.microsoft.com/office/drawing/2014/main" xmlns="" id="{0A84ABDC-3853-4BBC-B9EF-1487AD472350}"/>
              </a:ext>
            </a:extLst>
          </p:cNvPr>
          <p:cNvSpPr>
            <a:spLocks/>
          </p:cNvSpPr>
          <p:nvPr/>
        </p:nvSpPr>
        <p:spPr bwMode="auto">
          <a:xfrm>
            <a:off x="2836300" y="3811081"/>
            <a:ext cx="782439" cy="782439"/>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a:p>
        </p:txBody>
      </p:sp>
      <p:sp>
        <p:nvSpPr>
          <p:cNvPr id="36" name="Freeform: Shape 66">
            <a:extLst>
              <a:ext uri="{FF2B5EF4-FFF2-40B4-BE49-F238E27FC236}">
                <a16:creationId xmlns:a16="http://schemas.microsoft.com/office/drawing/2014/main" xmlns="" id="{AF287F05-B918-4D77-B4A0-07A39A3B8864}"/>
              </a:ext>
            </a:extLst>
          </p:cNvPr>
          <p:cNvSpPr>
            <a:spLocks/>
          </p:cNvSpPr>
          <p:nvPr/>
        </p:nvSpPr>
        <p:spPr bwMode="auto">
          <a:xfrm>
            <a:off x="5733904" y="2769218"/>
            <a:ext cx="782439" cy="782439"/>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a:p>
        </p:txBody>
      </p:sp>
      <p:grpSp>
        <p:nvGrpSpPr>
          <p:cNvPr id="37" name="Group 26">
            <a:extLst>
              <a:ext uri="{FF2B5EF4-FFF2-40B4-BE49-F238E27FC236}">
                <a16:creationId xmlns:a16="http://schemas.microsoft.com/office/drawing/2014/main" xmlns="" id="{FBA13B38-97D5-4B43-B3B2-7358E8CA3EFC}"/>
              </a:ext>
            </a:extLst>
          </p:cNvPr>
          <p:cNvGrpSpPr/>
          <p:nvPr/>
        </p:nvGrpSpPr>
        <p:grpSpPr>
          <a:xfrm>
            <a:off x="4794290" y="4240528"/>
            <a:ext cx="2603563" cy="1116168"/>
            <a:chOff x="8323877" y="1592801"/>
            <a:chExt cx="2911889" cy="1116124"/>
          </a:xfrm>
        </p:grpSpPr>
        <p:sp>
          <p:nvSpPr>
            <p:cNvPr id="38" name="TextBox 27">
              <a:extLst>
                <a:ext uri="{FF2B5EF4-FFF2-40B4-BE49-F238E27FC236}">
                  <a16:creationId xmlns:a16="http://schemas.microsoft.com/office/drawing/2014/main" xmlns="" id="{5D1859A9-7BA9-4FE1-8F5E-3A22953857FC}"/>
                </a:ext>
              </a:extLst>
            </p:cNvPr>
            <p:cNvSpPr txBox="1">
              <a:spLocks/>
            </p:cNvSpPr>
            <p:nvPr/>
          </p:nvSpPr>
          <p:spPr bwMode="auto">
            <a:xfrm>
              <a:off x="8323877" y="2067967"/>
              <a:ext cx="2911889" cy="640958"/>
            </a:xfrm>
            <a:prstGeom prst="rect">
              <a:avLst/>
            </a:prstGeom>
          </p:spPr>
          <p:txBody>
            <a:bodyPr wrap="square" lIns="0" tIns="72000" rIns="0" bIns="0" anchor="t" anchorCtr="1">
              <a:normAutofit/>
            </a:bodyPr>
            <a:lstStyle/>
            <a:p>
              <a:pPr marL="0" indent="0" algn="ctr">
                <a:lnSpc>
                  <a:spcPct val="120000"/>
                </a:lnSpc>
                <a:spcBef>
                  <a:spcPct val="0"/>
                </a:spcBef>
                <a:defRPr/>
              </a:pPr>
              <a:r>
                <a:rPr lang="zh-CN" altLang="en-US" sz="1050">
                  <a:solidFill>
                    <a:schemeClr val="dk1">
                      <a:lumMod val="100000"/>
                    </a:schemeClr>
                  </a:solidFill>
                </a:rPr>
                <a:t>此部分内容作为文字排版占位显示 </a:t>
              </a:r>
              <a:br>
                <a:rPr lang="zh-CN" altLang="en-US" sz="1050">
                  <a:solidFill>
                    <a:schemeClr val="dk1">
                      <a:lumMod val="100000"/>
                    </a:schemeClr>
                  </a:solidFill>
                </a:rPr>
              </a:br>
              <a:r>
                <a:rPr lang="zh-CN" altLang="en-US" sz="1050">
                  <a:solidFill>
                    <a:schemeClr val="dk1">
                      <a:lumMod val="100000"/>
                    </a:schemeClr>
                  </a:solidFill>
                </a:rPr>
                <a:t>（建议使用主题字体）</a:t>
              </a:r>
            </a:p>
          </p:txBody>
        </p:sp>
        <p:sp>
          <p:nvSpPr>
            <p:cNvPr id="39" name="TextBox 28">
              <a:extLst>
                <a:ext uri="{FF2B5EF4-FFF2-40B4-BE49-F238E27FC236}">
                  <a16:creationId xmlns:a16="http://schemas.microsoft.com/office/drawing/2014/main" xmlns="" id="{FD5BE02C-08F1-47A7-B484-B3C5B10C7DD6}"/>
                </a:ext>
              </a:extLst>
            </p:cNvPr>
            <p:cNvSpPr txBox="1">
              <a:spLocks/>
            </p:cNvSpPr>
            <p:nvPr/>
          </p:nvSpPr>
          <p:spPr bwMode="auto">
            <a:xfrm>
              <a:off x="8323877" y="1592801"/>
              <a:ext cx="2911889" cy="462246"/>
            </a:xfrm>
            <a:prstGeom prst="rect">
              <a:avLst/>
            </a:prstGeom>
          </p:spPr>
          <p:txBody>
            <a:bodyPr wrap="none" lIns="0" tIns="0" rIns="0" bIns="0" anchor="b" anchorCtr="1">
              <a:normAutofit/>
            </a:bodyPr>
            <a:lstStyle/>
            <a:p>
              <a:pPr marL="0" indent="0" algn="ctr">
                <a:defRPr/>
              </a:pPr>
              <a:r>
                <a:rPr lang="zh-CN" altLang="en-US" sz="1600" b="1">
                  <a:solidFill>
                    <a:schemeClr val="accent2"/>
                  </a:solidFill>
                </a:rPr>
                <a:t>标题文本预设</a:t>
              </a:r>
            </a:p>
          </p:txBody>
        </p:sp>
      </p:grpSp>
      <p:grpSp>
        <p:nvGrpSpPr>
          <p:cNvPr id="40" name="Group 29">
            <a:extLst>
              <a:ext uri="{FF2B5EF4-FFF2-40B4-BE49-F238E27FC236}">
                <a16:creationId xmlns:a16="http://schemas.microsoft.com/office/drawing/2014/main" xmlns="" id="{58BE96AF-08EE-4E56-A826-7A44F8203F41}"/>
              </a:ext>
            </a:extLst>
          </p:cNvPr>
          <p:cNvGrpSpPr/>
          <p:nvPr/>
        </p:nvGrpSpPr>
        <p:grpSpPr>
          <a:xfrm>
            <a:off x="7674469" y="1916783"/>
            <a:ext cx="2603563" cy="1260190"/>
            <a:chOff x="8323877" y="1592801"/>
            <a:chExt cx="2911889" cy="1260140"/>
          </a:xfrm>
        </p:grpSpPr>
        <p:sp>
          <p:nvSpPr>
            <p:cNvPr id="41" name="TextBox 30">
              <a:extLst>
                <a:ext uri="{FF2B5EF4-FFF2-40B4-BE49-F238E27FC236}">
                  <a16:creationId xmlns:a16="http://schemas.microsoft.com/office/drawing/2014/main" xmlns="" id="{B185E8F1-E82F-4AFF-880C-C461AB0F530B}"/>
                </a:ext>
              </a:extLst>
            </p:cNvPr>
            <p:cNvSpPr txBox="1">
              <a:spLocks/>
            </p:cNvSpPr>
            <p:nvPr/>
          </p:nvSpPr>
          <p:spPr bwMode="auto">
            <a:xfrm>
              <a:off x="8323877" y="2067967"/>
              <a:ext cx="2911889" cy="784974"/>
            </a:xfrm>
            <a:prstGeom prst="rect">
              <a:avLst/>
            </a:prstGeom>
          </p:spPr>
          <p:txBody>
            <a:bodyPr wrap="square" lIns="0" tIns="72000" rIns="0" bIns="0" anchor="t" anchorCtr="1">
              <a:normAutofit/>
            </a:bodyPr>
            <a:lstStyle/>
            <a:p>
              <a:pPr marL="0" indent="0" algn="ctr">
                <a:lnSpc>
                  <a:spcPct val="120000"/>
                </a:lnSpc>
                <a:spcBef>
                  <a:spcPct val="0"/>
                </a:spcBef>
                <a:defRPr/>
              </a:pPr>
              <a:r>
                <a:rPr lang="zh-CN" altLang="en-US" sz="1050">
                  <a:solidFill>
                    <a:schemeClr val="dk1">
                      <a:lumMod val="100000"/>
                    </a:schemeClr>
                  </a:solidFill>
                </a:rPr>
                <a:t>此部分内容作为文字排版占位显示 </a:t>
              </a:r>
              <a:br>
                <a:rPr lang="zh-CN" altLang="en-US" sz="1050">
                  <a:solidFill>
                    <a:schemeClr val="dk1">
                      <a:lumMod val="100000"/>
                    </a:schemeClr>
                  </a:solidFill>
                </a:rPr>
              </a:br>
              <a:r>
                <a:rPr lang="zh-CN" altLang="en-US" sz="1050">
                  <a:solidFill>
                    <a:schemeClr val="dk1">
                      <a:lumMod val="100000"/>
                    </a:schemeClr>
                  </a:solidFill>
                </a:rPr>
                <a:t>（建议使用主题字体）</a:t>
              </a:r>
            </a:p>
          </p:txBody>
        </p:sp>
        <p:sp>
          <p:nvSpPr>
            <p:cNvPr id="42" name="TextBox 31">
              <a:extLst>
                <a:ext uri="{FF2B5EF4-FFF2-40B4-BE49-F238E27FC236}">
                  <a16:creationId xmlns:a16="http://schemas.microsoft.com/office/drawing/2014/main" xmlns="" id="{D433411C-FF0B-40AE-AD42-A7275BB7F191}"/>
                </a:ext>
              </a:extLst>
            </p:cNvPr>
            <p:cNvSpPr txBox="1">
              <a:spLocks/>
            </p:cNvSpPr>
            <p:nvPr/>
          </p:nvSpPr>
          <p:spPr bwMode="auto">
            <a:xfrm>
              <a:off x="8323877" y="1592801"/>
              <a:ext cx="2911889" cy="462246"/>
            </a:xfrm>
            <a:prstGeom prst="rect">
              <a:avLst/>
            </a:prstGeom>
          </p:spPr>
          <p:txBody>
            <a:bodyPr wrap="none" lIns="0" tIns="0" rIns="0" bIns="0" anchor="b" anchorCtr="1">
              <a:normAutofit/>
            </a:bodyPr>
            <a:lstStyle/>
            <a:p>
              <a:pPr marL="0" indent="0" algn="ctr">
                <a:defRPr/>
              </a:pPr>
              <a:r>
                <a:rPr lang="zh-CN" altLang="en-US" sz="1600" b="1" dirty="0">
                  <a:solidFill>
                    <a:schemeClr val="accent1">
                      <a:lumMod val="75000"/>
                    </a:schemeClr>
                  </a:solidFill>
                </a:rPr>
                <a:t>标题文本预设</a:t>
              </a:r>
            </a:p>
          </p:txBody>
        </p:sp>
      </p:grpSp>
      <p:grpSp>
        <p:nvGrpSpPr>
          <p:cNvPr id="43" name="Group 42">
            <a:extLst>
              <a:ext uri="{FF2B5EF4-FFF2-40B4-BE49-F238E27FC236}">
                <a16:creationId xmlns:a16="http://schemas.microsoft.com/office/drawing/2014/main" xmlns="" id="{83D572A6-8AC6-4C57-B327-DD2AFDBBD28F}"/>
              </a:ext>
            </a:extLst>
          </p:cNvPr>
          <p:cNvGrpSpPr/>
          <p:nvPr/>
        </p:nvGrpSpPr>
        <p:grpSpPr>
          <a:xfrm>
            <a:off x="1920357" y="1916783"/>
            <a:ext cx="2603563" cy="1260190"/>
            <a:chOff x="8323877" y="1592801"/>
            <a:chExt cx="2911889" cy="1260140"/>
          </a:xfrm>
        </p:grpSpPr>
        <p:sp>
          <p:nvSpPr>
            <p:cNvPr id="44" name="TextBox 43">
              <a:extLst>
                <a:ext uri="{FF2B5EF4-FFF2-40B4-BE49-F238E27FC236}">
                  <a16:creationId xmlns:a16="http://schemas.microsoft.com/office/drawing/2014/main" xmlns="" id="{7DCBE8D5-7D51-49B7-AF12-248527757618}"/>
                </a:ext>
              </a:extLst>
            </p:cNvPr>
            <p:cNvSpPr txBox="1">
              <a:spLocks/>
            </p:cNvSpPr>
            <p:nvPr/>
          </p:nvSpPr>
          <p:spPr bwMode="auto">
            <a:xfrm>
              <a:off x="8323877" y="2067967"/>
              <a:ext cx="2911889" cy="784974"/>
            </a:xfrm>
            <a:prstGeom prst="rect">
              <a:avLst/>
            </a:prstGeom>
          </p:spPr>
          <p:txBody>
            <a:bodyPr wrap="square" lIns="0" tIns="72000" rIns="0" bIns="0" anchor="t" anchorCtr="1">
              <a:normAutofit/>
            </a:bodyPr>
            <a:lstStyle/>
            <a:p>
              <a:pPr marL="0" indent="0" algn="ctr">
                <a:lnSpc>
                  <a:spcPct val="120000"/>
                </a:lnSpc>
                <a:spcBef>
                  <a:spcPct val="0"/>
                </a:spcBef>
                <a:defRPr/>
              </a:pPr>
              <a:r>
                <a:rPr lang="zh-CN" altLang="en-US" sz="1050">
                  <a:solidFill>
                    <a:schemeClr val="dk1">
                      <a:lumMod val="100000"/>
                    </a:schemeClr>
                  </a:solidFill>
                </a:rPr>
                <a:t>此部分内容作为文字排版占位显示 </a:t>
              </a:r>
              <a:br>
                <a:rPr lang="zh-CN" altLang="en-US" sz="1050">
                  <a:solidFill>
                    <a:schemeClr val="dk1">
                      <a:lumMod val="100000"/>
                    </a:schemeClr>
                  </a:solidFill>
                </a:rPr>
              </a:br>
              <a:r>
                <a:rPr lang="zh-CN" altLang="en-US" sz="1050">
                  <a:solidFill>
                    <a:schemeClr val="dk1">
                      <a:lumMod val="100000"/>
                    </a:schemeClr>
                  </a:solidFill>
                </a:rPr>
                <a:t>（建议使用主题字体）</a:t>
              </a:r>
            </a:p>
          </p:txBody>
        </p:sp>
        <p:sp>
          <p:nvSpPr>
            <p:cNvPr id="45" name="TextBox 44">
              <a:extLst>
                <a:ext uri="{FF2B5EF4-FFF2-40B4-BE49-F238E27FC236}">
                  <a16:creationId xmlns:a16="http://schemas.microsoft.com/office/drawing/2014/main" xmlns="" id="{B152E549-ED18-4A98-94F9-1BF153FDC3F3}"/>
                </a:ext>
              </a:extLst>
            </p:cNvPr>
            <p:cNvSpPr txBox="1">
              <a:spLocks/>
            </p:cNvSpPr>
            <p:nvPr/>
          </p:nvSpPr>
          <p:spPr bwMode="auto">
            <a:xfrm>
              <a:off x="8323877" y="1592801"/>
              <a:ext cx="2911889" cy="462246"/>
            </a:xfrm>
            <a:prstGeom prst="rect">
              <a:avLst/>
            </a:prstGeom>
          </p:spPr>
          <p:txBody>
            <a:bodyPr wrap="none" lIns="0" tIns="0" rIns="0" bIns="0" anchor="b" anchorCtr="1">
              <a:normAutofit/>
            </a:bodyPr>
            <a:lstStyle/>
            <a:p>
              <a:pPr marL="0" indent="0" algn="ctr">
                <a:defRPr/>
              </a:pPr>
              <a:r>
                <a:rPr lang="zh-CN" altLang="en-US" sz="1600" b="1" dirty="0">
                  <a:solidFill>
                    <a:srgbClr val="FFC000"/>
                  </a:solidFill>
                </a:rPr>
                <a:t>标题文本预设</a:t>
              </a:r>
            </a:p>
          </p:txBody>
        </p:sp>
      </p:grpSp>
    </p:spTree>
    <p:extLst>
      <p:ext uri="{BB962C8B-B14F-4D97-AF65-F5344CB8AC3E}">
        <p14:creationId xmlns:p14="http://schemas.microsoft.com/office/powerpoint/2010/main" val="15161689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eelOff"/>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animEffect transition="in" filter="fade">
                                      <p:cBhvr>
                                        <p:cTn id="33" dur="500"/>
                                        <p:tgtEl>
                                          <p:spTgt spid="21"/>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cBhvr>
                                        <p:cTn id="43" dur="500" fill="hold"/>
                                        <p:tgtEl>
                                          <p:spTgt spid="31"/>
                                        </p:tgtEl>
                                        <p:attrNameLst>
                                          <p:attrName>ppt_w</p:attrName>
                                        </p:attrNameLst>
                                      </p:cBhvr>
                                      <p:tavLst>
                                        <p:tav tm="0">
                                          <p:val>
                                            <p:fltVal val="0"/>
                                          </p:val>
                                        </p:tav>
                                        <p:tav tm="100000">
                                          <p:val>
                                            <p:strVal val="#ppt_w"/>
                                          </p:val>
                                        </p:tav>
                                      </p:tavLst>
                                    </p:anim>
                                    <p:anim calcmode="lin" valueType="num">
                                      <p:cBhvr>
                                        <p:cTn id="44" dur="500" fill="hold"/>
                                        <p:tgtEl>
                                          <p:spTgt spid="31"/>
                                        </p:tgtEl>
                                        <p:attrNameLst>
                                          <p:attrName>ppt_h</p:attrName>
                                        </p:attrNameLst>
                                      </p:cBhvr>
                                      <p:tavLst>
                                        <p:tav tm="0">
                                          <p:val>
                                            <p:fltVal val="0"/>
                                          </p:val>
                                        </p:tav>
                                        <p:tav tm="100000">
                                          <p:val>
                                            <p:strVal val="#ppt_h"/>
                                          </p:val>
                                        </p:tav>
                                      </p:tavLst>
                                    </p:anim>
                                    <p:animEffect transition="in" filter="fade">
                                      <p:cBhvr>
                                        <p:cTn id="45" dur="500"/>
                                        <p:tgtEl>
                                          <p:spTgt spid="31"/>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500" fill="hold"/>
                                        <p:tgtEl>
                                          <p:spTgt spid="32"/>
                                        </p:tgtEl>
                                        <p:attrNameLst>
                                          <p:attrName>ppt_w</p:attrName>
                                        </p:attrNameLst>
                                      </p:cBhvr>
                                      <p:tavLst>
                                        <p:tav tm="0">
                                          <p:val>
                                            <p:fltVal val="0"/>
                                          </p:val>
                                        </p:tav>
                                        <p:tav tm="100000">
                                          <p:val>
                                            <p:strVal val="#ppt_w"/>
                                          </p:val>
                                        </p:tav>
                                      </p:tavLst>
                                    </p:anim>
                                    <p:anim calcmode="lin" valueType="num">
                                      <p:cBhvr>
                                        <p:cTn id="50" dur="500" fill="hold"/>
                                        <p:tgtEl>
                                          <p:spTgt spid="32"/>
                                        </p:tgtEl>
                                        <p:attrNameLst>
                                          <p:attrName>ppt_h</p:attrName>
                                        </p:attrNameLst>
                                      </p:cBhvr>
                                      <p:tavLst>
                                        <p:tav tm="0">
                                          <p:val>
                                            <p:fltVal val="0"/>
                                          </p:val>
                                        </p:tav>
                                        <p:tav tm="100000">
                                          <p:val>
                                            <p:strVal val="#ppt_h"/>
                                          </p:val>
                                        </p:tav>
                                      </p:tavLst>
                                    </p:anim>
                                    <p:animEffect transition="in" filter="fade">
                                      <p:cBhvr>
                                        <p:cTn id="51" dur="500"/>
                                        <p:tgtEl>
                                          <p:spTgt spid="32"/>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33"/>
                                        </p:tgtEl>
                                        <p:attrNameLst>
                                          <p:attrName>style.visibility</p:attrName>
                                        </p:attrNameLst>
                                      </p:cBhvr>
                                      <p:to>
                                        <p:strVal val="visible"/>
                                      </p:to>
                                    </p:set>
                                    <p:anim calcmode="lin" valueType="num">
                                      <p:cBhvr>
                                        <p:cTn id="55" dur="500" fill="hold"/>
                                        <p:tgtEl>
                                          <p:spTgt spid="33"/>
                                        </p:tgtEl>
                                        <p:attrNameLst>
                                          <p:attrName>ppt_w</p:attrName>
                                        </p:attrNameLst>
                                      </p:cBhvr>
                                      <p:tavLst>
                                        <p:tav tm="0">
                                          <p:val>
                                            <p:fltVal val="0"/>
                                          </p:val>
                                        </p:tav>
                                        <p:tav tm="100000">
                                          <p:val>
                                            <p:strVal val="#ppt_w"/>
                                          </p:val>
                                        </p:tav>
                                      </p:tavLst>
                                    </p:anim>
                                    <p:anim calcmode="lin" valueType="num">
                                      <p:cBhvr>
                                        <p:cTn id="56" dur="500" fill="hold"/>
                                        <p:tgtEl>
                                          <p:spTgt spid="33"/>
                                        </p:tgtEl>
                                        <p:attrNameLst>
                                          <p:attrName>ppt_h</p:attrName>
                                        </p:attrNameLst>
                                      </p:cBhvr>
                                      <p:tavLst>
                                        <p:tav tm="0">
                                          <p:val>
                                            <p:fltVal val="0"/>
                                          </p:val>
                                        </p:tav>
                                        <p:tav tm="100000">
                                          <p:val>
                                            <p:strVal val="#ppt_h"/>
                                          </p:val>
                                        </p:tav>
                                      </p:tavLst>
                                    </p:anim>
                                    <p:animEffect transition="in" filter="fade">
                                      <p:cBhvr>
                                        <p:cTn id="57" dur="500"/>
                                        <p:tgtEl>
                                          <p:spTgt spid="33"/>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34"/>
                                        </p:tgtEl>
                                        <p:attrNameLst>
                                          <p:attrName>style.visibility</p:attrName>
                                        </p:attrNameLst>
                                      </p:cBhvr>
                                      <p:to>
                                        <p:strVal val="visible"/>
                                      </p:to>
                                    </p:set>
                                    <p:anim calcmode="lin" valueType="num">
                                      <p:cBhvr>
                                        <p:cTn id="61" dur="500" fill="hold"/>
                                        <p:tgtEl>
                                          <p:spTgt spid="34"/>
                                        </p:tgtEl>
                                        <p:attrNameLst>
                                          <p:attrName>ppt_w</p:attrName>
                                        </p:attrNameLst>
                                      </p:cBhvr>
                                      <p:tavLst>
                                        <p:tav tm="0">
                                          <p:val>
                                            <p:fltVal val="0"/>
                                          </p:val>
                                        </p:tav>
                                        <p:tav tm="100000">
                                          <p:val>
                                            <p:strVal val="#ppt_w"/>
                                          </p:val>
                                        </p:tav>
                                      </p:tavLst>
                                    </p:anim>
                                    <p:anim calcmode="lin" valueType="num">
                                      <p:cBhvr>
                                        <p:cTn id="62" dur="500" fill="hold"/>
                                        <p:tgtEl>
                                          <p:spTgt spid="34"/>
                                        </p:tgtEl>
                                        <p:attrNameLst>
                                          <p:attrName>ppt_h</p:attrName>
                                        </p:attrNameLst>
                                      </p:cBhvr>
                                      <p:tavLst>
                                        <p:tav tm="0">
                                          <p:val>
                                            <p:fltVal val="0"/>
                                          </p:val>
                                        </p:tav>
                                        <p:tav tm="100000">
                                          <p:val>
                                            <p:strVal val="#ppt_h"/>
                                          </p:val>
                                        </p:tav>
                                      </p:tavLst>
                                    </p:anim>
                                    <p:animEffect transition="in" filter="fade">
                                      <p:cBhvr>
                                        <p:cTn id="63" dur="500"/>
                                        <p:tgtEl>
                                          <p:spTgt spid="34"/>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 calcmode="lin" valueType="num">
                                      <p:cBhvr>
                                        <p:cTn id="67" dur="500" fill="hold"/>
                                        <p:tgtEl>
                                          <p:spTgt spid="35"/>
                                        </p:tgtEl>
                                        <p:attrNameLst>
                                          <p:attrName>ppt_w</p:attrName>
                                        </p:attrNameLst>
                                      </p:cBhvr>
                                      <p:tavLst>
                                        <p:tav tm="0">
                                          <p:val>
                                            <p:fltVal val="0"/>
                                          </p:val>
                                        </p:tav>
                                        <p:tav tm="100000">
                                          <p:val>
                                            <p:strVal val="#ppt_w"/>
                                          </p:val>
                                        </p:tav>
                                      </p:tavLst>
                                    </p:anim>
                                    <p:anim calcmode="lin" valueType="num">
                                      <p:cBhvr>
                                        <p:cTn id="68" dur="500" fill="hold"/>
                                        <p:tgtEl>
                                          <p:spTgt spid="35"/>
                                        </p:tgtEl>
                                        <p:attrNameLst>
                                          <p:attrName>ppt_h</p:attrName>
                                        </p:attrNameLst>
                                      </p:cBhvr>
                                      <p:tavLst>
                                        <p:tav tm="0">
                                          <p:val>
                                            <p:fltVal val="0"/>
                                          </p:val>
                                        </p:tav>
                                        <p:tav tm="100000">
                                          <p:val>
                                            <p:strVal val="#ppt_h"/>
                                          </p:val>
                                        </p:tav>
                                      </p:tavLst>
                                    </p:anim>
                                    <p:animEffect transition="in" filter="fade">
                                      <p:cBhvr>
                                        <p:cTn id="69" dur="500"/>
                                        <p:tgtEl>
                                          <p:spTgt spid="35"/>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36"/>
                                        </p:tgtEl>
                                        <p:attrNameLst>
                                          <p:attrName>style.visibility</p:attrName>
                                        </p:attrNameLst>
                                      </p:cBhvr>
                                      <p:to>
                                        <p:strVal val="visible"/>
                                      </p:to>
                                    </p:set>
                                    <p:anim calcmode="lin" valueType="num">
                                      <p:cBhvr>
                                        <p:cTn id="73" dur="500" fill="hold"/>
                                        <p:tgtEl>
                                          <p:spTgt spid="36"/>
                                        </p:tgtEl>
                                        <p:attrNameLst>
                                          <p:attrName>ppt_w</p:attrName>
                                        </p:attrNameLst>
                                      </p:cBhvr>
                                      <p:tavLst>
                                        <p:tav tm="0">
                                          <p:val>
                                            <p:fltVal val="0"/>
                                          </p:val>
                                        </p:tav>
                                        <p:tav tm="100000">
                                          <p:val>
                                            <p:strVal val="#ppt_w"/>
                                          </p:val>
                                        </p:tav>
                                      </p:tavLst>
                                    </p:anim>
                                    <p:anim calcmode="lin" valueType="num">
                                      <p:cBhvr>
                                        <p:cTn id="74" dur="500" fill="hold"/>
                                        <p:tgtEl>
                                          <p:spTgt spid="36"/>
                                        </p:tgtEl>
                                        <p:attrNameLst>
                                          <p:attrName>ppt_h</p:attrName>
                                        </p:attrNameLst>
                                      </p:cBhvr>
                                      <p:tavLst>
                                        <p:tav tm="0">
                                          <p:val>
                                            <p:fltVal val="0"/>
                                          </p:val>
                                        </p:tav>
                                        <p:tav tm="100000">
                                          <p:val>
                                            <p:strVal val="#ppt_h"/>
                                          </p:val>
                                        </p:tav>
                                      </p:tavLst>
                                    </p:anim>
                                    <p:animEffect transition="in" filter="fade">
                                      <p:cBhvr>
                                        <p:cTn id="75" dur="500"/>
                                        <p:tgtEl>
                                          <p:spTgt spid="36"/>
                                        </p:tgtEl>
                                      </p:cBhvr>
                                    </p:animEffect>
                                  </p:childTnLst>
                                </p:cTn>
                              </p:par>
                            </p:childTnLst>
                          </p:cTn>
                        </p:par>
                        <p:par>
                          <p:cTn id="76" fill="hold">
                            <p:stCondLst>
                              <p:cond delay="6000"/>
                            </p:stCondLst>
                            <p:childTnLst>
                              <p:par>
                                <p:cTn id="77" presetID="53" presetClass="entr" presetSubtype="16" fill="hold" nodeType="afterEffect">
                                  <p:stCondLst>
                                    <p:cond delay="0"/>
                                  </p:stCondLst>
                                  <p:childTnLst>
                                    <p:set>
                                      <p:cBhvr>
                                        <p:cTn id="78" dur="1" fill="hold">
                                          <p:stCondLst>
                                            <p:cond delay="0"/>
                                          </p:stCondLst>
                                        </p:cTn>
                                        <p:tgtEl>
                                          <p:spTgt spid="37"/>
                                        </p:tgtEl>
                                        <p:attrNameLst>
                                          <p:attrName>style.visibility</p:attrName>
                                        </p:attrNameLst>
                                      </p:cBhvr>
                                      <p:to>
                                        <p:strVal val="visible"/>
                                      </p:to>
                                    </p:set>
                                    <p:anim calcmode="lin" valueType="num">
                                      <p:cBhvr>
                                        <p:cTn id="79" dur="500" fill="hold"/>
                                        <p:tgtEl>
                                          <p:spTgt spid="37"/>
                                        </p:tgtEl>
                                        <p:attrNameLst>
                                          <p:attrName>ppt_w</p:attrName>
                                        </p:attrNameLst>
                                      </p:cBhvr>
                                      <p:tavLst>
                                        <p:tav tm="0">
                                          <p:val>
                                            <p:fltVal val="0"/>
                                          </p:val>
                                        </p:tav>
                                        <p:tav tm="100000">
                                          <p:val>
                                            <p:strVal val="#ppt_w"/>
                                          </p:val>
                                        </p:tav>
                                      </p:tavLst>
                                    </p:anim>
                                    <p:anim calcmode="lin" valueType="num">
                                      <p:cBhvr>
                                        <p:cTn id="80" dur="500" fill="hold"/>
                                        <p:tgtEl>
                                          <p:spTgt spid="37"/>
                                        </p:tgtEl>
                                        <p:attrNameLst>
                                          <p:attrName>ppt_h</p:attrName>
                                        </p:attrNameLst>
                                      </p:cBhvr>
                                      <p:tavLst>
                                        <p:tav tm="0">
                                          <p:val>
                                            <p:fltVal val="0"/>
                                          </p:val>
                                        </p:tav>
                                        <p:tav tm="100000">
                                          <p:val>
                                            <p:strVal val="#ppt_h"/>
                                          </p:val>
                                        </p:tav>
                                      </p:tavLst>
                                    </p:anim>
                                    <p:animEffect transition="in" filter="fade">
                                      <p:cBhvr>
                                        <p:cTn id="81" dur="500"/>
                                        <p:tgtEl>
                                          <p:spTgt spid="37"/>
                                        </p:tgtEl>
                                      </p:cBhvr>
                                    </p:animEffect>
                                  </p:childTnLst>
                                </p:cTn>
                              </p:par>
                            </p:childTnLst>
                          </p:cTn>
                        </p:par>
                        <p:par>
                          <p:cTn id="82" fill="hold">
                            <p:stCondLst>
                              <p:cond delay="6500"/>
                            </p:stCondLst>
                            <p:childTnLst>
                              <p:par>
                                <p:cTn id="83" presetID="53" presetClass="entr" presetSubtype="16" fill="hold" nodeType="afterEffect">
                                  <p:stCondLst>
                                    <p:cond delay="0"/>
                                  </p:stCondLst>
                                  <p:childTnLst>
                                    <p:set>
                                      <p:cBhvr>
                                        <p:cTn id="84" dur="1" fill="hold">
                                          <p:stCondLst>
                                            <p:cond delay="0"/>
                                          </p:stCondLst>
                                        </p:cTn>
                                        <p:tgtEl>
                                          <p:spTgt spid="40"/>
                                        </p:tgtEl>
                                        <p:attrNameLst>
                                          <p:attrName>style.visibility</p:attrName>
                                        </p:attrNameLst>
                                      </p:cBhvr>
                                      <p:to>
                                        <p:strVal val="visible"/>
                                      </p:to>
                                    </p:set>
                                    <p:anim calcmode="lin" valueType="num">
                                      <p:cBhvr>
                                        <p:cTn id="85" dur="500" fill="hold"/>
                                        <p:tgtEl>
                                          <p:spTgt spid="40"/>
                                        </p:tgtEl>
                                        <p:attrNameLst>
                                          <p:attrName>ppt_w</p:attrName>
                                        </p:attrNameLst>
                                      </p:cBhvr>
                                      <p:tavLst>
                                        <p:tav tm="0">
                                          <p:val>
                                            <p:fltVal val="0"/>
                                          </p:val>
                                        </p:tav>
                                        <p:tav tm="100000">
                                          <p:val>
                                            <p:strVal val="#ppt_w"/>
                                          </p:val>
                                        </p:tav>
                                      </p:tavLst>
                                    </p:anim>
                                    <p:anim calcmode="lin" valueType="num">
                                      <p:cBhvr>
                                        <p:cTn id="86" dur="500" fill="hold"/>
                                        <p:tgtEl>
                                          <p:spTgt spid="40"/>
                                        </p:tgtEl>
                                        <p:attrNameLst>
                                          <p:attrName>ppt_h</p:attrName>
                                        </p:attrNameLst>
                                      </p:cBhvr>
                                      <p:tavLst>
                                        <p:tav tm="0">
                                          <p:val>
                                            <p:fltVal val="0"/>
                                          </p:val>
                                        </p:tav>
                                        <p:tav tm="100000">
                                          <p:val>
                                            <p:strVal val="#ppt_h"/>
                                          </p:val>
                                        </p:tav>
                                      </p:tavLst>
                                    </p:anim>
                                    <p:animEffect transition="in" filter="fade">
                                      <p:cBhvr>
                                        <p:cTn id="87" dur="500"/>
                                        <p:tgtEl>
                                          <p:spTgt spid="40"/>
                                        </p:tgtEl>
                                      </p:cBhvr>
                                    </p:animEffect>
                                  </p:childTnLst>
                                </p:cTn>
                              </p:par>
                            </p:childTnLst>
                          </p:cTn>
                        </p:par>
                        <p:par>
                          <p:cTn id="88" fill="hold">
                            <p:stCondLst>
                              <p:cond delay="7000"/>
                            </p:stCondLst>
                            <p:childTnLst>
                              <p:par>
                                <p:cTn id="89" presetID="53" presetClass="entr" presetSubtype="16" fill="hold" nodeType="afterEffect">
                                  <p:stCondLst>
                                    <p:cond delay="0"/>
                                  </p:stCondLst>
                                  <p:childTnLst>
                                    <p:set>
                                      <p:cBhvr>
                                        <p:cTn id="90" dur="1" fill="hold">
                                          <p:stCondLst>
                                            <p:cond delay="0"/>
                                          </p:stCondLst>
                                        </p:cTn>
                                        <p:tgtEl>
                                          <p:spTgt spid="43"/>
                                        </p:tgtEl>
                                        <p:attrNameLst>
                                          <p:attrName>style.visibility</p:attrName>
                                        </p:attrNameLst>
                                      </p:cBhvr>
                                      <p:to>
                                        <p:strVal val="visible"/>
                                      </p:to>
                                    </p:set>
                                    <p:anim calcmode="lin" valueType="num">
                                      <p:cBhvr>
                                        <p:cTn id="91" dur="500" fill="hold"/>
                                        <p:tgtEl>
                                          <p:spTgt spid="43"/>
                                        </p:tgtEl>
                                        <p:attrNameLst>
                                          <p:attrName>ppt_w</p:attrName>
                                        </p:attrNameLst>
                                      </p:cBhvr>
                                      <p:tavLst>
                                        <p:tav tm="0">
                                          <p:val>
                                            <p:fltVal val="0"/>
                                          </p:val>
                                        </p:tav>
                                        <p:tav tm="100000">
                                          <p:val>
                                            <p:strVal val="#ppt_w"/>
                                          </p:val>
                                        </p:tav>
                                      </p:tavLst>
                                    </p:anim>
                                    <p:anim calcmode="lin" valueType="num">
                                      <p:cBhvr>
                                        <p:cTn id="92" dur="500" fill="hold"/>
                                        <p:tgtEl>
                                          <p:spTgt spid="43"/>
                                        </p:tgtEl>
                                        <p:attrNameLst>
                                          <p:attrName>ppt_h</p:attrName>
                                        </p:attrNameLst>
                                      </p:cBhvr>
                                      <p:tavLst>
                                        <p:tav tm="0">
                                          <p:val>
                                            <p:fltVal val="0"/>
                                          </p:val>
                                        </p:tav>
                                        <p:tav tm="100000">
                                          <p:val>
                                            <p:strVal val="#ppt_h"/>
                                          </p:val>
                                        </p:tav>
                                      </p:tavLst>
                                    </p:anim>
                                    <p:animEffect transition="in" filter="fade">
                                      <p:cBhvr>
                                        <p:cTn id="9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D17CC552-E4AD-4497-A700-567D1C3089A5}"/>
              </a:ext>
            </a:extLst>
          </p:cNvPr>
          <p:cNvPicPr>
            <a:picLocks noChangeAspect="1"/>
          </p:cNvPicPr>
          <p:nvPr/>
        </p:nvPicPr>
        <p:blipFill rotWithShape="1">
          <a:blip r:embed="rId3">
            <a:extLst>
              <a:ext uri="{28A0092B-C50C-407E-A947-70E740481C1C}">
                <a14:useLocalDpi xmlns:a14="http://schemas.microsoft.com/office/drawing/2010/main" val="0"/>
              </a:ext>
            </a:extLst>
          </a:blip>
          <a:srcRect l="19576" t="8117" r="72623" b="81761"/>
          <a:stretch/>
        </p:blipFill>
        <p:spPr>
          <a:xfrm rot="9671599">
            <a:off x="8241979" y="221941"/>
            <a:ext cx="958362" cy="817685"/>
          </a:xfrm>
          <a:prstGeom prst="rect">
            <a:avLst/>
          </a:prstGeom>
        </p:spPr>
      </p:pic>
      <p:pic>
        <p:nvPicPr>
          <p:cNvPr id="5" name="图片 4">
            <a:extLst>
              <a:ext uri="{FF2B5EF4-FFF2-40B4-BE49-F238E27FC236}">
                <a16:creationId xmlns:a16="http://schemas.microsoft.com/office/drawing/2014/main" xmlns="" id="{CF79C008-DCFC-4CE8-A206-D73BE429D18D}"/>
              </a:ext>
            </a:extLst>
          </p:cNvPr>
          <p:cNvPicPr>
            <a:picLocks noChangeAspect="1"/>
          </p:cNvPicPr>
          <p:nvPr/>
        </p:nvPicPr>
        <p:blipFill rotWithShape="1">
          <a:blip r:embed="rId3">
            <a:extLst>
              <a:ext uri="{28A0092B-C50C-407E-A947-70E740481C1C}">
                <a14:useLocalDpi xmlns:a14="http://schemas.microsoft.com/office/drawing/2010/main" val="0"/>
              </a:ext>
            </a:extLst>
          </a:blip>
          <a:srcRect l="5562" t="27983" r="85636" b="59285"/>
          <a:stretch/>
        </p:blipFill>
        <p:spPr>
          <a:xfrm>
            <a:off x="6555420" y="4753867"/>
            <a:ext cx="1081454" cy="1028578"/>
          </a:xfrm>
          <a:prstGeom prst="rect">
            <a:avLst/>
          </a:prstGeom>
        </p:spPr>
      </p:pic>
      <p:sp>
        <p:nvSpPr>
          <p:cNvPr id="6" name="矩形 5">
            <a:extLst>
              <a:ext uri="{FF2B5EF4-FFF2-40B4-BE49-F238E27FC236}">
                <a16:creationId xmlns:a16="http://schemas.microsoft.com/office/drawing/2014/main" xmlns="" id="{B60F01CC-5F1D-4934-A273-8567F8B98CE0}"/>
              </a:ext>
            </a:extLst>
          </p:cNvPr>
          <p:cNvSpPr/>
          <p:nvPr/>
        </p:nvSpPr>
        <p:spPr>
          <a:xfrm>
            <a:off x="938435" y="999833"/>
            <a:ext cx="10306974" cy="5175681"/>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a:extLst>
              <a:ext uri="{FF2B5EF4-FFF2-40B4-BE49-F238E27FC236}">
                <a16:creationId xmlns:a16="http://schemas.microsoft.com/office/drawing/2014/main" xmlns="" id="{FCFB0F3B-5FCB-4BF7-9C36-6263A5830D87}"/>
              </a:ext>
            </a:extLst>
          </p:cNvPr>
          <p:cNvPicPr>
            <a:picLocks noChangeAspect="1"/>
          </p:cNvPicPr>
          <p:nvPr/>
        </p:nvPicPr>
        <p:blipFill>
          <a:blip r:embed="rId4"/>
          <a:stretch>
            <a:fillRect/>
          </a:stretch>
        </p:blipFill>
        <p:spPr>
          <a:xfrm rot="3546099">
            <a:off x="11010044" y="881534"/>
            <a:ext cx="455371" cy="385504"/>
          </a:xfrm>
          <a:prstGeom prst="rect">
            <a:avLst/>
          </a:prstGeom>
        </p:spPr>
      </p:pic>
      <p:pic>
        <p:nvPicPr>
          <p:cNvPr id="8" name="图片 7">
            <a:extLst>
              <a:ext uri="{FF2B5EF4-FFF2-40B4-BE49-F238E27FC236}">
                <a16:creationId xmlns:a16="http://schemas.microsoft.com/office/drawing/2014/main" xmlns="" id="{1693AD9A-07CD-48E8-87DB-473E5CD43104}"/>
              </a:ext>
            </a:extLst>
          </p:cNvPr>
          <p:cNvPicPr>
            <a:picLocks noChangeAspect="1"/>
          </p:cNvPicPr>
          <p:nvPr/>
        </p:nvPicPr>
        <p:blipFill>
          <a:blip r:embed="rId4"/>
          <a:stretch>
            <a:fillRect/>
          </a:stretch>
        </p:blipFill>
        <p:spPr>
          <a:xfrm rot="14028971">
            <a:off x="872654" y="5891896"/>
            <a:ext cx="455371" cy="385504"/>
          </a:xfrm>
          <a:prstGeom prst="rect">
            <a:avLst/>
          </a:prstGeom>
        </p:spPr>
      </p:pic>
      <p:pic>
        <p:nvPicPr>
          <p:cNvPr id="9" name="图片 8">
            <a:extLst>
              <a:ext uri="{FF2B5EF4-FFF2-40B4-BE49-F238E27FC236}">
                <a16:creationId xmlns:a16="http://schemas.microsoft.com/office/drawing/2014/main" xmlns="" id="{F1B8BC3A-295E-479F-B1B6-77554DD517B3}"/>
              </a:ext>
            </a:extLst>
          </p:cNvPr>
          <p:cNvPicPr>
            <a:picLocks noChangeAspect="1"/>
          </p:cNvPicPr>
          <p:nvPr/>
        </p:nvPicPr>
        <p:blipFill>
          <a:blip r:embed="rId4"/>
          <a:stretch>
            <a:fillRect/>
          </a:stretch>
        </p:blipFill>
        <p:spPr>
          <a:xfrm rot="20217990">
            <a:off x="867610" y="818228"/>
            <a:ext cx="455371" cy="385504"/>
          </a:xfrm>
          <a:prstGeom prst="rect">
            <a:avLst/>
          </a:prstGeom>
        </p:spPr>
      </p:pic>
      <p:pic>
        <p:nvPicPr>
          <p:cNvPr id="10" name="图片 9">
            <a:extLst>
              <a:ext uri="{FF2B5EF4-FFF2-40B4-BE49-F238E27FC236}">
                <a16:creationId xmlns:a16="http://schemas.microsoft.com/office/drawing/2014/main" xmlns="" id="{CC99EA4F-AF82-42A4-A598-3264F098F535}"/>
              </a:ext>
            </a:extLst>
          </p:cNvPr>
          <p:cNvPicPr>
            <a:picLocks noChangeAspect="1"/>
          </p:cNvPicPr>
          <p:nvPr/>
        </p:nvPicPr>
        <p:blipFill>
          <a:blip r:embed="rId4"/>
          <a:stretch>
            <a:fillRect/>
          </a:stretch>
        </p:blipFill>
        <p:spPr>
          <a:xfrm rot="8512989">
            <a:off x="11017724" y="5932839"/>
            <a:ext cx="455371" cy="385504"/>
          </a:xfrm>
          <a:prstGeom prst="rect">
            <a:avLst/>
          </a:prstGeom>
        </p:spPr>
      </p:pic>
      <p:grpSp>
        <p:nvGrpSpPr>
          <p:cNvPr id="2" name="组合 1">
            <a:extLst>
              <a:ext uri="{FF2B5EF4-FFF2-40B4-BE49-F238E27FC236}">
                <a16:creationId xmlns:a16="http://schemas.microsoft.com/office/drawing/2014/main" xmlns="" id="{6E9A3C52-4A7D-4DEC-848B-D5BA4AC5C1A3}"/>
              </a:ext>
            </a:extLst>
          </p:cNvPr>
          <p:cNvGrpSpPr/>
          <p:nvPr/>
        </p:nvGrpSpPr>
        <p:grpSpPr>
          <a:xfrm>
            <a:off x="3662624" y="2334105"/>
            <a:ext cx="4431552" cy="1485161"/>
            <a:chOff x="3662624" y="2334105"/>
            <a:chExt cx="4431552" cy="1485161"/>
          </a:xfrm>
        </p:grpSpPr>
        <p:pic>
          <p:nvPicPr>
            <p:cNvPr id="11" name="图片 10">
              <a:extLst>
                <a:ext uri="{FF2B5EF4-FFF2-40B4-BE49-F238E27FC236}">
                  <a16:creationId xmlns:a16="http://schemas.microsoft.com/office/drawing/2014/main" xmlns="" id="{FD9F7C86-39CE-4FAA-AE70-88E68C0401BB}"/>
                </a:ext>
              </a:extLst>
            </p:cNvPr>
            <p:cNvPicPr>
              <a:picLocks noChangeAspect="1"/>
            </p:cNvPicPr>
            <p:nvPr/>
          </p:nvPicPr>
          <p:blipFill>
            <a:blip r:embed="rId5"/>
            <a:stretch>
              <a:fillRect/>
            </a:stretch>
          </p:blipFill>
          <p:spPr>
            <a:xfrm>
              <a:off x="3662624" y="2334105"/>
              <a:ext cx="1459943" cy="1443064"/>
            </a:xfrm>
            <a:prstGeom prst="rect">
              <a:avLst/>
            </a:prstGeom>
          </p:spPr>
        </p:pic>
        <p:sp>
          <p:nvSpPr>
            <p:cNvPr id="12" name="矩形 11">
              <a:extLst>
                <a:ext uri="{FF2B5EF4-FFF2-40B4-BE49-F238E27FC236}">
                  <a16:creationId xmlns:a16="http://schemas.microsoft.com/office/drawing/2014/main" xmlns="" id="{B3C1DA48-38D6-4993-8178-10014185CAD0}"/>
                </a:ext>
              </a:extLst>
            </p:cNvPr>
            <p:cNvSpPr/>
            <p:nvPr/>
          </p:nvSpPr>
          <p:spPr>
            <a:xfrm>
              <a:off x="5083384" y="2501639"/>
              <a:ext cx="3010792" cy="1107996"/>
            </a:xfrm>
            <a:prstGeom prst="rect">
              <a:avLst/>
            </a:prstGeom>
            <a:noFill/>
          </p:spPr>
          <p:txBody>
            <a:bodyPr wrap="square" lIns="91440" tIns="45720" rIns="91440" bIns="45720">
              <a:spAutoFit/>
            </a:bodyPr>
            <a:lstStyle/>
            <a:p>
              <a:pPr algn="ctr"/>
              <a:r>
                <a:rPr lang="en-US" altLang="zh-CN" sz="6600" b="1" cap="none" spc="0" dirty="0">
                  <a:ln w="0"/>
                  <a:solidFill>
                    <a:schemeClr val="accent2">
                      <a:lumMod val="60000"/>
                      <a:lumOff val="40000"/>
                    </a:schemeClr>
                  </a:solidFill>
                  <a:effectLst>
                    <a:reflection blurRad="6350" stA="53000" endA="300" endPos="35500" dir="5400000" sy="-90000" algn="bl" rotWithShape="0"/>
                  </a:effectLst>
                  <a:latin typeface="微软雅黑" panose="020B0503020204020204" pitchFamily="34" charset="-122"/>
                  <a:ea typeface="微软雅黑" panose="020B0503020204020204" pitchFamily="34" charset="-122"/>
                </a:rPr>
                <a:t>0</a:t>
              </a:r>
              <a:r>
                <a:rPr lang="en-US" altLang="zh-CN" sz="6600" b="1" cap="none" spc="0" dirty="0">
                  <a:ln w="0"/>
                  <a:solidFill>
                    <a:srgbClr val="0070C0"/>
                  </a:solidFill>
                  <a:effectLst>
                    <a:reflection blurRad="6350" stA="53000" endA="300" endPos="35500" dir="5400000" sy="-90000" algn="bl" rotWithShape="0"/>
                  </a:effectLst>
                  <a:latin typeface="微软雅黑" panose="020B0503020204020204" pitchFamily="34" charset="-122"/>
                  <a:ea typeface="微软雅黑" panose="020B0503020204020204" pitchFamily="34" charset="-122"/>
                </a:rPr>
                <a:t>3</a:t>
              </a:r>
              <a:endParaRPr lang="zh-CN" altLang="en-US" sz="6600" b="1" cap="none" spc="0" dirty="0">
                <a:ln w="0"/>
                <a:solidFill>
                  <a:srgbClr val="0070C0"/>
                </a:solidFill>
                <a:effectLst>
                  <a:reflection blurRad="6350" stA="53000" endA="300" endPos="35500" dir="5400000" sy="-90000" algn="bl" rotWithShape="0"/>
                </a:effectLst>
                <a:latin typeface="微软雅黑" panose="020B0503020204020204" pitchFamily="34" charset="-122"/>
                <a:ea typeface="微软雅黑" panose="020B0503020204020204" pitchFamily="34" charset="-122"/>
              </a:endParaRPr>
            </a:p>
          </p:txBody>
        </p:sp>
        <p:sp>
          <p:nvSpPr>
            <p:cNvPr id="13" name="椭圆 12">
              <a:extLst>
                <a:ext uri="{FF2B5EF4-FFF2-40B4-BE49-F238E27FC236}">
                  <a16:creationId xmlns:a16="http://schemas.microsoft.com/office/drawing/2014/main" xmlns="" id="{FAD118C4-12C1-4BC7-96BA-EEE9507AD5F9}"/>
                </a:ext>
              </a:extLst>
            </p:cNvPr>
            <p:cNvSpPr/>
            <p:nvPr/>
          </p:nvSpPr>
          <p:spPr>
            <a:xfrm>
              <a:off x="5122567" y="2402732"/>
              <a:ext cx="2971609" cy="1416534"/>
            </a:xfrm>
            <a:prstGeom prst="ellipse">
              <a:avLst/>
            </a:prstGeom>
            <a:noFill/>
            <a:ln>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a:extLst>
              <a:ext uri="{FF2B5EF4-FFF2-40B4-BE49-F238E27FC236}">
                <a16:creationId xmlns:a16="http://schemas.microsoft.com/office/drawing/2014/main" xmlns="" id="{3B90D47F-04B9-4770-A1DB-D10534154AFF}"/>
              </a:ext>
            </a:extLst>
          </p:cNvPr>
          <p:cNvSpPr txBox="1"/>
          <p:nvPr/>
        </p:nvSpPr>
        <p:spPr>
          <a:xfrm>
            <a:off x="4747098" y="4656848"/>
            <a:ext cx="3113512" cy="523220"/>
          </a:xfrm>
          <a:prstGeom prst="rect">
            <a:avLst/>
          </a:prstGeom>
          <a:noFill/>
        </p:spPr>
        <p:txBody>
          <a:bodyPr wrap="square" rtlCol="0">
            <a:spAutoFit/>
          </a:bodyPr>
          <a:lstStyle/>
          <a:p>
            <a:r>
              <a:rPr lang="zh-CN" altLang="en-US" sz="2800" dirty="0">
                <a:solidFill>
                  <a:schemeClr val="accent4">
                    <a:lumMod val="60000"/>
                    <a:lumOff val="40000"/>
                  </a:schemeClr>
                </a:solidFill>
                <a:latin typeface="华文琥珀" panose="02010800040101010101" pitchFamily="2" charset="-122"/>
                <a:ea typeface="华文琥珀" panose="02010800040101010101" pitchFamily="2" charset="-122"/>
              </a:rPr>
              <a:t>单击</a:t>
            </a:r>
            <a:r>
              <a:rPr lang="zh-CN" altLang="en-US" sz="2800" dirty="0">
                <a:solidFill>
                  <a:srgbClr val="00B050"/>
                </a:solidFill>
                <a:latin typeface="华文琥珀" panose="02010800040101010101" pitchFamily="2" charset="-122"/>
                <a:ea typeface="华文琥珀" panose="02010800040101010101" pitchFamily="2" charset="-122"/>
              </a:rPr>
              <a:t>此处</a:t>
            </a:r>
            <a:r>
              <a:rPr lang="zh-CN" altLang="en-US" sz="2800" dirty="0">
                <a:solidFill>
                  <a:schemeClr val="accent5">
                    <a:lumMod val="75000"/>
                  </a:schemeClr>
                </a:solidFill>
                <a:latin typeface="华文琥珀" panose="02010800040101010101" pitchFamily="2" charset="-122"/>
                <a:ea typeface="华文琥珀" panose="02010800040101010101" pitchFamily="2" charset="-122"/>
              </a:rPr>
              <a:t>添加</a:t>
            </a:r>
            <a:r>
              <a:rPr lang="zh-CN" altLang="en-US" sz="2800" dirty="0">
                <a:solidFill>
                  <a:srgbClr val="FF9999"/>
                </a:solidFill>
                <a:latin typeface="华文琥珀" panose="02010800040101010101" pitchFamily="2" charset="-122"/>
                <a:ea typeface="华文琥珀" panose="02010800040101010101" pitchFamily="2" charset="-122"/>
              </a:rPr>
              <a:t>标题</a:t>
            </a:r>
          </a:p>
        </p:txBody>
      </p:sp>
    </p:spTree>
    <p:extLst>
      <p:ext uri="{BB962C8B-B14F-4D97-AF65-F5344CB8AC3E}">
        <p14:creationId xmlns:p14="http://schemas.microsoft.com/office/powerpoint/2010/main" val="40699680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32" presetClass="emph" presetSubtype="0" fill="hold" nodeType="afterEffect">
                                  <p:stCondLst>
                                    <p:cond delay="0"/>
                                  </p:stCondLst>
                                  <p:childTnLst>
                                    <p:animRot by="120000">
                                      <p:cBhvr>
                                        <p:cTn id="30" dur="100" fill="hold">
                                          <p:stCondLst>
                                            <p:cond delay="0"/>
                                          </p:stCondLst>
                                        </p:cTn>
                                        <p:tgtEl>
                                          <p:spTgt spid="2"/>
                                        </p:tgtEl>
                                        <p:attrNameLst>
                                          <p:attrName>r</p:attrName>
                                        </p:attrNameLst>
                                      </p:cBhvr>
                                    </p:animRot>
                                    <p:animRot by="-240000">
                                      <p:cBhvr>
                                        <p:cTn id="31" dur="200" fill="hold">
                                          <p:stCondLst>
                                            <p:cond delay="200"/>
                                          </p:stCondLst>
                                        </p:cTn>
                                        <p:tgtEl>
                                          <p:spTgt spid="2"/>
                                        </p:tgtEl>
                                        <p:attrNameLst>
                                          <p:attrName>r</p:attrName>
                                        </p:attrNameLst>
                                      </p:cBhvr>
                                    </p:animRot>
                                    <p:animRot by="240000">
                                      <p:cBhvr>
                                        <p:cTn id="32" dur="200" fill="hold">
                                          <p:stCondLst>
                                            <p:cond delay="400"/>
                                          </p:stCondLst>
                                        </p:cTn>
                                        <p:tgtEl>
                                          <p:spTgt spid="2"/>
                                        </p:tgtEl>
                                        <p:attrNameLst>
                                          <p:attrName>r</p:attrName>
                                        </p:attrNameLst>
                                      </p:cBhvr>
                                    </p:animRot>
                                    <p:animRot by="-240000">
                                      <p:cBhvr>
                                        <p:cTn id="33" dur="200" fill="hold">
                                          <p:stCondLst>
                                            <p:cond delay="600"/>
                                          </p:stCondLst>
                                        </p:cTn>
                                        <p:tgtEl>
                                          <p:spTgt spid="2"/>
                                        </p:tgtEl>
                                        <p:attrNameLst>
                                          <p:attrName>r</p:attrName>
                                        </p:attrNameLst>
                                      </p:cBhvr>
                                    </p:animRot>
                                    <p:animRot by="120000">
                                      <p:cBhvr>
                                        <p:cTn id="34" dur="200" fill="hold">
                                          <p:stCondLst>
                                            <p:cond delay="8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D17CC552-E4AD-4497-A700-567D1C3089A5}"/>
              </a:ext>
            </a:extLst>
          </p:cNvPr>
          <p:cNvPicPr>
            <a:picLocks noChangeAspect="1"/>
          </p:cNvPicPr>
          <p:nvPr/>
        </p:nvPicPr>
        <p:blipFill rotWithShape="1">
          <a:blip r:embed="rId3">
            <a:extLst>
              <a:ext uri="{28A0092B-C50C-407E-A947-70E740481C1C}">
                <a14:useLocalDpi xmlns:a14="http://schemas.microsoft.com/office/drawing/2010/main" val="0"/>
              </a:ext>
            </a:extLst>
          </a:blip>
          <a:srcRect l="19576" t="8117" r="72623" b="81761"/>
          <a:stretch/>
        </p:blipFill>
        <p:spPr>
          <a:xfrm rot="9671599">
            <a:off x="8241979" y="221941"/>
            <a:ext cx="958362" cy="817685"/>
          </a:xfrm>
          <a:prstGeom prst="rect">
            <a:avLst/>
          </a:prstGeom>
        </p:spPr>
      </p:pic>
      <p:pic>
        <p:nvPicPr>
          <p:cNvPr id="5" name="图片 4">
            <a:extLst>
              <a:ext uri="{FF2B5EF4-FFF2-40B4-BE49-F238E27FC236}">
                <a16:creationId xmlns:a16="http://schemas.microsoft.com/office/drawing/2014/main" xmlns="" id="{CF79C008-DCFC-4CE8-A206-D73BE429D18D}"/>
              </a:ext>
            </a:extLst>
          </p:cNvPr>
          <p:cNvPicPr>
            <a:picLocks noChangeAspect="1"/>
          </p:cNvPicPr>
          <p:nvPr/>
        </p:nvPicPr>
        <p:blipFill rotWithShape="1">
          <a:blip r:embed="rId3">
            <a:extLst>
              <a:ext uri="{28A0092B-C50C-407E-A947-70E740481C1C}">
                <a14:useLocalDpi xmlns:a14="http://schemas.microsoft.com/office/drawing/2010/main" val="0"/>
              </a:ext>
            </a:extLst>
          </a:blip>
          <a:srcRect l="5562" t="27983" r="85636" b="59285"/>
          <a:stretch/>
        </p:blipFill>
        <p:spPr>
          <a:xfrm>
            <a:off x="6555420" y="4753867"/>
            <a:ext cx="1081454" cy="1028578"/>
          </a:xfrm>
          <a:prstGeom prst="rect">
            <a:avLst/>
          </a:prstGeom>
        </p:spPr>
      </p:pic>
      <p:sp>
        <p:nvSpPr>
          <p:cNvPr id="6" name="矩形 5">
            <a:extLst>
              <a:ext uri="{FF2B5EF4-FFF2-40B4-BE49-F238E27FC236}">
                <a16:creationId xmlns:a16="http://schemas.microsoft.com/office/drawing/2014/main" xmlns="" id="{97240BC9-4F10-44D3-BBA4-DD4AB4EF905F}"/>
              </a:ext>
            </a:extLst>
          </p:cNvPr>
          <p:cNvSpPr/>
          <p:nvPr/>
        </p:nvSpPr>
        <p:spPr>
          <a:xfrm>
            <a:off x="967666" y="914401"/>
            <a:ext cx="10306974" cy="5175681"/>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7" name="图片 6">
            <a:extLst>
              <a:ext uri="{FF2B5EF4-FFF2-40B4-BE49-F238E27FC236}">
                <a16:creationId xmlns:a16="http://schemas.microsoft.com/office/drawing/2014/main" xmlns="" id="{54D48757-3059-4B71-A6D0-82F6AE28CD99}"/>
              </a:ext>
            </a:extLst>
          </p:cNvPr>
          <p:cNvPicPr>
            <a:picLocks noChangeAspect="1"/>
          </p:cNvPicPr>
          <p:nvPr/>
        </p:nvPicPr>
        <p:blipFill>
          <a:blip r:embed="rId4"/>
          <a:stretch>
            <a:fillRect/>
          </a:stretch>
        </p:blipFill>
        <p:spPr>
          <a:xfrm rot="3546099">
            <a:off x="11010044" y="881534"/>
            <a:ext cx="455371" cy="385504"/>
          </a:xfrm>
          <a:prstGeom prst="rect">
            <a:avLst/>
          </a:prstGeom>
        </p:spPr>
      </p:pic>
      <p:pic>
        <p:nvPicPr>
          <p:cNvPr id="8" name="图片 7">
            <a:extLst>
              <a:ext uri="{FF2B5EF4-FFF2-40B4-BE49-F238E27FC236}">
                <a16:creationId xmlns:a16="http://schemas.microsoft.com/office/drawing/2014/main" xmlns="" id="{6A59AA48-E58D-4311-A6FA-FAEEEC838B00}"/>
              </a:ext>
            </a:extLst>
          </p:cNvPr>
          <p:cNvPicPr>
            <a:picLocks noChangeAspect="1"/>
          </p:cNvPicPr>
          <p:nvPr/>
        </p:nvPicPr>
        <p:blipFill>
          <a:blip r:embed="rId4"/>
          <a:stretch>
            <a:fillRect/>
          </a:stretch>
        </p:blipFill>
        <p:spPr>
          <a:xfrm rot="14028971">
            <a:off x="872654" y="5891896"/>
            <a:ext cx="455371" cy="385504"/>
          </a:xfrm>
          <a:prstGeom prst="rect">
            <a:avLst/>
          </a:prstGeom>
        </p:spPr>
      </p:pic>
      <p:pic>
        <p:nvPicPr>
          <p:cNvPr id="9" name="图片 8">
            <a:extLst>
              <a:ext uri="{FF2B5EF4-FFF2-40B4-BE49-F238E27FC236}">
                <a16:creationId xmlns:a16="http://schemas.microsoft.com/office/drawing/2014/main" xmlns="" id="{E8A3694D-BD2F-47D1-A674-917F7620DDC9}"/>
              </a:ext>
            </a:extLst>
          </p:cNvPr>
          <p:cNvPicPr>
            <a:picLocks noChangeAspect="1"/>
          </p:cNvPicPr>
          <p:nvPr/>
        </p:nvPicPr>
        <p:blipFill>
          <a:blip r:embed="rId4"/>
          <a:stretch>
            <a:fillRect/>
          </a:stretch>
        </p:blipFill>
        <p:spPr>
          <a:xfrm rot="20217990">
            <a:off x="867610" y="818228"/>
            <a:ext cx="455371" cy="385504"/>
          </a:xfrm>
          <a:prstGeom prst="rect">
            <a:avLst/>
          </a:prstGeom>
        </p:spPr>
      </p:pic>
      <p:pic>
        <p:nvPicPr>
          <p:cNvPr id="10" name="图片 9">
            <a:extLst>
              <a:ext uri="{FF2B5EF4-FFF2-40B4-BE49-F238E27FC236}">
                <a16:creationId xmlns:a16="http://schemas.microsoft.com/office/drawing/2014/main" xmlns="" id="{09ACB32E-DDFE-4FC8-B0F8-14E13E08A5B7}"/>
              </a:ext>
            </a:extLst>
          </p:cNvPr>
          <p:cNvPicPr>
            <a:picLocks noChangeAspect="1"/>
          </p:cNvPicPr>
          <p:nvPr/>
        </p:nvPicPr>
        <p:blipFill>
          <a:blip r:embed="rId4"/>
          <a:stretch>
            <a:fillRect/>
          </a:stretch>
        </p:blipFill>
        <p:spPr>
          <a:xfrm rot="8512989">
            <a:off x="11017724" y="5932839"/>
            <a:ext cx="455371" cy="385504"/>
          </a:xfrm>
          <a:prstGeom prst="rect">
            <a:avLst/>
          </a:prstGeom>
        </p:spPr>
      </p:pic>
      <p:sp>
        <p:nvSpPr>
          <p:cNvPr id="11" name="Oval 7">
            <a:extLst>
              <a:ext uri="{FF2B5EF4-FFF2-40B4-BE49-F238E27FC236}">
                <a16:creationId xmlns:a16="http://schemas.microsoft.com/office/drawing/2014/main" xmlns="" id="{E6C052CA-3BF5-4B66-BE0C-BD0CD1C84BB2}"/>
              </a:ext>
            </a:extLst>
          </p:cNvPr>
          <p:cNvSpPr>
            <a:spLocks noChangeArrowheads="1"/>
          </p:cNvSpPr>
          <p:nvPr/>
        </p:nvSpPr>
        <p:spPr bwMode="auto">
          <a:xfrm>
            <a:off x="2864599" y="1997386"/>
            <a:ext cx="1150937" cy="1150937"/>
          </a:xfrm>
          <a:prstGeom prst="ellipse">
            <a:avLst/>
          </a:prstGeom>
          <a:noFill/>
          <a:ln w="9525">
            <a:solidFill>
              <a:srgbClr val="0070C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779B37"/>
                </a:solidFill>
                <a:effectLst/>
                <a:uLnTx/>
                <a:uFillTx/>
                <a:latin typeface="微软雅黑" panose="020B0503020204020204" pitchFamily="34" charset="-122"/>
                <a:ea typeface="微软雅黑" panose="020B0503020204020204" pitchFamily="34" charset="-122"/>
                <a:cs typeface="+mn-cs"/>
              </a:rPr>
              <a:t> </a:t>
            </a:r>
            <a:r>
              <a:rPr kumimoji="0" lang="zh-CN" altLang="en-US" sz="1800" b="1" i="0" u="none" strike="noStrike" kern="1200" cap="none" spc="0" normalizeH="0" baseline="0" noProof="0" dirty="0">
                <a:ln>
                  <a:noFill/>
                </a:ln>
                <a:solidFill>
                  <a:schemeClr val="accent1">
                    <a:lumMod val="75000"/>
                  </a:schemeClr>
                </a:solidFill>
                <a:effectLst/>
                <a:uLnTx/>
                <a:uFillTx/>
                <a:latin typeface="微软雅黑" panose="020B0503020204020204" pitchFamily="34" charset="-122"/>
                <a:ea typeface="微软雅黑" panose="020B0503020204020204" pitchFamily="34" charset="-122"/>
                <a:cs typeface="+mn-cs"/>
              </a:rPr>
              <a:t>标题</a:t>
            </a:r>
            <a:endParaRPr kumimoji="0" lang="en-US" altLang="zh-CN" sz="1800" b="1" i="0" u="none" strike="noStrike" kern="1200" cap="none" spc="0" normalizeH="0" baseline="0" noProof="0" dirty="0">
              <a:ln>
                <a:noFill/>
              </a:ln>
              <a:solidFill>
                <a:schemeClr val="accent1">
                  <a:lumMod val="75000"/>
                </a:schemeClr>
              </a:solidFill>
              <a:effectLst/>
              <a:uLnTx/>
              <a:uFillTx/>
              <a:latin typeface="微软雅黑" panose="020B0503020204020204" pitchFamily="34" charset="-122"/>
              <a:ea typeface="微软雅黑" panose="020B0503020204020204" pitchFamily="34" charset="-122"/>
              <a:cs typeface="+mn-cs"/>
            </a:endParaRPr>
          </a:p>
        </p:txBody>
      </p:sp>
      <p:sp>
        <p:nvSpPr>
          <p:cNvPr id="12" name="Oval 8">
            <a:extLst>
              <a:ext uri="{FF2B5EF4-FFF2-40B4-BE49-F238E27FC236}">
                <a16:creationId xmlns:a16="http://schemas.microsoft.com/office/drawing/2014/main" xmlns="" id="{23202451-4F2B-405E-A005-0DF0883CA45B}"/>
              </a:ext>
            </a:extLst>
          </p:cNvPr>
          <p:cNvSpPr>
            <a:spLocks noChangeArrowheads="1"/>
          </p:cNvSpPr>
          <p:nvPr/>
        </p:nvSpPr>
        <p:spPr bwMode="auto">
          <a:xfrm>
            <a:off x="8840693" y="2068823"/>
            <a:ext cx="1008063" cy="1008063"/>
          </a:xfrm>
          <a:prstGeom prst="ellipse">
            <a:avLst/>
          </a:prstGeom>
          <a:solidFill>
            <a:schemeClr val="accent6">
              <a:lumMod val="60000"/>
              <a:lumOff val="40000"/>
            </a:schemeClr>
          </a:solidFill>
          <a:ln>
            <a:noFill/>
          </a:ln>
          <a:effectLs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内容</a:t>
            </a:r>
            <a:endParaRPr kumimoji="0" lang="en-US" altLang="zh-CN"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3" name="Line 9">
            <a:extLst>
              <a:ext uri="{FF2B5EF4-FFF2-40B4-BE49-F238E27FC236}">
                <a16:creationId xmlns:a16="http://schemas.microsoft.com/office/drawing/2014/main" xmlns="" id="{D4A94F1A-6860-4C08-9525-B5317B340D84}"/>
              </a:ext>
            </a:extLst>
          </p:cNvPr>
          <p:cNvSpPr>
            <a:spLocks noChangeShapeType="1"/>
          </p:cNvSpPr>
          <p:nvPr/>
        </p:nvSpPr>
        <p:spPr bwMode="auto">
          <a:xfrm flipH="1">
            <a:off x="4231436" y="2573648"/>
            <a:ext cx="4465241" cy="0"/>
          </a:xfrm>
          <a:prstGeom prst="line">
            <a:avLst/>
          </a:prstGeom>
          <a:noFill/>
          <a:ln w="12700">
            <a:solidFill>
              <a:schemeClr val="accent5">
                <a:lumMod val="75000"/>
              </a:schemeClr>
            </a:solidFill>
            <a:prstDash val="sysDash"/>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w="12700">
                <a:solidFill>
                  <a:srgbClr val="779B37">
                    <a:satMod val="155000"/>
                  </a:srgbClr>
                </a:solidFill>
                <a:prstDash val="solid"/>
              </a:ln>
              <a:solidFill>
                <a:srgbClr val="84B3A3">
                  <a:tint val="85000"/>
                  <a:satMod val="155000"/>
                </a:srgbClr>
              </a:solidFill>
              <a:effectLst>
                <a:outerShdw blurRad="41275" dist="20320" dir="1800000" algn="tl" rotWithShape="0">
                  <a:srgbClr val="000000">
                    <a:alpha val="40000"/>
                  </a:srgbClr>
                </a:outerShdw>
              </a:effectLst>
              <a:uLnTx/>
              <a:uFillTx/>
              <a:latin typeface="微软雅黑" panose="020B0503020204020204" pitchFamily="34" charset="-122"/>
              <a:ea typeface="微软雅黑" panose="020B0503020204020204" pitchFamily="34" charset="-122"/>
              <a:cs typeface="+mn-cs"/>
            </a:endParaRPr>
          </a:p>
        </p:txBody>
      </p:sp>
      <p:sp>
        <p:nvSpPr>
          <p:cNvPr id="14" name="Rectangle 10">
            <a:extLst>
              <a:ext uri="{FF2B5EF4-FFF2-40B4-BE49-F238E27FC236}">
                <a16:creationId xmlns:a16="http://schemas.microsoft.com/office/drawing/2014/main" xmlns="" id="{BE1CFBFD-D778-42EF-BA15-76E78AEA4DAC}"/>
              </a:ext>
            </a:extLst>
          </p:cNvPr>
          <p:cNvSpPr>
            <a:spLocks noChangeArrowheads="1"/>
          </p:cNvSpPr>
          <p:nvPr/>
        </p:nvSpPr>
        <p:spPr bwMode="auto">
          <a:xfrm>
            <a:off x="4520361" y="2247074"/>
            <a:ext cx="5184775"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r>
              <a:rPr kumimoji="0" lang="zh-CN" altLang="en-US" sz="1400" b="0" i="0" u="none" strike="noStrike" kern="1200" cap="none" spc="0" normalizeH="0" baseline="0" noProof="0" dirty="0">
                <a:ln>
                  <a:noFill/>
                </a:ln>
                <a:solidFill>
                  <a:schemeClr val="accent5">
                    <a:lumMod val="75000"/>
                  </a:schemeClr>
                </a:solidFill>
                <a:effectLst/>
                <a:uLnTx/>
                <a:uFillTx/>
                <a:latin typeface="微软雅黑" panose="020B0503020204020204" pitchFamily="34" charset="-122"/>
                <a:ea typeface="微软雅黑" panose="020B0503020204020204" pitchFamily="34" charset="-122"/>
                <a:cs typeface="+mn-cs"/>
              </a:rPr>
              <a:t>请输入文字内容及</a:t>
            </a:r>
            <a:r>
              <a:rPr lang="zh-CN" altLang="en-US" sz="1400" dirty="0">
                <a:solidFill>
                  <a:schemeClr val="accent5">
                    <a:lumMod val="75000"/>
                  </a:schemeClr>
                </a:solidFill>
                <a:latin typeface="微软雅黑" panose="020B0503020204020204" pitchFamily="34" charset="-122"/>
                <a:ea typeface="微软雅黑" panose="020B0503020204020204" pitchFamily="34" charset="-122"/>
              </a:rPr>
              <a:t>说明请输入文字内容及说明</a:t>
            </a:r>
            <a:endParaRPr lang="en-US" altLang="zh-CN" sz="1400" dirty="0">
              <a:solidFill>
                <a:schemeClr val="accent5">
                  <a:lumMod val="75000"/>
                </a:schemeClr>
              </a:solidFill>
              <a:latin typeface="微软雅黑" panose="020B0503020204020204" pitchFamily="34" charset="-122"/>
              <a:ea typeface="微软雅黑" panose="020B0503020204020204" pitchFamily="34" charset="-122"/>
            </a:endParaRPr>
          </a:p>
          <a:p>
            <a:pPr>
              <a:defRPr/>
            </a:pPr>
            <a:r>
              <a:rPr lang="zh-CN" altLang="en-US" sz="1400" dirty="0">
                <a:solidFill>
                  <a:schemeClr val="accent5">
                    <a:lumMod val="75000"/>
                  </a:schemeClr>
                </a:solidFill>
                <a:latin typeface="微软雅黑" panose="020B0503020204020204" pitchFamily="34" charset="-122"/>
                <a:ea typeface="微软雅黑" panose="020B0503020204020204" pitchFamily="34" charset="-122"/>
              </a:rPr>
              <a:t>请输入文字内容及说明请输入文字内容及说明</a:t>
            </a:r>
            <a:endParaRPr lang="en-US" altLang="zh-CN" sz="1400" dirty="0">
              <a:solidFill>
                <a:schemeClr val="accent5">
                  <a:lumMod val="75000"/>
                </a:schemeClr>
              </a:solidFill>
              <a:latin typeface="微软雅黑" panose="020B0503020204020204" pitchFamily="34" charset="-122"/>
              <a:ea typeface="微软雅黑" panose="020B0503020204020204" pitchFamily="34" charset="-122"/>
            </a:endParaRPr>
          </a:p>
          <a:p>
            <a:pPr>
              <a:defRPr/>
            </a:pPr>
            <a:endParaRPr lang="en-US" altLang="zh-CN" sz="1400" dirty="0">
              <a:solidFill>
                <a:srgbClr val="000000"/>
              </a:solidFill>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4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5" name="Oval 12">
            <a:extLst>
              <a:ext uri="{FF2B5EF4-FFF2-40B4-BE49-F238E27FC236}">
                <a16:creationId xmlns:a16="http://schemas.microsoft.com/office/drawing/2014/main" xmlns="" id="{A200381F-823C-4921-9E6A-6EFE8F8B9E4B}"/>
              </a:ext>
            </a:extLst>
          </p:cNvPr>
          <p:cNvSpPr>
            <a:spLocks noChangeArrowheads="1"/>
          </p:cNvSpPr>
          <p:nvPr/>
        </p:nvSpPr>
        <p:spPr bwMode="auto">
          <a:xfrm>
            <a:off x="6968534" y="3580123"/>
            <a:ext cx="1008062" cy="1008063"/>
          </a:xfrm>
          <a:prstGeom prst="ellipse">
            <a:avLst/>
          </a:prstGeom>
          <a:solidFill>
            <a:srgbClr val="FFC000"/>
          </a:solidFill>
          <a:ln>
            <a:noFill/>
          </a:ln>
          <a:effectLs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内容</a:t>
            </a:r>
            <a:endParaRPr kumimoji="0" lang="en-US" altLang="zh-CN"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6" name="Line 13">
            <a:extLst>
              <a:ext uri="{FF2B5EF4-FFF2-40B4-BE49-F238E27FC236}">
                <a16:creationId xmlns:a16="http://schemas.microsoft.com/office/drawing/2014/main" xmlns="" id="{75CB572D-538E-48E6-B3B6-132CC418D9CD}"/>
              </a:ext>
            </a:extLst>
          </p:cNvPr>
          <p:cNvSpPr>
            <a:spLocks noChangeShapeType="1"/>
          </p:cNvSpPr>
          <p:nvPr/>
        </p:nvSpPr>
        <p:spPr bwMode="auto">
          <a:xfrm flipH="1">
            <a:off x="4231436" y="4084948"/>
            <a:ext cx="2592387" cy="0"/>
          </a:xfrm>
          <a:prstGeom prst="line">
            <a:avLst/>
          </a:prstGeom>
          <a:noFill/>
          <a:ln w="12700">
            <a:solidFill>
              <a:schemeClr val="tx2"/>
            </a:solidFill>
            <a:prstDash val="sysDash"/>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w="12700">
                <a:solidFill>
                  <a:srgbClr val="779B37">
                    <a:satMod val="155000"/>
                  </a:srgbClr>
                </a:solidFill>
                <a:prstDash val="solid"/>
              </a:ln>
              <a:solidFill>
                <a:srgbClr val="84B3A3">
                  <a:tint val="85000"/>
                  <a:satMod val="155000"/>
                </a:srgbClr>
              </a:solidFill>
              <a:effectLst>
                <a:outerShdw blurRad="41275" dist="20320" dir="1800000" algn="tl" rotWithShape="0">
                  <a:srgbClr val="000000">
                    <a:alpha val="40000"/>
                  </a:srgbClr>
                </a:outerShdw>
              </a:effectLst>
              <a:uLnTx/>
              <a:uFillTx/>
              <a:latin typeface="微软雅黑" panose="020B0503020204020204" pitchFamily="34" charset="-122"/>
              <a:ea typeface="微软雅黑" panose="020B0503020204020204" pitchFamily="34" charset="-122"/>
              <a:cs typeface="+mn-cs"/>
            </a:endParaRPr>
          </a:p>
        </p:txBody>
      </p:sp>
      <p:sp>
        <p:nvSpPr>
          <p:cNvPr id="17" name="Rectangle 14">
            <a:extLst>
              <a:ext uri="{FF2B5EF4-FFF2-40B4-BE49-F238E27FC236}">
                <a16:creationId xmlns:a16="http://schemas.microsoft.com/office/drawing/2014/main" xmlns="" id="{719709B9-2EEB-43DB-AEC1-4E8ECDCE068C}"/>
              </a:ext>
            </a:extLst>
          </p:cNvPr>
          <p:cNvSpPr>
            <a:spLocks noChangeArrowheads="1"/>
          </p:cNvSpPr>
          <p:nvPr/>
        </p:nvSpPr>
        <p:spPr bwMode="auto">
          <a:xfrm>
            <a:off x="4362064" y="3638264"/>
            <a:ext cx="2881313"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r>
              <a:rPr lang="zh-CN" altLang="en-US" sz="1400" dirty="0">
                <a:solidFill>
                  <a:schemeClr val="accent2"/>
                </a:solidFill>
                <a:latin typeface="微软雅黑" panose="020B0503020204020204" pitchFamily="34" charset="-122"/>
                <a:ea typeface="微软雅黑" panose="020B0503020204020204" pitchFamily="34" charset="-122"/>
              </a:rPr>
              <a:t>请输入文字内容请输入文字内容</a:t>
            </a:r>
            <a:endParaRPr lang="en-US" altLang="zh-CN" sz="1400" dirty="0">
              <a:solidFill>
                <a:schemeClr val="accent2"/>
              </a:solidFill>
              <a:latin typeface="微软雅黑" panose="020B0503020204020204" pitchFamily="34" charset="-122"/>
              <a:ea typeface="微软雅黑" panose="020B0503020204020204" pitchFamily="34" charset="-122"/>
            </a:endParaRPr>
          </a:p>
          <a:p>
            <a:pPr>
              <a:defRPr/>
            </a:pPr>
            <a:r>
              <a:rPr lang="zh-CN" altLang="en-US" sz="1400" dirty="0">
                <a:solidFill>
                  <a:schemeClr val="accent2"/>
                </a:solidFill>
                <a:latin typeface="微软雅黑" panose="020B0503020204020204" pitchFamily="34" charset="-122"/>
                <a:ea typeface="微软雅黑" panose="020B0503020204020204" pitchFamily="34" charset="-122"/>
              </a:rPr>
              <a:t>请输入文字内容请输入文字内容</a:t>
            </a:r>
            <a:endParaRPr lang="en-US" altLang="zh-CN" sz="1400" dirty="0">
              <a:solidFill>
                <a:schemeClr val="accent2"/>
              </a:solidFill>
              <a:latin typeface="微软雅黑" panose="020B0503020204020204" pitchFamily="34" charset="-122"/>
              <a:ea typeface="微软雅黑" panose="020B0503020204020204" pitchFamily="34" charset="-122"/>
            </a:endParaRPr>
          </a:p>
          <a:p>
            <a:pPr lvl="0">
              <a:defRPr/>
            </a:pPr>
            <a:endParaRPr lang="en-US" altLang="zh-CN" sz="1400" dirty="0">
              <a:solidFill>
                <a:srgbClr val="000000"/>
              </a:solidFill>
              <a:latin typeface="微软雅黑" panose="020B0503020204020204" pitchFamily="34" charset="-122"/>
              <a:ea typeface="微软雅黑" panose="020B0503020204020204" pitchFamily="34" charset="-122"/>
            </a:endParaRPr>
          </a:p>
        </p:txBody>
      </p:sp>
      <p:sp>
        <p:nvSpPr>
          <p:cNvPr id="18" name="Oval 15">
            <a:extLst>
              <a:ext uri="{FF2B5EF4-FFF2-40B4-BE49-F238E27FC236}">
                <a16:creationId xmlns:a16="http://schemas.microsoft.com/office/drawing/2014/main" xmlns="" id="{513E3F05-5F7C-435F-8416-45DD6E4F189C}"/>
              </a:ext>
            </a:extLst>
          </p:cNvPr>
          <p:cNvSpPr>
            <a:spLocks noChangeArrowheads="1"/>
          </p:cNvSpPr>
          <p:nvPr/>
        </p:nvSpPr>
        <p:spPr bwMode="auto">
          <a:xfrm>
            <a:off x="2864599" y="3507074"/>
            <a:ext cx="1150937" cy="1150938"/>
          </a:xfrm>
          <a:prstGeom prst="ellipse">
            <a:avLst/>
          </a:prstGeom>
          <a:noFill/>
          <a:ln w="9525">
            <a:solidFill>
              <a:schemeClr val="bg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6777F"/>
              </a:solidFill>
              <a:effectLst/>
              <a:uLnTx/>
              <a:uFillTx/>
              <a:latin typeface="微软雅黑" panose="020B0503020204020204" pitchFamily="34" charset="-122"/>
              <a:ea typeface="微软雅黑" panose="020B0503020204020204" pitchFamily="34" charset="-122"/>
              <a:cs typeface="+mn-cs"/>
            </a:endParaRPr>
          </a:p>
        </p:txBody>
      </p:sp>
      <p:sp>
        <p:nvSpPr>
          <p:cNvPr id="19" name="Oval 16">
            <a:extLst>
              <a:ext uri="{FF2B5EF4-FFF2-40B4-BE49-F238E27FC236}">
                <a16:creationId xmlns:a16="http://schemas.microsoft.com/office/drawing/2014/main" xmlns="" id="{1B097034-0DBC-4088-8384-6CF4E4B53838}"/>
              </a:ext>
            </a:extLst>
          </p:cNvPr>
          <p:cNvSpPr>
            <a:spLocks noChangeArrowheads="1"/>
          </p:cNvSpPr>
          <p:nvPr/>
        </p:nvSpPr>
        <p:spPr bwMode="auto">
          <a:xfrm>
            <a:off x="2936036" y="3578512"/>
            <a:ext cx="1008063" cy="1008062"/>
          </a:xfrm>
          <a:prstGeom prst="ellipse">
            <a:avLst/>
          </a:prstGeom>
          <a:solidFill>
            <a:srgbClr val="FF9999"/>
          </a:solidFill>
          <a:ln>
            <a:noFill/>
          </a:ln>
          <a:effectLs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标题</a:t>
            </a:r>
            <a:endParaRPr kumimoji="0" lang="en-US" altLang="zh-CN"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9657536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eelOff"/>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par>
                          <p:cTn id="40" fill="hold">
                            <p:stCondLst>
                              <p:cond delay="3000"/>
                            </p:stCondLst>
                            <p:childTnLst>
                              <p:par>
                                <p:cTn id="41" presetID="22" presetClass="entr" presetSubtype="2"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right)">
                                      <p:cBhvr>
                                        <p:cTn id="43" dur="500"/>
                                        <p:tgtEl>
                                          <p:spTgt spid="13"/>
                                        </p:tgtEl>
                                      </p:cBhvr>
                                    </p:animEffect>
                                  </p:childTnLst>
                                </p:cTn>
                              </p:par>
                            </p:childTnLst>
                          </p:cTn>
                        </p:par>
                        <p:par>
                          <p:cTn id="44" fill="hold">
                            <p:stCondLst>
                              <p:cond delay="3500"/>
                            </p:stCondLst>
                            <p:childTnLst>
                              <p:par>
                                <p:cTn id="45" presetID="22" presetClass="entr" presetSubtype="2"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right)">
                                      <p:cBhvr>
                                        <p:cTn id="47" dur="500"/>
                                        <p:tgtEl>
                                          <p:spTgt spid="14"/>
                                        </p:tgtEl>
                                      </p:cBhvr>
                                    </p:animEffect>
                                  </p:childTnLst>
                                </p:cTn>
                              </p:par>
                            </p:childTnLst>
                          </p:cTn>
                        </p:par>
                        <p:par>
                          <p:cTn id="48" fill="hold">
                            <p:stCondLst>
                              <p:cond delay="4000"/>
                            </p:stCondLst>
                            <p:childTnLst>
                              <p:par>
                                <p:cTn id="49" presetID="10" presetClass="entr" presetSubtype="0"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500"/>
                                        <p:tgtEl>
                                          <p:spTgt spid="15"/>
                                        </p:tgtEl>
                                      </p:cBhvr>
                                    </p:animEffect>
                                  </p:childTnLst>
                                </p:cTn>
                              </p:par>
                            </p:childTnLst>
                          </p:cTn>
                        </p:par>
                        <p:par>
                          <p:cTn id="52" fill="hold">
                            <p:stCondLst>
                              <p:cond delay="4500"/>
                            </p:stCondLst>
                            <p:childTnLst>
                              <p:par>
                                <p:cTn id="53" presetID="22" presetClass="entr" presetSubtype="2"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right)">
                                      <p:cBhvr>
                                        <p:cTn id="55" dur="500"/>
                                        <p:tgtEl>
                                          <p:spTgt spid="16"/>
                                        </p:tgtEl>
                                      </p:cBhvr>
                                    </p:animEffect>
                                  </p:childTnLst>
                                </p:cTn>
                              </p:par>
                            </p:childTnLst>
                          </p:cTn>
                        </p:par>
                        <p:par>
                          <p:cTn id="56" fill="hold">
                            <p:stCondLst>
                              <p:cond delay="5000"/>
                            </p:stCondLst>
                            <p:childTnLst>
                              <p:par>
                                <p:cTn id="57" presetID="22" presetClass="entr" presetSubtype="2"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wipe(right)">
                                      <p:cBhvr>
                                        <p:cTn id="59" dur="500"/>
                                        <p:tgtEl>
                                          <p:spTgt spid="17"/>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500"/>
                                        <p:tgtEl>
                                          <p:spTgt spid="18"/>
                                        </p:tgtEl>
                                      </p:cBhvr>
                                    </p:animEffect>
                                  </p:childTnLst>
                                </p:cTn>
                              </p:par>
                            </p:childTnLst>
                          </p:cTn>
                        </p:par>
                        <p:par>
                          <p:cTn id="64" fill="hold">
                            <p:stCondLst>
                              <p:cond delay="6000"/>
                            </p:stCondLst>
                            <p:childTnLst>
                              <p:par>
                                <p:cTn id="65" presetID="10" presetClass="entr" presetSubtype="0"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p:bldP spid="15" grpId="0" animBg="1"/>
      <p:bldP spid="16" grpId="0" animBg="1"/>
      <p:bldP spid="17" grpId="0"/>
      <p:bldP spid="18" grpId="0" animBg="1"/>
      <p:bldP spid="1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D17CC552-E4AD-4497-A700-567D1C3089A5}"/>
              </a:ext>
            </a:extLst>
          </p:cNvPr>
          <p:cNvPicPr>
            <a:picLocks noChangeAspect="1"/>
          </p:cNvPicPr>
          <p:nvPr/>
        </p:nvPicPr>
        <p:blipFill rotWithShape="1">
          <a:blip r:embed="rId3">
            <a:extLst>
              <a:ext uri="{28A0092B-C50C-407E-A947-70E740481C1C}">
                <a14:useLocalDpi xmlns:a14="http://schemas.microsoft.com/office/drawing/2010/main" val="0"/>
              </a:ext>
            </a:extLst>
          </a:blip>
          <a:srcRect l="19576" t="8117" r="72623" b="81761"/>
          <a:stretch/>
        </p:blipFill>
        <p:spPr>
          <a:xfrm rot="9671599">
            <a:off x="8241979" y="221941"/>
            <a:ext cx="958362" cy="817685"/>
          </a:xfrm>
          <a:prstGeom prst="rect">
            <a:avLst/>
          </a:prstGeom>
        </p:spPr>
      </p:pic>
      <p:pic>
        <p:nvPicPr>
          <p:cNvPr id="5" name="图片 4">
            <a:extLst>
              <a:ext uri="{FF2B5EF4-FFF2-40B4-BE49-F238E27FC236}">
                <a16:creationId xmlns:a16="http://schemas.microsoft.com/office/drawing/2014/main" xmlns="" id="{CF79C008-DCFC-4CE8-A206-D73BE429D18D}"/>
              </a:ext>
            </a:extLst>
          </p:cNvPr>
          <p:cNvPicPr>
            <a:picLocks noChangeAspect="1"/>
          </p:cNvPicPr>
          <p:nvPr/>
        </p:nvPicPr>
        <p:blipFill rotWithShape="1">
          <a:blip r:embed="rId3">
            <a:extLst>
              <a:ext uri="{28A0092B-C50C-407E-A947-70E740481C1C}">
                <a14:useLocalDpi xmlns:a14="http://schemas.microsoft.com/office/drawing/2010/main" val="0"/>
              </a:ext>
            </a:extLst>
          </a:blip>
          <a:srcRect l="5562" t="27983" r="85636" b="59285"/>
          <a:stretch/>
        </p:blipFill>
        <p:spPr>
          <a:xfrm>
            <a:off x="6555420" y="4753867"/>
            <a:ext cx="1081454" cy="1028578"/>
          </a:xfrm>
          <a:prstGeom prst="rect">
            <a:avLst/>
          </a:prstGeom>
        </p:spPr>
      </p:pic>
      <p:sp>
        <p:nvSpPr>
          <p:cNvPr id="6" name="矩形 5">
            <a:extLst>
              <a:ext uri="{FF2B5EF4-FFF2-40B4-BE49-F238E27FC236}">
                <a16:creationId xmlns:a16="http://schemas.microsoft.com/office/drawing/2014/main" xmlns="" id="{F123B260-8078-4FC7-9517-A920EF5D67C3}"/>
              </a:ext>
            </a:extLst>
          </p:cNvPr>
          <p:cNvSpPr/>
          <p:nvPr/>
        </p:nvSpPr>
        <p:spPr>
          <a:xfrm>
            <a:off x="976544" y="932156"/>
            <a:ext cx="10306974" cy="5175681"/>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a:extLst>
              <a:ext uri="{FF2B5EF4-FFF2-40B4-BE49-F238E27FC236}">
                <a16:creationId xmlns:a16="http://schemas.microsoft.com/office/drawing/2014/main" xmlns="" id="{1785E6B4-3556-44CC-BF27-C93E57C36F1F}"/>
              </a:ext>
            </a:extLst>
          </p:cNvPr>
          <p:cNvPicPr>
            <a:picLocks noChangeAspect="1"/>
          </p:cNvPicPr>
          <p:nvPr/>
        </p:nvPicPr>
        <p:blipFill>
          <a:blip r:embed="rId4"/>
          <a:stretch>
            <a:fillRect/>
          </a:stretch>
        </p:blipFill>
        <p:spPr>
          <a:xfrm rot="3546099">
            <a:off x="11010044" y="881534"/>
            <a:ext cx="455371" cy="385504"/>
          </a:xfrm>
          <a:prstGeom prst="rect">
            <a:avLst/>
          </a:prstGeom>
        </p:spPr>
      </p:pic>
      <p:pic>
        <p:nvPicPr>
          <p:cNvPr id="8" name="图片 7">
            <a:extLst>
              <a:ext uri="{FF2B5EF4-FFF2-40B4-BE49-F238E27FC236}">
                <a16:creationId xmlns:a16="http://schemas.microsoft.com/office/drawing/2014/main" xmlns="" id="{9D1046AF-ACA8-4320-88E0-774A94AD8389}"/>
              </a:ext>
            </a:extLst>
          </p:cNvPr>
          <p:cNvPicPr>
            <a:picLocks noChangeAspect="1"/>
          </p:cNvPicPr>
          <p:nvPr/>
        </p:nvPicPr>
        <p:blipFill>
          <a:blip r:embed="rId4"/>
          <a:stretch>
            <a:fillRect/>
          </a:stretch>
        </p:blipFill>
        <p:spPr>
          <a:xfrm rot="14028971">
            <a:off x="872654" y="5891896"/>
            <a:ext cx="455371" cy="385504"/>
          </a:xfrm>
          <a:prstGeom prst="rect">
            <a:avLst/>
          </a:prstGeom>
        </p:spPr>
      </p:pic>
      <p:pic>
        <p:nvPicPr>
          <p:cNvPr id="9" name="图片 8">
            <a:extLst>
              <a:ext uri="{FF2B5EF4-FFF2-40B4-BE49-F238E27FC236}">
                <a16:creationId xmlns:a16="http://schemas.microsoft.com/office/drawing/2014/main" xmlns="" id="{089B8E38-7141-44EA-BAE5-019C097E17CC}"/>
              </a:ext>
            </a:extLst>
          </p:cNvPr>
          <p:cNvPicPr>
            <a:picLocks noChangeAspect="1"/>
          </p:cNvPicPr>
          <p:nvPr/>
        </p:nvPicPr>
        <p:blipFill>
          <a:blip r:embed="rId4"/>
          <a:stretch>
            <a:fillRect/>
          </a:stretch>
        </p:blipFill>
        <p:spPr>
          <a:xfrm rot="20217990">
            <a:off x="867610" y="818228"/>
            <a:ext cx="455371" cy="385504"/>
          </a:xfrm>
          <a:prstGeom prst="rect">
            <a:avLst/>
          </a:prstGeom>
        </p:spPr>
      </p:pic>
      <p:pic>
        <p:nvPicPr>
          <p:cNvPr id="10" name="图片 9">
            <a:extLst>
              <a:ext uri="{FF2B5EF4-FFF2-40B4-BE49-F238E27FC236}">
                <a16:creationId xmlns:a16="http://schemas.microsoft.com/office/drawing/2014/main" xmlns="" id="{AF0B5EFF-7ED3-4412-A140-5F7DAB0E9B4D}"/>
              </a:ext>
            </a:extLst>
          </p:cNvPr>
          <p:cNvPicPr>
            <a:picLocks noChangeAspect="1"/>
          </p:cNvPicPr>
          <p:nvPr/>
        </p:nvPicPr>
        <p:blipFill>
          <a:blip r:embed="rId4"/>
          <a:stretch>
            <a:fillRect/>
          </a:stretch>
        </p:blipFill>
        <p:spPr>
          <a:xfrm rot="8512989">
            <a:off x="11017724" y="5932839"/>
            <a:ext cx="455371" cy="385504"/>
          </a:xfrm>
          <a:prstGeom prst="rect">
            <a:avLst/>
          </a:prstGeom>
        </p:spPr>
      </p:pic>
      <p:grpSp>
        <p:nvGrpSpPr>
          <p:cNvPr id="39" name="组合 38">
            <a:extLst>
              <a:ext uri="{FF2B5EF4-FFF2-40B4-BE49-F238E27FC236}">
                <a16:creationId xmlns:a16="http://schemas.microsoft.com/office/drawing/2014/main" xmlns="" id="{1E178350-E1C7-480A-B254-3E83A8DB5BF5}"/>
              </a:ext>
            </a:extLst>
          </p:cNvPr>
          <p:cNvGrpSpPr/>
          <p:nvPr/>
        </p:nvGrpSpPr>
        <p:grpSpPr>
          <a:xfrm>
            <a:off x="2689078" y="2773031"/>
            <a:ext cx="908076" cy="864834"/>
            <a:chOff x="971600" y="2565539"/>
            <a:chExt cx="1210768" cy="1153112"/>
          </a:xfrm>
          <a:solidFill>
            <a:schemeClr val="accent1">
              <a:lumMod val="60000"/>
              <a:lumOff val="40000"/>
            </a:schemeClr>
          </a:solidFill>
        </p:grpSpPr>
        <p:sp>
          <p:nvSpPr>
            <p:cNvPr id="40" name="正五边形 72">
              <a:extLst>
                <a:ext uri="{FF2B5EF4-FFF2-40B4-BE49-F238E27FC236}">
                  <a16:creationId xmlns:a16="http://schemas.microsoft.com/office/drawing/2014/main" xmlns="" id="{57B85FB5-5FE4-4355-A374-62982312F851}"/>
                </a:ext>
              </a:extLst>
            </p:cNvPr>
            <p:cNvSpPr/>
            <p:nvPr/>
          </p:nvSpPr>
          <p:spPr>
            <a:xfrm>
              <a:off x="971600" y="2565539"/>
              <a:ext cx="1210768" cy="1153112"/>
            </a:xfrm>
            <a:prstGeom prst="pen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41" name="TextBox 73">
              <a:extLst>
                <a:ext uri="{FF2B5EF4-FFF2-40B4-BE49-F238E27FC236}">
                  <a16:creationId xmlns:a16="http://schemas.microsoft.com/office/drawing/2014/main" xmlns="" id="{A1C631B5-D8A6-43E1-822E-66C870998403}"/>
                </a:ext>
              </a:extLst>
            </p:cNvPr>
            <p:cNvSpPr txBox="1"/>
            <p:nvPr/>
          </p:nvSpPr>
          <p:spPr>
            <a:xfrm>
              <a:off x="1299624" y="2956794"/>
              <a:ext cx="554720" cy="410369"/>
            </a:xfrm>
            <a:prstGeom prst="rect">
              <a:avLst/>
            </a:prstGeom>
            <a:grpFill/>
          </p:spPr>
          <p:txBody>
            <a:bodyPr wrap="square" rtlCol="0">
              <a:spAutoFit/>
            </a:bodyPr>
            <a:lstStyle/>
            <a:p>
              <a:pPr algn="ctr"/>
              <a:r>
                <a:rPr lang="en-US" altLang="zh-CN" sz="1400" dirty="0">
                  <a:solidFill>
                    <a:schemeClr val="bg1"/>
                  </a:solidFill>
                  <a:latin typeface="Broadway" pitchFamily="82" charset="0"/>
                </a:rPr>
                <a:t>03</a:t>
              </a:r>
              <a:endParaRPr lang="zh-CN" altLang="en-US" sz="1400" dirty="0">
                <a:solidFill>
                  <a:schemeClr val="bg1"/>
                </a:solidFill>
                <a:latin typeface="Broadway" pitchFamily="82" charset="0"/>
              </a:endParaRPr>
            </a:p>
          </p:txBody>
        </p:sp>
      </p:grpSp>
      <p:grpSp>
        <p:nvGrpSpPr>
          <p:cNvPr id="42" name="组合 41">
            <a:extLst>
              <a:ext uri="{FF2B5EF4-FFF2-40B4-BE49-F238E27FC236}">
                <a16:creationId xmlns:a16="http://schemas.microsoft.com/office/drawing/2014/main" xmlns="" id="{528F98F6-70B3-4E57-A019-15EB6CB3A2A2}"/>
              </a:ext>
            </a:extLst>
          </p:cNvPr>
          <p:cNvGrpSpPr/>
          <p:nvPr/>
        </p:nvGrpSpPr>
        <p:grpSpPr>
          <a:xfrm>
            <a:off x="3625182" y="3124441"/>
            <a:ext cx="908076" cy="864834"/>
            <a:chOff x="2010514" y="3034085"/>
            <a:chExt cx="1210768" cy="1153112"/>
          </a:xfrm>
          <a:solidFill>
            <a:schemeClr val="accent2"/>
          </a:solidFill>
        </p:grpSpPr>
        <p:sp>
          <p:nvSpPr>
            <p:cNvPr id="43" name="正五边形 75">
              <a:extLst>
                <a:ext uri="{FF2B5EF4-FFF2-40B4-BE49-F238E27FC236}">
                  <a16:creationId xmlns:a16="http://schemas.microsoft.com/office/drawing/2014/main" xmlns="" id="{6925599B-8742-4614-A608-36655999C3A5}"/>
                </a:ext>
              </a:extLst>
            </p:cNvPr>
            <p:cNvSpPr/>
            <p:nvPr/>
          </p:nvSpPr>
          <p:spPr>
            <a:xfrm flipV="1">
              <a:off x="2010514" y="3034085"/>
              <a:ext cx="1210768" cy="1153112"/>
            </a:xfrm>
            <a:prstGeom prst="pen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44" name="TextBox 76">
              <a:extLst>
                <a:ext uri="{FF2B5EF4-FFF2-40B4-BE49-F238E27FC236}">
                  <a16:creationId xmlns:a16="http://schemas.microsoft.com/office/drawing/2014/main" xmlns="" id="{9C405EB2-F29A-406B-B7C5-0B5AEAC9D528}"/>
                </a:ext>
              </a:extLst>
            </p:cNvPr>
            <p:cNvSpPr txBox="1"/>
            <p:nvPr/>
          </p:nvSpPr>
          <p:spPr>
            <a:xfrm>
              <a:off x="2338538" y="3307492"/>
              <a:ext cx="554720" cy="410369"/>
            </a:xfrm>
            <a:prstGeom prst="rect">
              <a:avLst/>
            </a:prstGeom>
            <a:grpFill/>
          </p:spPr>
          <p:txBody>
            <a:bodyPr wrap="square" rtlCol="0">
              <a:spAutoFit/>
            </a:bodyPr>
            <a:lstStyle/>
            <a:p>
              <a:pPr algn="ctr"/>
              <a:r>
                <a:rPr lang="en-US" altLang="zh-CN" sz="1400" dirty="0">
                  <a:solidFill>
                    <a:schemeClr val="bg1"/>
                  </a:solidFill>
                  <a:latin typeface="Broadway" pitchFamily="82" charset="0"/>
                </a:rPr>
                <a:t>05</a:t>
              </a:r>
              <a:endParaRPr lang="zh-CN" altLang="en-US" sz="1400" dirty="0">
                <a:solidFill>
                  <a:schemeClr val="bg1"/>
                </a:solidFill>
                <a:latin typeface="Broadway" pitchFamily="82" charset="0"/>
              </a:endParaRPr>
            </a:p>
          </p:txBody>
        </p:sp>
      </p:grpSp>
      <p:grpSp>
        <p:nvGrpSpPr>
          <p:cNvPr id="45" name="组合 44">
            <a:extLst>
              <a:ext uri="{FF2B5EF4-FFF2-40B4-BE49-F238E27FC236}">
                <a16:creationId xmlns:a16="http://schemas.microsoft.com/office/drawing/2014/main" xmlns="" id="{9F9A574A-321E-4875-97E5-EA95F3D09B16}"/>
              </a:ext>
            </a:extLst>
          </p:cNvPr>
          <p:cNvGrpSpPr/>
          <p:nvPr/>
        </p:nvGrpSpPr>
        <p:grpSpPr>
          <a:xfrm>
            <a:off x="4536878" y="2772555"/>
            <a:ext cx="908076" cy="864834"/>
            <a:chOff x="3049428" y="2564904"/>
            <a:chExt cx="1210768" cy="1153112"/>
          </a:xfrm>
          <a:solidFill>
            <a:schemeClr val="accent6">
              <a:lumMod val="60000"/>
              <a:lumOff val="40000"/>
            </a:schemeClr>
          </a:solidFill>
        </p:grpSpPr>
        <p:sp>
          <p:nvSpPr>
            <p:cNvPr id="46" name="正五边形 78">
              <a:extLst>
                <a:ext uri="{FF2B5EF4-FFF2-40B4-BE49-F238E27FC236}">
                  <a16:creationId xmlns:a16="http://schemas.microsoft.com/office/drawing/2014/main" xmlns="" id="{7A481CD0-80B7-4016-8926-E3EFC3B78E92}"/>
                </a:ext>
              </a:extLst>
            </p:cNvPr>
            <p:cNvSpPr/>
            <p:nvPr/>
          </p:nvSpPr>
          <p:spPr>
            <a:xfrm>
              <a:off x="3049428" y="2564904"/>
              <a:ext cx="1210768" cy="1153112"/>
            </a:xfrm>
            <a:prstGeom prst="pen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47" name="TextBox 79">
              <a:extLst>
                <a:ext uri="{FF2B5EF4-FFF2-40B4-BE49-F238E27FC236}">
                  <a16:creationId xmlns:a16="http://schemas.microsoft.com/office/drawing/2014/main" xmlns="" id="{63DDAD8E-422E-4BCE-A2C0-2E39363A71D2}"/>
                </a:ext>
              </a:extLst>
            </p:cNvPr>
            <p:cNvSpPr txBox="1"/>
            <p:nvPr/>
          </p:nvSpPr>
          <p:spPr>
            <a:xfrm>
              <a:off x="3377452" y="2959149"/>
              <a:ext cx="554720" cy="410369"/>
            </a:xfrm>
            <a:prstGeom prst="rect">
              <a:avLst/>
            </a:prstGeom>
            <a:grpFill/>
          </p:spPr>
          <p:txBody>
            <a:bodyPr wrap="square" rtlCol="0">
              <a:spAutoFit/>
            </a:bodyPr>
            <a:lstStyle/>
            <a:p>
              <a:pPr algn="ctr"/>
              <a:r>
                <a:rPr lang="en-US" altLang="zh-CN" sz="1400" dirty="0">
                  <a:solidFill>
                    <a:schemeClr val="bg1"/>
                  </a:solidFill>
                  <a:latin typeface="Broadway" pitchFamily="82" charset="0"/>
                </a:rPr>
                <a:t>07</a:t>
              </a:r>
              <a:endParaRPr lang="zh-CN" altLang="en-US" sz="1400" dirty="0">
                <a:solidFill>
                  <a:schemeClr val="bg1"/>
                </a:solidFill>
                <a:latin typeface="Broadway" pitchFamily="82" charset="0"/>
              </a:endParaRPr>
            </a:p>
          </p:txBody>
        </p:sp>
      </p:grpSp>
      <p:grpSp>
        <p:nvGrpSpPr>
          <p:cNvPr id="48" name="组合 47">
            <a:extLst>
              <a:ext uri="{FF2B5EF4-FFF2-40B4-BE49-F238E27FC236}">
                <a16:creationId xmlns:a16="http://schemas.microsoft.com/office/drawing/2014/main" xmlns="" id="{507037B8-A0D2-4DFF-948E-68ABFD3AF4A3}"/>
              </a:ext>
            </a:extLst>
          </p:cNvPr>
          <p:cNvGrpSpPr/>
          <p:nvPr/>
        </p:nvGrpSpPr>
        <p:grpSpPr>
          <a:xfrm>
            <a:off x="5479544" y="3118941"/>
            <a:ext cx="908076" cy="864834"/>
            <a:chOff x="4074952" y="3026752"/>
            <a:chExt cx="1210768" cy="1153112"/>
          </a:xfrm>
          <a:solidFill>
            <a:schemeClr val="accent3"/>
          </a:solidFill>
        </p:grpSpPr>
        <p:sp>
          <p:nvSpPr>
            <p:cNvPr id="49" name="正五边形 81">
              <a:extLst>
                <a:ext uri="{FF2B5EF4-FFF2-40B4-BE49-F238E27FC236}">
                  <a16:creationId xmlns:a16="http://schemas.microsoft.com/office/drawing/2014/main" xmlns="" id="{1722FCB0-A3C3-4783-87D8-7884A5FC04F3}"/>
                </a:ext>
              </a:extLst>
            </p:cNvPr>
            <p:cNvSpPr/>
            <p:nvPr/>
          </p:nvSpPr>
          <p:spPr>
            <a:xfrm flipV="1">
              <a:off x="4074952" y="3026752"/>
              <a:ext cx="1210768" cy="1153112"/>
            </a:xfrm>
            <a:prstGeom prst="pen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50" name="TextBox 82">
              <a:extLst>
                <a:ext uri="{FF2B5EF4-FFF2-40B4-BE49-F238E27FC236}">
                  <a16:creationId xmlns:a16="http://schemas.microsoft.com/office/drawing/2014/main" xmlns="" id="{C6402EDE-CC1B-4D2C-9258-E037611EBCA5}"/>
                </a:ext>
              </a:extLst>
            </p:cNvPr>
            <p:cNvSpPr txBox="1"/>
            <p:nvPr/>
          </p:nvSpPr>
          <p:spPr>
            <a:xfrm>
              <a:off x="4402976" y="3349319"/>
              <a:ext cx="554720" cy="410369"/>
            </a:xfrm>
            <a:prstGeom prst="rect">
              <a:avLst/>
            </a:prstGeom>
            <a:grpFill/>
          </p:spPr>
          <p:txBody>
            <a:bodyPr wrap="square" rtlCol="0">
              <a:spAutoFit/>
            </a:bodyPr>
            <a:lstStyle/>
            <a:p>
              <a:pPr algn="ctr"/>
              <a:r>
                <a:rPr lang="en-US" altLang="zh-CN" sz="1400" dirty="0">
                  <a:solidFill>
                    <a:schemeClr val="bg1"/>
                  </a:solidFill>
                  <a:latin typeface="Broadway" pitchFamily="82" charset="0"/>
                </a:rPr>
                <a:t>09</a:t>
              </a:r>
              <a:endParaRPr lang="zh-CN" altLang="en-US" sz="1400" dirty="0">
                <a:solidFill>
                  <a:schemeClr val="bg1"/>
                </a:solidFill>
                <a:latin typeface="Broadway" pitchFamily="82" charset="0"/>
              </a:endParaRPr>
            </a:p>
          </p:txBody>
        </p:sp>
      </p:grpSp>
      <p:grpSp>
        <p:nvGrpSpPr>
          <p:cNvPr id="51" name="组合 50">
            <a:extLst>
              <a:ext uri="{FF2B5EF4-FFF2-40B4-BE49-F238E27FC236}">
                <a16:creationId xmlns:a16="http://schemas.microsoft.com/office/drawing/2014/main" xmlns="" id="{F4D75AF4-D5AA-4654-9B81-992910B2CC71}"/>
              </a:ext>
            </a:extLst>
          </p:cNvPr>
          <p:cNvGrpSpPr/>
          <p:nvPr/>
        </p:nvGrpSpPr>
        <p:grpSpPr>
          <a:xfrm>
            <a:off x="6460622" y="2773031"/>
            <a:ext cx="908076" cy="864834"/>
            <a:chOff x="5099352" y="2565539"/>
            <a:chExt cx="1210768" cy="1153112"/>
          </a:xfrm>
          <a:solidFill>
            <a:schemeClr val="accent6">
              <a:lumMod val="60000"/>
              <a:lumOff val="40000"/>
            </a:schemeClr>
          </a:solidFill>
        </p:grpSpPr>
        <p:sp>
          <p:nvSpPr>
            <p:cNvPr id="52" name="正五边形 84">
              <a:extLst>
                <a:ext uri="{FF2B5EF4-FFF2-40B4-BE49-F238E27FC236}">
                  <a16:creationId xmlns:a16="http://schemas.microsoft.com/office/drawing/2014/main" xmlns="" id="{3ECB2CF8-3FC9-4F4A-991D-C1DF08A3A720}"/>
                </a:ext>
              </a:extLst>
            </p:cNvPr>
            <p:cNvSpPr/>
            <p:nvPr/>
          </p:nvSpPr>
          <p:spPr>
            <a:xfrm>
              <a:off x="5099352" y="2565539"/>
              <a:ext cx="1210768" cy="1153112"/>
            </a:xfrm>
            <a:prstGeom prst="pen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53" name="TextBox 85">
              <a:extLst>
                <a:ext uri="{FF2B5EF4-FFF2-40B4-BE49-F238E27FC236}">
                  <a16:creationId xmlns:a16="http://schemas.microsoft.com/office/drawing/2014/main" xmlns="" id="{B0202492-75EC-4CA5-BF62-D24A942AA0E8}"/>
                </a:ext>
              </a:extLst>
            </p:cNvPr>
            <p:cNvSpPr txBox="1"/>
            <p:nvPr/>
          </p:nvSpPr>
          <p:spPr>
            <a:xfrm>
              <a:off x="5427376" y="2957430"/>
              <a:ext cx="554720" cy="410369"/>
            </a:xfrm>
            <a:prstGeom prst="rect">
              <a:avLst/>
            </a:prstGeom>
            <a:grpFill/>
          </p:spPr>
          <p:txBody>
            <a:bodyPr wrap="square" rtlCol="0">
              <a:spAutoFit/>
            </a:bodyPr>
            <a:lstStyle/>
            <a:p>
              <a:pPr algn="ctr"/>
              <a:r>
                <a:rPr lang="en-US" altLang="zh-CN" sz="1400" dirty="0">
                  <a:solidFill>
                    <a:schemeClr val="bg1"/>
                  </a:solidFill>
                  <a:latin typeface="Broadway" pitchFamily="82" charset="0"/>
                </a:rPr>
                <a:t>10</a:t>
              </a:r>
              <a:endParaRPr lang="zh-CN" altLang="en-US" sz="1400" dirty="0">
                <a:solidFill>
                  <a:schemeClr val="bg1"/>
                </a:solidFill>
                <a:latin typeface="Broadway" pitchFamily="82" charset="0"/>
              </a:endParaRPr>
            </a:p>
          </p:txBody>
        </p:sp>
      </p:grpSp>
      <p:grpSp>
        <p:nvGrpSpPr>
          <p:cNvPr id="54" name="组合 53">
            <a:extLst>
              <a:ext uri="{FF2B5EF4-FFF2-40B4-BE49-F238E27FC236}">
                <a16:creationId xmlns:a16="http://schemas.microsoft.com/office/drawing/2014/main" xmlns="" id="{1E8A2372-FDA7-4DDB-8D99-970B449FE5CC}"/>
              </a:ext>
            </a:extLst>
          </p:cNvPr>
          <p:cNvGrpSpPr/>
          <p:nvPr/>
        </p:nvGrpSpPr>
        <p:grpSpPr>
          <a:xfrm>
            <a:off x="7363969" y="3118941"/>
            <a:ext cx="908076" cy="864834"/>
            <a:chOff x="6138268" y="3026752"/>
            <a:chExt cx="1210768" cy="1153112"/>
          </a:xfrm>
          <a:solidFill>
            <a:schemeClr val="accent4"/>
          </a:solidFill>
        </p:grpSpPr>
        <p:sp>
          <p:nvSpPr>
            <p:cNvPr id="55" name="正五边形 87">
              <a:extLst>
                <a:ext uri="{FF2B5EF4-FFF2-40B4-BE49-F238E27FC236}">
                  <a16:creationId xmlns:a16="http://schemas.microsoft.com/office/drawing/2014/main" xmlns="" id="{96AEFED4-ABD6-45AD-93F3-6E023315A434}"/>
                </a:ext>
              </a:extLst>
            </p:cNvPr>
            <p:cNvSpPr/>
            <p:nvPr/>
          </p:nvSpPr>
          <p:spPr>
            <a:xfrm flipV="1">
              <a:off x="6138268" y="3026752"/>
              <a:ext cx="1210768" cy="1153112"/>
            </a:xfrm>
            <a:prstGeom prst="pen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56" name="TextBox 88">
              <a:extLst>
                <a:ext uri="{FF2B5EF4-FFF2-40B4-BE49-F238E27FC236}">
                  <a16:creationId xmlns:a16="http://schemas.microsoft.com/office/drawing/2014/main" xmlns="" id="{88FA9727-6F3F-42FA-A237-17D00B2D3938}"/>
                </a:ext>
              </a:extLst>
            </p:cNvPr>
            <p:cNvSpPr txBox="1"/>
            <p:nvPr/>
          </p:nvSpPr>
          <p:spPr>
            <a:xfrm>
              <a:off x="6466292" y="3307491"/>
              <a:ext cx="554720" cy="410369"/>
            </a:xfrm>
            <a:prstGeom prst="rect">
              <a:avLst/>
            </a:prstGeom>
            <a:grpFill/>
          </p:spPr>
          <p:txBody>
            <a:bodyPr wrap="square" rtlCol="0">
              <a:spAutoFit/>
            </a:bodyPr>
            <a:lstStyle/>
            <a:p>
              <a:pPr algn="ctr"/>
              <a:r>
                <a:rPr lang="en-US" altLang="zh-CN" sz="1400" dirty="0">
                  <a:solidFill>
                    <a:schemeClr val="bg1"/>
                  </a:solidFill>
                  <a:latin typeface="Broadway" pitchFamily="82" charset="0"/>
                </a:rPr>
                <a:t>11</a:t>
              </a:r>
              <a:endParaRPr lang="zh-CN" altLang="en-US" sz="1400" dirty="0">
                <a:solidFill>
                  <a:schemeClr val="bg1"/>
                </a:solidFill>
                <a:latin typeface="Broadway" pitchFamily="82" charset="0"/>
              </a:endParaRPr>
            </a:p>
          </p:txBody>
        </p:sp>
      </p:grpSp>
      <p:grpSp>
        <p:nvGrpSpPr>
          <p:cNvPr id="57" name="组合 56">
            <a:extLst>
              <a:ext uri="{FF2B5EF4-FFF2-40B4-BE49-F238E27FC236}">
                <a16:creationId xmlns:a16="http://schemas.microsoft.com/office/drawing/2014/main" xmlns="" id="{C496B191-45AD-40D8-BAE2-E78D8A3228AD}"/>
              </a:ext>
            </a:extLst>
          </p:cNvPr>
          <p:cNvGrpSpPr/>
          <p:nvPr/>
        </p:nvGrpSpPr>
        <p:grpSpPr>
          <a:xfrm>
            <a:off x="8222834" y="2772555"/>
            <a:ext cx="908076" cy="864834"/>
            <a:chOff x="7177678" y="2564904"/>
            <a:chExt cx="1210768" cy="1153112"/>
          </a:xfrm>
          <a:solidFill>
            <a:schemeClr val="accent2"/>
          </a:solidFill>
        </p:grpSpPr>
        <p:sp>
          <p:nvSpPr>
            <p:cNvPr id="58" name="正五边形 90">
              <a:extLst>
                <a:ext uri="{FF2B5EF4-FFF2-40B4-BE49-F238E27FC236}">
                  <a16:creationId xmlns:a16="http://schemas.microsoft.com/office/drawing/2014/main" xmlns="" id="{1769A817-FE63-4FBB-AADB-8F20FAD91E43}"/>
                </a:ext>
              </a:extLst>
            </p:cNvPr>
            <p:cNvSpPr/>
            <p:nvPr/>
          </p:nvSpPr>
          <p:spPr>
            <a:xfrm>
              <a:off x="7177678" y="2564904"/>
              <a:ext cx="1210768" cy="1153112"/>
            </a:xfrm>
            <a:prstGeom prst="pen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59" name="TextBox 91">
              <a:extLst>
                <a:ext uri="{FF2B5EF4-FFF2-40B4-BE49-F238E27FC236}">
                  <a16:creationId xmlns:a16="http://schemas.microsoft.com/office/drawing/2014/main" xmlns="" id="{BCFE1329-BA27-4250-8D52-01F79F9948CB}"/>
                </a:ext>
              </a:extLst>
            </p:cNvPr>
            <p:cNvSpPr txBox="1"/>
            <p:nvPr/>
          </p:nvSpPr>
          <p:spPr>
            <a:xfrm>
              <a:off x="7505702" y="2982343"/>
              <a:ext cx="554720" cy="410369"/>
            </a:xfrm>
            <a:prstGeom prst="rect">
              <a:avLst/>
            </a:prstGeom>
            <a:grpFill/>
          </p:spPr>
          <p:txBody>
            <a:bodyPr wrap="square" rtlCol="0">
              <a:spAutoFit/>
            </a:bodyPr>
            <a:lstStyle/>
            <a:p>
              <a:pPr algn="ctr"/>
              <a:r>
                <a:rPr lang="en-US" altLang="zh-CN" sz="1400" dirty="0">
                  <a:solidFill>
                    <a:schemeClr val="bg1"/>
                  </a:solidFill>
                  <a:latin typeface="Broadway" pitchFamily="82" charset="0"/>
                </a:rPr>
                <a:t>12</a:t>
              </a:r>
              <a:endParaRPr lang="zh-CN" altLang="en-US" sz="1400" dirty="0">
                <a:solidFill>
                  <a:schemeClr val="bg1"/>
                </a:solidFill>
                <a:latin typeface="Broadway" pitchFamily="82" charset="0"/>
              </a:endParaRPr>
            </a:p>
          </p:txBody>
        </p:sp>
      </p:grpSp>
      <p:grpSp>
        <p:nvGrpSpPr>
          <p:cNvPr id="60" name="组合 59">
            <a:extLst>
              <a:ext uri="{FF2B5EF4-FFF2-40B4-BE49-F238E27FC236}">
                <a16:creationId xmlns:a16="http://schemas.microsoft.com/office/drawing/2014/main" xmlns="" id="{51AC0AB2-7D0A-4FB6-A150-6E0541BAD6C8}"/>
              </a:ext>
            </a:extLst>
          </p:cNvPr>
          <p:cNvGrpSpPr/>
          <p:nvPr/>
        </p:nvGrpSpPr>
        <p:grpSpPr>
          <a:xfrm>
            <a:off x="2503958" y="3701122"/>
            <a:ext cx="1319246" cy="1353043"/>
            <a:chOff x="724774" y="3802992"/>
            <a:chExt cx="1758994" cy="1804057"/>
          </a:xfrm>
        </p:grpSpPr>
        <p:cxnSp>
          <p:nvCxnSpPr>
            <p:cNvPr id="61" name="直接连接符 60">
              <a:extLst>
                <a:ext uri="{FF2B5EF4-FFF2-40B4-BE49-F238E27FC236}">
                  <a16:creationId xmlns:a16="http://schemas.microsoft.com/office/drawing/2014/main" xmlns="" id="{34C6AEBE-0F28-437E-BD66-B5E71BA7E956}"/>
                </a:ext>
              </a:extLst>
            </p:cNvPr>
            <p:cNvCxnSpPr/>
            <p:nvPr/>
          </p:nvCxnSpPr>
          <p:spPr>
            <a:xfrm>
              <a:off x="1216652" y="3802992"/>
              <a:ext cx="71089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2" name="直接连接符 61">
              <a:extLst>
                <a:ext uri="{FF2B5EF4-FFF2-40B4-BE49-F238E27FC236}">
                  <a16:creationId xmlns:a16="http://schemas.microsoft.com/office/drawing/2014/main" xmlns="" id="{35459C15-7515-4121-8F0D-5F7924C6DA53}"/>
                </a:ext>
              </a:extLst>
            </p:cNvPr>
            <p:cNvCxnSpPr/>
            <p:nvPr/>
          </p:nvCxnSpPr>
          <p:spPr>
            <a:xfrm>
              <a:off x="1576984" y="3802992"/>
              <a:ext cx="0" cy="7200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3" name="矩形 62">
              <a:extLst>
                <a:ext uri="{FF2B5EF4-FFF2-40B4-BE49-F238E27FC236}">
                  <a16:creationId xmlns:a16="http://schemas.microsoft.com/office/drawing/2014/main" xmlns="" id="{F6B498DC-BE01-419C-9623-03B699A81402}"/>
                </a:ext>
              </a:extLst>
            </p:cNvPr>
            <p:cNvSpPr/>
            <p:nvPr/>
          </p:nvSpPr>
          <p:spPr>
            <a:xfrm>
              <a:off x="724774" y="4581128"/>
              <a:ext cx="1758994" cy="1025921"/>
            </a:xfrm>
            <a:prstGeom prst="rect">
              <a:avLst/>
            </a:prstGeom>
          </p:spPr>
          <p:txBody>
            <a:bodyPr wrap="square">
              <a:spAutoFit/>
            </a:bodyPr>
            <a:lstStyle/>
            <a:p>
              <a:pPr lvl="0" algn="ctr"/>
              <a:r>
                <a:rPr lang="zh-CN" altLang="en-US" sz="1100" dirty="0"/>
                <a:t>单击此处添加文本</a:t>
              </a:r>
              <a:endParaRPr lang="en-US" altLang="zh-CN" sz="1100" dirty="0"/>
            </a:p>
            <a:p>
              <a:pPr lvl="0" algn="ctr"/>
              <a:r>
                <a:rPr lang="zh-CN" altLang="en-US" sz="1100" dirty="0"/>
                <a:t>单击此处添加文本</a:t>
              </a:r>
              <a:endParaRPr lang="en-US" altLang="zh-CN" sz="1100" dirty="0"/>
            </a:p>
            <a:p>
              <a:pPr lvl="0" algn="ctr"/>
              <a:r>
                <a:rPr lang="zh-CN" altLang="en-US" sz="1100" dirty="0"/>
                <a:t>单击此处添加文本</a:t>
              </a:r>
              <a:endParaRPr lang="en-US" altLang="zh-CN" sz="1100" dirty="0"/>
            </a:p>
            <a:p>
              <a:pPr lvl="0" algn="ctr"/>
              <a:r>
                <a:rPr lang="zh-CN" altLang="en-US" sz="1100" dirty="0"/>
                <a:t>单击此处添加文本</a:t>
              </a:r>
            </a:p>
          </p:txBody>
        </p:sp>
      </p:grpSp>
      <p:grpSp>
        <p:nvGrpSpPr>
          <p:cNvPr id="64" name="组合 63">
            <a:extLst>
              <a:ext uri="{FF2B5EF4-FFF2-40B4-BE49-F238E27FC236}">
                <a16:creationId xmlns:a16="http://schemas.microsoft.com/office/drawing/2014/main" xmlns="" id="{E120240C-53DF-4D9A-9EAB-07C7E8A0DFA2}"/>
              </a:ext>
            </a:extLst>
          </p:cNvPr>
          <p:cNvGrpSpPr/>
          <p:nvPr/>
        </p:nvGrpSpPr>
        <p:grpSpPr>
          <a:xfrm>
            <a:off x="4353064" y="3701122"/>
            <a:ext cx="1319246" cy="1353043"/>
            <a:chOff x="2804343" y="3802992"/>
            <a:chExt cx="1758994" cy="1804057"/>
          </a:xfrm>
        </p:grpSpPr>
        <p:cxnSp>
          <p:nvCxnSpPr>
            <p:cNvPr id="65" name="直接连接符 64">
              <a:extLst>
                <a:ext uri="{FF2B5EF4-FFF2-40B4-BE49-F238E27FC236}">
                  <a16:creationId xmlns:a16="http://schemas.microsoft.com/office/drawing/2014/main" xmlns="" id="{9BDB60E7-B65F-43D0-A010-2C8B8F1E0A4D}"/>
                </a:ext>
              </a:extLst>
            </p:cNvPr>
            <p:cNvCxnSpPr/>
            <p:nvPr/>
          </p:nvCxnSpPr>
          <p:spPr>
            <a:xfrm>
              <a:off x="3296221" y="3802992"/>
              <a:ext cx="71089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6" name="直接连接符 65">
              <a:extLst>
                <a:ext uri="{FF2B5EF4-FFF2-40B4-BE49-F238E27FC236}">
                  <a16:creationId xmlns:a16="http://schemas.microsoft.com/office/drawing/2014/main" xmlns="" id="{BD1A59AF-69B3-4FC2-87F7-1117C1FA21CB}"/>
                </a:ext>
              </a:extLst>
            </p:cNvPr>
            <p:cNvCxnSpPr/>
            <p:nvPr/>
          </p:nvCxnSpPr>
          <p:spPr>
            <a:xfrm>
              <a:off x="3656553" y="3802992"/>
              <a:ext cx="0" cy="7200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7" name="矩形 66">
              <a:extLst>
                <a:ext uri="{FF2B5EF4-FFF2-40B4-BE49-F238E27FC236}">
                  <a16:creationId xmlns:a16="http://schemas.microsoft.com/office/drawing/2014/main" xmlns="" id="{2A2F96BC-7219-4CCB-9645-8971E3BCF5D8}"/>
                </a:ext>
              </a:extLst>
            </p:cNvPr>
            <p:cNvSpPr/>
            <p:nvPr/>
          </p:nvSpPr>
          <p:spPr>
            <a:xfrm>
              <a:off x="2804343" y="4581128"/>
              <a:ext cx="1758994" cy="1025921"/>
            </a:xfrm>
            <a:prstGeom prst="rect">
              <a:avLst/>
            </a:prstGeom>
          </p:spPr>
          <p:txBody>
            <a:bodyPr wrap="square">
              <a:spAutoFit/>
            </a:bodyPr>
            <a:lstStyle/>
            <a:p>
              <a:pPr lvl="0" algn="ctr"/>
              <a:r>
                <a:rPr lang="zh-CN" altLang="en-US" sz="1100" dirty="0"/>
                <a:t>单击此处添加文本</a:t>
              </a:r>
              <a:endParaRPr lang="en-US" altLang="zh-CN" sz="1100" dirty="0"/>
            </a:p>
            <a:p>
              <a:pPr lvl="0" algn="ctr"/>
              <a:r>
                <a:rPr lang="zh-CN" altLang="en-US" sz="1100" dirty="0"/>
                <a:t>单击此处添加文本</a:t>
              </a:r>
              <a:endParaRPr lang="en-US" altLang="zh-CN" sz="1100" dirty="0"/>
            </a:p>
            <a:p>
              <a:pPr lvl="0" algn="ctr"/>
              <a:r>
                <a:rPr lang="zh-CN" altLang="en-US" sz="1100" dirty="0"/>
                <a:t>单击此处添加文本</a:t>
              </a:r>
              <a:endParaRPr lang="en-US" altLang="zh-CN" sz="1100" dirty="0"/>
            </a:p>
            <a:p>
              <a:pPr lvl="0" algn="ctr"/>
              <a:r>
                <a:rPr lang="zh-CN" altLang="en-US" sz="1100" dirty="0"/>
                <a:t>单击此处添加文本</a:t>
              </a:r>
            </a:p>
          </p:txBody>
        </p:sp>
      </p:grpSp>
      <p:grpSp>
        <p:nvGrpSpPr>
          <p:cNvPr id="68" name="组合 67">
            <a:extLst>
              <a:ext uri="{FF2B5EF4-FFF2-40B4-BE49-F238E27FC236}">
                <a16:creationId xmlns:a16="http://schemas.microsoft.com/office/drawing/2014/main" xmlns="" id="{8DEDCF25-29C7-49C0-B715-B990C7DE6FF3}"/>
              </a:ext>
            </a:extLst>
          </p:cNvPr>
          <p:cNvGrpSpPr/>
          <p:nvPr/>
        </p:nvGrpSpPr>
        <p:grpSpPr>
          <a:xfrm>
            <a:off x="6297280" y="3701122"/>
            <a:ext cx="1319246" cy="1353043"/>
            <a:chOff x="4881563" y="3802992"/>
            <a:chExt cx="1758994" cy="1804057"/>
          </a:xfrm>
        </p:grpSpPr>
        <p:cxnSp>
          <p:nvCxnSpPr>
            <p:cNvPr id="69" name="直接连接符 68">
              <a:extLst>
                <a:ext uri="{FF2B5EF4-FFF2-40B4-BE49-F238E27FC236}">
                  <a16:creationId xmlns:a16="http://schemas.microsoft.com/office/drawing/2014/main" xmlns="" id="{EA60F3EE-884C-4801-AD08-DAC5B94A8C55}"/>
                </a:ext>
              </a:extLst>
            </p:cNvPr>
            <p:cNvCxnSpPr/>
            <p:nvPr/>
          </p:nvCxnSpPr>
          <p:spPr>
            <a:xfrm>
              <a:off x="5373441" y="3802992"/>
              <a:ext cx="71089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0" name="直接连接符 69">
              <a:extLst>
                <a:ext uri="{FF2B5EF4-FFF2-40B4-BE49-F238E27FC236}">
                  <a16:creationId xmlns:a16="http://schemas.microsoft.com/office/drawing/2014/main" xmlns="" id="{70DD77EC-DD16-4E85-8336-B59802A30266}"/>
                </a:ext>
              </a:extLst>
            </p:cNvPr>
            <p:cNvCxnSpPr/>
            <p:nvPr/>
          </p:nvCxnSpPr>
          <p:spPr>
            <a:xfrm>
              <a:off x="5733773" y="3802992"/>
              <a:ext cx="0" cy="7200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1" name="矩形 70">
              <a:extLst>
                <a:ext uri="{FF2B5EF4-FFF2-40B4-BE49-F238E27FC236}">
                  <a16:creationId xmlns:a16="http://schemas.microsoft.com/office/drawing/2014/main" xmlns="" id="{F93B9B29-C54C-4B5F-89DD-39D08D4B91CA}"/>
                </a:ext>
              </a:extLst>
            </p:cNvPr>
            <p:cNvSpPr/>
            <p:nvPr/>
          </p:nvSpPr>
          <p:spPr>
            <a:xfrm>
              <a:off x="4881563" y="4581128"/>
              <a:ext cx="1758994" cy="1025921"/>
            </a:xfrm>
            <a:prstGeom prst="rect">
              <a:avLst/>
            </a:prstGeom>
          </p:spPr>
          <p:txBody>
            <a:bodyPr wrap="square">
              <a:spAutoFit/>
            </a:bodyPr>
            <a:lstStyle/>
            <a:p>
              <a:pPr lvl="0" algn="ctr"/>
              <a:r>
                <a:rPr lang="zh-CN" altLang="en-US" sz="1100" dirty="0"/>
                <a:t>单击此处添加文本</a:t>
              </a:r>
              <a:endParaRPr lang="en-US" altLang="zh-CN" sz="1100" dirty="0"/>
            </a:p>
            <a:p>
              <a:pPr lvl="0" algn="ctr"/>
              <a:r>
                <a:rPr lang="zh-CN" altLang="en-US" sz="1100" dirty="0"/>
                <a:t>单击此处添加文本</a:t>
              </a:r>
              <a:endParaRPr lang="en-US" altLang="zh-CN" sz="1100" dirty="0"/>
            </a:p>
            <a:p>
              <a:pPr lvl="0" algn="ctr"/>
              <a:r>
                <a:rPr lang="zh-CN" altLang="en-US" sz="1100" dirty="0"/>
                <a:t>单击此处添加文本</a:t>
              </a:r>
              <a:endParaRPr lang="en-US" altLang="zh-CN" sz="1100" dirty="0"/>
            </a:p>
            <a:p>
              <a:pPr lvl="0" algn="ctr"/>
              <a:r>
                <a:rPr lang="zh-CN" altLang="en-US" sz="1100" dirty="0"/>
                <a:t>单击此处添加文本</a:t>
              </a:r>
            </a:p>
          </p:txBody>
        </p:sp>
      </p:grpSp>
      <p:grpSp>
        <p:nvGrpSpPr>
          <p:cNvPr id="72" name="组合 71">
            <a:extLst>
              <a:ext uri="{FF2B5EF4-FFF2-40B4-BE49-F238E27FC236}">
                <a16:creationId xmlns:a16="http://schemas.microsoft.com/office/drawing/2014/main" xmlns="" id="{5C29A5AE-DE40-49DA-B607-B77F70220166}"/>
              </a:ext>
            </a:extLst>
          </p:cNvPr>
          <p:cNvGrpSpPr/>
          <p:nvPr/>
        </p:nvGrpSpPr>
        <p:grpSpPr>
          <a:xfrm>
            <a:off x="8071676" y="3707968"/>
            <a:ext cx="1319246" cy="1353043"/>
            <a:chOff x="6976135" y="3812120"/>
            <a:chExt cx="1758994" cy="1804057"/>
          </a:xfrm>
        </p:grpSpPr>
        <p:cxnSp>
          <p:nvCxnSpPr>
            <p:cNvPr id="73" name="直接连接符 72">
              <a:extLst>
                <a:ext uri="{FF2B5EF4-FFF2-40B4-BE49-F238E27FC236}">
                  <a16:creationId xmlns:a16="http://schemas.microsoft.com/office/drawing/2014/main" xmlns="" id="{9EA54D1A-7688-45A3-B9EE-1BB615A87216}"/>
                </a:ext>
              </a:extLst>
            </p:cNvPr>
            <p:cNvCxnSpPr/>
            <p:nvPr/>
          </p:nvCxnSpPr>
          <p:spPr>
            <a:xfrm>
              <a:off x="7468013" y="3812120"/>
              <a:ext cx="71089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4" name="直接连接符 73">
              <a:extLst>
                <a:ext uri="{FF2B5EF4-FFF2-40B4-BE49-F238E27FC236}">
                  <a16:creationId xmlns:a16="http://schemas.microsoft.com/office/drawing/2014/main" xmlns="" id="{9E2F060C-5541-4E2E-95B2-F3E050B3D8B4}"/>
                </a:ext>
              </a:extLst>
            </p:cNvPr>
            <p:cNvCxnSpPr/>
            <p:nvPr/>
          </p:nvCxnSpPr>
          <p:spPr>
            <a:xfrm>
              <a:off x="7828345" y="3812120"/>
              <a:ext cx="0" cy="7200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5" name="矩形 74">
              <a:extLst>
                <a:ext uri="{FF2B5EF4-FFF2-40B4-BE49-F238E27FC236}">
                  <a16:creationId xmlns:a16="http://schemas.microsoft.com/office/drawing/2014/main" xmlns="" id="{CD3DBD29-1FB6-4A16-B965-232CD6898095}"/>
                </a:ext>
              </a:extLst>
            </p:cNvPr>
            <p:cNvSpPr/>
            <p:nvPr/>
          </p:nvSpPr>
          <p:spPr>
            <a:xfrm>
              <a:off x="6976135" y="4590256"/>
              <a:ext cx="1758994" cy="1025921"/>
            </a:xfrm>
            <a:prstGeom prst="rect">
              <a:avLst/>
            </a:prstGeom>
          </p:spPr>
          <p:txBody>
            <a:bodyPr wrap="square">
              <a:spAutoFit/>
            </a:bodyPr>
            <a:lstStyle/>
            <a:p>
              <a:pPr lvl="0" algn="ctr"/>
              <a:r>
                <a:rPr lang="zh-CN" altLang="en-US" sz="1100" dirty="0"/>
                <a:t>单击此处添加文本</a:t>
              </a:r>
              <a:endParaRPr lang="en-US" altLang="zh-CN" sz="1100" dirty="0"/>
            </a:p>
            <a:p>
              <a:pPr lvl="0" algn="ctr"/>
              <a:r>
                <a:rPr lang="zh-CN" altLang="en-US" sz="1100" dirty="0"/>
                <a:t>单击此处添加文本</a:t>
              </a:r>
              <a:endParaRPr lang="en-US" altLang="zh-CN" sz="1100" dirty="0"/>
            </a:p>
            <a:p>
              <a:pPr lvl="0" algn="ctr"/>
              <a:r>
                <a:rPr lang="zh-CN" altLang="en-US" sz="1100" dirty="0"/>
                <a:t>单击此处添加文本</a:t>
              </a:r>
              <a:endParaRPr lang="en-US" altLang="zh-CN" sz="1100" dirty="0"/>
            </a:p>
            <a:p>
              <a:pPr lvl="0" algn="ctr"/>
              <a:r>
                <a:rPr lang="zh-CN" altLang="en-US" sz="1100" dirty="0"/>
                <a:t>单击此处添加文本</a:t>
              </a:r>
            </a:p>
          </p:txBody>
        </p:sp>
      </p:grpSp>
      <p:grpSp>
        <p:nvGrpSpPr>
          <p:cNvPr id="76" name="组合 75">
            <a:extLst>
              <a:ext uri="{FF2B5EF4-FFF2-40B4-BE49-F238E27FC236}">
                <a16:creationId xmlns:a16="http://schemas.microsoft.com/office/drawing/2014/main" xmlns="" id="{A6511618-0BFF-4A99-9BCD-EE5A286BE243}"/>
              </a:ext>
            </a:extLst>
          </p:cNvPr>
          <p:cNvGrpSpPr/>
          <p:nvPr/>
        </p:nvGrpSpPr>
        <p:grpSpPr>
          <a:xfrm>
            <a:off x="3416960" y="1783218"/>
            <a:ext cx="1319246" cy="1259367"/>
            <a:chOff x="1732886" y="1245788"/>
            <a:chExt cx="1758994" cy="1679156"/>
          </a:xfrm>
        </p:grpSpPr>
        <p:cxnSp>
          <p:nvCxnSpPr>
            <p:cNvPr id="77" name="直接连接符 76">
              <a:extLst>
                <a:ext uri="{FF2B5EF4-FFF2-40B4-BE49-F238E27FC236}">
                  <a16:creationId xmlns:a16="http://schemas.microsoft.com/office/drawing/2014/main" xmlns="" id="{F8F08006-5A61-4A40-8F92-C59442FC4C9D}"/>
                </a:ext>
              </a:extLst>
            </p:cNvPr>
            <p:cNvCxnSpPr/>
            <p:nvPr/>
          </p:nvCxnSpPr>
          <p:spPr>
            <a:xfrm>
              <a:off x="2255566" y="2919975"/>
              <a:ext cx="71089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8" name="直接连接符 77">
              <a:extLst>
                <a:ext uri="{FF2B5EF4-FFF2-40B4-BE49-F238E27FC236}">
                  <a16:creationId xmlns:a16="http://schemas.microsoft.com/office/drawing/2014/main" xmlns="" id="{CEDC9689-6284-44D0-89AB-213AFB2D14F3}"/>
                </a:ext>
              </a:extLst>
            </p:cNvPr>
            <p:cNvCxnSpPr/>
            <p:nvPr/>
          </p:nvCxnSpPr>
          <p:spPr>
            <a:xfrm>
              <a:off x="2615898" y="2204864"/>
              <a:ext cx="0" cy="7200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9" name="矩形 78">
              <a:extLst>
                <a:ext uri="{FF2B5EF4-FFF2-40B4-BE49-F238E27FC236}">
                  <a16:creationId xmlns:a16="http://schemas.microsoft.com/office/drawing/2014/main" xmlns="" id="{82649876-E9F6-499C-845F-825479438F8F}"/>
                </a:ext>
              </a:extLst>
            </p:cNvPr>
            <p:cNvSpPr/>
            <p:nvPr/>
          </p:nvSpPr>
          <p:spPr>
            <a:xfrm>
              <a:off x="1732886" y="1245788"/>
              <a:ext cx="1758994" cy="1025921"/>
            </a:xfrm>
            <a:prstGeom prst="rect">
              <a:avLst/>
            </a:prstGeom>
          </p:spPr>
          <p:txBody>
            <a:bodyPr wrap="square">
              <a:spAutoFit/>
            </a:bodyPr>
            <a:lstStyle/>
            <a:p>
              <a:pPr lvl="0" algn="ctr"/>
              <a:r>
                <a:rPr lang="zh-CN" altLang="en-US" sz="1100" dirty="0"/>
                <a:t>单击此处添加文本</a:t>
              </a:r>
              <a:endParaRPr lang="en-US" altLang="zh-CN" sz="1100" dirty="0"/>
            </a:p>
            <a:p>
              <a:pPr lvl="0" algn="ctr"/>
              <a:r>
                <a:rPr lang="zh-CN" altLang="en-US" sz="1100" dirty="0"/>
                <a:t>单击此处添加文本</a:t>
              </a:r>
              <a:endParaRPr lang="en-US" altLang="zh-CN" sz="1100" dirty="0"/>
            </a:p>
            <a:p>
              <a:pPr lvl="0" algn="ctr"/>
              <a:r>
                <a:rPr lang="zh-CN" altLang="en-US" sz="1100" dirty="0"/>
                <a:t>单击此处添加文本</a:t>
              </a:r>
              <a:endParaRPr lang="en-US" altLang="zh-CN" sz="1100" dirty="0"/>
            </a:p>
            <a:p>
              <a:pPr lvl="0" algn="ctr"/>
              <a:r>
                <a:rPr lang="zh-CN" altLang="en-US" sz="1100" dirty="0"/>
                <a:t>单击此处添加文本</a:t>
              </a:r>
            </a:p>
          </p:txBody>
        </p:sp>
      </p:grpSp>
      <p:grpSp>
        <p:nvGrpSpPr>
          <p:cNvPr id="80" name="组合 79">
            <a:extLst>
              <a:ext uri="{FF2B5EF4-FFF2-40B4-BE49-F238E27FC236}">
                <a16:creationId xmlns:a16="http://schemas.microsoft.com/office/drawing/2014/main" xmlns="" id="{D5BFA624-1299-48BA-B689-05B80F7C3327}"/>
              </a:ext>
            </a:extLst>
          </p:cNvPr>
          <p:cNvGrpSpPr/>
          <p:nvPr/>
        </p:nvGrpSpPr>
        <p:grpSpPr>
          <a:xfrm>
            <a:off x="5289168" y="1783218"/>
            <a:ext cx="1319246" cy="1283255"/>
            <a:chOff x="3821118" y="1245788"/>
            <a:chExt cx="1758994" cy="1711006"/>
          </a:xfrm>
        </p:grpSpPr>
        <p:cxnSp>
          <p:nvCxnSpPr>
            <p:cNvPr id="81" name="直接连接符 80">
              <a:extLst>
                <a:ext uri="{FF2B5EF4-FFF2-40B4-BE49-F238E27FC236}">
                  <a16:creationId xmlns:a16="http://schemas.microsoft.com/office/drawing/2014/main" xmlns="" id="{17D8E6A1-0137-4E2C-AD9A-1AEC7B3F651C}"/>
                </a:ext>
              </a:extLst>
            </p:cNvPr>
            <p:cNvCxnSpPr/>
            <p:nvPr/>
          </p:nvCxnSpPr>
          <p:spPr>
            <a:xfrm>
              <a:off x="4323331" y="2951825"/>
              <a:ext cx="71089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2" name="直接连接符 81">
              <a:extLst>
                <a:ext uri="{FF2B5EF4-FFF2-40B4-BE49-F238E27FC236}">
                  <a16:creationId xmlns:a16="http://schemas.microsoft.com/office/drawing/2014/main" xmlns="" id="{C96DAFF3-769A-4327-887F-39B0713A6DD0}"/>
                </a:ext>
              </a:extLst>
            </p:cNvPr>
            <p:cNvCxnSpPr/>
            <p:nvPr/>
          </p:nvCxnSpPr>
          <p:spPr>
            <a:xfrm>
              <a:off x="4683663" y="2236714"/>
              <a:ext cx="0" cy="7200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3" name="矩形 82">
              <a:extLst>
                <a:ext uri="{FF2B5EF4-FFF2-40B4-BE49-F238E27FC236}">
                  <a16:creationId xmlns:a16="http://schemas.microsoft.com/office/drawing/2014/main" xmlns="" id="{2FE8C978-3B85-451C-89AF-78B10FFAB166}"/>
                </a:ext>
              </a:extLst>
            </p:cNvPr>
            <p:cNvSpPr/>
            <p:nvPr/>
          </p:nvSpPr>
          <p:spPr>
            <a:xfrm>
              <a:off x="3821118" y="1245788"/>
              <a:ext cx="1758994" cy="1025921"/>
            </a:xfrm>
            <a:prstGeom prst="rect">
              <a:avLst/>
            </a:prstGeom>
          </p:spPr>
          <p:txBody>
            <a:bodyPr wrap="square">
              <a:spAutoFit/>
            </a:bodyPr>
            <a:lstStyle/>
            <a:p>
              <a:pPr lvl="0" algn="ctr"/>
              <a:r>
                <a:rPr lang="zh-CN" altLang="en-US" sz="1100" dirty="0"/>
                <a:t>单击此处添加文本</a:t>
              </a:r>
              <a:endParaRPr lang="en-US" altLang="zh-CN" sz="1100" dirty="0"/>
            </a:p>
            <a:p>
              <a:pPr lvl="0" algn="ctr"/>
              <a:r>
                <a:rPr lang="zh-CN" altLang="en-US" sz="1100" dirty="0"/>
                <a:t>单击此处添加文本</a:t>
              </a:r>
              <a:endParaRPr lang="en-US" altLang="zh-CN" sz="1100" dirty="0"/>
            </a:p>
            <a:p>
              <a:pPr lvl="0" algn="ctr"/>
              <a:r>
                <a:rPr lang="zh-CN" altLang="en-US" sz="1100" dirty="0"/>
                <a:t>单击此处添加文本</a:t>
              </a:r>
              <a:endParaRPr lang="en-US" altLang="zh-CN" sz="1100" dirty="0"/>
            </a:p>
            <a:p>
              <a:pPr lvl="0" algn="ctr"/>
              <a:r>
                <a:rPr lang="zh-CN" altLang="en-US" sz="1100" dirty="0"/>
                <a:t>单击此处添加文本</a:t>
              </a:r>
            </a:p>
          </p:txBody>
        </p:sp>
      </p:grpSp>
      <p:grpSp>
        <p:nvGrpSpPr>
          <p:cNvPr id="84" name="组合 83">
            <a:extLst>
              <a:ext uri="{FF2B5EF4-FFF2-40B4-BE49-F238E27FC236}">
                <a16:creationId xmlns:a16="http://schemas.microsoft.com/office/drawing/2014/main" xmlns="" id="{1555158A-A95E-4E44-8EDF-194A83EABDE1}"/>
              </a:ext>
            </a:extLst>
          </p:cNvPr>
          <p:cNvGrpSpPr/>
          <p:nvPr/>
        </p:nvGrpSpPr>
        <p:grpSpPr>
          <a:xfrm>
            <a:off x="7161376" y="1783219"/>
            <a:ext cx="1319246" cy="1255640"/>
            <a:chOff x="5868144" y="1245788"/>
            <a:chExt cx="1758994" cy="1674187"/>
          </a:xfrm>
        </p:grpSpPr>
        <p:cxnSp>
          <p:nvCxnSpPr>
            <p:cNvPr id="85" name="直接连接符 84">
              <a:extLst>
                <a:ext uri="{FF2B5EF4-FFF2-40B4-BE49-F238E27FC236}">
                  <a16:creationId xmlns:a16="http://schemas.microsoft.com/office/drawing/2014/main" xmlns="" id="{13C1CA0D-D129-416E-9384-7B09E9C70AB3}"/>
                </a:ext>
              </a:extLst>
            </p:cNvPr>
            <p:cNvCxnSpPr/>
            <p:nvPr/>
          </p:nvCxnSpPr>
          <p:spPr>
            <a:xfrm>
              <a:off x="6383320" y="2915006"/>
              <a:ext cx="71089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6" name="直接连接符 85">
              <a:extLst>
                <a:ext uri="{FF2B5EF4-FFF2-40B4-BE49-F238E27FC236}">
                  <a16:creationId xmlns:a16="http://schemas.microsoft.com/office/drawing/2014/main" xmlns="" id="{ECEF7248-FD21-45E9-8205-6FBCF9E876C0}"/>
                </a:ext>
              </a:extLst>
            </p:cNvPr>
            <p:cNvCxnSpPr/>
            <p:nvPr/>
          </p:nvCxnSpPr>
          <p:spPr>
            <a:xfrm>
              <a:off x="6743652" y="2199895"/>
              <a:ext cx="0" cy="7200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7" name="矩形 86">
              <a:extLst>
                <a:ext uri="{FF2B5EF4-FFF2-40B4-BE49-F238E27FC236}">
                  <a16:creationId xmlns:a16="http://schemas.microsoft.com/office/drawing/2014/main" xmlns="" id="{91D9FBA9-57DD-4546-AD41-5612A27AD19D}"/>
                </a:ext>
              </a:extLst>
            </p:cNvPr>
            <p:cNvSpPr/>
            <p:nvPr/>
          </p:nvSpPr>
          <p:spPr>
            <a:xfrm>
              <a:off x="5868144" y="1245788"/>
              <a:ext cx="1758994" cy="1025922"/>
            </a:xfrm>
            <a:prstGeom prst="rect">
              <a:avLst/>
            </a:prstGeom>
          </p:spPr>
          <p:txBody>
            <a:bodyPr wrap="square">
              <a:spAutoFit/>
            </a:bodyPr>
            <a:lstStyle/>
            <a:p>
              <a:pPr lvl="0" algn="ctr"/>
              <a:r>
                <a:rPr lang="zh-CN" altLang="en-US" sz="1100" dirty="0"/>
                <a:t>单击此处添加文本</a:t>
              </a:r>
              <a:endParaRPr lang="en-US" altLang="zh-CN" sz="1100" dirty="0"/>
            </a:p>
            <a:p>
              <a:pPr lvl="0" algn="ctr"/>
              <a:r>
                <a:rPr lang="zh-CN" altLang="en-US" sz="1100" dirty="0"/>
                <a:t>单击此处添加文本</a:t>
              </a:r>
              <a:endParaRPr lang="en-US" altLang="zh-CN" sz="1100" dirty="0"/>
            </a:p>
            <a:p>
              <a:pPr lvl="0" algn="ctr"/>
              <a:r>
                <a:rPr lang="zh-CN" altLang="en-US" sz="1100" dirty="0"/>
                <a:t>单击此处添加文本</a:t>
              </a:r>
              <a:endParaRPr lang="en-US" altLang="zh-CN" sz="1100" dirty="0"/>
            </a:p>
            <a:p>
              <a:pPr lvl="0" algn="ctr"/>
              <a:r>
                <a:rPr lang="zh-CN" altLang="en-US" sz="1100" dirty="0"/>
                <a:t>单击此处添加文本</a:t>
              </a:r>
            </a:p>
          </p:txBody>
        </p:sp>
      </p:grpSp>
    </p:spTree>
    <p:extLst>
      <p:ext uri="{BB962C8B-B14F-4D97-AF65-F5344CB8AC3E}">
        <p14:creationId xmlns:p14="http://schemas.microsoft.com/office/powerpoint/2010/main" val="6397024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eelOff"/>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10" presetClass="entr" presetSubtype="0"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childTnLst>
                          </p:cTn>
                        </p:par>
                        <p:par>
                          <p:cTn id="32" fill="hold">
                            <p:stCondLst>
                              <p:cond delay="2500"/>
                            </p:stCondLst>
                            <p:childTnLst>
                              <p:par>
                                <p:cTn id="33" presetID="10" presetClass="entr" presetSubtype="0" fill="hold"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fade">
                                      <p:cBhvr>
                                        <p:cTn id="35" dur="500"/>
                                        <p:tgtEl>
                                          <p:spTgt spid="42"/>
                                        </p:tgtEl>
                                      </p:cBhvr>
                                    </p:animEffect>
                                  </p:childTnLst>
                                </p:cTn>
                              </p:par>
                              <p:par>
                                <p:cTn id="36" presetID="22" presetClass="entr" presetSubtype="1" fill="hold" nodeType="withEffect">
                                  <p:stCondLst>
                                    <p:cond delay="0"/>
                                  </p:stCondLst>
                                  <p:childTnLst>
                                    <p:set>
                                      <p:cBhvr>
                                        <p:cTn id="37" dur="1" fill="hold">
                                          <p:stCondLst>
                                            <p:cond delay="0"/>
                                          </p:stCondLst>
                                        </p:cTn>
                                        <p:tgtEl>
                                          <p:spTgt spid="60"/>
                                        </p:tgtEl>
                                        <p:attrNameLst>
                                          <p:attrName>style.visibility</p:attrName>
                                        </p:attrNameLst>
                                      </p:cBhvr>
                                      <p:to>
                                        <p:strVal val="visible"/>
                                      </p:to>
                                    </p:set>
                                    <p:animEffect transition="in" filter="wipe(up)">
                                      <p:cBhvr>
                                        <p:cTn id="38" dur="500"/>
                                        <p:tgtEl>
                                          <p:spTgt spid="60"/>
                                        </p:tgtEl>
                                      </p:cBhvr>
                                    </p:animEffect>
                                  </p:childTnLst>
                                </p:cTn>
                              </p:par>
                            </p:childTnLst>
                          </p:cTn>
                        </p:par>
                        <p:par>
                          <p:cTn id="39" fill="hold">
                            <p:stCondLst>
                              <p:cond delay="3000"/>
                            </p:stCondLst>
                            <p:childTnLst>
                              <p:par>
                                <p:cTn id="40" presetID="10" presetClass="entr" presetSubtype="0" fill="hold" nodeType="afterEffect">
                                  <p:stCondLst>
                                    <p:cond delay="0"/>
                                  </p:stCondLst>
                                  <p:childTnLst>
                                    <p:set>
                                      <p:cBhvr>
                                        <p:cTn id="41" dur="1" fill="hold">
                                          <p:stCondLst>
                                            <p:cond delay="0"/>
                                          </p:stCondLst>
                                        </p:cTn>
                                        <p:tgtEl>
                                          <p:spTgt spid="45"/>
                                        </p:tgtEl>
                                        <p:attrNameLst>
                                          <p:attrName>style.visibility</p:attrName>
                                        </p:attrNameLst>
                                      </p:cBhvr>
                                      <p:to>
                                        <p:strVal val="visible"/>
                                      </p:to>
                                    </p:set>
                                    <p:animEffect transition="in" filter="fade">
                                      <p:cBhvr>
                                        <p:cTn id="42" dur="500"/>
                                        <p:tgtEl>
                                          <p:spTgt spid="45"/>
                                        </p:tgtEl>
                                      </p:cBhvr>
                                    </p:animEffect>
                                  </p:childTnLst>
                                </p:cTn>
                              </p:par>
                              <p:par>
                                <p:cTn id="43" presetID="22" presetClass="entr" presetSubtype="4" fill="hold" nodeType="withEffect">
                                  <p:stCondLst>
                                    <p:cond delay="0"/>
                                  </p:stCondLst>
                                  <p:childTnLst>
                                    <p:set>
                                      <p:cBhvr>
                                        <p:cTn id="44" dur="1" fill="hold">
                                          <p:stCondLst>
                                            <p:cond delay="0"/>
                                          </p:stCondLst>
                                        </p:cTn>
                                        <p:tgtEl>
                                          <p:spTgt spid="76"/>
                                        </p:tgtEl>
                                        <p:attrNameLst>
                                          <p:attrName>style.visibility</p:attrName>
                                        </p:attrNameLst>
                                      </p:cBhvr>
                                      <p:to>
                                        <p:strVal val="visible"/>
                                      </p:to>
                                    </p:set>
                                    <p:animEffect transition="in" filter="wipe(down)">
                                      <p:cBhvr>
                                        <p:cTn id="45" dur="500"/>
                                        <p:tgtEl>
                                          <p:spTgt spid="76"/>
                                        </p:tgtEl>
                                      </p:cBhvr>
                                    </p:animEffect>
                                  </p:childTnLst>
                                </p:cTn>
                              </p:par>
                            </p:childTnLst>
                          </p:cTn>
                        </p:par>
                        <p:par>
                          <p:cTn id="46" fill="hold">
                            <p:stCondLst>
                              <p:cond delay="3500"/>
                            </p:stCondLst>
                            <p:childTnLst>
                              <p:par>
                                <p:cTn id="47" presetID="10" presetClass="entr" presetSubtype="0" fill="hold"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500"/>
                                        <p:tgtEl>
                                          <p:spTgt spid="48"/>
                                        </p:tgtEl>
                                      </p:cBhvr>
                                    </p:animEffect>
                                  </p:childTnLst>
                                </p:cTn>
                              </p:par>
                              <p:par>
                                <p:cTn id="50" presetID="22" presetClass="entr" presetSubtype="1" fill="hold" nodeType="withEffect">
                                  <p:stCondLst>
                                    <p:cond delay="0"/>
                                  </p:stCondLst>
                                  <p:childTnLst>
                                    <p:set>
                                      <p:cBhvr>
                                        <p:cTn id="51" dur="1" fill="hold">
                                          <p:stCondLst>
                                            <p:cond delay="0"/>
                                          </p:stCondLst>
                                        </p:cTn>
                                        <p:tgtEl>
                                          <p:spTgt spid="64"/>
                                        </p:tgtEl>
                                        <p:attrNameLst>
                                          <p:attrName>style.visibility</p:attrName>
                                        </p:attrNameLst>
                                      </p:cBhvr>
                                      <p:to>
                                        <p:strVal val="visible"/>
                                      </p:to>
                                    </p:set>
                                    <p:animEffect transition="in" filter="wipe(up)">
                                      <p:cBhvr>
                                        <p:cTn id="52" dur="500"/>
                                        <p:tgtEl>
                                          <p:spTgt spid="64"/>
                                        </p:tgtEl>
                                      </p:cBhvr>
                                    </p:animEffect>
                                  </p:childTnLst>
                                </p:cTn>
                              </p:par>
                            </p:childTnLst>
                          </p:cTn>
                        </p:par>
                        <p:par>
                          <p:cTn id="53" fill="hold">
                            <p:stCondLst>
                              <p:cond delay="4000"/>
                            </p:stCondLst>
                            <p:childTnLst>
                              <p:par>
                                <p:cTn id="54" presetID="10" presetClass="entr" presetSubtype="0" fill="hold" nodeType="afterEffect">
                                  <p:stCondLst>
                                    <p:cond delay="0"/>
                                  </p:stCondLst>
                                  <p:childTnLst>
                                    <p:set>
                                      <p:cBhvr>
                                        <p:cTn id="55" dur="1" fill="hold">
                                          <p:stCondLst>
                                            <p:cond delay="0"/>
                                          </p:stCondLst>
                                        </p:cTn>
                                        <p:tgtEl>
                                          <p:spTgt spid="51"/>
                                        </p:tgtEl>
                                        <p:attrNameLst>
                                          <p:attrName>style.visibility</p:attrName>
                                        </p:attrNameLst>
                                      </p:cBhvr>
                                      <p:to>
                                        <p:strVal val="visible"/>
                                      </p:to>
                                    </p:set>
                                    <p:animEffect transition="in" filter="fade">
                                      <p:cBhvr>
                                        <p:cTn id="56" dur="500"/>
                                        <p:tgtEl>
                                          <p:spTgt spid="51"/>
                                        </p:tgtEl>
                                      </p:cBhvr>
                                    </p:animEffect>
                                  </p:childTnLst>
                                </p:cTn>
                              </p:par>
                              <p:par>
                                <p:cTn id="57" presetID="22" presetClass="entr" presetSubtype="4" fill="hold" nodeType="withEffect">
                                  <p:stCondLst>
                                    <p:cond delay="0"/>
                                  </p:stCondLst>
                                  <p:childTnLst>
                                    <p:set>
                                      <p:cBhvr>
                                        <p:cTn id="58" dur="1" fill="hold">
                                          <p:stCondLst>
                                            <p:cond delay="0"/>
                                          </p:stCondLst>
                                        </p:cTn>
                                        <p:tgtEl>
                                          <p:spTgt spid="80"/>
                                        </p:tgtEl>
                                        <p:attrNameLst>
                                          <p:attrName>style.visibility</p:attrName>
                                        </p:attrNameLst>
                                      </p:cBhvr>
                                      <p:to>
                                        <p:strVal val="visible"/>
                                      </p:to>
                                    </p:set>
                                    <p:animEffect transition="in" filter="wipe(down)">
                                      <p:cBhvr>
                                        <p:cTn id="59" dur="500"/>
                                        <p:tgtEl>
                                          <p:spTgt spid="80"/>
                                        </p:tgtEl>
                                      </p:cBhvr>
                                    </p:animEffect>
                                  </p:childTnLst>
                                </p:cTn>
                              </p:par>
                            </p:childTnLst>
                          </p:cTn>
                        </p:par>
                        <p:par>
                          <p:cTn id="60" fill="hold">
                            <p:stCondLst>
                              <p:cond delay="4500"/>
                            </p:stCondLst>
                            <p:childTnLst>
                              <p:par>
                                <p:cTn id="61" presetID="10" presetClass="entr" presetSubtype="0" fill="hold" nodeType="after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fade">
                                      <p:cBhvr>
                                        <p:cTn id="63" dur="500"/>
                                        <p:tgtEl>
                                          <p:spTgt spid="54"/>
                                        </p:tgtEl>
                                      </p:cBhvr>
                                    </p:animEffect>
                                  </p:childTnLst>
                                </p:cTn>
                              </p:par>
                              <p:par>
                                <p:cTn id="64" presetID="22" presetClass="entr" presetSubtype="1" fill="hold" nodeType="withEffect">
                                  <p:stCondLst>
                                    <p:cond delay="0"/>
                                  </p:stCondLst>
                                  <p:childTnLst>
                                    <p:set>
                                      <p:cBhvr>
                                        <p:cTn id="65" dur="1" fill="hold">
                                          <p:stCondLst>
                                            <p:cond delay="0"/>
                                          </p:stCondLst>
                                        </p:cTn>
                                        <p:tgtEl>
                                          <p:spTgt spid="68"/>
                                        </p:tgtEl>
                                        <p:attrNameLst>
                                          <p:attrName>style.visibility</p:attrName>
                                        </p:attrNameLst>
                                      </p:cBhvr>
                                      <p:to>
                                        <p:strVal val="visible"/>
                                      </p:to>
                                    </p:set>
                                    <p:animEffect transition="in" filter="wipe(up)">
                                      <p:cBhvr>
                                        <p:cTn id="66" dur="500"/>
                                        <p:tgtEl>
                                          <p:spTgt spid="68"/>
                                        </p:tgtEl>
                                      </p:cBhvr>
                                    </p:animEffect>
                                  </p:childTnLst>
                                </p:cTn>
                              </p:par>
                            </p:childTnLst>
                          </p:cTn>
                        </p:par>
                        <p:par>
                          <p:cTn id="67" fill="hold">
                            <p:stCondLst>
                              <p:cond delay="5000"/>
                            </p:stCondLst>
                            <p:childTnLst>
                              <p:par>
                                <p:cTn id="68" presetID="10" presetClass="entr" presetSubtype="0" fill="hold" nodeType="afterEffect">
                                  <p:stCondLst>
                                    <p:cond delay="0"/>
                                  </p:stCondLst>
                                  <p:childTnLst>
                                    <p:set>
                                      <p:cBhvr>
                                        <p:cTn id="69" dur="1" fill="hold">
                                          <p:stCondLst>
                                            <p:cond delay="0"/>
                                          </p:stCondLst>
                                        </p:cTn>
                                        <p:tgtEl>
                                          <p:spTgt spid="57"/>
                                        </p:tgtEl>
                                        <p:attrNameLst>
                                          <p:attrName>style.visibility</p:attrName>
                                        </p:attrNameLst>
                                      </p:cBhvr>
                                      <p:to>
                                        <p:strVal val="visible"/>
                                      </p:to>
                                    </p:set>
                                    <p:animEffect transition="in" filter="fade">
                                      <p:cBhvr>
                                        <p:cTn id="70" dur="500"/>
                                        <p:tgtEl>
                                          <p:spTgt spid="57"/>
                                        </p:tgtEl>
                                      </p:cBhvr>
                                    </p:animEffect>
                                  </p:childTnLst>
                                </p:cTn>
                              </p:par>
                              <p:par>
                                <p:cTn id="71" presetID="22" presetClass="entr" presetSubtype="4" fill="hold" nodeType="withEffect">
                                  <p:stCondLst>
                                    <p:cond delay="0"/>
                                  </p:stCondLst>
                                  <p:childTnLst>
                                    <p:set>
                                      <p:cBhvr>
                                        <p:cTn id="72" dur="1" fill="hold">
                                          <p:stCondLst>
                                            <p:cond delay="0"/>
                                          </p:stCondLst>
                                        </p:cTn>
                                        <p:tgtEl>
                                          <p:spTgt spid="84"/>
                                        </p:tgtEl>
                                        <p:attrNameLst>
                                          <p:attrName>style.visibility</p:attrName>
                                        </p:attrNameLst>
                                      </p:cBhvr>
                                      <p:to>
                                        <p:strVal val="visible"/>
                                      </p:to>
                                    </p:set>
                                    <p:animEffect transition="in" filter="wipe(down)">
                                      <p:cBhvr>
                                        <p:cTn id="73" dur="500"/>
                                        <p:tgtEl>
                                          <p:spTgt spid="84"/>
                                        </p:tgtEl>
                                      </p:cBhvr>
                                    </p:animEffect>
                                  </p:childTnLst>
                                </p:cTn>
                              </p:par>
                            </p:childTnLst>
                          </p:cTn>
                        </p:par>
                        <p:par>
                          <p:cTn id="74" fill="hold">
                            <p:stCondLst>
                              <p:cond delay="5500"/>
                            </p:stCondLst>
                            <p:childTnLst>
                              <p:par>
                                <p:cTn id="75" presetID="22" presetClass="entr" presetSubtype="1" fill="hold" nodeType="afterEffect">
                                  <p:stCondLst>
                                    <p:cond delay="0"/>
                                  </p:stCondLst>
                                  <p:childTnLst>
                                    <p:set>
                                      <p:cBhvr>
                                        <p:cTn id="76" dur="1" fill="hold">
                                          <p:stCondLst>
                                            <p:cond delay="0"/>
                                          </p:stCondLst>
                                        </p:cTn>
                                        <p:tgtEl>
                                          <p:spTgt spid="72"/>
                                        </p:tgtEl>
                                        <p:attrNameLst>
                                          <p:attrName>style.visibility</p:attrName>
                                        </p:attrNameLst>
                                      </p:cBhvr>
                                      <p:to>
                                        <p:strVal val="visible"/>
                                      </p:to>
                                    </p:set>
                                    <p:animEffect transition="in" filter="wipe(up)">
                                      <p:cBhvr>
                                        <p:cTn id="7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D17CC552-E4AD-4497-A700-567D1C3089A5}"/>
              </a:ext>
            </a:extLst>
          </p:cNvPr>
          <p:cNvPicPr>
            <a:picLocks noChangeAspect="1"/>
          </p:cNvPicPr>
          <p:nvPr/>
        </p:nvPicPr>
        <p:blipFill rotWithShape="1">
          <a:blip r:embed="rId3">
            <a:extLst>
              <a:ext uri="{28A0092B-C50C-407E-A947-70E740481C1C}">
                <a14:useLocalDpi xmlns:a14="http://schemas.microsoft.com/office/drawing/2010/main" val="0"/>
              </a:ext>
            </a:extLst>
          </a:blip>
          <a:srcRect l="19576" t="8117" r="72623" b="81761"/>
          <a:stretch/>
        </p:blipFill>
        <p:spPr>
          <a:xfrm rot="9671599">
            <a:off x="8241979" y="221941"/>
            <a:ext cx="958362" cy="817685"/>
          </a:xfrm>
          <a:prstGeom prst="rect">
            <a:avLst/>
          </a:prstGeom>
        </p:spPr>
      </p:pic>
      <p:pic>
        <p:nvPicPr>
          <p:cNvPr id="5" name="图片 4">
            <a:extLst>
              <a:ext uri="{FF2B5EF4-FFF2-40B4-BE49-F238E27FC236}">
                <a16:creationId xmlns:a16="http://schemas.microsoft.com/office/drawing/2014/main" xmlns="" id="{CF79C008-DCFC-4CE8-A206-D73BE429D18D}"/>
              </a:ext>
            </a:extLst>
          </p:cNvPr>
          <p:cNvPicPr>
            <a:picLocks noChangeAspect="1"/>
          </p:cNvPicPr>
          <p:nvPr/>
        </p:nvPicPr>
        <p:blipFill rotWithShape="1">
          <a:blip r:embed="rId3">
            <a:extLst>
              <a:ext uri="{28A0092B-C50C-407E-A947-70E740481C1C}">
                <a14:useLocalDpi xmlns:a14="http://schemas.microsoft.com/office/drawing/2010/main" val="0"/>
              </a:ext>
            </a:extLst>
          </a:blip>
          <a:srcRect l="5562" t="27983" r="85636" b="59285"/>
          <a:stretch/>
        </p:blipFill>
        <p:spPr>
          <a:xfrm>
            <a:off x="6555420" y="4753867"/>
            <a:ext cx="1081454" cy="1028578"/>
          </a:xfrm>
          <a:prstGeom prst="rect">
            <a:avLst/>
          </a:prstGeom>
        </p:spPr>
      </p:pic>
      <p:sp>
        <p:nvSpPr>
          <p:cNvPr id="6" name="矩形 5">
            <a:extLst>
              <a:ext uri="{FF2B5EF4-FFF2-40B4-BE49-F238E27FC236}">
                <a16:creationId xmlns:a16="http://schemas.microsoft.com/office/drawing/2014/main" xmlns="" id="{621346CF-F529-42A0-B603-520D2C67258F}"/>
              </a:ext>
            </a:extLst>
          </p:cNvPr>
          <p:cNvSpPr/>
          <p:nvPr/>
        </p:nvSpPr>
        <p:spPr>
          <a:xfrm>
            <a:off x="985421" y="932156"/>
            <a:ext cx="10306974" cy="5175681"/>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a:extLst>
              <a:ext uri="{FF2B5EF4-FFF2-40B4-BE49-F238E27FC236}">
                <a16:creationId xmlns:a16="http://schemas.microsoft.com/office/drawing/2014/main" xmlns="" id="{E310089E-0FD7-444F-BDCC-3AA1B163C84F}"/>
              </a:ext>
            </a:extLst>
          </p:cNvPr>
          <p:cNvPicPr>
            <a:picLocks noChangeAspect="1"/>
          </p:cNvPicPr>
          <p:nvPr/>
        </p:nvPicPr>
        <p:blipFill>
          <a:blip r:embed="rId4"/>
          <a:stretch>
            <a:fillRect/>
          </a:stretch>
        </p:blipFill>
        <p:spPr>
          <a:xfrm rot="3546099">
            <a:off x="11010044" y="881534"/>
            <a:ext cx="455371" cy="385504"/>
          </a:xfrm>
          <a:prstGeom prst="rect">
            <a:avLst/>
          </a:prstGeom>
        </p:spPr>
      </p:pic>
      <p:pic>
        <p:nvPicPr>
          <p:cNvPr id="8" name="图片 7">
            <a:extLst>
              <a:ext uri="{FF2B5EF4-FFF2-40B4-BE49-F238E27FC236}">
                <a16:creationId xmlns:a16="http://schemas.microsoft.com/office/drawing/2014/main" xmlns="" id="{CD673881-6706-426B-9A58-15E3B3D16CB1}"/>
              </a:ext>
            </a:extLst>
          </p:cNvPr>
          <p:cNvPicPr>
            <a:picLocks noChangeAspect="1"/>
          </p:cNvPicPr>
          <p:nvPr/>
        </p:nvPicPr>
        <p:blipFill>
          <a:blip r:embed="rId4"/>
          <a:stretch>
            <a:fillRect/>
          </a:stretch>
        </p:blipFill>
        <p:spPr>
          <a:xfrm rot="14028971">
            <a:off x="872654" y="5891896"/>
            <a:ext cx="455371" cy="385504"/>
          </a:xfrm>
          <a:prstGeom prst="rect">
            <a:avLst/>
          </a:prstGeom>
        </p:spPr>
      </p:pic>
      <p:pic>
        <p:nvPicPr>
          <p:cNvPr id="9" name="图片 8">
            <a:extLst>
              <a:ext uri="{FF2B5EF4-FFF2-40B4-BE49-F238E27FC236}">
                <a16:creationId xmlns:a16="http://schemas.microsoft.com/office/drawing/2014/main" xmlns="" id="{FE2343D8-3DB2-4B62-B8F0-6D77B9E5F7B5}"/>
              </a:ext>
            </a:extLst>
          </p:cNvPr>
          <p:cNvPicPr>
            <a:picLocks noChangeAspect="1"/>
          </p:cNvPicPr>
          <p:nvPr/>
        </p:nvPicPr>
        <p:blipFill>
          <a:blip r:embed="rId4"/>
          <a:stretch>
            <a:fillRect/>
          </a:stretch>
        </p:blipFill>
        <p:spPr>
          <a:xfrm rot="20217990">
            <a:off x="867610" y="818228"/>
            <a:ext cx="455371" cy="385504"/>
          </a:xfrm>
          <a:prstGeom prst="rect">
            <a:avLst/>
          </a:prstGeom>
        </p:spPr>
      </p:pic>
      <p:pic>
        <p:nvPicPr>
          <p:cNvPr id="10" name="图片 9">
            <a:extLst>
              <a:ext uri="{FF2B5EF4-FFF2-40B4-BE49-F238E27FC236}">
                <a16:creationId xmlns:a16="http://schemas.microsoft.com/office/drawing/2014/main" xmlns="" id="{2A3A3198-33FF-43AA-92AC-DD28F69667E1}"/>
              </a:ext>
            </a:extLst>
          </p:cNvPr>
          <p:cNvPicPr>
            <a:picLocks noChangeAspect="1"/>
          </p:cNvPicPr>
          <p:nvPr/>
        </p:nvPicPr>
        <p:blipFill>
          <a:blip r:embed="rId4"/>
          <a:stretch>
            <a:fillRect/>
          </a:stretch>
        </p:blipFill>
        <p:spPr>
          <a:xfrm rot="8512989">
            <a:off x="11017724" y="5932839"/>
            <a:ext cx="455371" cy="385504"/>
          </a:xfrm>
          <a:prstGeom prst="rect">
            <a:avLst/>
          </a:prstGeom>
        </p:spPr>
      </p:pic>
      <p:grpSp>
        <p:nvGrpSpPr>
          <p:cNvPr id="11" name="组合 10">
            <a:extLst>
              <a:ext uri="{FF2B5EF4-FFF2-40B4-BE49-F238E27FC236}">
                <a16:creationId xmlns:a16="http://schemas.microsoft.com/office/drawing/2014/main" xmlns="" id="{EC5D1DE7-8311-49E9-AD19-B3BB52B90770}"/>
              </a:ext>
            </a:extLst>
          </p:cNvPr>
          <p:cNvGrpSpPr/>
          <p:nvPr/>
        </p:nvGrpSpPr>
        <p:grpSpPr>
          <a:xfrm>
            <a:off x="2786982" y="2836157"/>
            <a:ext cx="6624736" cy="1186972"/>
            <a:chOff x="1510718" y="2320882"/>
            <a:chExt cx="6136130" cy="1186972"/>
          </a:xfrm>
          <a:solidFill>
            <a:srgbClr val="076A02"/>
          </a:solidFill>
        </p:grpSpPr>
        <p:sp>
          <p:nvSpPr>
            <p:cNvPr id="12" name="矩形 2">
              <a:extLst>
                <a:ext uri="{FF2B5EF4-FFF2-40B4-BE49-F238E27FC236}">
                  <a16:creationId xmlns:a16="http://schemas.microsoft.com/office/drawing/2014/main" xmlns="" id="{33E86CF9-561F-412A-A212-2B209962749C}"/>
                </a:ext>
              </a:extLst>
            </p:cNvPr>
            <p:cNvSpPr/>
            <p:nvPr/>
          </p:nvSpPr>
          <p:spPr>
            <a:xfrm flipV="1">
              <a:off x="3506593" y="2752930"/>
              <a:ext cx="2138744" cy="754924"/>
            </a:xfrm>
            <a:custGeom>
              <a:avLst/>
              <a:gdLst>
                <a:gd name="connsiteX0" fmla="*/ 0 w 2088232"/>
                <a:gd name="connsiteY0" fmla="*/ 0 h 504056"/>
                <a:gd name="connsiteX1" fmla="*/ 2088232 w 2088232"/>
                <a:gd name="connsiteY1" fmla="*/ 0 h 504056"/>
                <a:gd name="connsiteX2" fmla="*/ 2088232 w 2088232"/>
                <a:gd name="connsiteY2" fmla="*/ 504056 h 504056"/>
                <a:gd name="connsiteX3" fmla="*/ 0 w 2088232"/>
                <a:gd name="connsiteY3" fmla="*/ 504056 h 504056"/>
                <a:gd name="connsiteX4" fmla="*/ 0 w 2088232"/>
                <a:gd name="connsiteY4" fmla="*/ 0 h 504056"/>
                <a:gd name="connsiteX0" fmla="*/ 0 w 2316832"/>
                <a:gd name="connsiteY0" fmla="*/ 12700 h 504056"/>
                <a:gd name="connsiteX1" fmla="*/ 2316832 w 2316832"/>
                <a:gd name="connsiteY1" fmla="*/ 0 h 504056"/>
                <a:gd name="connsiteX2" fmla="*/ 2316832 w 2316832"/>
                <a:gd name="connsiteY2" fmla="*/ 504056 h 504056"/>
                <a:gd name="connsiteX3" fmla="*/ 228600 w 2316832"/>
                <a:gd name="connsiteY3" fmla="*/ 504056 h 504056"/>
                <a:gd name="connsiteX4" fmla="*/ 0 w 2316832"/>
                <a:gd name="connsiteY4" fmla="*/ 12700 h 504056"/>
                <a:gd name="connsiteX0" fmla="*/ 0 w 2570832"/>
                <a:gd name="connsiteY0" fmla="*/ 0 h 491356"/>
                <a:gd name="connsiteX1" fmla="*/ 2570832 w 2570832"/>
                <a:gd name="connsiteY1" fmla="*/ 0 h 491356"/>
                <a:gd name="connsiteX2" fmla="*/ 2316832 w 2570832"/>
                <a:gd name="connsiteY2" fmla="*/ 491356 h 491356"/>
                <a:gd name="connsiteX3" fmla="*/ 228600 w 2570832"/>
                <a:gd name="connsiteY3" fmla="*/ 491356 h 491356"/>
                <a:gd name="connsiteX4" fmla="*/ 0 w 2570832"/>
                <a:gd name="connsiteY4" fmla="*/ 0 h 491356"/>
                <a:gd name="connsiteX0" fmla="*/ 0 w 2570832"/>
                <a:gd name="connsiteY0" fmla="*/ 152400 h 643756"/>
                <a:gd name="connsiteX1" fmla="*/ 2570832 w 2570832"/>
                <a:gd name="connsiteY1" fmla="*/ 152400 h 643756"/>
                <a:gd name="connsiteX2" fmla="*/ 2316832 w 2570832"/>
                <a:gd name="connsiteY2" fmla="*/ 643756 h 643756"/>
                <a:gd name="connsiteX3" fmla="*/ 228600 w 2570832"/>
                <a:gd name="connsiteY3" fmla="*/ 643756 h 643756"/>
                <a:gd name="connsiteX4" fmla="*/ 0 w 2570832"/>
                <a:gd name="connsiteY4" fmla="*/ 152400 h 643756"/>
                <a:gd name="connsiteX0" fmla="*/ 0 w 2570832"/>
                <a:gd name="connsiteY0" fmla="*/ 296493 h 787849"/>
                <a:gd name="connsiteX1" fmla="*/ 2570832 w 2570832"/>
                <a:gd name="connsiteY1" fmla="*/ 296493 h 787849"/>
                <a:gd name="connsiteX2" fmla="*/ 2316832 w 2570832"/>
                <a:gd name="connsiteY2" fmla="*/ 787849 h 787849"/>
                <a:gd name="connsiteX3" fmla="*/ 228600 w 2570832"/>
                <a:gd name="connsiteY3" fmla="*/ 787849 h 787849"/>
                <a:gd name="connsiteX4" fmla="*/ 0 w 2570832"/>
                <a:gd name="connsiteY4" fmla="*/ 296493 h 787849"/>
                <a:gd name="connsiteX0" fmla="*/ 0 w 2570832"/>
                <a:gd name="connsiteY0" fmla="*/ 402790 h 894146"/>
                <a:gd name="connsiteX1" fmla="*/ 2570832 w 2570832"/>
                <a:gd name="connsiteY1" fmla="*/ 402790 h 894146"/>
                <a:gd name="connsiteX2" fmla="*/ 2316832 w 2570832"/>
                <a:gd name="connsiteY2" fmla="*/ 894146 h 894146"/>
                <a:gd name="connsiteX3" fmla="*/ 228600 w 2570832"/>
                <a:gd name="connsiteY3" fmla="*/ 894146 h 894146"/>
                <a:gd name="connsiteX4" fmla="*/ 0 w 2570832"/>
                <a:gd name="connsiteY4" fmla="*/ 402790 h 894146"/>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0832" h="967653">
                  <a:moveTo>
                    <a:pt x="0" y="476297"/>
                  </a:moveTo>
                  <a:cubicBezTo>
                    <a:pt x="844244" y="-171403"/>
                    <a:pt x="1650388" y="-146003"/>
                    <a:pt x="2570832" y="476297"/>
                  </a:cubicBezTo>
                  <a:lnTo>
                    <a:pt x="2316832" y="967653"/>
                  </a:lnTo>
                  <a:cubicBezTo>
                    <a:pt x="1506455" y="345353"/>
                    <a:pt x="962777" y="396153"/>
                    <a:pt x="228600" y="967653"/>
                  </a:cubicBezTo>
                  <a:lnTo>
                    <a:pt x="0" y="476297"/>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 name="矩形 2">
              <a:extLst>
                <a:ext uri="{FF2B5EF4-FFF2-40B4-BE49-F238E27FC236}">
                  <a16:creationId xmlns:a16="http://schemas.microsoft.com/office/drawing/2014/main" xmlns="" id="{D63399EC-5CED-49B1-BEF7-9A4A9C23AF4A}"/>
                </a:ext>
              </a:extLst>
            </p:cNvPr>
            <p:cNvSpPr/>
            <p:nvPr/>
          </p:nvSpPr>
          <p:spPr>
            <a:xfrm>
              <a:off x="5508104" y="2320882"/>
              <a:ext cx="2138744" cy="754924"/>
            </a:xfrm>
            <a:custGeom>
              <a:avLst/>
              <a:gdLst>
                <a:gd name="connsiteX0" fmla="*/ 0 w 2088232"/>
                <a:gd name="connsiteY0" fmla="*/ 0 h 504056"/>
                <a:gd name="connsiteX1" fmla="*/ 2088232 w 2088232"/>
                <a:gd name="connsiteY1" fmla="*/ 0 h 504056"/>
                <a:gd name="connsiteX2" fmla="*/ 2088232 w 2088232"/>
                <a:gd name="connsiteY2" fmla="*/ 504056 h 504056"/>
                <a:gd name="connsiteX3" fmla="*/ 0 w 2088232"/>
                <a:gd name="connsiteY3" fmla="*/ 504056 h 504056"/>
                <a:gd name="connsiteX4" fmla="*/ 0 w 2088232"/>
                <a:gd name="connsiteY4" fmla="*/ 0 h 504056"/>
                <a:gd name="connsiteX0" fmla="*/ 0 w 2316832"/>
                <a:gd name="connsiteY0" fmla="*/ 12700 h 504056"/>
                <a:gd name="connsiteX1" fmla="*/ 2316832 w 2316832"/>
                <a:gd name="connsiteY1" fmla="*/ 0 h 504056"/>
                <a:gd name="connsiteX2" fmla="*/ 2316832 w 2316832"/>
                <a:gd name="connsiteY2" fmla="*/ 504056 h 504056"/>
                <a:gd name="connsiteX3" fmla="*/ 228600 w 2316832"/>
                <a:gd name="connsiteY3" fmla="*/ 504056 h 504056"/>
                <a:gd name="connsiteX4" fmla="*/ 0 w 2316832"/>
                <a:gd name="connsiteY4" fmla="*/ 12700 h 504056"/>
                <a:gd name="connsiteX0" fmla="*/ 0 w 2570832"/>
                <a:gd name="connsiteY0" fmla="*/ 0 h 491356"/>
                <a:gd name="connsiteX1" fmla="*/ 2570832 w 2570832"/>
                <a:gd name="connsiteY1" fmla="*/ 0 h 491356"/>
                <a:gd name="connsiteX2" fmla="*/ 2316832 w 2570832"/>
                <a:gd name="connsiteY2" fmla="*/ 491356 h 491356"/>
                <a:gd name="connsiteX3" fmla="*/ 228600 w 2570832"/>
                <a:gd name="connsiteY3" fmla="*/ 491356 h 491356"/>
                <a:gd name="connsiteX4" fmla="*/ 0 w 2570832"/>
                <a:gd name="connsiteY4" fmla="*/ 0 h 491356"/>
                <a:gd name="connsiteX0" fmla="*/ 0 w 2570832"/>
                <a:gd name="connsiteY0" fmla="*/ 152400 h 643756"/>
                <a:gd name="connsiteX1" fmla="*/ 2570832 w 2570832"/>
                <a:gd name="connsiteY1" fmla="*/ 152400 h 643756"/>
                <a:gd name="connsiteX2" fmla="*/ 2316832 w 2570832"/>
                <a:gd name="connsiteY2" fmla="*/ 643756 h 643756"/>
                <a:gd name="connsiteX3" fmla="*/ 228600 w 2570832"/>
                <a:gd name="connsiteY3" fmla="*/ 643756 h 643756"/>
                <a:gd name="connsiteX4" fmla="*/ 0 w 2570832"/>
                <a:gd name="connsiteY4" fmla="*/ 152400 h 643756"/>
                <a:gd name="connsiteX0" fmla="*/ 0 w 2570832"/>
                <a:gd name="connsiteY0" fmla="*/ 296493 h 787849"/>
                <a:gd name="connsiteX1" fmla="*/ 2570832 w 2570832"/>
                <a:gd name="connsiteY1" fmla="*/ 296493 h 787849"/>
                <a:gd name="connsiteX2" fmla="*/ 2316832 w 2570832"/>
                <a:gd name="connsiteY2" fmla="*/ 787849 h 787849"/>
                <a:gd name="connsiteX3" fmla="*/ 228600 w 2570832"/>
                <a:gd name="connsiteY3" fmla="*/ 787849 h 787849"/>
                <a:gd name="connsiteX4" fmla="*/ 0 w 2570832"/>
                <a:gd name="connsiteY4" fmla="*/ 296493 h 787849"/>
                <a:gd name="connsiteX0" fmla="*/ 0 w 2570832"/>
                <a:gd name="connsiteY0" fmla="*/ 402790 h 894146"/>
                <a:gd name="connsiteX1" fmla="*/ 2570832 w 2570832"/>
                <a:gd name="connsiteY1" fmla="*/ 402790 h 894146"/>
                <a:gd name="connsiteX2" fmla="*/ 2316832 w 2570832"/>
                <a:gd name="connsiteY2" fmla="*/ 894146 h 894146"/>
                <a:gd name="connsiteX3" fmla="*/ 228600 w 2570832"/>
                <a:gd name="connsiteY3" fmla="*/ 894146 h 894146"/>
                <a:gd name="connsiteX4" fmla="*/ 0 w 2570832"/>
                <a:gd name="connsiteY4" fmla="*/ 402790 h 894146"/>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0832" h="967653">
                  <a:moveTo>
                    <a:pt x="0" y="476297"/>
                  </a:moveTo>
                  <a:cubicBezTo>
                    <a:pt x="844244" y="-171403"/>
                    <a:pt x="1650388" y="-146003"/>
                    <a:pt x="2570832" y="476297"/>
                  </a:cubicBezTo>
                  <a:lnTo>
                    <a:pt x="2316832" y="967653"/>
                  </a:lnTo>
                  <a:cubicBezTo>
                    <a:pt x="1506455" y="345353"/>
                    <a:pt x="962777" y="396153"/>
                    <a:pt x="228600" y="967653"/>
                  </a:cubicBezTo>
                  <a:lnTo>
                    <a:pt x="0" y="476297"/>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4" name="矩形 2">
              <a:extLst>
                <a:ext uri="{FF2B5EF4-FFF2-40B4-BE49-F238E27FC236}">
                  <a16:creationId xmlns:a16="http://schemas.microsoft.com/office/drawing/2014/main" xmlns="" id="{29D59FDA-6F8E-4ED8-A976-CD3287CA02C1}"/>
                </a:ext>
              </a:extLst>
            </p:cNvPr>
            <p:cNvSpPr/>
            <p:nvPr/>
          </p:nvSpPr>
          <p:spPr>
            <a:xfrm>
              <a:off x="1510718" y="2320882"/>
              <a:ext cx="2138744" cy="754924"/>
            </a:xfrm>
            <a:custGeom>
              <a:avLst/>
              <a:gdLst>
                <a:gd name="connsiteX0" fmla="*/ 0 w 2088232"/>
                <a:gd name="connsiteY0" fmla="*/ 0 h 504056"/>
                <a:gd name="connsiteX1" fmla="*/ 2088232 w 2088232"/>
                <a:gd name="connsiteY1" fmla="*/ 0 h 504056"/>
                <a:gd name="connsiteX2" fmla="*/ 2088232 w 2088232"/>
                <a:gd name="connsiteY2" fmla="*/ 504056 h 504056"/>
                <a:gd name="connsiteX3" fmla="*/ 0 w 2088232"/>
                <a:gd name="connsiteY3" fmla="*/ 504056 h 504056"/>
                <a:gd name="connsiteX4" fmla="*/ 0 w 2088232"/>
                <a:gd name="connsiteY4" fmla="*/ 0 h 504056"/>
                <a:gd name="connsiteX0" fmla="*/ 0 w 2316832"/>
                <a:gd name="connsiteY0" fmla="*/ 12700 h 504056"/>
                <a:gd name="connsiteX1" fmla="*/ 2316832 w 2316832"/>
                <a:gd name="connsiteY1" fmla="*/ 0 h 504056"/>
                <a:gd name="connsiteX2" fmla="*/ 2316832 w 2316832"/>
                <a:gd name="connsiteY2" fmla="*/ 504056 h 504056"/>
                <a:gd name="connsiteX3" fmla="*/ 228600 w 2316832"/>
                <a:gd name="connsiteY3" fmla="*/ 504056 h 504056"/>
                <a:gd name="connsiteX4" fmla="*/ 0 w 2316832"/>
                <a:gd name="connsiteY4" fmla="*/ 12700 h 504056"/>
                <a:gd name="connsiteX0" fmla="*/ 0 w 2570832"/>
                <a:gd name="connsiteY0" fmla="*/ 0 h 491356"/>
                <a:gd name="connsiteX1" fmla="*/ 2570832 w 2570832"/>
                <a:gd name="connsiteY1" fmla="*/ 0 h 491356"/>
                <a:gd name="connsiteX2" fmla="*/ 2316832 w 2570832"/>
                <a:gd name="connsiteY2" fmla="*/ 491356 h 491356"/>
                <a:gd name="connsiteX3" fmla="*/ 228600 w 2570832"/>
                <a:gd name="connsiteY3" fmla="*/ 491356 h 491356"/>
                <a:gd name="connsiteX4" fmla="*/ 0 w 2570832"/>
                <a:gd name="connsiteY4" fmla="*/ 0 h 491356"/>
                <a:gd name="connsiteX0" fmla="*/ 0 w 2570832"/>
                <a:gd name="connsiteY0" fmla="*/ 152400 h 643756"/>
                <a:gd name="connsiteX1" fmla="*/ 2570832 w 2570832"/>
                <a:gd name="connsiteY1" fmla="*/ 152400 h 643756"/>
                <a:gd name="connsiteX2" fmla="*/ 2316832 w 2570832"/>
                <a:gd name="connsiteY2" fmla="*/ 643756 h 643756"/>
                <a:gd name="connsiteX3" fmla="*/ 228600 w 2570832"/>
                <a:gd name="connsiteY3" fmla="*/ 643756 h 643756"/>
                <a:gd name="connsiteX4" fmla="*/ 0 w 2570832"/>
                <a:gd name="connsiteY4" fmla="*/ 152400 h 643756"/>
                <a:gd name="connsiteX0" fmla="*/ 0 w 2570832"/>
                <a:gd name="connsiteY0" fmla="*/ 296493 h 787849"/>
                <a:gd name="connsiteX1" fmla="*/ 2570832 w 2570832"/>
                <a:gd name="connsiteY1" fmla="*/ 296493 h 787849"/>
                <a:gd name="connsiteX2" fmla="*/ 2316832 w 2570832"/>
                <a:gd name="connsiteY2" fmla="*/ 787849 h 787849"/>
                <a:gd name="connsiteX3" fmla="*/ 228600 w 2570832"/>
                <a:gd name="connsiteY3" fmla="*/ 787849 h 787849"/>
                <a:gd name="connsiteX4" fmla="*/ 0 w 2570832"/>
                <a:gd name="connsiteY4" fmla="*/ 296493 h 787849"/>
                <a:gd name="connsiteX0" fmla="*/ 0 w 2570832"/>
                <a:gd name="connsiteY0" fmla="*/ 402790 h 894146"/>
                <a:gd name="connsiteX1" fmla="*/ 2570832 w 2570832"/>
                <a:gd name="connsiteY1" fmla="*/ 402790 h 894146"/>
                <a:gd name="connsiteX2" fmla="*/ 2316832 w 2570832"/>
                <a:gd name="connsiteY2" fmla="*/ 894146 h 894146"/>
                <a:gd name="connsiteX3" fmla="*/ 228600 w 2570832"/>
                <a:gd name="connsiteY3" fmla="*/ 894146 h 894146"/>
                <a:gd name="connsiteX4" fmla="*/ 0 w 2570832"/>
                <a:gd name="connsiteY4" fmla="*/ 402790 h 894146"/>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0832" h="967653">
                  <a:moveTo>
                    <a:pt x="0" y="476297"/>
                  </a:moveTo>
                  <a:cubicBezTo>
                    <a:pt x="844244" y="-171403"/>
                    <a:pt x="1650388" y="-146003"/>
                    <a:pt x="2570832" y="476297"/>
                  </a:cubicBezTo>
                  <a:lnTo>
                    <a:pt x="2316832" y="967653"/>
                  </a:lnTo>
                  <a:cubicBezTo>
                    <a:pt x="1506455" y="345353"/>
                    <a:pt x="962777" y="396153"/>
                    <a:pt x="228600" y="967653"/>
                  </a:cubicBezTo>
                  <a:lnTo>
                    <a:pt x="0" y="476297"/>
                  </a:lnTo>
                  <a:close/>
                </a:path>
              </a:pathLst>
            </a:cu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15" name="椭圆 14">
            <a:extLst>
              <a:ext uri="{FF2B5EF4-FFF2-40B4-BE49-F238E27FC236}">
                <a16:creationId xmlns:a16="http://schemas.microsoft.com/office/drawing/2014/main" xmlns="" id="{C17EA175-6257-4E33-AC22-25F73CE9A403}"/>
              </a:ext>
            </a:extLst>
          </p:cNvPr>
          <p:cNvSpPr/>
          <p:nvPr/>
        </p:nvSpPr>
        <p:spPr>
          <a:xfrm>
            <a:off x="3457163" y="3684793"/>
            <a:ext cx="870182" cy="870182"/>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16" name="椭圆 15">
            <a:extLst>
              <a:ext uri="{FF2B5EF4-FFF2-40B4-BE49-F238E27FC236}">
                <a16:creationId xmlns:a16="http://schemas.microsoft.com/office/drawing/2014/main" xmlns="" id="{92C32A50-4513-407E-9BB3-1B97AF1242B0}"/>
              </a:ext>
            </a:extLst>
          </p:cNvPr>
          <p:cNvSpPr/>
          <p:nvPr/>
        </p:nvSpPr>
        <p:spPr>
          <a:xfrm>
            <a:off x="7822103" y="3634894"/>
            <a:ext cx="870182" cy="870182"/>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17" name="椭圆 16">
            <a:extLst>
              <a:ext uri="{FF2B5EF4-FFF2-40B4-BE49-F238E27FC236}">
                <a16:creationId xmlns:a16="http://schemas.microsoft.com/office/drawing/2014/main" xmlns="" id="{8935923E-0674-45D3-B9F8-F6C0629D1743}"/>
              </a:ext>
            </a:extLst>
          </p:cNvPr>
          <p:cNvSpPr/>
          <p:nvPr/>
        </p:nvSpPr>
        <p:spPr>
          <a:xfrm>
            <a:off x="5661216" y="2238547"/>
            <a:ext cx="870182" cy="870182"/>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18" name="TextBox 79">
            <a:extLst>
              <a:ext uri="{FF2B5EF4-FFF2-40B4-BE49-F238E27FC236}">
                <a16:creationId xmlns:a16="http://schemas.microsoft.com/office/drawing/2014/main" xmlns="" id="{FF3B38C2-99A7-47AE-80A7-7B16412C34B9}"/>
              </a:ext>
            </a:extLst>
          </p:cNvPr>
          <p:cNvSpPr txBox="1"/>
          <p:nvPr/>
        </p:nvSpPr>
        <p:spPr>
          <a:xfrm>
            <a:off x="2841168" y="1705350"/>
            <a:ext cx="2106855" cy="954107"/>
          </a:xfrm>
          <a:prstGeom prst="rect">
            <a:avLst/>
          </a:prstGeom>
          <a:noFill/>
        </p:spPr>
        <p:txBody>
          <a:bodyPr wrap="square" rtlCol="0">
            <a:spAutoFit/>
          </a:bodyPr>
          <a:lstStyle/>
          <a:p>
            <a:pPr lvl="0" algn="ctr"/>
            <a:r>
              <a:rPr lang="zh-CN" altLang="en-US" sz="1400" dirty="0"/>
              <a:t>单击此处添加文本</a:t>
            </a:r>
            <a:endParaRPr lang="en-US" altLang="zh-CN" sz="1400" dirty="0"/>
          </a:p>
          <a:p>
            <a:pPr lvl="0" algn="ctr"/>
            <a:r>
              <a:rPr lang="zh-CN" altLang="en-US" sz="1400" dirty="0"/>
              <a:t>单击此处添加文本</a:t>
            </a:r>
            <a:endParaRPr lang="en-US" altLang="zh-CN" sz="1400" dirty="0"/>
          </a:p>
          <a:p>
            <a:pPr lvl="0" algn="ctr"/>
            <a:r>
              <a:rPr lang="zh-CN" altLang="en-US" sz="1400" dirty="0"/>
              <a:t>单击此处添加文本</a:t>
            </a:r>
            <a:endParaRPr lang="en-US" altLang="zh-CN" sz="1400" dirty="0"/>
          </a:p>
          <a:p>
            <a:pPr lvl="0" algn="ctr"/>
            <a:r>
              <a:rPr lang="zh-CN" altLang="en-US" sz="1400" dirty="0"/>
              <a:t>单击此处添加文本</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TextBox 80">
            <a:extLst>
              <a:ext uri="{FF2B5EF4-FFF2-40B4-BE49-F238E27FC236}">
                <a16:creationId xmlns:a16="http://schemas.microsoft.com/office/drawing/2014/main" xmlns="" id="{C8BE690D-0B69-4157-8990-E585A242DD3E}"/>
              </a:ext>
            </a:extLst>
          </p:cNvPr>
          <p:cNvSpPr txBox="1"/>
          <p:nvPr/>
        </p:nvSpPr>
        <p:spPr>
          <a:xfrm>
            <a:off x="7304863" y="1760992"/>
            <a:ext cx="2106855" cy="954107"/>
          </a:xfrm>
          <a:prstGeom prst="rect">
            <a:avLst/>
          </a:prstGeom>
          <a:noFill/>
        </p:spPr>
        <p:txBody>
          <a:bodyPr wrap="square" rtlCol="0">
            <a:spAutoFit/>
          </a:bodyPr>
          <a:lstStyle/>
          <a:p>
            <a:pPr lvl="0" algn="ctr"/>
            <a:r>
              <a:rPr lang="zh-CN" altLang="en-US" sz="1400" dirty="0"/>
              <a:t>单击此处添加文本</a:t>
            </a:r>
            <a:endParaRPr lang="en-US" altLang="zh-CN" sz="1400" dirty="0"/>
          </a:p>
          <a:p>
            <a:pPr lvl="0" algn="ctr"/>
            <a:r>
              <a:rPr lang="zh-CN" altLang="en-US" sz="1400" dirty="0"/>
              <a:t>单击此处添加文本</a:t>
            </a:r>
            <a:endParaRPr lang="en-US" altLang="zh-CN" sz="1400" dirty="0"/>
          </a:p>
          <a:p>
            <a:pPr lvl="0" algn="ctr"/>
            <a:r>
              <a:rPr lang="zh-CN" altLang="en-US" sz="1400" dirty="0"/>
              <a:t>单击此处添加文本</a:t>
            </a:r>
            <a:endParaRPr lang="en-US" altLang="zh-CN" sz="1400" dirty="0"/>
          </a:p>
          <a:p>
            <a:pPr lvl="0" algn="ctr"/>
            <a:r>
              <a:rPr lang="zh-CN" altLang="en-US" sz="1400" dirty="0"/>
              <a:t>单击此处添加文本</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TextBox 81">
            <a:extLst>
              <a:ext uri="{FF2B5EF4-FFF2-40B4-BE49-F238E27FC236}">
                <a16:creationId xmlns:a16="http://schemas.microsoft.com/office/drawing/2014/main" xmlns="" id="{EAE451ED-C780-4435-A8A3-0CF2E164798D}"/>
              </a:ext>
            </a:extLst>
          </p:cNvPr>
          <p:cNvSpPr txBox="1"/>
          <p:nvPr/>
        </p:nvSpPr>
        <p:spPr>
          <a:xfrm>
            <a:off x="5042879" y="4372405"/>
            <a:ext cx="2106855" cy="954107"/>
          </a:xfrm>
          <a:prstGeom prst="rect">
            <a:avLst/>
          </a:prstGeom>
          <a:noFill/>
        </p:spPr>
        <p:txBody>
          <a:bodyPr wrap="square" rtlCol="0">
            <a:spAutoFit/>
          </a:bodyPr>
          <a:lstStyle/>
          <a:p>
            <a:pPr lvl="0" algn="ctr"/>
            <a:r>
              <a:rPr lang="zh-CN" altLang="en-US" sz="1400" dirty="0"/>
              <a:t>单击此处添加文本</a:t>
            </a:r>
            <a:endParaRPr lang="en-US" altLang="zh-CN" sz="1400" dirty="0"/>
          </a:p>
          <a:p>
            <a:pPr lvl="0" algn="ctr"/>
            <a:r>
              <a:rPr lang="zh-CN" altLang="en-US" sz="1400" dirty="0"/>
              <a:t>单击此处添加文本</a:t>
            </a:r>
            <a:endParaRPr lang="en-US" altLang="zh-CN" sz="1400" dirty="0"/>
          </a:p>
          <a:p>
            <a:pPr lvl="0" algn="ctr"/>
            <a:r>
              <a:rPr lang="zh-CN" altLang="en-US" sz="1400" dirty="0"/>
              <a:t>单击此处添加文本</a:t>
            </a:r>
            <a:endParaRPr lang="en-US" altLang="zh-CN" sz="1400" dirty="0"/>
          </a:p>
          <a:p>
            <a:pPr lvl="0" algn="ctr"/>
            <a:r>
              <a:rPr lang="zh-CN" altLang="en-US" sz="1400" dirty="0"/>
              <a:t>单击此处添加文本</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1" name="Group 4">
            <a:extLst>
              <a:ext uri="{FF2B5EF4-FFF2-40B4-BE49-F238E27FC236}">
                <a16:creationId xmlns:a16="http://schemas.microsoft.com/office/drawing/2014/main" xmlns="" id="{8BF6A8A7-D1F8-4388-A0D7-252E5F7C311F}"/>
              </a:ext>
            </a:extLst>
          </p:cNvPr>
          <p:cNvGrpSpPr>
            <a:grpSpLocks noChangeAspect="1"/>
          </p:cNvGrpSpPr>
          <p:nvPr/>
        </p:nvGrpSpPr>
        <p:grpSpPr bwMode="auto">
          <a:xfrm>
            <a:off x="3653684" y="3889396"/>
            <a:ext cx="458950" cy="460976"/>
            <a:chOff x="4935" y="-89"/>
            <a:chExt cx="1358" cy="1364"/>
          </a:xfrm>
          <a:solidFill>
            <a:schemeClr val="bg1">
              <a:lumMod val="95000"/>
            </a:schemeClr>
          </a:solidFill>
        </p:grpSpPr>
        <p:sp>
          <p:nvSpPr>
            <p:cNvPr id="22" name="Freeform 6">
              <a:extLst>
                <a:ext uri="{FF2B5EF4-FFF2-40B4-BE49-F238E27FC236}">
                  <a16:creationId xmlns:a16="http://schemas.microsoft.com/office/drawing/2014/main" xmlns="" id="{27EF34D9-0F31-4B6C-8869-BF153D5765CA}"/>
                </a:ext>
              </a:extLst>
            </p:cNvPr>
            <p:cNvSpPr>
              <a:spLocks noEditPoints="1"/>
            </p:cNvSpPr>
            <p:nvPr/>
          </p:nvSpPr>
          <p:spPr bwMode="auto">
            <a:xfrm>
              <a:off x="5027" y="479"/>
              <a:ext cx="1250" cy="796"/>
            </a:xfrm>
            <a:custGeom>
              <a:avLst/>
              <a:gdLst>
                <a:gd name="T0" fmla="*/ 1761 w 3750"/>
                <a:gd name="T1" fmla="*/ 1309 h 2387"/>
                <a:gd name="T2" fmla="*/ 1672 w 3750"/>
                <a:gd name="T3" fmla="*/ 1309 h 2387"/>
                <a:gd name="T4" fmla="*/ 1627 w 3750"/>
                <a:gd name="T5" fmla="*/ 1312 h 2387"/>
                <a:gd name="T6" fmla="*/ 1447 w 3750"/>
                <a:gd name="T7" fmla="*/ 1297 h 2387"/>
                <a:gd name="T8" fmla="*/ 1662 w 3750"/>
                <a:gd name="T9" fmla="*/ 1258 h 2387"/>
                <a:gd name="T10" fmla="*/ 3081 w 3750"/>
                <a:gd name="T11" fmla="*/ 648 h 2387"/>
                <a:gd name="T12" fmla="*/ 3373 w 3750"/>
                <a:gd name="T13" fmla="*/ 551 h 2387"/>
                <a:gd name="T14" fmla="*/ 3288 w 3750"/>
                <a:gd name="T15" fmla="*/ 700 h 2387"/>
                <a:gd name="T16" fmla="*/ 3323 w 3750"/>
                <a:gd name="T17" fmla="*/ 626 h 2387"/>
                <a:gd name="T18" fmla="*/ 3441 w 3750"/>
                <a:gd name="T19" fmla="*/ 545 h 2387"/>
                <a:gd name="T20" fmla="*/ 1031 w 3750"/>
                <a:gd name="T21" fmla="*/ 465 h 2387"/>
                <a:gd name="T22" fmla="*/ 2867 w 3750"/>
                <a:gd name="T23" fmla="*/ 368 h 2387"/>
                <a:gd name="T24" fmla="*/ 2839 w 3750"/>
                <a:gd name="T25" fmla="*/ 368 h 2387"/>
                <a:gd name="T26" fmla="*/ 3370 w 3750"/>
                <a:gd name="T27" fmla="*/ 738 h 2387"/>
                <a:gd name="T28" fmla="*/ 3235 w 3750"/>
                <a:gd name="T29" fmla="*/ 606 h 2387"/>
                <a:gd name="T30" fmla="*/ 3239 w 3750"/>
                <a:gd name="T31" fmla="*/ 248 h 2387"/>
                <a:gd name="T32" fmla="*/ 2909 w 3750"/>
                <a:gd name="T33" fmla="*/ 356 h 2387"/>
                <a:gd name="T34" fmla="*/ 2882 w 3750"/>
                <a:gd name="T35" fmla="*/ 474 h 2387"/>
                <a:gd name="T36" fmla="*/ 2879 w 3750"/>
                <a:gd name="T37" fmla="*/ 357 h 2387"/>
                <a:gd name="T38" fmla="*/ 2878 w 3750"/>
                <a:gd name="T39" fmla="*/ 230 h 2387"/>
                <a:gd name="T40" fmla="*/ 795 w 3750"/>
                <a:gd name="T41" fmla="*/ 182 h 2387"/>
                <a:gd name="T42" fmla="*/ 3208 w 3750"/>
                <a:gd name="T43" fmla="*/ 125 h 2387"/>
                <a:gd name="T44" fmla="*/ 1293 w 3750"/>
                <a:gd name="T45" fmla="*/ 648 h 2387"/>
                <a:gd name="T46" fmla="*/ 1343 w 3750"/>
                <a:gd name="T47" fmla="*/ 816 h 2387"/>
                <a:gd name="T48" fmla="*/ 1469 w 3750"/>
                <a:gd name="T49" fmla="*/ 770 h 2387"/>
                <a:gd name="T50" fmla="*/ 1447 w 3750"/>
                <a:gd name="T51" fmla="*/ 830 h 2387"/>
                <a:gd name="T52" fmla="*/ 1666 w 3750"/>
                <a:gd name="T53" fmla="*/ 845 h 2387"/>
                <a:gd name="T54" fmla="*/ 1596 w 3750"/>
                <a:gd name="T55" fmla="*/ 1016 h 2387"/>
                <a:gd name="T56" fmla="*/ 1465 w 3750"/>
                <a:gd name="T57" fmla="*/ 1203 h 2387"/>
                <a:gd name="T58" fmla="*/ 1241 w 3750"/>
                <a:gd name="T59" fmla="*/ 1132 h 2387"/>
                <a:gd name="T60" fmla="*/ 1194 w 3750"/>
                <a:gd name="T61" fmla="*/ 1350 h 2387"/>
                <a:gd name="T62" fmla="*/ 1346 w 3750"/>
                <a:gd name="T63" fmla="*/ 1350 h 2387"/>
                <a:gd name="T64" fmla="*/ 1448 w 3750"/>
                <a:gd name="T65" fmla="*/ 1500 h 2387"/>
                <a:gd name="T66" fmla="*/ 1693 w 3750"/>
                <a:gd name="T67" fmla="*/ 1448 h 2387"/>
                <a:gd name="T68" fmla="*/ 1723 w 3750"/>
                <a:gd name="T69" fmla="*/ 1460 h 2387"/>
                <a:gd name="T70" fmla="*/ 1863 w 3750"/>
                <a:gd name="T71" fmla="*/ 1465 h 2387"/>
                <a:gd name="T72" fmla="*/ 1960 w 3750"/>
                <a:gd name="T73" fmla="*/ 1524 h 2387"/>
                <a:gd name="T74" fmla="*/ 1977 w 3750"/>
                <a:gd name="T75" fmla="*/ 1959 h 2387"/>
                <a:gd name="T76" fmla="*/ 1866 w 3750"/>
                <a:gd name="T77" fmla="*/ 2039 h 2387"/>
                <a:gd name="T78" fmla="*/ 1809 w 3750"/>
                <a:gd name="T79" fmla="*/ 2081 h 2387"/>
                <a:gd name="T80" fmla="*/ 1798 w 3750"/>
                <a:gd name="T81" fmla="*/ 2144 h 2387"/>
                <a:gd name="T82" fmla="*/ 1688 w 3750"/>
                <a:gd name="T83" fmla="*/ 2111 h 2387"/>
                <a:gd name="T84" fmla="*/ 1675 w 3750"/>
                <a:gd name="T85" fmla="*/ 2053 h 2387"/>
                <a:gd name="T86" fmla="*/ 1687 w 3750"/>
                <a:gd name="T87" fmla="*/ 1938 h 2387"/>
                <a:gd name="T88" fmla="*/ 1616 w 3750"/>
                <a:gd name="T89" fmla="*/ 1846 h 2387"/>
                <a:gd name="T90" fmla="*/ 1480 w 3750"/>
                <a:gd name="T91" fmla="*/ 1720 h 2387"/>
                <a:gd name="T92" fmla="*/ 1498 w 3750"/>
                <a:gd name="T93" fmla="*/ 1649 h 2387"/>
                <a:gd name="T94" fmla="*/ 1552 w 3750"/>
                <a:gd name="T95" fmla="*/ 1545 h 2387"/>
                <a:gd name="T96" fmla="*/ 1316 w 3750"/>
                <a:gd name="T97" fmla="*/ 1455 h 2387"/>
                <a:gd name="T98" fmla="*/ 967 w 3750"/>
                <a:gd name="T99" fmla="*/ 1287 h 2387"/>
                <a:gd name="T100" fmla="*/ 840 w 3750"/>
                <a:gd name="T101" fmla="*/ 1179 h 2387"/>
                <a:gd name="T102" fmla="*/ 775 w 3750"/>
                <a:gd name="T103" fmla="*/ 1128 h 2387"/>
                <a:gd name="T104" fmla="*/ 528 w 3750"/>
                <a:gd name="T105" fmla="*/ 581 h 2387"/>
                <a:gd name="T106" fmla="*/ 446 w 3750"/>
                <a:gd name="T107" fmla="*/ 389 h 2387"/>
                <a:gd name="T108" fmla="*/ 391 w 3750"/>
                <a:gd name="T109" fmla="*/ 276 h 2387"/>
                <a:gd name="T110" fmla="*/ 330 w 3750"/>
                <a:gd name="T111" fmla="*/ 184 h 2387"/>
                <a:gd name="T112" fmla="*/ 196 w 3750"/>
                <a:gd name="T113" fmla="*/ 148 h 2387"/>
                <a:gd name="T114" fmla="*/ 159 w 3750"/>
                <a:gd name="T115" fmla="*/ 128 h 2387"/>
                <a:gd name="T116" fmla="*/ 61 w 3750"/>
                <a:gd name="T117" fmla="*/ 322 h 2387"/>
                <a:gd name="T118" fmla="*/ 76 w 3750"/>
                <a:gd name="T119" fmla="*/ 219 h 2387"/>
                <a:gd name="T120" fmla="*/ 35 w 3750"/>
                <a:gd name="T121" fmla="*/ 181 h 2387"/>
                <a:gd name="T122" fmla="*/ 5 w 3750"/>
                <a:gd name="T123" fmla="*/ 117 h 2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750" h="2387">
                  <a:moveTo>
                    <a:pt x="1692" y="2101"/>
                  </a:moveTo>
                  <a:lnTo>
                    <a:pt x="1693" y="2101"/>
                  </a:lnTo>
                  <a:lnTo>
                    <a:pt x="1695" y="2102"/>
                  </a:lnTo>
                  <a:lnTo>
                    <a:pt x="1696" y="2102"/>
                  </a:lnTo>
                  <a:lnTo>
                    <a:pt x="1696" y="2103"/>
                  </a:lnTo>
                  <a:lnTo>
                    <a:pt x="1696" y="2103"/>
                  </a:lnTo>
                  <a:lnTo>
                    <a:pt x="1698" y="2104"/>
                  </a:lnTo>
                  <a:lnTo>
                    <a:pt x="1699" y="2104"/>
                  </a:lnTo>
                  <a:lnTo>
                    <a:pt x="1699" y="2107"/>
                  </a:lnTo>
                  <a:lnTo>
                    <a:pt x="1698" y="2108"/>
                  </a:lnTo>
                  <a:lnTo>
                    <a:pt x="1698" y="2108"/>
                  </a:lnTo>
                  <a:lnTo>
                    <a:pt x="1697" y="2109"/>
                  </a:lnTo>
                  <a:lnTo>
                    <a:pt x="1696" y="2108"/>
                  </a:lnTo>
                  <a:lnTo>
                    <a:pt x="1695" y="2107"/>
                  </a:lnTo>
                  <a:lnTo>
                    <a:pt x="1693" y="2108"/>
                  </a:lnTo>
                  <a:lnTo>
                    <a:pt x="1692" y="2108"/>
                  </a:lnTo>
                  <a:lnTo>
                    <a:pt x="1692" y="2108"/>
                  </a:lnTo>
                  <a:lnTo>
                    <a:pt x="1692" y="2107"/>
                  </a:lnTo>
                  <a:lnTo>
                    <a:pt x="1691" y="2104"/>
                  </a:lnTo>
                  <a:lnTo>
                    <a:pt x="1691" y="2103"/>
                  </a:lnTo>
                  <a:lnTo>
                    <a:pt x="1692" y="2102"/>
                  </a:lnTo>
                  <a:lnTo>
                    <a:pt x="1692" y="2101"/>
                  </a:lnTo>
                  <a:close/>
                  <a:moveTo>
                    <a:pt x="1896" y="1295"/>
                  </a:moveTo>
                  <a:lnTo>
                    <a:pt x="1898" y="1295"/>
                  </a:lnTo>
                  <a:lnTo>
                    <a:pt x="1898" y="1296"/>
                  </a:lnTo>
                  <a:lnTo>
                    <a:pt x="1896" y="1299"/>
                  </a:lnTo>
                  <a:lnTo>
                    <a:pt x="1895" y="1301"/>
                  </a:lnTo>
                  <a:lnTo>
                    <a:pt x="1894" y="1302"/>
                  </a:lnTo>
                  <a:lnTo>
                    <a:pt x="1893" y="1302"/>
                  </a:lnTo>
                  <a:lnTo>
                    <a:pt x="1891" y="1302"/>
                  </a:lnTo>
                  <a:lnTo>
                    <a:pt x="1890" y="1300"/>
                  </a:lnTo>
                  <a:lnTo>
                    <a:pt x="1891" y="1297"/>
                  </a:lnTo>
                  <a:lnTo>
                    <a:pt x="1893" y="1296"/>
                  </a:lnTo>
                  <a:lnTo>
                    <a:pt x="1895" y="1295"/>
                  </a:lnTo>
                  <a:lnTo>
                    <a:pt x="1896" y="1295"/>
                  </a:lnTo>
                  <a:close/>
                  <a:moveTo>
                    <a:pt x="1742" y="1286"/>
                  </a:moveTo>
                  <a:lnTo>
                    <a:pt x="1743" y="1286"/>
                  </a:lnTo>
                  <a:lnTo>
                    <a:pt x="1744" y="1287"/>
                  </a:lnTo>
                  <a:lnTo>
                    <a:pt x="1746" y="1289"/>
                  </a:lnTo>
                  <a:lnTo>
                    <a:pt x="1747" y="1290"/>
                  </a:lnTo>
                  <a:lnTo>
                    <a:pt x="1748" y="1291"/>
                  </a:lnTo>
                  <a:lnTo>
                    <a:pt x="1749" y="1291"/>
                  </a:lnTo>
                  <a:lnTo>
                    <a:pt x="1751" y="1294"/>
                  </a:lnTo>
                  <a:lnTo>
                    <a:pt x="1752" y="1295"/>
                  </a:lnTo>
                  <a:lnTo>
                    <a:pt x="1753" y="1296"/>
                  </a:lnTo>
                  <a:lnTo>
                    <a:pt x="1754" y="1299"/>
                  </a:lnTo>
                  <a:lnTo>
                    <a:pt x="1756" y="1299"/>
                  </a:lnTo>
                  <a:lnTo>
                    <a:pt x="1758" y="1300"/>
                  </a:lnTo>
                  <a:lnTo>
                    <a:pt x="1767" y="1300"/>
                  </a:lnTo>
                  <a:lnTo>
                    <a:pt x="1770" y="1300"/>
                  </a:lnTo>
                  <a:lnTo>
                    <a:pt x="1770" y="1301"/>
                  </a:lnTo>
                  <a:lnTo>
                    <a:pt x="1770" y="1302"/>
                  </a:lnTo>
                  <a:lnTo>
                    <a:pt x="1768" y="1304"/>
                  </a:lnTo>
                  <a:lnTo>
                    <a:pt x="1767" y="1305"/>
                  </a:lnTo>
                  <a:lnTo>
                    <a:pt x="1763" y="1307"/>
                  </a:lnTo>
                  <a:lnTo>
                    <a:pt x="1761" y="1309"/>
                  </a:lnTo>
                  <a:lnTo>
                    <a:pt x="1759" y="1309"/>
                  </a:lnTo>
                  <a:lnTo>
                    <a:pt x="1758" y="1310"/>
                  </a:lnTo>
                  <a:lnTo>
                    <a:pt x="1749" y="1312"/>
                  </a:lnTo>
                  <a:lnTo>
                    <a:pt x="1742" y="1315"/>
                  </a:lnTo>
                  <a:lnTo>
                    <a:pt x="1734" y="1315"/>
                  </a:lnTo>
                  <a:lnTo>
                    <a:pt x="1732" y="1315"/>
                  </a:lnTo>
                  <a:lnTo>
                    <a:pt x="1729" y="1316"/>
                  </a:lnTo>
                  <a:lnTo>
                    <a:pt x="1727" y="1316"/>
                  </a:lnTo>
                  <a:lnTo>
                    <a:pt x="1724" y="1318"/>
                  </a:lnTo>
                  <a:lnTo>
                    <a:pt x="1723" y="1320"/>
                  </a:lnTo>
                  <a:lnTo>
                    <a:pt x="1723" y="1321"/>
                  </a:lnTo>
                  <a:lnTo>
                    <a:pt x="1723" y="1322"/>
                  </a:lnTo>
                  <a:lnTo>
                    <a:pt x="1722" y="1322"/>
                  </a:lnTo>
                  <a:lnTo>
                    <a:pt x="1721" y="1323"/>
                  </a:lnTo>
                  <a:lnTo>
                    <a:pt x="1719" y="1323"/>
                  </a:lnTo>
                  <a:lnTo>
                    <a:pt x="1717" y="1326"/>
                  </a:lnTo>
                  <a:lnTo>
                    <a:pt x="1714" y="1328"/>
                  </a:lnTo>
                  <a:lnTo>
                    <a:pt x="1713" y="1331"/>
                  </a:lnTo>
                  <a:lnTo>
                    <a:pt x="1712" y="1333"/>
                  </a:lnTo>
                  <a:lnTo>
                    <a:pt x="1711" y="1335"/>
                  </a:lnTo>
                  <a:lnTo>
                    <a:pt x="1709" y="1336"/>
                  </a:lnTo>
                  <a:lnTo>
                    <a:pt x="1706" y="1336"/>
                  </a:lnTo>
                  <a:lnTo>
                    <a:pt x="1698" y="1337"/>
                  </a:lnTo>
                  <a:lnTo>
                    <a:pt x="1691" y="1337"/>
                  </a:lnTo>
                  <a:lnTo>
                    <a:pt x="1683" y="1340"/>
                  </a:lnTo>
                  <a:lnTo>
                    <a:pt x="1671" y="1346"/>
                  </a:lnTo>
                  <a:lnTo>
                    <a:pt x="1657" y="1347"/>
                  </a:lnTo>
                  <a:lnTo>
                    <a:pt x="1642" y="1347"/>
                  </a:lnTo>
                  <a:lnTo>
                    <a:pt x="1640" y="1347"/>
                  </a:lnTo>
                  <a:lnTo>
                    <a:pt x="1640" y="1346"/>
                  </a:lnTo>
                  <a:lnTo>
                    <a:pt x="1640" y="1345"/>
                  </a:lnTo>
                  <a:lnTo>
                    <a:pt x="1640" y="1343"/>
                  </a:lnTo>
                  <a:lnTo>
                    <a:pt x="1642" y="1342"/>
                  </a:lnTo>
                  <a:lnTo>
                    <a:pt x="1645" y="1341"/>
                  </a:lnTo>
                  <a:lnTo>
                    <a:pt x="1647" y="1340"/>
                  </a:lnTo>
                  <a:lnTo>
                    <a:pt x="1650" y="1340"/>
                  </a:lnTo>
                  <a:lnTo>
                    <a:pt x="1653" y="1340"/>
                  </a:lnTo>
                  <a:lnTo>
                    <a:pt x="1656" y="1340"/>
                  </a:lnTo>
                  <a:lnTo>
                    <a:pt x="1657" y="1340"/>
                  </a:lnTo>
                  <a:lnTo>
                    <a:pt x="1658" y="1338"/>
                  </a:lnTo>
                  <a:lnTo>
                    <a:pt x="1661" y="1337"/>
                  </a:lnTo>
                  <a:lnTo>
                    <a:pt x="1662" y="1335"/>
                  </a:lnTo>
                  <a:lnTo>
                    <a:pt x="1665" y="1333"/>
                  </a:lnTo>
                  <a:lnTo>
                    <a:pt x="1668" y="1331"/>
                  </a:lnTo>
                  <a:lnTo>
                    <a:pt x="1670" y="1331"/>
                  </a:lnTo>
                  <a:lnTo>
                    <a:pt x="1672" y="1330"/>
                  </a:lnTo>
                  <a:lnTo>
                    <a:pt x="1675" y="1330"/>
                  </a:lnTo>
                  <a:lnTo>
                    <a:pt x="1677" y="1330"/>
                  </a:lnTo>
                  <a:lnTo>
                    <a:pt x="1680" y="1328"/>
                  </a:lnTo>
                  <a:lnTo>
                    <a:pt x="1681" y="1327"/>
                  </a:lnTo>
                  <a:lnTo>
                    <a:pt x="1681" y="1326"/>
                  </a:lnTo>
                  <a:lnTo>
                    <a:pt x="1678" y="1321"/>
                  </a:lnTo>
                  <a:lnTo>
                    <a:pt x="1676" y="1317"/>
                  </a:lnTo>
                  <a:lnTo>
                    <a:pt x="1673" y="1312"/>
                  </a:lnTo>
                  <a:lnTo>
                    <a:pt x="1672" y="1311"/>
                  </a:lnTo>
                  <a:lnTo>
                    <a:pt x="1672" y="1309"/>
                  </a:lnTo>
                  <a:lnTo>
                    <a:pt x="1672" y="1305"/>
                  </a:lnTo>
                  <a:lnTo>
                    <a:pt x="1672" y="1301"/>
                  </a:lnTo>
                  <a:lnTo>
                    <a:pt x="1673" y="1299"/>
                  </a:lnTo>
                  <a:lnTo>
                    <a:pt x="1673" y="1297"/>
                  </a:lnTo>
                  <a:lnTo>
                    <a:pt x="1677" y="1296"/>
                  </a:lnTo>
                  <a:lnTo>
                    <a:pt x="1681" y="1296"/>
                  </a:lnTo>
                  <a:lnTo>
                    <a:pt x="1683" y="1295"/>
                  </a:lnTo>
                  <a:lnTo>
                    <a:pt x="1686" y="1295"/>
                  </a:lnTo>
                  <a:lnTo>
                    <a:pt x="1688" y="1294"/>
                  </a:lnTo>
                  <a:lnTo>
                    <a:pt x="1692" y="1295"/>
                  </a:lnTo>
                  <a:lnTo>
                    <a:pt x="1696" y="1295"/>
                  </a:lnTo>
                  <a:lnTo>
                    <a:pt x="1699" y="1295"/>
                  </a:lnTo>
                  <a:lnTo>
                    <a:pt x="1703" y="1294"/>
                  </a:lnTo>
                  <a:lnTo>
                    <a:pt x="1716" y="1292"/>
                  </a:lnTo>
                  <a:lnTo>
                    <a:pt x="1727" y="1290"/>
                  </a:lnTo>
                  <a:lnTo>
                    <a:pt x="1739" y="1286"/>
                  </a:lnTo>
                  <a:lnTo>
                    <a:pt x="1742" y="1286"/>
                  </a:lnTo>
                  <a:close/>
                  <a:moveTo>
                    <a:pt x="1495" y="1261"/>
                  </a:moveTo>
                  <a:lnTo>
                    <a:pt x="1498" y="1261"/>
                  </a:lnTo>
                  <a:lnTo>
                    <a:pt x="1500" y="1263"/>
                  </a:lnTo>
                  <a:lnTo>
                    <a:pt x="1503" y="1263"/>
                  </a:lnTo>
                  <a:lnTo>
                    <a:pt x="1505" y="1264"/>
                  </a:lnTo>
                  <a:lnTo>
                    <a:pt x="1508" y="1265"/>
                  </a:lnTo>
                  <a:lnTo>
                    <a:pt x="1510" y="1266"/>
                  </a:lnTo>
                  <a:lnTo>
                    <a:pt x="1513" y="1266"/>
                  </a:lnTo>
                  <a:lnTo>
                    <a:pt x="1515" y="1266"/>
                  </a:lnTo>
                  <a:lnTo>
                    <a:pt x="1519" y="1267"/>
                  </a:lnTo>
                  <a:lnTo>
                    <a:pt x="1529" y="1269"/>
                  </a:lnTo>
                  <a:lnTo>
                    <a:pt x="1540" y="1272"/>
                  </a:lnTo>
                  <a:lnTo>
                    <a:pt x="1544" y="1274"/>
                  </a:lnTo>
                  <a:lnTo>
                    <a:pt x="1546" y="1274"/>
                  </a:lnTo>
                  <a:lnTo>
                    <a:pt x="1550" y="1274"/>
                  </a:lnTo>
                  <a:lnTo>
                    <a:pt x="1554" y="1274"/>
                  </a:lnTo>
                  <a:lnTo>
                    <a:pt x="1559" y="1275"/>
                  </a:lnTo>
                  <a:lnTo>
                    <a:pt x="1561" y="1277"/>
                  </a:lnTo>
                  <a:lnTo>
                    <a:pt x="1564" y="1279"/>
                  </a:lnTo>
                  <a:lnTo>
                    <a:pt x="1565" y="1280"/>
                  </a:lnTo>
                  <a:lnTo>
                    <a:pt x="1567" y="1282"/>
                  </a:lnTo>
                  <a:lnTo>
                    <a:pt x="1571" y="1284"/>
                  </a:lnTo>
                  <a:lnTo>
                    <a:pt x="1574" y="1284"/>
                  </a:lnTo>
                  <a:lnTo>
                    <a:pt x="1580" y="1285"/>
                  </a:lnTo>
                  <a:lnTo>
                    <a:pt x="1585" y="1286"/>
                  </a:lnTo>
                  <a:lnTo>
                    <a:pt x="1590" y="1286"/>
                  </a:lnTo>
                  <a:lnTo>
                    <a:pt x="1600" y="1290"/>
                  </a:lnTo>
                  <a:lnTo>
                    <a:pt x="1609" y="1290"/>
                  </a:lnTo>
                  <a:lnTo>
                    <a:pt x="1616" y="1292"/>
                  </a:lnTo>
                  <a:lnTo>
                    <a:pt x="1623" y="1296"/>
                  </a:lnTo>
                  <a:lnTo>
                    <a:pt x="1631" y="1297"/>
                  </a:lnTo>
                  <a:lnTo>
                    <a:pt x="1637" y="1297"/>
                  </a:lnTo>
                  <a:lnTo>
                    <a:pt x="1641" y="1299"/>
                  </a:lnTo>
                  <a:lnTo>
                    <a:pt x="1643" y="1300"/>
                  </a:lnTo>
                  <a:lnTo>
                    <a:pt x="1643" y="1302"/>
                  </a:lnTo>
                  <a:lnTo>
                    <a:pt x="1643" y="1304"/>
                  </a:lnTo>
                  <a:lnTo>
                    <a:pt x="1641" y="1306"/>
                  </a:lnTo>
                  <a:lnTo>
                    <a:pt x="1637" y="1309"/>
                  </a:lnTo>
                  <a:lnTo>
                    <a:pt x="1627" y="1312"/>
                  </a:lnTo>
                  <a:lnTo>
                    <a:pt x="1615" y="1317"/>
                  </a:lnTo>
                  <a:lnTo>
                    <a:pt x="1601" y="1320"/>
                  </a:lnTo>
                  <a:lnTo>
                    <a:pt x="1590" y="1320"/>
                  </a:lnTo>
                  <a:lnTo>
                    <a:pt x="1586" y="1318"/>
                  </a:lnTo>
                  <a:lnTo>
                    <a:pt x="1584" y="1317"/>
                  </a:lnTo>
                  <a:lnTo>
                    <a:pt x="1581" y="1316"/>
                  </a:lnTo>
                  <a:lnTo>
                    <a:pt x="1579" y="1316"/>
                  </a:lnTo>
                  <a:lnTo>
                    <a:pt x="1576" y="1317"/>
                  </a:lnTo>
                  <a:lnTo>
                    <a:pt x="1574" y="1320"/>
                  </a:lnTo>
                  <a:lnTo>
                    <a:pt x="1572" y="1322"/>
                  </a:lnTo>
                  <a:lnTo>
                    <a:pt x="1571" y="1325"/>
                  </a:lnTo>
                  <a:lnTo>
                    <a:pt x="1569" y="1326"/>
                  </a:lnTo>
                  <a:lnTo>
                    <a:pt x="1565" y="1327"/>
                  </a:lnTo>
                  <a:lnTo>
                    <a:pt x="1561" y="1327"/>
                  </a:lnTo>
                  <a:lnTo>
                    <a:pt x="1561" y="1325"/>
                  </a:lnTo>
                  <a:lnTo>
                    <a:pt x="1561" y="1321"/>
                  </a:lnTo>
                  <a:lnTo>
                    <a:pt x="1560" y="1317"/>
                  </a:lnTo>
                  <a:lnTo>
                    <a:pt x="1560" y="1313"/>
                  </a:lnTo>
                  <a:lnTo>
                    <a:pt x="1557" y="1310"/>
                  </a:lnTo>
                  <a:lnTo>
                    <a:pt x="1556" y="1309"/>
                  </a:lnTo>
                  <a:lnTo>
                    <a:pt x="1554" y="1307"/>
                  </a:lnTo>
                  <a:lnTo>
                    <a:pt x="1551" y="1306"/>
                  </a:lnTo>
                  <a:lnTo>
                    <a:pt x="1548" y="1306"/>
                  </a:lnTo>
                  <a:lnTo>
                    <a:pt x="1545" y="1306"/>
                  </a:lnTo>
                  <a:lnTo>
                    <a:pt x="1543" y="1306"/>
                  </a:lnTo>
                  <a:lnTo>
                    <a:pt x="1535" y="1300"/>
                  </a:lnTo>
                  <a:lnTo>
                    <a:pt x="1528" y="1294"/>
                  </a:lnTo>
                  <a:lnTo>
                    <a:pt x="1519" y="1289"/>
                  </a:lnTo>
                  <a:lnTo>
                    <a:pt x="1518" y="1289"/>
                  </a:lnTo>
                  <a:lnTo>
                    <a:pt x="1515" y="1290"/>
                  </a:lnTo>
                  <a:lnTo>
                    <a:pt x="1514" y="1291"/>
                  </a:lnTo>
                  <a:lnTo>
                    <a:pt x="1511" y="1292"/>
                  </a:lnTo>
                  <a:lnTo>
                    <a:pt x="1510" y="1294"/>
                  </a:lnTo>
                  <a:lnTo>
                    <a:pt x="1508" y="1295"/>
                  </a:lnTo>
                  <a:lnTo>
                    <a:pt x="1505" y="1296"/>
                  </a:lnTo>
                  <a:lnTo>
                    <a:pt x="1503" y="1296"/>
                  </a:lnTo>
                  <a:lnTo>
                    <a:pt x="1500" y="1295"/>
                  </a:lnTo>
                  <a:lnTo>
                    <a:pt x="1498" y="1294"/>
                  </a:lnTo>
                  <a:lnTo>
                    <a:pt x="1495" y="1292"/>
                  </a:lnTo>
                  <a:lnTo>
                    <a:pt x="1493" y="1291"/>
                  </a:lnTo>
                  <a:lnTo>
                    <a:pt x="1490" y="1292"/>
                  </a:lnTo>
                  <a:lnTo>
                    <a:pt x="1486" y="1294"/>
                  </a:lnTo>
                  <a:lnTo>
                    <a:pt x="1484" y="1295"/>
                  </a:lnTo>
                  <a:lnTo>
                    <a:pt x="1480" y="1295"/>
                  </a:lnTo>
                  <a:lnTo>
                    <a:pt x="1476" y="1295"/>
                  </a:lnTo>
                  <a:lnTo>
                    <a:pt x="1474" y="1292"/>
                  </a:lnTo>
                  <a:lnTo>
                    <a:pt x="1473" y="1291"/>
                  </a:lnTo>
                  <a:lnTo>
                    <a:pt x="1469" y="1290"/>
                  </a:lnTo>
                  <a:lnTo>
                    <a:pt x="1467" y="1289"/>
                  </a:lnTo>
                  <a:lnTo>
                    <a:pt x="1462" y="1289"/>
                  </a:lnTo>
                  <a:lnTo>
                    <a:pt x="1459" y="1290"/>
                  </a:lnTo>
                  <a:lnTo>
                    <a:pt x="1455" y="1290"/>
                  </a:lnTo>
                  <a:lnTo>
                    <a:pt x="1453" y="1292"/>
                  </a:lnTo>
                  <a:lnTo>
                    <a:pt x="1450" y="1295"/>
                  </a:lnTo>
                  <a:lnTo>
                    <a:pt x="1449" y="1296"/>
                  </a:lnTo>
                  <a:lnTo>
                    <a:pt x="1447" y="1297"/>
                  </a:lnTo>
                  <a:lnTo>
                    <a:pt x="1444" y="1299"/>
                  </a:lnTo>
                  <a:lnTo>
                    <a:pt x="1442" y="1299"/>
                  </a:lnTo>
                  <a:lnTo>
                    <a:pt x="1439" y="1299"/>
                  </a:lnTo>
                  <a:lnTo>
                    <a:pt x="1437" y="1300"/>
                  </a:lnTo>
                  <a:lnTo>
                    <a:pt x="1427" y="1306"/>
                  </a:lnTo>
                  <a:lnTo>
                    <a:pt x="1413" y="1309"/>
                  </a:lnTo>
                  <a:lnTo>
                    <a:pt x="1412" y="1309"/>
                  </a:lnTo>
                  <a:lnTo>
                    <a:pt x="1409" y="1307"/>
                  </a:lnTo>
                  <a:lnTo>
                    <a:pt x="1407" y="1306"/>
                  </a:lnTo>
                  <a:lnTo>
                    <a:pt x="1405" y="1306"/>
                  </a:lnTo>
                  <a:lnTo>
                    <a:pt x="1404" y="1305"/>
                  </a:lnTo>
                  <a:lnTo>
                    <a:pt x="1405" y="1302"/>
                  </a:lnTo>
                  <a:lnTo>
                    <a:pt x="1405" y="1301"/>
                  </a:lnTo>
                  <a:lnTo>
                    <a:pt x="1408" y="1300"/>
                  </a:lnTo>
                  <a:lnTo>
                    <a:pt x="1409" y="1299"/>
                  </a:lnTo>
                  <a:lnTo>
                    <a:pt x="1412" y="1297"/>
                  </a:lnTo>
                  <a:lnTo>
                    <a:pt x="1414" y="1296"/>
                  </a:lnTo>
                  <a:lnTo>
                    <a:pt x="1417" y="1296"/>
                  </a:lnTo>
                  <a:lnTo>
                    <a:pt x="1418" y="1295"/>
                  </a:lnTo>
                  <a:lnTo>
                    <a:pt x="1424" y="1290"/>
                  </a:lnTo>
                  <a:lnTo>
                    <a:pt x="1428" y="1286"/>
                  </a:lnTo>
                  <a:lnTo>
                    <a:pt x="1432" y="1281"/>
                  </a:lnTo>
                  <a:lnTo>
                    <a:pt x="1435" y="1279"/>
                  </a:lnTo>
                  <a:lnTo>
                    <a:pt x="1443" y="1279"/>
                  </a:lnTo>
                  <a:lnTo>
                    <a:pt x="1449" y="1279"/>
                  </a:lnTo>
                  <a:lnTo>
                    <a:pt x="1458" y="1280"/>
                  </a:lnTo>
                  <a:lnTo>
                    <a:pt x="1465" y="1281"/>
                  </a:lnTo>
                  <a:lnTo>
                    <a:pt x="1472" y="1281"/>
                  </a:lnTo>
                  <a:lnTo>
                    <a:pt x="1476" y="1279"/>
                  </a:lnTo>
                  <a:lnTo>
                    <a:pt x="1481" y="1274"/>
                  </a:lnTo>
                  <a:lnTo>
                    <a:pt x="1485" y="1270"/>
                  </a:lnTo>
                  <a:lnTo>
                    <a:pt x="1490" y="1266"/>
                  </a:lnTo>
                  <a:lnTo>
                    <a:pt x="1495" y="1261"/>
                  </a:lnTo>
                  <a:close/>
                  <a:moveTo>
                    <a:pt x="1695" y="1253"/>
                  </a:moveTo>
                  <a:lnTo>
                    <a:pt x="1697" y="1254"/>
                  </a:lnTo>
                  <a:lnTo>
                    <a:pt x="1698" y="1254"/>
                  </a:lnTo>
                  <a:lnTo>
                    <a:pt x="1698" y="1256"/>
                  </a:lnTo>
                  <a:lnTo>
                    <a:pt x="1698" y="1259"/>
                  </a:lnTo>
                  <a:lnTo>
                    <a:pt x="1697" y="1260"/>
                  </a:lnTo>
                  <a:lnTo>
                    <a:pt x="1697" y="1260"/>
                  </a:lnTo>
                  <a:lnTo>
                    <a:pt x="1695" y="1260"/>
                  </a:lnTo>
                  <a:lnTo>
                    <a:pt x="1693" y="1260"/>
                  </a:lnTo>
                  <a:lnTo>
                    <a:pt x="1692" y="1260"/>
                  </a:lnTo>
                  <a:lnTo>
                    <a:pt x="1692" y="1258"/>
                  </a:lnTo>
                  <a:lnTo>
                    <a:pt x="1692" y="1256"/>
                  </a:lnTo>
                  <a:lnTo>
                    <a:pt x="1693" y="1254"/>
                  </a:lnTo>
                  <a:lnTo>
                    <a:pt x="1695" y="1253"/>
                  </a:lnTo>
                  <a:close/>
                  <a:moveTo>
                    <a:pt x="1663" y="1248"/>
                  </a:moveTo>
                  <a:lnTo>
                    <a:pt x="1665" y="1249"/>
                  </a:lnTo>
                  <a:lnTo>
                    <a:pt x="1666" y="1251"/>
                  </a:lnTo>
                  <a:lnTo>
                    <a:pt x="1666" y="1253"/>
                  </a:lnTo>
                  <a:lnTo>
                    <a:pt x="1666" y="1254"/>
                  </a:lnTo>
                  <a:lnTo>
                    <a:pt x="1666" y="1255"/>
                  </a:lnTo>
                  <a:lnTo>
                    <a:pt x="1666" y="1255"/>
                  </a:lnTo>
                  <a:lnTo>
                    <a:pt x="1663" y="1256"/>
                  </a:lnTo>
                  <a:lnTo>
                    <a:pt x="1662" y="1258"/>
                  </a:lnTo>
                  <a:lnTo>
                    <a:pt x="1661" y="1256"/>
                  </a:lnTo>
                  <a:lnTo>
                    <a:pt x="1661" y="1255"/>
                  </a:lnTo>
                  <a:lnTo>
                    <a:pt x="1661" y="1254"/>
                  </a:lnTo>
                  <a:lnTo>
                    <a:pt x="1661" y="1251"/>
                  </a:lnTo>
                  <a:lnTo>
                    <a:pt x="1661" y="1250"/>
                  </a:lnTo>
                  <a:lnTo>
                    <a:pt x="1662" y="1249"/>
                  </a:lnTo>
                  <a:lnTo>
                    <a:pt x="1663" y="1248"/>
                  </a:lnTo>
                  <a:close/>
                  <a:moveTo>
                    <a:pt x="1738" y="811"/>
                  </a:moveTo>
                  <a:lnTo>
                    <a:pt x="1736" y="812"/>
                  </a:lnTo>
                  <a:lnTo>
                    <a:pt x="1734" y="815"/>
                  </a:lnTo>
                  <a:lnTo>
                    <a:pt x="1737" y="816"/>
                  </a:lnTo>
                  <a:lnTo>
                    <a:pt x="1739" y="817"/>
                  </a:lnTo>
                  <a:lnTo>
                    <a:pt x="1742" y="819"/>
                  </a:lnTo>
                  <a:lnTo>
                    <a:pt x="1743" y="820"/>
                  </a:lnTo>
                  <a:lnTo>
                    <a:pt x="1744" y="821"/>
                  </a:lnTo>
                  <a:lnTo>
                    <a:pt x="1743" y="816"/>
                  </a:lnTo>
                  <a:lnTo>
                    <a:pt x="1742" y="814"/>
                  </a:lnTo>
                  <a:lnTo>
                    <a:pt x="1741" y="811"/>
                  </a:lnTo>
                  <a:lnTo>
                    <a:pt x="1738" y="811"/>
                  </a:lnTo>
                  <a:close/>
                  <a:moveTo>
                    <a:pt x="3154" y="602"/>
                  </a:moveTo>
                  <a:lnTo>
                    <a:pt x="3152" y="613"/>
                  </a:lnTo>
                  <a:lnTo>
                    <a:pt x="3147" y="625"/>
                  </a:lnTo>
                  <a:lnTo>
                    <a:pt x="3147" y="628"/>
                  </a:lnTo>
                  <a:lnTo>
                    <a:pt x="3146" y="632"/>
                  </a:lnTo>
                  <a:lnTo>
                    <a:pt x="3146" y="634"/>
                  </a:lnTo>
                  <a:lnTo>
                    <a:pt x="3145" y="638"/>
                  </a:lnTo>
                  <a:lnTo>
                    <a:pt x="3146" y="641"/>
                  </a:lnTo>
                  <a:lnTo>
                    <a:pt x="3146" y="643"/>
                  </a:lnTo>
                  <a:lnTo>
                    <a:pt x="3147" y="646"/>
                  </a:lnTo>
                  <a:lnTo>
                    <a:pt x="3147" y="649"/>
                  </a:lnTo>
                  <a:lnTo>
                    <a:pt x="3147" y="653"/>
                  </a:lnTo>
                  <a:lnTo>
                    <a:pt x="3146" y="657"/>
                  </a:lnTo>
                  <a:lnTo>
                    <a:pt x="3146" y="661"/>
                  </a:lnTo>
                  <a:lnTo>
                    <a:pt x="3145" y="663"/>
                  </a:lnTo>
                  <a:lnTo>
                    <a:pt x="3142" y="666"/>
                  </a:lnTo>
                  <a:lnTo>
                    <a:pt x="3140" y="666"/>
                  </a:lnTo>
                  <a:lnTo>
                    <a:pt x="3137" y="668"/>
                  </a:lnTo>
                  <a:lnTo>
                    <a:pt x="3135" y="669"/>
                  </a:lnTo>
                  <a:lnTo>
                    <a:pt x="3132" y="671"/>
                  </a:lnTo>
                  <a:lnTo>
                    <a:pt x="3130" y="674"/>
                  </a:lnTo>
                  <a:lnTo>
                    <a:pt x="3128" y="676"/>
                  </a:lnTo>
                  <a:lnTo>
                    <a:pt x="3126" y="676"/>
                  </a:lnTo>
                  <a:lnTo>
                    <a:pt x="3125" y="677"/>
                  </a:lnTo>
                  <a:lnTo>
                    <a:pt x="3122" y="676"/>
                  </a:lnTo>
                  <a:lnTo>
                    <a:pt x="3120" y="677"/>
                  </a:lnTo>
                  <a:lnTo>
                    <a:pt x="3117" y="678"/>
                  </a:lnTo>
                  <a:lnTo>
                    <a:pt x="3080" y="669"/>
                  </a:lnTo>
                  <a:lnTo>
                    <a:pt x="3080" y="668"/>
                  </a:lnTo>
                  <a:lnTo>
                    <a:pt x="3080" y="664"/>
                  </a:lnTo>
                  <a:lnTo>
                    <a:pt x="3079" y="661"/>
                  </a:lnTo>
                  <a:lnTo>
                    <a:pt x="3077" y="658"/>
                  </a:lnTo>
                  <a:lnTo>
                    <a:pt x="3076" y="656"/>
                  </a:lnTo>
                  <a:lnTo>
                    <a:pt x="3074" y="653"/>
                  </a:lnTo>
                  <a:lnTo>
                    <a:pt x="3072" y="651"/>
                  </a:lnTo>
                  <a:lnTo>
                    <a:pt x="3080" y="646"/>
                  </a:lnTo>
                  <a:lnTo>
                    <a:pt x="3081" y="648"/>
                  </a:lnTo>
                  <a:lnTo>
                    <a:pt x="3082" y="651"/>
                  </a:lnTo>
                  <a:lnTo>
                    <a:pt x="3085" y="653"/>
                  </a:lnTo>
                  <a:lnTo>
                    <a:pt x="3154" y="602"/>
                  </a:lnTo>
                  <a:close/>
                  <a:moveTo>
                    <a:pt x="1306" y="535"/>
                  </a:moveTo>
                  <a:lnTo>
                    <a:pt x="1303" y="535"/>
                  </a:lnTo>
                  <a:lnTo>
                    <a:pt x="1300" y="537"/>
                  </a:lnTo>
                  <a:lnTo>
                    <a:pt x="1297" y="541"/>
                  </a:lnTo>
                  <a:lnTo>
                    <a:pt x="1295" y="544"/>
                  </a:lnTo>
                  <a:lnTo>
                    <a:pt x="1292" y="547"/>
                  </a:lnTo>
                  <a:lnTo>
                    <a:pt x="1291" y="550"/>
                  </a:lnTo>
                  <a:lnTo>
                    <a:pt x="1290" y="552"/>
                  </a:lnTo>
                  <a:lnTo>
                    <a:pt x="1292" y="559"/>
                  </a:lnTo>
                  <a:lnTo>
                    <a:pt x="1298" y="562"/>
                  </a:lnTo>
                  <a:lnTo>
                    <a:pt x="1307" y="562"/>
                  </a:lnTo>
                  <a:lnTo>
                    <a:pt x="1313" y="561"/>
                  </a:lnTo>
                  <a:lnTo>
                    <a:pt x="1316" y="551"/>
                  </a:lnTo>
                  <a:lnTo>
                    <a:pt x="1315" y="542"/>
                  </a:lnTo>
                  <a:lnTo>
                    <a:pt x="1308" y="535"/>
                  </a:lnTo>
                  <a:lnTo>
                    <a:pt x="1306" y="535"/>
                  </a:lnTo>
                  <a:close/>
                  <a:moveTo>
                    <a:pt x="3369" y="534"/>
                  </a:moveTo>
                  <a:lnTo>
                    <a:pt x="3368" y="534"/>
                  </a:lnTo>
                  <a:lnTo>
                    <a:pt x="3366" y="534"/>
                  </a:lnTo>
                  <a:lnTo>
                    <a:pt x="3365" y="535"/>
                  </a:lnTo>
                  <a:lnTo>
                    <a:pt x="3364" y="537"/>
                  </a:lnTo>
                  <a:lnTo>
                    <a:pt x="3363" y="537"/>
                  </a:lnTo>
                  <a:lnTo>
                    <a:pt x="3360" y="540"/>
                  </a:lnTo>
                  <a:lnTo>
                    <a:pt x="3359" y="542"/>
                  </a:lnTo>
                  <a:lnTo>
                    <a:pt x="3356" y="546"/>
                  </a:lnTo>
                  <a:lnTo>
                    <a:pt x="3354" y="551"/>
                  </a:lnTo>
                  <a:lnTo>
                    <a:pt x="3354" y="556"/>
                  </a:lnTo>
                  <a:lnTo>
                    <a:pt x="3353" y="561"/>
                  </a:lnTo>
                  <a:lnTo>
                    <a:pt x="3351" y="567"/>
                  </a:lnTo>
                  <a:lnTo>
                    <a:pt x="3351" y="569"/>
                  </a:lnTo>
                  <a:lnTo>
                    <a:pt x="3351" y="572"/>
                  </a:lnTo>
                  <a:lnTo>
                    <a:pt x="3353" y="576"/>
                  </a:lnTo>
                  <a:lnTo>
                    <a:pt x="3353" y="580"/>
                  </a:lnTo>
                  <a:lnTo>
                    <a:pt x="3353" y="583"/>
                  </a:lnTo>
                  <a:lnTo>
                    <a:pt x="3354" y="585"/>
                  </a:lnTo>
                  <a:lnTo>
                    <a:pt x="3356" y="585"/>
                  </a:lnTo>
                  <a:lnTo>
                    <a:pt x="3359" y="583"/>
                  </a:lnTo>
                  <a:lnTo>
                    <a:pt x="3359" y="583"/>
                  </a:lnTo>
                  <a:lnTo>
                    <a:pt x="3360" y="583"/>
                  </a:lnTo>
                  <a:lnTo>
                    <a:pt x="3361" y="583"/>
                  </a:lnTo>
                  <a:lnTo>
                    <a:pt x="3363" y="582"/>
                  </a:lnTo>
                  <a:lnTo>
                    <a:pt x="3364" y="582"/>
                  </a:lnTo>
                  <a:lnTo>
                    <a:pt x="3365" y="580"/>
                  </a:lnTo>
                  <a:lnTo>
                    <a:pt x="3366" y="576"/>
                  </a:lnTo>
                  <a:lnTo>
                    <a:pt x="3368" y="572"/>
                  </a:lnTo>
                  <a:lnTo>
                    <a:pt x="3368" y="570"/>
                  </a:lnTo>
                  <a:lnTo>
                    <a:pt x="3368" y="567"/>
                  </a:lnTo>
                  <a:lnTo>
                    <a:pt x="3369" y="565"/>
                  </a:lnTo>
                  <a:lnTo>
                    <a:pt x="3370" y="562"/>
                  </a:lnTo>
                  <a:lnTo>
                    <a:pt x="3371" y="560"/>
                  </a:lnTo>
                  <a:lnTo>
                    <a:pt x="3373" y="557"/>
                  </a:lnTo>
                  <a:lnTo>
                    <a:pt x="3373" y="554"/>
                  </a:lnTo>
                  <a:lnTo>
                    <a:pt x="3373" y="551"/>
                  </a:lnTo>
                  <a:lnTo>
                    <a:pt x="3371" y="549"/>
                  </a:lnTo>
                  <a:lnTo>
                    <a:pt x="3370" y="546"/>
                  </a:lnTo>
                  <a:lnTo>
                    <a:pt x="3370" y="544"/>
                  </a:lnTo>
                  <a:lnTo>
                    <a:pt x="3371" y="541"/>
                  </a:lnTo>
                  <a:lnTo>
                    <a:pt x="3373" y="540"/>
                  </a:lnTo>
                  <a:lnTo>
                    <a:pt x="3373" y="537"/>
                  </a:lnTo>
                  <a:lnTo>
                    <a:pt x="3371" y="536"/>
                  </a:lnTo>
                  <a:lnTo>
                    <a:pt x="3370" y="535"/>
                  </a:lnTo>
                  <a:lnTo>
                    <a:pt x="3370" y="534"/>
                  </a:lnTo>
                  <a:lnTo>
                    <a:pt x="3369" y="534"/>
                  </a:lnTo>
                  <a:close/>
                  <a:moveTo>
                    <a:pt x="3320" y="518"/>
                  </a:moveTo>
                  <a:lnTo>
                    <a:pt x="3318" y="518"/>
                  </a:lnTo>
                  <a:lnTo>
                    <a:pt x="3315" y="520"/>
                  </a:lnTo>
                  <a:lnTo>
                    <a:pt x="3313" y="523"/>
                  </a:lnTo>
                  <a:lnTo>
                    <a:pt x="3311" y="525"/>
                  </a:lnTo>
                  <a:lnTo>
                    <a:pt x="3310" y="528"/>
                  </a:lnTo>
                  <a:lnTo>
                    <a:pt x="3309" y="530"/>
                  </a:lnTo>
                  <a:lnTo>
                    <a:pt x="3306" y="532"/>
                  </a:lnTo>
                  <a:lnTo>
                    <a:pt x="3305" y="532"/>
                  </a:lnTo>
                  <a:lnTo>
                    <a:pt x="3303" y="532"/>
                  </a:lnTo>
                  <a:lnTo>
                    <a:pt x="3301" y="532"/>
                  </a:lnTo>
                  <a:lnTo>
                    <a:pt x="3299" y="534"/>
                  </a:lnTo>
                  <a:lnTo>
                    <a:pt x="3297" y="535"/>
                  </a:lnTo>
                  <a:lnTo>
                    <a:pt x="3295" y="537"/>
                  </a:lnTo>
                  <a:lnTo>
                    <a:pt x="3294" y="540"/>
                  </a:lnTo>
                  <a:lnTo>
                    <a:pt x="3294" y="544"/>
                  </a:lnTo>
                  <a:lnTo>
                    <a:pt x="3293" y="547"/>
                  </a:lnTo>
                  <a:lnTo>
                    <a:pt x="3293" y="551"/>
                  </a:lnTo>
                  <a:lnTo>
                    <a:pt x="3292" y="554"/>
                  </a:lnTo>
                  <a:lnTo>
                    <a:pt x="3289" y="562"/>
                  </a:lnTo>
                  <a:lnTo>
                    <a:pt x="3287" y="570"/>
                  </a:lnTo>
                  <a:lnTo>
                    <a:pt x="3285" y="580"/>
                  </a:lnTo>
                  <a:lnTo>
                    <a:pt x="3285" y="606"/>
                  </a:lnTo>
                  <a:lnTo>
                    <a:pt x="3288" y="611"/>
                  </a:lnTo>
                  <a:lnTo>
                    <a:pt x="3288" y="616"/>
                  </a:lnTo>
                  <a:lnTo>
                    <a:pt x="3288" y="622"/>
                  </a:lnTo>
                  <a:lnTo>
                    <a:pt x="3290" y="625"/>
                  </a:lnTo>
                  <a:lnTo>
                    <a:pt x="3292" y="628"/>
                  </a:lnTo>
                  <a:lnTo>
                    <a:pt x="3292" y="629"/>
                  </a:lnTo>
                  <a:lnTo>
                    <a:pt x="3294" y="632"/>
                  </a:lnTo>
                  <a:lnTo>
                    <a:pt x="3294" y="642"/>
                  </a:lnTo>
                  <a:lnTo>
                    <a:pt x="3295" y="644"/>
                  </a:lnTo>
                  <a:lnTo>
                    <a:pt x="3297" y="648"/>
                  </a:lnTo>
                  <a:lnTo>
                    <a:pt x="3297" y="652"/>
                  </a:lnTo>
                  <a:lnTo>
                    <a:pt x="3297" y="656"/>
                  </a:lnTo>
                  <a:lnTo>
                    <a:pt x="3294" y="661"/>
                  </a:lnTo>
                  <a:lnTo>
                    <a:pt x="3293" y="664"/>
                  </a:lnTo>
                  <a:lnTo>
                    <a:pt x="3292" y="668"/>
                  </a:lnTo>
                  <a:lnTo>
                    <a:pt x="3292" y="671"/>
                  </a:lnTo>
                  <a:lnTo>
                    <a:pt x="3289" y="677"/>
                  </a:lnTo>
                  <a:lnTo>
                    <a:pt x="3289" y="682"/>
                  </a:lnTo>
                  <a:lnTo>
                    <a:pt x="3288" y="687"/>
                  </a:lnTo>
                  <a:lnTo>
                    <a:pt x="3288" y="689"/>
                  </a:lnTo>
                  <a:lnTo>
                    <a:pt x="3288" y="692"/>
                  </a:lnTo>
                  <a:lnTo>
                    <a:pt x="3288" y="695"/>
                  </a:lnTo>
                  <a:lnTo>
                    <a:pt x="3288" y="700"/>
                  </a:lnTo>
                  <a:lnTo>
                    <a:pt x="3289" y="700"/>
                  </a:lnTo>
                  <a:lnTo>
                    <a:pt x="3289" y="702"/>
                  </a:lnTo>
                  <a:lnTo>
                    <a:pt x="3290" y="702"/>
                  </a:lnTo>
                  <a:lnTo>
                    <a:pt x="3290" y="702"/>
                  </a:lnTo>
                  <a:lnTo>
                    <a:pt x="3292" y="703"/>
                  </a:lnTo>
                  <a:lnTo>
                    <a:pt x="3294" y="705"/>
                  </a:lnTo>
                  <a:lnTo>
                    <a:pt x="3295" y="708"/>
                  </a:lnTo>
                  <a:lnTo>
                    <a:pt x="3297" y="710"/>
                  </a:lnTo>
                  <a:lnTo>
                    <a:pt x="3297" y="713"/>
                  </a:lnTo>
                  <a:lnTo>
                    <a:pt x="3297" y="715"/>
                  </a:lnTo>
                  <a:lnTo>
                    <a:pt x="3298" y="717"/>
                  </a:lnTo>
                  <a:lnTo>
                    <a:pt x="3299" y="718"/>
                  </a:lnTo>
                  <a:lnTo>
                    <a:pt x="3300" y="719"/>
                  </a:lnTo>
                  <a:lnTo>
                    <a:pt x="3301" y="718"/>
                  </a:lnTo>
                  <a:lnTo>
                    <a:pt x="3303" y="717"/>
                  </a:lnTo>
                  <a:lnTo>
                    <a:pt x="3305" y="714"/>
                  </a:lnTo>
                  <a:lnTo>
                    <a:pt x="3306" y="712"/>
                  </a:lnTo>
                  <a:lnTo>
                    <a:pt x="3309" y="710"/>
                  </a:lnTo>
                  <a:lnTo>
                    <a:pt x="3311" y="710"/>
                  </a:lnTo>
                  <a:lnTo>
                    <a:pt x="3313" y="709"/>
                  </a:lnTo>
                  <a:lnTo>
                    <a:pt x="3313" y="708"/>
                  </a:lnTo>
                  <a:lnTo>
                    <a:pt x="3315" y="708"/>
                  </a:lnTo>
                  <a:lnTo>
                    <a:pt x="3316" y="707"/>
                  </a:lnTo>
                  <a:lnTo>
                    <a:pt x="3318" y="704"/>
                  </a:lnTo>
                  <a:lnTo>
                    <a:pt x="3318" y="703"/>
                  </a:lnTo>
                  <a:lnTo>
                    <a:pt x="3318" y="700"/>
                  </a:lnTo>
                  <a:lnTo>
                    <a:pt x="3319" y="682"/>
                  </a:lnTo>
                  <a:lnTo>
                    <a:pt x="3320" y="666"/>
                  </a:lnTo>
                  <a:lnTo>
                    <a:pt x="3320" y="663"/>
                  </a:lnTo>
                  <a:lnTo>
                    <a:pt x="3320" y="661"/>
                  </a:lnTo>
                  <a:lnTo>
                    <a:pt x="3319" y="658"/>
                  </a:lnTo>
                  <a:lnTo>
                    <a:pt x="3319" y="656"/>
                  </a:lnTo>
                  <a:lnTo>
                    <a:pt x="3318" y="656"/>
                  </a:lnTo>
                  <a:lnTo>
                    <a:pt x="3316" y="654"/>
                  </a:lnTo>
                  <a:lnTo>
                    <a:pt x="3315" y="653"/>
                  </a:lnTo>
                  <a:lnTo>
                    <a:pt x="3315" y="651"/>
                  </a:lnTo>
                  <a:lnTo>
                    <a:pt x="3315" y="648"/>
                  </a:lnTo>
                  <a:lnTo>
                    <a:pt x="3315" y="646"/>
                  </a:lnTo>
                  <a:lnTo>
                    <a:pt x="3315" y="644"/>
                  </a:lnTo>
                  <a:lnTo>
                    <a:pt x="3316" y="644"/>
                  </a:lnTo>
                  <a:lnTo>
                    <a:pt x="3316" y="644"/>
                  </a:lnTo>
                  <a:lnTo>
                    <a:pt x="3318" y="644"/>
                  </a:lnTo>
                  <a:lnTo>
                    <a:pt x="3318" y="644"/>
                  </a:lnTo>
                  <a:lnTo>
                    <a:pt x="3319" y="646"/>
                  </a:lnTo>
                  <a:lnTo>
                    <a:pt x="3321" y="646"/>
                  </a:lnTo>
                  <a:lnTo>
                    <a:pt x="3324" y="646"/>
                  </a:lnTo>
                  <a:lnTo>
                    <a:pt x="3325" y="644"/>
                  </a:lnTo>
                  <a:lnTo>
                    <a:pt x="3326" y="643"/>
                  </a:lnTo>
                  <a:lnTo>
                    <a:pt x="3326" y="641"/>
                  </a:lnTo>
                  <a:lnTo>
                    <a:pt x="3326" y="638"/>
                  </a:lnTo>
                  <a:lnTo>
                    <a:pt x="3326" y="636"/>
                  </a:lnTo>
                  <a:lnTo>
                    <a:pt x="3325" y="633"/>
                  </a:lnTo>
                  <a:lnTo>
                    <a:pt x="3325" y="632"/>
                  </a:lnTo>
                  <a:lnTo>
                    <a:pt x="3324" y="629"/>
                  </a:lnTo>
                  <a:lnTo>
                    <a:pt x="3323" y="627"/>
                  </a:lnTo>
                  <a:lnTo>
                    <a:pt x="3323" y="626"/>
                  </a:lnTo>
                  <a:lnTo>
                    <a:pt x="3321" y="625"/>
                  </a:lnTo>
                  <a:lnTo>
                    <a:pt x="3320" y="623"/>
                  </a:lnTo>
                  <a:lnTo>
                    <a:pt x="3318" y="625"/>
                  </a:lnTo>
                  <a:lnTo>
                    <a:pt x="3316" y="623"/>
                  </a:lnTo>
                  <a:lnTo>
                    <a:pt x="3316" y="622"/>
                  </a:lnTo>
                  <a:lnTo>
                    <a:pt x="3316" y="620"/>
                  </a:lnTo>
                  <a:lnTo>
                    <a:pt x="3316" y="617"/>
                  </a:lnTo>
                  <a:lnTo>
                    <a:pt x="3316" y="613"/>
                  </a:lnTo>
                  <a:lnTo>
                    <a:pt x="3318" y="611"/>
                  </a:lnTo>
                  <a:lnTo>
                    <a:pt x="3318" y="608"/>
                  </a:lnTo>
                  <a:lnTo>
                    <a:pt x="3316" y="606"/>
                  </a:lnTo>
                  <a:lnTo>
                    <a:pt x="3316" y="605"/>
                  </a:lnTo>
                  <a:lnTo>
                    <a:pt x="3315" y="603"/>
                  </a:lnTo>
                  <a:lnTo>
                    <a:pt x="3314" y="602"/>
                  </a:lnTo>
                  <a:lnTo>
                    <a:pt x="3313" y="601"/>
                  </a:lnTo>
                  <a:lnTo>
                    <a:pt x="3313" y="598"/>
                  </a:lnTo>
                  <a:lnTo>
                    <a:pt x="3313" y="585"/>
                  </a:lnTo>
                  <a:lnTo>
                    <a:pt x="3311" y="582"/>
                  </a:lnTo>
                  <a:lnTo>
                    <a:pt x="3310" y="580"/>
                  </a:lnTo>
                  <a:lnTo>
                    <a:pt x="3309" y="577"/>
                  </a:lnTo>
                  <a:lnTo>
                    <a:pt x="3310" y="572"/>
                  </a:lnTo>
                  <a:lnTo>
                    <a:pt x="3311" y="567"/>
                  </a:lnTo>
                  <a:lnTo>
                    <a:pt x="3313" y="562"/>
                  </a:lnTo>
                  <a:lnTo>
                    <a:pt x="3315" y="559"/>
                  </a:lnTo>
                  <a:lnTo>
                    <a:pt x="3316" y="556"/>
                  </a:lnTo>
                  <a:lnTo>
                    <a:pt x="3318" y="555"/>
                  </a:lnTo>
                  <a:lnTo>
                    <a:pt x="3319" y="554"/>
                  </a:lnTo>
                  <a:lnTo>
                    <a:pt x="3321" y="554"/>
                  </a:lnTo>
                  <a:lnTo>
                    <a:pt x="3323" y="555"/>
                  </a:lnTo>
                  <a:lnTo>
                    <a:pt x="3325" y="556"/>
                  </a:lnTo>
                  <a:lnTo>
                    <a:pt x="3325" y="556"/>
                  </a:lnTo>
                  <a:lnTo>
                    <a:pt x="3326" y="557"/>
                  </a:lnTo>
                  <a:lnTo>
                    <a:pt x="3328" y="559"/>
                  </a:lnTo>
                  <a:lnTo>
                    <a:pt x="3329" y="559"/>
                  </a:lnTo>
                  <a:lnTo>
                    <a:pt x="3329" y="559"/>
                  </a:lnTo>
                  <a:lnTo>
                    <a:pt x="3330" y="559"/>
                  </a:lnTo>
                  <a:lnTo>
                    <a:pt x="3330" y="556"/>
                  </a:lnTo>
                  <a:lnTo>
                    <a:pt x="3330" y="551"/>
                  </a:lnTo>
                  <a:lnTo>
                    <a:pt x="3330" y="546"/>
                  </a:lnTo>
                  <a:lnTo>
                    <a:pt x="3328" y="541"/>
                  </a:lnTo>
                  <a:lnTo>
                    <a:pt x="3325" y="531"/>
                  </a:lnTo>
                  <a:lnTo>
                    <a:pt x="3323" y="523"/>
                  </a:lnTo>
                  <a:lnTo>
                    <a:pt x="3320" y="518"/>
                  </a:lnTo>
                  <a:close/>
                  <a:moveTo>
                    <a:pt x="3455" y="515"/>
                  </a:moveTo>
                  <a:lnTo>
                    <a:pt x="3452" y="515"/>
                  </a:lnTo>
                  <a:lnTo>
                    <a:pt x="3448" y="515"/>
                  </a:lnTo>
                  <a:lnTo>
                    <a:pt x="3446" y="518"/>
                  </a:lnTo>
                  <a:lnTo>
                    <a:pt x="3445" y="521"/>
                  </a:lnTo>
                  <a:lnTo>
                    <a:pt x="3442" y="525"/>
                  </a:lnTo>
                  <a:lnTo>
                    <a:pt x="3441" y="528"/>
                  </a:lnTo>
                  <a:lnTo>
                    <a:pt x="3441" y="530"/>
                  </a:lnTo>
                  <a:lnTo>
                    <a:pt x="3440" y="534"/>
                  </a:lnTo>
                  <a:lnTo>
                    <a:pt x="3440" y="539"/>
                  </a:lnTo>
                  <a:lnTo>
                    <a:pt x="3441" y="542"/>
                  </a:lnTo>
                  <a:lnTo>
                    <a:pt x="3441" y="546"/>
                  </a:lnTo>
                  <a:lnTo>
                    <a:pt x="3441" y="545"/>
                  </a:lnTo>
                  <a:lnTo>
                    <a:pt x="3442" y="544"/>
                  </a:lnTo>
                  <a:lnTo>
                    <a:pt x="3442" y="540"/>
                  </a:lnTo>
                  <a:lnTo>
                    <a:pt x="3444" y="537"/>
                  </a:lnTo>
                  <a:lnTo>
                    <a:pt x="3444" y="535"/>
                  </a:lnTo>
                  <a:lnTo>
                    <a:pt x="3444" y="532"/>
                  </a:lnTo>
                  <a:lnTo>
                    <a:pt x="3445" y="531"/>
                  </a:lnTo>
                  <a:lnTo>
                    <a:pt x="3446" y="529"/>
                  </a:lnTo>
                  <a:lnTo>
                    <a:pt x="3447" y="528"/>
                  </a:lnTo>
                  <a:lnTo>
                    <a:pt x="3447" y="526"/>
                  </a:lnTo>
                  <a:lnTo>
                    <a:pt x="3448" y="525"/>
                  </a:lnTo>
                  <a:lnTo>
                    <a:pt x="3451" y="524"/>
                  </a:lnTo>
                  <a:lnTo>
                    <a:pt x="3455" y="523"/>
                  </a:lnTo>
                  <a:lnTo>
                    <a:pt x="3457" y="521"/>
                  </a:lnTo>
                  <a:lnTo>
                    <a:pt x="3460" y="520"/>
                  </a:lnTo>
                  <a:lnTo>
                    <a:pt x="3460" y="520"/>
                  </a:lnTo>
                  <a:lnTo>
                    <a:pt x="3461" y="520"/>
                  </a:lnTo>
                  <a:lnTo>
                    <a:pt x="3462" y="519"/>
                  </a:lnTo>
                  <a:lnTo>
                    <a:pt x="3462" y="518"/>
                  </a:lnTo>
                  <a:lnTo>
                    <a:pt x="3461" y="518"/>
                  </a:lnTo>
                  <a:lnTo>
                    <a:pt x="3458" y="518"/>
                  </a:lnTo>
                  <a:lnTo>
                    <a:pt x="3457" y="516"/>
                  </a:lnTo>
                  <a:lnTo>
                    <a:pt x="3456" y="515"/>
                  </a:lnTo>
                  <a:lnTo>
                    <a:pt x="3455" y="515"/>
                  </a:lnTo>
                  <a:close/>
                  <a:moveTo>
                    <a:pt x="1798" y="457"/>
                  </a:moveTo>
                  <a:lnTo>
                    <a:pt x="2522" y="658"/>
                  </a:lnTo>
                  <a:lnTo>
                    <a:pt x="3339" y="851"/>
                  </a:lnTo>
                  <a:lnTo>
                    <a:pt x="3360" y="852"/>
                  </a:lnTo>
                  <a:lnTo>
                    <a:pt x="3394" y="862"/>
                  </a:lnTo>
                  <a:lnTo>
                    <a:pt x="3405" y="863"/>
                  </a:lnTo>
                  <a:lnTo>
                    <a:pt x="3054" y="1207"/>
                  </a:lnTo>
                  <a:lnTo>
                    <a:pt x="3095" y="1290"/>
                  </a:lnTo>
                  <a:lnTo>
                    <a:pt x="3750" y="1944"/>
                  </a:lnTo>
                  <a:lnTo>
                    <a:pt x="3306" y="2387"/>
                  </a:lnTo>
                  <a:lnTo>
                    <a:pt x="2601" y="1684"/>
                  </a:lnTo>
                  <a:lnTo>
                    <a:pt x="2250" y="2035"/>
                  </a:lnTo>
                  <a:lnTo>
                    <a:pt x="2172" y="1780"/>
                  </a:lnTo>
                  <a:lnTo>
                    <a:pt x="2055" y="1362"/>
                  </a:lnTo>
                  <a:lnTo>
                    <a:pt x="1798" y="457"/>
                  </a:lnTo>
                  <a:close/>
                  <a:moveTo>
                    <a:pt x="1016" y="419"/>
                  </a:moveTo>
                  <a:lnTo>
                    <a:pt x="1011" y="419"/>
                  </a:lnTo>
                  <a:lnTo>
                    <a:pt x="1007" y="422"/>
                  </a:lnTo>
                  <a:lnTo>
                    <a:pt x="1007" y="427"/>
                  </a:lnTo>
                  <a:lnTo>
                    <a:pt x="1008" y="431"/>
                  </a:lnTo>
                  <a:lnTo>
                    <a:pt x="1009" y="432"/>
                  </a:lnTo>
                  <a:lnTo>
                    <a:pt x="1011" y="434"/>
                  </a:lnTo>
                  <a:lnTo>
                    <a:pt x="1013" y="435"/>
                  </a:lnTo>
                  <a:lnTo>
                    <a:pt x="1017" y="437"/>
                  </a:lnTo>
                  <a:lnTo>
                    <a:pt x="1019" y="438"/>
                  </a:lnTo>
                  <a:lnTo>
                    <a:pt x="1023" y="440"/>
                  </a:lnTo>
                  <a:lnTo>
                    <a:pt x="1024" y="443"/>
                  </a:lnTo>
                  <a:lnTo>
                    <a:pt x="1026" y="445"/>
                  </a:lnTo>
                  <a:lnTo>
                    <a:pt x="1026" y="449"/>
                  </a:lnTo>
                  <a:lnTo>
                    <a:pt x="1027" y="453"/>
                  </a:lnTo>
                  <a:lnTo>
                    <a:pt x="1028" y="455"/>
                  </a:lnTo>
                  <a:lnTo>
                    <a:pt x="1029" y="459"/>
                  </a:lnTo>
                  <a:lnTo>
                    <a:pt x="1031" y="465"/>
                  </a:lnTo>
                  <a:lnTo>
                    <a:pt x="1032" y="473"/>
                  </a:lnTo>
                  <a:lnTo>
                    <a:pt x="1034" y="477"/>
                  </a:lnTo>
                  <a:lnTo>
                    <a:pt x="1036" y="477"/>
                  </a:lnTo>
                  <a:lnTo>
                    <a:pt x="1037" y="470"/>
                  </a:lnTo>
                  <a:lnTo>
                    <a:pt x="1037" y="463"/>
                  </a:lnTo>
                  <a:lnTo>
                    <a:pt x="1036" y="455"/>
                  </a:lnTo>
                  <a:lnTo>
                    <a:pt x="1037" y="444"/>
                  </a:lnTo>
                  <a:lnTo>
                    <a:pt x="1036" y="432"/>
                  </a:lnTo>
                  <a:lnTo>
                    <a:pt x="1033" y="428"/>
                  </a:lnTo>
                  <a:lnTo>
                    <a:pt x="1028" y="424"/>
                  </a:lnTo>
                  <a:lnTo>
                    <a:pt x="1022" y="421"/>
                  </a:lnTo>
                  <a:lnTo>
                    <a:pt x="1016" y="419"/>
                  </a:lnTo>
                  <a:close/>
                  <a:moveTo>
                    <a:pt x="1055" y="392"/>
                  </a:moveTo>
                  <a:lnTo>
                    <a:pt x="1049" y="393"/>
                  </a:lnTo>
                  <a:lnTo>
                    <a:pt x="1045" y="397"/>
                  </a:lnTo>
                  <a:lnTo>
                    <a:pt x="1044" y="403"/>
                  </a:lnTo>
                  <a:lnTo>
                    <a:pt x="1044" y="407"/>
                  </a:lnTo>
                  <a:lnTo>
                    <a:pt x="1045" y="411"/>
                  </a:lnTo>
                  <a:lnTo>
                    <a:pt x="1048" y="414"/>
                  </a:lnTo>
                  <a:lnTo>
                    <a:pt x="1052" y="417"/>
                  </a:lnTo>
                  <a:lnTo>
                    <a:pt x="1054" y="418"/>
                  </a:lnTo>
                  <a:lnTo>
                    <a:pt x="1057" y="419"/>
                  </a:lnTo>
                  <a:lnTo>
                    <a:pt x="1058" y="421"/>
                  </a:lnTo>
                  <a:lnTo>
                    <a:pt x="1059" y="422"/>
                  </a:lnTo>
                  <a:lnTo>
                    <a:pt x="1059" y="423"/>
                  </a:lnTo>
                  <a:lnTo>
                    <a:pt x="1059" y="426"/>
                  </a:lnTo>
                  <a:lnTo>
                    <a:pt x="1059" y="429"/>
                  </a:lnTo>
                  <a:lnTo>
                    <a:pt x="1062" y="440"/>
                  </a:lnTo>
                  <a:lnTo>
                    <a:pt x="1068" y="450"/>
                  </a:lnTo>
                  <a:lnTo>
                    <a:pt x="1075" y="459"/>
                  </a:lnTo>
                  <a:lnTo>
                    <a:pt x="1078" y="462"/>
                  </a:lnTo>
                  <a:lnTo>
                    <a:pt x="1083" y="465"/>
                  </a:lnTo>
                  <a:lnTo>
                    <a:pt x="1088" y="472"/>
                  </a:lnTo>
                  <a:lnTo>
                    <a:pt x="1094" y="475"/>
                  </a:lnTo>
                  <a:lnTo>
                    <a:pt x="1099" y="479"/>
                  </a:lnTo>
                  <a:lnTo>
                    <a:pt x="1102" y="479"/>
                  </a:lnTo>
                  <a:lnTo>
                    <a:pt x="1103" y="475"/>
                  </a:lnTo>
                  <a:lnTo>
                    <a:pt x="1102" y="469"/>
                  </a:lnTo>
                  <a:lnTo>
                    <a:pt x="1099" y="462"/>
                  </a:lnTo>
                  <a:lnTo>
                    <a:pt x="1097" y="455"/>
                  </a:lnTo>
                  <a:lnTo>
                    <a:pt x="1094" y="450"/>
                  </a:lnTo>
                  <a:lnTo>
                    <a:pt x="1092" y="443"/>
                  </a:lnTo>
                  <a:lnTo>
                    <a:pt x="1092" y="433"/>
                  </a:lnTo>
                  <a:lnTo>
                    <a:pt x="1090" y="423"/>
                  </a:lnTo>
                  <a:lnTo>
                    <a:pt x="1090" y="413"/>
                  </a:lnTo>
                  <a:lnTo>
                    <a:pt x="1088" y="404"/>
                  </a:lnTo>
                  <a:lnTo>
                    <a:pt x="1083" y="397"/>
                  </a:lnTo>
                  <a:lnTo>
                    <a:pt x="1075" y="393"/>
                  </a:lnTo>
                  <a:lnTo>
                    <a:pt x="1070" y="393"/>
                  </a:lnTo>
                  <a:lnTo>
                    <a:pt x="1063" y="392"/>
                  </a:lnTo>
                  <a:lnTo>
                    <a:pt x="1055" y="392"/>
                  </a:lnTo>
                  <a:close/>
                  <a:moveTo>
                    <a:pt x="2853" y="335"/>
                  </a:moveTo>
                  <a:lnTo>
                    <a:pt x="2858" y="342"/>
                  </a:lnTo>
                  <a:lnTo>
                    <a:pt x="2862" y="352"/>
                  </a:lnTo>
                  <a:lnTo>
                    <a:pt x="2864" y="361"/>
                  </a:lnTo>
                  <a:lnTo>
                    <a:pt x="2867" y="368"/>
                  </a:lnTo>
                  <a:lnTo>
                    <a:pt x="2865" y="376"/>
                  </a:lnTo>
                  <a:lnTo>
                    <a:pt x="2862" y="382"/>
                  </a:lnTo>
                  <a:lnTo>
                    <a:pt x="2859" y="388"/>
                  </a:lnTo>
                  <a:lnTo>
                    <a:pt x="2859" y="413"/>
                  </a:lnTo>
                  <a:lnTo>
                    <a:pt x="2859" y="417"/>
                  </a:lnTo>
                  <a:lnTo>
                    <a:pt x="2859" y="419"/>
                  </a:lnTo>
                  <a:lnTo>
                    <a:pt x="2859" y="423"/>
                  </a:lnTo>
                  <a:lnTo>
                    <a:pt x="2858" y="426"/>
                  </a:lnTo>
                  <a:lnTo>
                    <a:pt x="2857" y="428"/>
                  </a:lnTo>
                  <a:lnTo>
                    <a:pt x="2854" y="434"/>
                  </a:lnTo>
                  <a:lnTo>
                    <a:pt x="2853" y="443"/>
                  </a:lnTo>
                  <a:lnTo>
                    <a:pt x="2851" y="450"/>
                  </a:lnTo>
                  <a:lnTo>
                    <a:pt x="2849" y="457"/>
                  </a:lnTo>
                  <a:lnTo>
                    <a:pt x="2846" y="458"/>
                  </a:lnTo>
                  <a:lnTo>
                    <a:pt x="2841" y="455"/>
                  </a:lnTo>
                  <a:lnTo>
                    <a:pt x="2841" y="454"/>
                  </a:lnTo>
                  <a:lnTo>
                    <a:pt x="2839" y="452"/>
                  </a:lnTo>
                  <a:lnTo>
                    <a:pt x="2839" y="450"/>
                  </a:lnTo>
                  <a:lnTo>
                    <a:pt x="2838" y="448"/>
                  </a:lnTo>
                  <a:lnTo>
                    <a:pt x="2838" y="448"/>
                  </a:lnTo>
                  <a:lnTo>
                    <a:pt x="2837" y="448"/>
                  </a:lnTo>
                  <a:lnTo>
                    <a:pt x="2833" y="452"/>
                  </a:lnTo>
                  <a:lnTo>
                    <a:pt x="2831" y="453"/>
                  </a:lnTo>
                  <a:lnTo>
                    <a:pt x="2829" y="454"/>
                  </a:lnTo>
                  <a:lnTo>
                    <a:pt x="2827" y="453"/>
                  </a:lnTo>
                  <a:lnTo>
                    <a:pt x="2823" y="448"/>
                  </a:lnTo>
                  <a:lnTo>
                    <a:pt x="2819" y="440"/>
                  </a:lnTo>
                  <a:lnTo>
                    <a:pt x="2819" y="432"/>
                  </a:lnTo>
                  <a:lnTo>
                    <a:pt x="2823" y="423"/>
                  </a:lnTo>
                  <a:lnTo>
                    <a:pt x="2824" y="421"/>
                  </a:lnTo>
                  <a:lnTo>
                    <a:pt x="2824" y="418"/>
                  </a:lnTo>
                  <a:lnTo>
                    <a:pt x="2824" y="414"/>
                  </a:lnTo>
                  <a:lnTo>
                    <a:pt x="2826" y="411"/>
                  </a:lnTo>
                  <a:lnTo>
                    <a:pt x="2827" y="407"/>
                  </a:lnTo>
                  <a:lnTo>
                    <a:pt x="2827" y="404"/>
                  </a:lnTo>
                  <a:lnTo>
                    <a:pt x="2828" y="402"/>
                  </a:lnTo>
                  <a:lnTo>
                    <a:pt x="2829" y="401"/>
                  </a:lnTo>
                  <a:lnTo>
                    <a:pt x="2829" y="397"/>
                  </a:lnTo>
                  <a:lnTo>
                    <a:pt x="2827" y="393"/>
                  </a:lnTo>
                  <a:lnTo>
                    <a:pt x="2824" y="389"/>
                  </a:lnTo>
                  <a:lnTo>
                    <a:pt x="2822" y="387"/>
                  </a:lnTo>
                  <a:lnTo>
                    <a:pt x="2821" y="383"/>
                  </a:lnTo>
                  <a:lnTo>
                    <a:pt x="2819" y="381"/>
                  </a:lnTo>
                  <a:lnTo>
                    <a:pt x="2821" y="377"/>
                  </a:lnTo>
                  <a:lnTo>
                    <a:pt x="2821" y="373"/>
                  </a:lnTo>
                  <a:lnTo>
                    <a:pt x="2822" y="370"/>
                  </a:lnTo>
                  <a:lnTo>
                    <a:pt x="2823" y="367"/>
                  </a:lnTo>
                  <a:lnTo>
                    <a:pt x="2826" y="366"/>
                  </a:lnTo>
                  <a:lnTo>
                    <a:pt x="2827" y="365"/>
                  </a:lnTo>
                  <a:lnTo>
                    <a:pt x="2829" y="363"/>
                  </a:lnTo>
                  <a:lnTo>
                    <a:pt x="2832" y="362"/>
                  </a:lnTo>
                  <a:lnTo>
                    <a:pt x="2833" y="362"/>
                  </a:lnTo>
                  <a:lnTo>
                    <a:pt x="2836" y="362"/>
                  </a:lnTo>
                  <a:lnTo>
                    <a:pt x="2837" y="363"/>
                  </a:lnTo>
                  <a:lnTo>
                    <a:pt x="2838" y="366"/>
                  </a:lnTo>
                  <a:lnTo>
                    <a:pt x="2839" y="368"/>
                  </a:lnTo>
                  <a:lnTo>
                    <a:pt x="2841" y="372"/>
                  </a:lnTo>
                  <a:lnTo>
                    <a:pt x="2842" y="375"/>
                  </a:lnTo>
                  <a:lnTo>
                    <a:pt x="2843" y="376"/>
                  </a:lnTo>
                  <a:lnTo>
                    <a:pt x="2844" y="376"/>
                  </a:lnTo>
                  <a:lnTo>
                    <a:pt x="2844" y="376"/>
                  </a:lnTo>
                  <a:lnTo>
                    <a:pt x="2844" y="373"/>
                  </a:lnTo>
                  <a:lnTo>
                    <a:pt x="2844" y="372"/>
                  </a:lnTo>
                  <a:lnTo>
                    <a:pt x="2844" y="370"/>
                  </a:lnTo>
                  <a:lnTo>
                    <a:pt x="2843" y="368"/>
                  </a:lnTo>
                  <a:lnTo>
                    <a:pt x="2843" y="368"/>
                  </a:lnTo>
                  <a:lnTo>
                    <a:pt x="2843" y="358"/>
                  </a:lnTo>
                  <a:lnTo>
                    <a:pt x="2844" y="356"/>
                  </a:lnTo>
                  <a:lnTo>
                    <a:pt x="2843" y="353"/>
                  </a:lnTo>
                  <a:lnTo>
                    <a:pt x="2842" y="352"/>
                  </a:lnTo>
                  <a:lnTo>
                    <a:pt x="2841" y="351"/>
                  </a:lnTo>
                  <a:lnTo>
                    <a:pt x="2839" y="351"/>
                  </a:lnTo>
                  <a:lnTo>
                    <a:pt x="2839" y="347"/>
                  </a:lnTo>
                  <a:lnTo>
                    <a:pt x="2841" y="345"/>
                  </a:lnTo>
                  <a:lnTo>
                    <a:pt x="2842" y="342"/>
                  </a:lnTo>
                  <a:lnTo>
                    <a:pt x="2843" y="341"/>
                  </a:lnTo>
                  <a:lnTo>
                    <a:pt x="2843" y="341"/>
                  </a:lnTo>
                  <a:lnTo>
                    <a:pt x="2846" y="341"/>
                  </a:lnTo>
                  <a:lnTo>
                    <a:pt x="2848" y="340"/>
                  </a:lnTo>
                  <a:lnTo>
                    <a:pt x="2851" y="338"/>
                  </a:lnTo>
                  <a:lnTo>
                    <a:pt x="2853" y="335"/>
                  </a:lnTo>
                  <a:close/>
                  <a:moveTo>
                    <a:pt x="372" y="283"/>
                  </a:moveTo>
                  <a:lnTo>
                    <a:pt x="374" y="284"/>
                  </a:lnTo>
                  <a:lnTo>
                    <a:pt x="374" y="284"/>
                  </a:lnTo>
                  <a:lnTo>
                    <a:pt x="375" y="285"/>
                  </a:lnTo>
                  <a:lnTo>
                    <a:pt x="375" y="286"/>
                  </a:lnTo>
                  <a:lnTo>
                    <a:pt x="374" y="287"/>
                  </a:lnTo>
                  <a:lnTo>
                    <a:pt x="374" y="289"/>
                  </a:lnTo>
                  <a:lnTo>
                    <a:pt x="372" y="289"/>
                  </a:lnTo>
                  <a:lnTo>
                    <a:pt x="369" y="289"/>
                  </a:lnTo>
                  <a:lnTo>
                    <a:pt x="368" y="287"/>
                  </a:lnTo>
                  <a:lnTo>
                    <a:pt x="368" y="286"/>
                  </a:lnTo>
                  <a:lnTo>
                    <a:pt x="368" y="284"/>
                  </a:lnTo>
                  <a:lnTo>
                    <a:pt x="369" y="284"/>
                  </a:lnTo>
                  <a:lnTo>
                    <a:pt x="372" y="283"/>
                  </a:lnTo>
                  <a:close/>
                  <a:moveTo>
                    <a:pt x="3588" y="270"/>
                  </a:moveTo>
                  <a:lnTo>
                    <a:pt x="3588" y="413"/>
                  </a:lnTo>
                  <a:lnTo>
                    <a:pt x="3582" y="506"/>
                  </a:lnTo>
                  <a:lnTo>
                    <a:pt x="3571" y="598"/>
                  </a:lnTo>
                  <a:lnTo>
                    <a:pt x="3554" y="689"/>
                  </a:lnTo>
                  <a:lnTo>
                    <a:pt x="3534" y="777"/>
                  </a:lnTo>
                  <a:lnTo>
                    <a:pt x="3528" y="774"/>
                  </a:lnTo>
                  <a:lnTo>
                    <a:pt x="3521" y="770"/>
                  </a:lnTo>
                  <a:lnTo>
                    <a:pt x="3515" y="768"/>
                  </a:lnTo>
                  <a:lnTo>
                    <a:pt x="3475" y="756"/>
                  </a:lnTo>
                  <a:lnTo>
                    <a:pt x="3434" y="749"/>
                  </a:lnTo>
                  <a:lnTo>
                    <a:pt x="3394" y="745"/>
                  </a:lnTo>
                  <a:lnTo>
                    <a:pt x="3391" y="746"/>
                  </a:lnTo>
                  <a:lnTo>
                    <a:pt x="3389" y="746"/>
                  </a:lnTo>
                  <a:lnTo>
                    <a:pt x="3384" y="743"/>
                  </a:lnTo>
                  <a:lnTo>
                    <a:pt x="3377" y="740"/>
                  </a:lnTo>
                  <a:lnTo>
                    <a:pt x="3370" y="738"/>
                  </a:lnTo>
                  <a:lnTo>
                    <a:pt x="3142" y="684"/>
                  </a:lnTo>
                  <a:lnTo>
                    <a:pt x="3145" y="682"/>
                  </a:lnTo>
                  <a:lnTo>
                    <a:pt x="3146" y="680"/>
                  </a:lnTo>
                  <a:lnTo>
                    <a:pt x="3148" y="680"/>
                  </a:lnTo>
                  <a:lnTo>
                    <a:pt x="3150" y="680"/>
                  </a:lnTo>
                  <a:lnTo>
                    <a:pt x="3152" y="682"/>
                  </a:lnTo>
                  <a:lnTo>
                    <a:pt x="3154" y="682"/>
                  </a:lnTo>
                  <a:lnTo>
                    <a:pt x="3159" y="682"/>
                  </a:lnTo>
                  <a:lnTo>
                    <a:pt x="3162" y="677"/>
                  </a:lnTo>
                  <a:lnTo>
                    <a:pt x="3164" y="674"/>
                  </a:lnTo>
                  <a:lnTo>
                    <a:pt x="3167" y="674"/>
                  </a:lnTo>
                  <a:lnTo>
                    <a:pt x="3169" y="673"/>
                  </a:lnTo>
                  <a:lnTo>
                    <a:pt x="3173" y="671"/>
                  </a:lnTo>
                  <a:lnTo>
                    <a:pt x="3176" y="668"/>
                  </a:lnTo>
                  <a:lnTo>
                    <a:pt x="3176" y="663"/>
                  </a:lnTo>
                  <a:lnTo>
                    <a:pt x="3178" y="659"/>
                  </a:lnTo>
                  <a:lnTo>
                    <a:pt x="3181" y="656"/>
                  </a:lnTo>
                  <a:lnTo>
                    <a:pt x="3181" y="654"/>
                  </a:lnTo>
                  <a:lnTo>
                    <a:pt x="3182" y="653"/>
                  </a:lnTo>
                  <a:lnTo>
                    <a:pt x="3184" y="652"/>
                  </a:lnTo>
                  <a:lnTo>
                    <a:pt x="3186" y="651"/>
                  </a:lnTo>
                  <a:lnTo>
                    <a:pt x="3188" y="649"/>
                  </a:lnTo>
                  <a:lnTo>
                    <a:pt x="3191" y="647"/>
                  </a:lnTo>
                  <a:lnTo>
                    <a:pt x="3193" y="644"/>
                  </a:lnTo>
                  <a:lnTo>
                    <a:pt x="3201" y="643"/>
                  </a:lnTo>
                  <a:lnTo>
                    <a:pt x="3208" y="647"/>
                  </a:lnTo>
                  <a:lnTo>
                    <a:pt x="3214" y="652"/>
                  </a:lnTo>
                  <a:lnTo>
                    <a:pt x="3221" y="658"/>
                  </a:lnTo>
                  <a:lnTo>
                    <a:pt x="3222" y="661"/>
                  </a:lnTo>
                  <a:lnTo>
                    <a:pt x="3224" y="661"/>
                  </a:lnTo>
                  <a:lnTo>
                    <a:pt x="3227" y="661"/>
                  </a:lnTo>
                  <a:lnTo>
                    <a:pt x="3230" y="659"/>
                  </a:lnTo>
                  <a:lnTo>
                    <a:pt x="3233" y="658"/>
                  </a:lnTo>
                  <a:lnTo>
                    <a:pt x="3235" y="656"/>
                  </a:lnTo>
                  <a:lnTo>
                    <a:pt x="3237" y="654"/>
                  </a:lnTo>
                  <a:lnTo>
                    <a:pt x="3239" y="653"/>
                  </a:lnTo>
                  <a:lnTo>
                    <a:pt x="3240" y="652"/>
                  </a:lnTo>
                  <a:lnTo>
                    <a:pt x="3243" y="651"/>
                  </a:lnTo>
                  <a:lnTo>
                    <a:pt x="3244" y="648"/>
                  </a:lnTo>
                  <a:lnTo>
                    <a:pt x="3247" y="644"/>
                  </a:lnTo>
                  <a:lnTo>
                    <a:pt x="3247" y="634"/>
                  </a:lnTo>
                  <a:lnTo>
                    <a:pt x="3244" y="633"/>
                  </a:lnTo>
                  <a:lnTo>
                    <a:pt x="3243" y="632"/>
                  </a:lnTo>
                  <a:lnTo>
                    <a:pt x="3243" y="632"/>
                  </a:lnTo>
                  <a:lnTo>
                    <a:pt x="3243" y="631"/>
                  </a:lnTo>
                  <a:lnTo>
                    <a:pt x="3244" y="629"/>
                  </a:lnTo>
                  <a:lnTo>
                    <a:pt x="3244" y="627"/>
                  </a:lnTo>
                  <a:lnTo>
                    <a:pt x="3245" y="625"/>
                  </a:lnTo>
                  <a:lnTo>
                    <a:pt x="3247" y="622"/>
                  </a:lnTo>
                  <a:lnTo>
                    <a:pt x="3245" y="620"/>
                  </a:lnTo>
                  <a:lnTo>
                    <a:pt x="3245" y="620"/>
                  </a:lnTo>
                  <a:lnTo>
                    <a:pt x="3244" y="618"/>
                  </a:lnTo>
                  <a:lnTo>
                    <a:pt x="3244" y="616"/>
                  </a:lnTo>
                  <a:lnTo>
                    <a:pt x="3240" y="613"/>
                  </a:lnTo>
                  <a:lnTo>
                    <a:pt x="3238" y="610"/>
                  </a:lnTo>
                  <a:lnTo>
                    <a:pt x="3235" y="606"/>
                  </a:lnTo>
                  <a:lnTo>
                    <a:pt x="3235" y="603"/>
                  </a:lnTo>
                  <a:lnTo>
                    <a:pt x="3233" y="598"/>
                  </a:lnTo>
                  <a:lnTo>
                    <a:pt x="3233" y="596"/>
                  </a:lnTo>
                  <a:lnTo>
                    <a:pt x="3232" y="593"/>
                  </a:lnTo>
                  <a:lnTo>
                    <a:pt x="3229" y="590"/>
                  </a:lnTo>
                  <a:lnTo>
                    <a:pt x="3228" y="587"/>
                  </a:lnTo>
                  <a:lnTo>
                    <a:pt x="3227" y="587"/>
                  </a:lnTo>
                  <a:lnTo>
                    <a:pt x="3226" y="587"/>
                  </a:lnTo>
                  <a:lnTo>
                    <a:pt x="3224" y="586"/>
                  </a:lnTo>
                  <a:lnTo>
                    <a:pt x="3223" y="585"/>
                  </a:lnTo>
                  <a:lnTo>
                    <a:pt x="3223" y="582"/>
                  </a:lnTo>
                  <a:lnTo>
                    <a:pt x="3222" y="581"/>
                  </a:lnTo>
                  <a:lnTo>
                    <a:pt x="3222" y="579"/>
                  </a:lnTo>
                  <a:lnTo>
                    <a:pt x="3223" y="576"/>
                  </a:lnTo>
                  <a:lnTo>
                    <a:pt x="3224" y="574"/>
                  </a:lnTo>
                  <a:lnTo>
                    <a:pt x="3226" y="572"/>
                  </a:lnTo>
                  <a:lnTo>
                    <a:pt x="3228" y="567"/>
                  </a:lnTo>
                  <a:lnTo>
                    <a:pt x="3230" y="564"/>
                  </a:lnTo>
                  <a:lnTo>
                    <a:pt x="3233" y="559"/>
                  </a:lnTo>
                  <a:lnTo>
                    <a:pt x="3233" y="556"/>
                  </a:lnTo>
                  <a:lnTo>
                    <a:pt x="3232" y="554"/>
                  </a:lnTo>
                  <a:lnTo>
                    <a:pt x="3230" y="551"/>
                  </a:lnTo>
                  <a:lnTo>
                    <a:pt x="3229" y="550"/>
                  </a:lnTo>
                  <a:lnTo>
                    <a:pt x="3228" y="549"/>
                  </a:lnTo>
                  <a:lnTo>
                    <a:pt x="3228" y="546"/>
                  </a:lnTo>
                  <a:lnTo>
                    <a:pt x="3299" y="489"/>
                  </a:lnTo>
                  <a:lnTo>
                    <a:pt x="3366" y="432"/>
                  </a:lnTo>
                  <a:lnTo>
                    <a:pt x="3431" y="380"/>
                  </a:lnTo>
                  <a:lnTo>
                    <a:pt x="3495" y="331"/>
                  </a:lnTo>
                  <a:lnTo>
                    <a:pt x="3557" y="287"/>
                  </a:lnTo>
                  <a:lnTo>
                    <a:pt x="3573" y="279"/>
                  </a:lnTo>
                  <a:lnTo>
                    <a:pt x="3588" y="270"/>
                  </a:lnTo>
                  <a:close/>
                  <a:moveTo>
                    <a:pt x="3230" y="240"/>
                  </a:moveTo>
                  <a:lnTo>
                    <a:pt x="3230" y="240"/>
                  </a:lnTo>
                  <a:lnTo>
                    <a:pt x="3230" y="241"/>
                  </a:lnTo>
                  <a:lnTo>
                    <a:pt x="3230" y="244"/>
                  </a:lnTo>
                  <a:lnTo>
                    <a:pt x="3232" y="246"/>
                  </a:lnTo>
                  <a:lnTo>
                    <a:pt x="3232" y="248"/>
                  </a:lnTo>
                  <a:lnTo>
                    <a:pt x="3233" y="249"/>
                  </a:lnTo>
                  <a:lnTo>
                    <a:pt x="3233" y="250"/>
                  </a:lnTo>
                  <a:lnTo>
                    <a:pt x="3233" y="251"/>
                  </a:lnTo>
                  <a:lnTo>
                    <a:pt x="3235" y="254"/>
                  </a:lnTo>
                  <a:lnTo>
                    <a:pt x="3235" y="256"/>
                  </a:lnTo>
                  <a:lnTo>
                    <a:pt x="3237" y="259"/>
                  </a:lnTo>
                  <a:lnTo>
                    <a:pt x="3237" y="261"/>
                  </a:lnTo>
                  <a:lnTo>
                    <a:pt x="3238" y="263"/>
                  </a:lnTo>
                  <a:lnTo>
                    <a:pt x="3239" y="263"/>
                  </a:lnTo>
                  <a:lnTo>
                    <a:pt x="3240" y="263"/>
                  </a:lnTo>
                  <a:lnTo>
                    <a:pt x="3240" y="261"/>
                  </a:lnTo>
                  <a:lnTo>
                    <a:pt x="3242" y="259"/>
                  </a:lnTo>
                  <a:lnTo>
                    <a:pt x="3242" y="256"/>
                  </a:lnTo>
                  <a:lnTo>
                    <a:pt x="3242" y="255"/>
                  </a:lnTo>
                  <a:lnTo>
                    <a:pt x="3242" y="253"/>
                  </a:lnTo>
                  <a:lnTo>
                    <a:pt x="3240" y="251"/>
                  </a:lnTo>
                  <a:lnTo>
                    <a:pt x="3239" y="249"/>
                  </a:lnTo>
                  <a:lnTo>
                    <a:pt x="3239" y="248"/>
                  </a:lnTo>
                  <a:lnTo>
                    <a:pt x="3238" y="246"/>
                  </a:lnTo>
                  <a:lnTo>
                    <a:pt x="3238" y="245"/>
                  </a:lnTo>
                  <a:lnTo>
                    <a:pt x="3237" y="244"/>
                  </a:lnTo>
                  <a:lnTo>
                    <a:pt x="3235" y="243"/>
                  </a:lnTo>
                  <a:lnTo>
                    <a:pt x="3234" y="243"/>
                  </a:lnTo>
                  <a:lnTo>
                    <a:pt x="3233" y="241"/>
                  </a:lnTo>
                  <a:lnTo>
                    <a:pt x="3232" y="240"/>
                  </a:lnTo>
                  <a:lnTo>
                    <a:pt x="3230" y="240"/>
                  </a:lnTo>
                  <a:close/>
                  <a:moveTo>
                    <a:pt x="2887" y="224"/>
                  </a:moveTo>
                  <a:lnTo>
                    <a:pt x="2888" y="225"/>
                  </a:lnTo>
                  <a:lnTo>
                    <a:pt x="2890" y="228"/>
                  </a:lnTo>
                  <a:lnTo>
                    <a:pt x="2889" y="234"/>
                  </a:lnTo>
                  <a:lnTo>
                    <a:pt x="2887" y="241"/>
                  </a:lnTo>
                  <a:lnTo>
                    <a:pt x="2883" y="249"/>
                  </a:lnTo>
                  <a:lnTo>
                    <a:pt x="2882" y="256"/>
                  </a:lnTo>
                  <a:lnTo>
                    <a:pt x="2885" y="263"/>
                  </a:lnTo>
                  <a:lnTo>
                    <a:pt x="2887" y="264"/>
                  </a:lnTo>
                  <a:lnTo>
                    <a:pt x="2889" y="264"/>
                  </a:lnTo>
                  <a:lnTo>
                    <a:pt x="2890" y="263"/>
                  </a:lnTo>
                  <a:lnTo>
                    <a:pt x="2893" y="263"/>
                  </a:lnTo>
                  <a:lnTo>
                    <a:pt x="2895" y="263"/>
                  </a:lnTo>
                  <a:lnTo>
                    <a:pt x="2898" y="263"/>
                  </a:lnTo>
                  <a:lnTo>
                    <a:pt x="2900" y="265"/>
                  </a:lnTo>
                  <a:lnTo>
                    <a:pt x="2902" y="265"/>
                  </a:lnTo>
                  <a:lnTo>
                    <a:pt x="2903" y="266"/>
                  </a:lnTo>
                  <a:lnTo>
                    <a:pt x="2903" y="269"/>
                  </a:lnTo>
                  <a:lnTo>
                    <a:pt x="2904" y="273"/>
                  </a:lnTo>
                  <a:lnTo>
                    <a:pt x="2904" y="276"/>
                  </a:lnTo>
                  <a:lnTo>
                    <a:pt x="2903" y="280"/>
                  </a:lnTo>
                  <a:lnTo>
                    <a:pt x="2902" y="283"/>
                  </a:lnTo>
                  <a:lnTo>
                    <a:pt x="2900" y="286"/>
                  </a:lnTo>
                  <a:lnTo>
                    <a:pt x="2899" y="290"/>
                  </a:lnTo>
                  <a:lnTo>
                    <a:pt x="2898" y="295"/>
                  </a:lnTo>
                  <a:lnTo>
                    <a:pt x="2897" y="300"/>
                  </a:lnTo>
                  <a:lnTo>
                    <a:pt x="2895" y="305"/>
                  </a:lnTo>
                  <a:lnTo>
                    <a:pt x="2894" y="309"/>
                  </a:lnTo>
                  <a:lnTo>
                    <a:pt x="2894" y="311"/>
                  </a:lnTo>
                  <a:lnTo>
                    <a:pt x="2894" y="314"/>
                  </a:lnTo>
                  <a:lnTo>
                    <a:pt x="2895" y="315"/>
                  </a:lnTo>
                  <a:lnTo>
                    <a:pt x="2898" y="317"/>
                  </a:lnTo>
                  <a:lnTo>
                    <a:pt x="2900" y="319"/>
                  </a:lnTo>
                  <a:lnTo>
                    <a:pt x="2903" y="321"/>
                  </a:lnTo>
                  <a:lnTo>
                    <a:pt x="2903" y="322"/>
                  </a:lnTo>
                  <a:lnTo>
                    <a:pt x="2903" y="324"/>
                  </a:lnTo>
                  <a:lnTo>
                    <a:pt x="2904" y="326"/>
                  </a:lnTo>
                  <a:lnTo>
                    <a:pt x="2904" y="330"/>
                  </a:lnTo>
                  <a:lnTo>
                    <a:pt x="2904" y="334"/>
                  </a:lnTo>
                  <a:lnTo>
                    <a:pt x="2905" y="336"/>
                  </a:lnTo>
                  <a:lnTo>
                    <a:pt x="2905" y="338"/>
                  </a:lnTo>
                  <a:lnTo>
                    <a:pt x="2907" y="340"/>
                  </a:lnTo>
                  <a:lnTo>
                    <a:pt x="2907" y="342"/>
                  </a:lnTo>
                  <a:lnTo>
                    <a:pt x="2908" y="345"/>
                  </a:lnTo>
                  <a:lnTo>
                    <a:pt x="2908" y="347"/>
                  </a:lnTo>
                  <a:lnTo>
                    <a:pt x="2909" y="351"/>
                  </a:lnTo>
                  <a:lnTo>
                    <a:pt x="2909" y="353"/>
                  </a:lnTo>
                  <a:lnTo>
                    <a:pt x="2909" y="356"/>
                  </a:lnTo>
                  <a:lnTo>
                    <a:pt x="2910" y="357"/>
                  </a:lnTo>
                  <a:lnTo>
                    <a:pt x="2910" y="361"/>
                  </a:lnTo>
                  <a:lnTo>
                    <a:pt x="2912" y="363"/>
                  </a:lnTo>
                  <a:lnTo>
                    <a:pt x="2913" y="365"/>
                  </a:lnTo>
                  <a:lnTo>
                    <a:pt x="2914" y="367"/>
                  </a:lnTo>
                  <a:lnTo>
                    <a:pt x="2915" y="368"/>
                  </a:lnTo>
                  <a:lnTo>
                    <a:pt x="2917" y="373"/>
                  </a:lnTo>
                  <a:lnTo>
                    <a:pt x="2918" y="380"/>
                  </a:lnTo>
                  <a:lnTo>
                    <a:pt x="2920" y="385"/>
                  </a:lnTo>
                  <a:lnTo>
                    <a:pt x="2923" y="394"/>
                  </a:lnTo>
                  <a:lnTo>
                    <a:pt x="2925" y="406"/>
                  </a:lnTo>
                  <a:lnTo>
                    <a:pt x="2928" y="411"/>
                  </a:lnTo>
                  <a:lnTo>
                    <a:pt x="2930" y="414"/>
                  </a:lnTo>
                  <a:lnTo>
                    <a:pt x="2933" y="419"/>
                  </a:lnTo>
                  <a:lnTo>
                    <a:pt x="2935" y="427"/>
                  </a:lnTo>
                  <a:lnTo>
                    <a:pt x="2936" y="437"/>
                  </a:lnTo>
                  <a:lnTo>
                    <a:pt x="2935" y="448"/>
                  </a:lnTo>
                  <a:lnTo>
                    <a:pt x="2932" y="454"/>
                  </a:lnTo>
                  <a:lnTo>
                    <a:pt x="2932" y="462"/>
                  </a:lnTo>
                  <a:lnTo>
                    <a:pt x="2930" y="469"/>
                  </a:lnTo>
                  <a:lnTo>
                    <a:pt x="2929" y="473"/>
                  </a:lnTo>
                  <a:lnTo>
                    <a:pt x="2929" y="475"/>
                  </a:lnTo>
                  <a:lnTo>
                    <a:pt x="2928" y="477"/>
                  </a:lnTo>
                  <a:lnTo>
                    <a:pt x="2927" y="478"/>
                  </a:lnTo>
                  <a:lnTo>
                    <a:pt x="2927" y="479"/>
                  </a:lnTo>
                  <a:lnTo>
                    <a:pt x="2925" y="480"/>
                  </a:lnTo>
                  <a:lnTo>
                    <a:pt x="2924" y="482"/>
                  </a:lnTo>
                  <a:lnTo>
                    <a:pt x="2923" y="482"/>
                  </a:lnTo>
                  <a:lnTo>
                    <a:pt x="2922" y="482"/>
                  </a:lnTo>
                  <a:lnTo>
                    <a:pt x="2920" y="480"/>
                  </a:lnTo>
                  <a:lnTo>
                    <a:pt x="2919" y="479"/>
                  </a:lnTo>
                  <a:lnTo>
                    <a:pt x="2918" y="478"/>
                  </a:lnTo>
                  <a:lnTo>
                    <a:pt x="2913" y="478"/>
                  </a:lnTo>
                  <a:lnTo>
                    <a:pt x="2913" y="478"/>
                  </a:lnTo>
                  <a:lnTo>
                    <a:pt x="2912" y="479"/>
                  </a:lnTo>
                  <a:lnTo>
                    <a:pt x="2912" y="479"/>
                  </a:lnTo>
                  <a:lnTo>
                    <a:pt x="2910" y="480"/>
                  </a:lnTo>
                  <a:lnTo>
                    <a:pt x="2908" y="482"/>
                  </a:lnTo>
                  <a:lnTo>
                    <a:pt x="2905" y="483"/>
                  </a:lnTo>
                  <a:lnTo>
                    <a:pt x="2902" y="483"/>
                  </a:lnTo>
                  <a:lnTo>
                    <a:pt x="2900" y="483"/>
                  </a:lnTo>
                  <a:lnTo>
                    <a:pt x="2897" y="483"/>
                  </a:lnTo>
                  <a:lnTo>
                    <a:pt x="2894" y="484"/>
                  </a:lnTo>
                  <a:lnTo>
                    <a:pt x="2892" y="486"/>
                  </a:lnTo>
                  <a:lnTo>
                    <a:pt x="2890" y="490"/>
                  </a:lnTo>
                  <a:lnTo>
                    <a:pt x="2888" y="491"/>
                  </a:lnTo>
                  <a:lnTo>
                    <a:pt x="2885" y="494"/>
                  </a:lnTo>
                  <a:lnTo>
                    <a:pt x="2883" y="495"/>
                  </a:lnTo>
                  <a:lnTo>
                    <a:pt x="2879" y="496"/>
                  </a:lnTo>
                  <a:lnTo>
                    <a:pt x="2877" y="498"/>
                  </a:lnTo>
                  <a:lnTo>
                    <a:pt x="2874" y="498"/>
                  </a:lnTo>
                  <a:lnTo>
                    <a:pt x="2873" y="495"/>
                  </a:lnTo>
                  <a:lnTo>
                    <a:pt x="2870" y="490"/>
                  </a:lnTo>
                  <a:lnTo>
                    <a:pt x="2873" y="485"/>
                  </a:lnTo>
                  <a:lnTo>
                    <a:pt x="2877" y="479"/>
                  </a:lnTo>
                  <a:lnTo>
                    <a:pt x="2882" y="474"/>
                  </a:lnTo>
                  <a:lnTo>
                    <a:pt x="2885" y="472"/>
                  </a:lnTo>
                  <a:lnTo>
                    <a:pt x="2888" y="467"/>
                  </a:lnTo>
                  <a:lnTo>
                    <a:pt x="2892" y="460"/>
                  </a:lnTo>
                  <a:lnTo>
                    <a:pt x="2893" y="454"/>
                  </a:lnTo>
                  <a:lnTo>
                    <a:pt x="2890" y="448"/>
                  </a:lnTo>
                  <a:lnTo>
                    <a:pt x="2889" y="448"/>
                  </a:lnTo>
                  <a:lnTo>
                    <a:pt x="2888" y="449"/>
                  </a:lnTo>
                  <a:lnTo>
                    <a:pt x="2887" y="449"/>
                  </a:lnTo>
                  <a:lnTo>
                    <a:pt x="2885" y="449"/>
                  </a:lnTo>
                  <a:lnTo>
                    <a:pt x="2885" y="448"/>
                  </a:lnTo>
                  <a:lnTo>
                    <a:pt x="2885" y="440"/>
                  </a:lnTo>
                  <a:lnTo>
                    <a:pt x="2883" y="438"/>
                  </a:lnTo>
                  <a:lnTo>
                    <a:pt x="2882" y="435"/>
                  </a:lnTo>
                  <a:lnTo>
                    <a:pt x="2882" y="434"/>
                  </a:lnTo>
                  <a:lnTo>
                    <a:pt x="2883" y="432"/>
                  </a:lnTo>
                  <a:lnTo>
                    <a:pt x="2883" y="428"/>
                  </a:lnTo>
                  <a:lnTo>
                    <a:pt x="2882" y="424"/>
                  </a:lnTo>
                  <a:lnTo>
                    <a:pt x="2882" y="421"/>
                  </a:lnTo>
                  <a:lnTo>
                    <a:pt x="2882" y="418"/>
                  </a:lnTo>
                  <a:lnTo>
                    <a:pt x="2880" y="413"/>
                  </a:lnTo>
                  <a:lnTo>
                    <a:pt x="2878" y="408"/>
                  </a:lnTo>
                  <a:lnTo>
                    <a:pt x="2878" y="403"/>
                  </a:lnTo>
                  <a:lnTo>
                    <a:pt x="2878" y="397"/>
                  </a:lnTo>
                  <a:lnTo>
                    <a:pt x="2878" y="397"/>
                  </a:lnTo>
                  <a:lnTo>
                    <a:pt x="2879" y="399"/>
                  </a:lnTo>
                  <a:lnTo>
                    <a:pt x="2882" y="401"/>
                  </a:lnTo>
                  <a:lnTo>
                    <a:pt x="2883" y="404"/>
                  </a:lnTo>
                  <a:lnTo>
                    <a:pt x="2884" y="407"/>
                  </a:lnTo>
                  <a:lnTo>
                    <a:pt x="2887" y="408"/>
                  </a:lnTo>
                  <a:lnTo>
                    <a:pt x="2888" y="409"/>
                  </a:lnTo>
                  <a:lnTo>
                    <a:pt x="2890" y="408"/>
                  </a:lnTo>
                  <a:lnTo>
                    <a:pt x="2890" y="404"/>
                  </a:lnTo>
                  <a:lnTo>
                    <a:pt x="2890" y="401"/>
                  </a:lnTo>
                  <a:lnTo>
                    <a:pt x="2890" y="397"/>
                  </a:lnTo>
                  <a:lnTo>
                    <a:pt x="2890" y="393"/>
                  </a:lnTo>
                  <a:lnTo>
                    <a:pt x="2890" y="389"/>
                  </a:lnTo>
                  <a:lnTo>
                    <a:pt x="2892" y="387"/>
                  </a:lnTo>
                  <a:lnTo>
                    <a:pt x="2892" y="385"/>
                  </a:lnTo>
                  <a:lnTo>
                    <a:pt x="2892" y="383"/>
                  </a:lnTo>
                  <a:lnTo>
                    <a:pt x="2892" y="382"/>
                  </a:lnTo>
                  <a:lnTo>
                    <a:pt x="2890" y="380"/>
                  </a:lnTo>
                  <a:lnTo>
                    <a:pt x="2890" y="377"/>
                  </a:lnTo>
                  <a:lnTo>
                    <a:pt x="2889" y="375"/>
                  </a:lnTo>
                  <a:lnTo>
                    <a:pt x="2889" y="372"/>
                  </a:lnTo>
                  <a:lnTo>
                    <a:pt x="2888" y="368"/>
                  </a:lnTo>
                  <a:lnTo>
                    <a:pt x="2888" y="366"/>
                  </a:lnTo>
                  <a:lnTo>
                    <a:pt x="2888" y="363"/>
                  </a:lnTo>
                  <a:lnTo>
                    <a:pt x="2888" y="361"/>
                  </a:lnTo>
                  <a:lnTo>
                    <a:pt x="2888" y="358"/>
                  </a:lnTo>
                  <a:lnTo>
                    <a:pt x="2887" y="357"/>
                  </a:lnTo>
                  <a:lnTo>
                    <a:pt x="2887" y="356"/>
                  </a:lnTo>
                  <a:lnTo>
                    <a:pt x="2884" y="355"/>
                  </a:lnTo>
                  <a:lnTo>
                    <a:pt x="2883" y="355"/>
                  </a:lnTo>
                  <a:lnTo>
                    <a:pt x="2882" y="356"/>
                  </a:lnTo>
                  <a:lnTo>
                    <a:pt x="2880" y="356"/>
                  </a:lnTo>
                  <a:lnTo>
                    <a:pt x="2879" y="357"/>
                  </a:lnTo>
                  <a:lnTo>
                    <a:pt x="2878" y="358"/>
                  </a:lnTo>
                  <a:lnTo>
                    <a:pt x="2877" y="358"/>
                  </a:lnTo>
                  <a:lnTo>
                    <a:pt x="2875" y="357"/>
                  </a:lnTo>
                  <a:lnTo>
                    <a:pt x="2873" y="355"/>
                  </a:lnTo>
                  <a:lnTo>
                    <a:pt x="2873" y="352"/>
                  </a:lnTo>
                  <a:lnTo>
                    <a:pt x="2873" y="350"/>
                  </a:lnTo>
                  <a:lnTo>
                    <a:pt x="2874" y="347"/>
                  </a:lnTo>
                  <a:lnTo>
                    <a:pt x="2875" y="346"/>
                  </a:lnTo>
                  <a:lnTo>
                    <a:pt x="2875" y="342"/>
                  </a:lnTo>
                  <a:lnTo>
                    <a:pt x="2878" y="340"/>
                  </a:lnTo>
                  <a:lnTo>
                    <a:pt x="2877" y="337"/>
                  </a:lnTo>
                  <a:lnTo>
                    <a:pt x="2877" y="335"/>
                  </a:lnTo>
                  <a:lnTo>
                    <a:pt x="2875" y="332"/>
                  </a:lnTo>
                  <a:lnTo>
                    <a:pt x="2875" y="329"/>
                  </a:lnTo>
                  <a:lnTo>
                    <a:pt x="2874" y="326"/>
                  </a:lnTo>
                  <a:lnTo>
                    <a:pt x="2874" y="324"/>
                  </a:lnTo>
                  <a:lnTo>
                    <a:pt x="2873" y="324"/>
                  </a:lnTo>
                  <a:lnTo>
                    <a:pt x="2872" y="324"/>
                  </a:lnTo>
                  <a:lnTo>
                    <a:pt x="2870" y="322"/>
                  </a:lnTo>
                  <a:lnTo>
                    <a:pt x="2869" y="322"/>
                  </a:lnTo>
                  <a:lnTo>
                    <a:pt x="2868" y="321"/>
                  </a:lnTo>
                  <a:lnTo>
                    <a:pt x="2868" y="319"/>
                  </a:lnTo>
                  <a:lnTo>
                    <a:pt x="2868" y="315"/>
                  </a:lnTo>
                  <a:lnTo>
                    <a:pt x="2868" y="312"/>
                  </a:lnTo>
                  <a:lnTo>
                    <a:pt x="2869" y="309"/>
                  </a:lnTo>
                  <a:lnTo>
                    <a:pt x="2869" y="306"/>
                  </a:lnTo>
                  <a:lnTo>
                    <a:pt x="2870" y="305"/>
                  </a:lnTo>
                  <a:lnTo>
                    <a:pt x="2868" y="302"/>
                  </a:lnTo>
                  <a:lnTo>
                    <a:pt x="2865" y="302"/>
                  </a:lnTo>
                  <a:lnTo>
                    <a:pt x="2865" y="302"/>
                  </a:lnTo>
                  <a:lnTo>
                    <a:pt x="2863" y="300"/>
                  </a:lnTo>
                  <a:lnTo>
                    <a:pt x="2862" y="299"/>
                  </a:lnTo>
                  <a:lnTo>
                    <a:pt x="2862" y="295"/>
                  </a:lnTo>
                  <a:lnTo>
                    <a:pt x="2862" y="292"/>
                  </a:lnTo>
                  <a:lnTo>
                    <a:pt x="2863" y="290"/>
                  </a:lnTo>
                  <a:lnTo>
                    <a:pt x="2864" y="287"/>
                  </a:lnTo>
                  <a:lnTo>
                    <a:pt x="2865" y="286"/>
                  </a:lnTo>
                  <a:lnTo>
                    <a:pt x="2865" y="283"/>
                  </a:lnTo>
                  <a:lnTo>
                    <a:pt x="2864" y="281"/>
                  </a:lnTo>
                  <a:lnTo>
                    <a:pt x="2864" y="280"/>
                  </a:lnTo>
                  <a:lnTo>
                    <a:pt x="2863" y="278"/>
                  </a:lnTo>
                  <a:lnTo>
                    <a:pt x="2863" y="276"/>
                  </a:lnTo>
                  <a:lnTo>
                    <a:pt x="2863" y="273"/>
                  </a:lnTo>
                  <a:lnTo>
                    <a:pt x="2864" y="270"/>
                  </a:lnTo>
                  <a:lnTo>
                    <a:pt x="2864" y="268"/>
                  </a:lnTo>
                  <a:lnTo>
                    <a:pt x="2865" y="265"/>
                  </a:lnTo>
                  <a:lnTo>
                    <a:pt x="2865" y="261"/>
                  </a:lnTo>
                  <a:lnTo>
                    <a:pt x="2867" y="256"/>
                  </a:lnTo>
                  <a:lnTo>
                    <a:pt x="2867" y="251"/>
                  </a:lnTo>
                  <a:lnTo>
                    <a:pt x="2868" y="246"/>
                  </a:lnTo>
                  <a:lnTo>
                    <a:pt x="2868" y="240"/>
                  </a:lnTo>
                  <a:lnTo>
                    <a:pt x="2870" y="232"/>
                  </a:lnTo>
                  <a:lnTo>
                    <a:pt x="2873" y="225"/>
                  </a:lnTo>
                  <a:lnTo>
                    <a:pt x="2874" y="228"/>
                  </a:lnTo>
                  <a:lnTo>
                    <a:pt x="2877" y="230"/>
                  </a:lnTo>
                  <a:lnTo>
                    <a:pt x="2878" y="230"/>
                  </a:lnTo>
                  <a:lnTo>
                    <a:pt x="2879" y="229"/>
                  </a:lnTo>
                  <a:lnTo>
                    <a:pt x="2882" y="228"/>
                  </a:lnTo>
                  <a:lnTo>
                    <a:pt x="2883" y="227"/>
                  </a:lnTo>
                  <a:lnTo>
                    <a:pt x="2884" y="225"/>
                  </a:lnTo>
                  <a:lnTo>
                    <a:pt x="2885" y="224"/>
                  </a:lnTo>
                  <a:lnTo>
                    <a:pt x="2887" y="224"/>
                  </a:lnTo>
                  <a:close/>
                  <a:moveTo>
                    <a:pt x="3178" y="149"/>
                  </a:moveTo>
                  <a:lnTo>
                    <a:pt x="3176" y="151"/>
                  </a:lnTo>
                  <a:lnTo>
                    <a:pt x="3176" y="154"/>
                  </a:lnTo>
                  <a:lnTo>
                    <a:pt x="3177" y="161"/>
                  </a:lnTo>
                  <a:lnTo>
                    <a:pt x="3178" y="167"/>
                  </a:lnTo>
                  <a:lnTo>
                    <a:pt x="3178" y="173"/>
                  </a:lnTo>
                  <a:lnTo>
                    <a:pt x="3181" y="178"/>
                  </a:lnTo>
                  <a:lnTo>
                    <a:pt x="3183" y="183"/>
                  </a:lnTo>
                  <a:lnTo>
                    <a:pt x="3184" y="189"/>
                  </a:lnTo>
                  <a:lnTo>
                    <a:pt x="3186" y="193"/>
                  </a:lnTo>
                  <a:lnTo>
                    <a:pt x="3186" y="197"/>
                  </a:lnTo>
                  <a:lnTo>
                    <a:pt x="3186" y="200"/>
                  </a:lnTo>
                  <a:lnTo>
                    <a:pt x="3187" y="204"/>
                  </a:lnTo>
                  <a:lnTo>
                    <a:pt x="3188" y="207"/>
                  </a:lnTo>
                  <a:lnTo>
                    <a:pt x="3189" y="207"/>
                  </a:lnTo>
                  <a:lnTo>
                    <a:pt x="3192" y="207"/>
                  </a:lnTo>
                  <a:lnTo>
                    <a:pt x="3193" y="205"/>
                  </a:lnTo>
                  <a:lnTo>
                    <a:pt x="3194" y="203"/>
                  </a:lnTo>
                  <a:lnTo>
                    <a:pt x="3194" y="202"/>
                  </a:lnTo>
                  <a:lnTo>
                    <a:pt x="3194" y="199"/>
                  </a:lnTo>
                  <a:lnTo>
                    <a:pt x="3194" y="197"/>
                  </a:lnTo>
                  <a:lnTo>
                    <a:pt x="3196" y="194"/>
                  </a:lnTo>
                  <a:lnTo>
                    <a:pt x="3197" y="192"/>
                  </a:lnTo>
                  <a:lnTo>
                    <a:pt x="3197" y="183"/>
                  </a:lnTo>
                  <a:lnTo>
                    <a:pt x="3198" y="182"/>
                  </a:lnTo>
                  <a:lnTo>
                    <a:pt x="3198" y="179"/>
                  </a:lnTo>
                  <a:lnTo>
                    <a:pt x="3198" y="177"/>
                  </a:lnTo>
                  <a:lnTo>
                    <a:pt x="3198" y="174"/>
                  </a:lnTo>
                  <a:lnTo>
                    <a:pt x="3197" y="172"/>
                  </a:lnTo>
                  <a:lnTo>
                    <a:pt x="3197" y="171"/>
                  </a:lnTo>
                  <a:lnTo>
                    <a:pt x="3194" y="169"/>
                  </a:lnTo>
                  <a:lnTo>
                    <a:pt x="3193" y="168"/>
                  </a:lnTo>
                  <a:lnTo>
                    <a:pt x="3191" y="166"/>
                  </a:lnTo>
                  <a:lnTo>
                    <a:pt x="3189" y="163"/>
                  </a:lnTo>
                  <a:lnTo>
                    <a:pt x="3189" y="161"/>
                  </a:lnTo>
                  <a:lnTo>
                    <a:pt x="3189" y="158"/>
                  </a:lnTo>
                  <a:lnTo>
                    <a:pt x="3188" y="154"/>
                  </a:lnTo>
                  <a:lnTo>
                    <a:pt x="3187" y="152"/>
                  </a:lnTo>
                  <a:lnTo>
                    <a:pt x="3184" y="152"/>
                  </a:lnTo>
                  <a:lnTo>
                    <a:pt x="3182" y="151"/>
                  </a:lnTo>
                  <a:lnTo>
                    <a:pt x="3178" y="149"/>
                  </a:lnTo>
                  <a:close/>
                  <a:moveTo>
                    <a:pt x="829" y="135"/>
                  </a:moveTo>
                  <a:lnTo>
                    <a:pt x="826" y="136"/>
                  </a:lnTo>
                  <a:lnTo>
                    <a:pt x="824" y="137"/>
                  </a:lnTo>
                  <a:lnTo>
                    <a:pt x="821" y="142"/>
                  </a:lnTo>
                  <a:lnTo>
                    <a:pt x="815" y="152"/>
                  </a:lnTo>
                  <a:lnTo>
                    <a:pt x="806" y="159"/>
                  </a:lnTo>
                  <a:lnTo>
                    <a:pt x="800" y="168"/>
                  </a:lnTo>
                  <a:lnTo>
                    <a:pt x="795" y="178"/>
                  </a:lnTo>
                  <a:lnTo>
                    <a:pt x="795" y="182"/>
                  </a:lnTo>
                  <a:lnTo>
                    <a:pt x="795" y="184"/>
                  </a:lnTo>
                  <a:lnTo>
                    <a:pt x="796" y="186"/>
                  </a:lnTo>
                  <a:lnTo>
                    <a:pt x="796" y="186"/>
                  </a:lnTo>
                  <a:lnTo>
                    <a:pt x="798" y="184"/>
                  </a:lnTo>
                  <a:lnTo>
                    <a:pt x="800" y="183"/>
                  </a:lnTo>
                  <a:lnTo>
                    <a:pt x="801" y="181"/>
                  </a:lnTo>
                  <a:lnTo>
                    <a:pt x="803" y="179"/>
                  </a:lnTo>
                  <a:lnTo>
                    <a:pt x="804" y="177"/>
                  </a:lnTo>
                  <a:lnTo>
                    <a:pt x="805" y="174"/>
                  </a:lnTo>
                  <a:lnTo>
                    <a:pt x="806" y="173"/>
                  </a:lnTo>
                  <a:lnTo>
                    <a:pt x="811" y="168"/>
                  </a:lnTo>
                  <a:lnTo>
                    <a:pt x="818" y="167"/>
                  </a:lnTo>
                  <a:lnTo>
                    <a:pt x="825" y="166"/>
                  </a:lnTo>
                  <a:lnTo>
                    <a:pt x="830" y="164"/>
                  </a:lnTo>
                  <a:lnTo>
                    <a:pt x="835" y="159"/>
                  </a:lnTo>
                  <a:lnTo>
                    <a:pt x="836" y="156"/>
                  </a:lnTo>
                  <a:lnTo>
                    <a:pt x="837" y="152"/>
                  </a:lnTo>
                  <a:lnTo>
                    <a:pt x="837" y="148"/>
                  </a:lnTo>
                  <a:lnTo>
                    <a:pt x="836" y="144"/>
                  </a:lnTo>
                  <a:lnTo>
                    <a:pt x="835" y="141"/>
                  </a:lnTo>
                  <a:lnTo>
                    <a:pt x="834" y="137"/>
                  </a:lnTo>
                  <a:lnTo>
                    <a:pt x="831" y="136"/>
                  </a:lnTo>
                  <a:lnTo>
                    <a:pt x="829" y="135"/>
                  </a:lnTo>
                  <a:close/>
                  <a:moveTo>
                    <a:pt x="3207" y="123"/>
                  </a:moveTo>
                  <a:lnTo>
                    <a:pt x="3206" y="125"/>
                  </a:lnTo>
                  <a:lnTo>
                    <a:pt x="3204" y="126"/>
                  </a:lnTo>
                  <a:lnTo>
                    <a:pt x="3204" y="142"/>
                  </a:lnTo>
                  <a:lnTo>
                    <a:pt x="3204" y="144"/>
                  </a:lnTo>
                  <a:lnTo>
                    <a:pt x="3206" y="147"/>
                  </a:lnTo>
                  <a:lnTo>
                    <a:pt x="3206" y="149"/>
                  </a:lnTo>
                  <a:lnTo>
                    <a:pt x="3207" y="152"/>
                  </a:lnTo>
                  <a:lnTo>
                    <a:pt x="3208" y="156"/>
                  </a:lnTo>
                  <a:lnTo>
                    <a:pt x="3209" y="159"/>
                  </a:lnTo>
                  <a:lnTo>
                    <a:pt x="3211" y="162"/>
                  </a:lnTo>
                  <a:lnTo>
                    <a:pt x="3213" y="166"/>
                  </a:lnTo>
                  <a:lnTo>
                    <a:pt x="3214" y="169"/>
                  </a:lnTo>
                  <a:lnTo>
                    <a:pt x="3216" y="172"/>
                  </a:lnTo>
                  <a:lnTo>
                    <a:pt x="3217" y="174"/>
                  </a:lnTo>
                  <a:lnTo>
                    <a:pt x="3218" y="178"/>
                  </a:lnTo>
                  <a:lnTo>
                    <a:pt x="3218" y="178"/>
                  </a:lnTo>
                  <a:lnTo>
                    <a:pt x="3218" y="177"/>
                  </a:lnTo>
                  <a:lnTo>
                    <a:pt x="3219" y="177"/>
                  </a:lnTo>
                  <a:lnTo>
                    <a:pt x="3221" y="176"/>
                  </a:lnTo>
                  <a:lnTo>
                    <a:pt x="3219" y="171"/>
                  </a:lnTo>
                  <a:lnTo>
                    <a:pt x="3218" y="166"/>
                  </a:lnTo>
                  <a:lnTo>
                    <a:pt x="3218" y="161"/>
                  </a:lnTo>
                  <a:lnTo>
                    <a:pt x="3216" y="154"/>
                  </a:lnTo>
                  <a:lnTo>
                    <a:pt x="3216" y="149"/>
                  </a:lnTo>
                  <a:lnTo>
                    <a:pt x="3216" y="144"/>
                  </a:lnTo>
                  <a:lnTo>
                    <a:pt x="3214" y="142"/>
                  </a:lnTo>
                  <a:lnTo>
                    <a:pt x="3213" y="140"/>
                  </a:lnTo>
                  <a:lnTo>
                    <a:pt x="3212" y="136"/>
                  </a:lnTo>
                  <a:lnTo>
                    <a:pt x="3212" y="133"/>
                  </a:lnTo>
                  <a:lnTo>
                    <a:pt x="3211" y="130"/>
                  </a:lnTo>
                  <a:lnTo>
                    <a:pt x="3209" y="127"/>
                  </a:lnTo>
                  <a:lnTo>
                    <a:pt x="3208" y="125"/>
                  </a:lnTo>
                  <a:lnTo>
                    <a:pt x="3207" y="123"/>
                  </a:lnTo>
                  <a:close/>
                  <a:moveTo>
                    <a:pt x="69" y="0"/>
                  </a:moveTo>
                  <a:lnTo>
                    <a:pt x="71" y="0"/>
                  </a:lnTo>
                  <a:lnTo>
                    <a:pt x="71" y="3"/>
                  </a:lnTo>
                  <a:lnTo>
                    <a:pt x="90" y="3"/>
                  </a:lnTo>
                  <a:lnTo>
                    <a:pt x="142" y="9"/>
                  </a:lnTo>
                  <a:lnTo>
                    <a:pt x="197" y="23"/>
                  </a:lnTo>
                  <a:lnTo>
                    <a:pt x="252" y="43"/>
                  </a:lnTo>
                  <a:lnTo>
                    <a:pt x="310" y="69"/>
                  </a:lnTo>
                  <a:lnTo>
                    <a:pt x="370" y="100"/>
                  </a:lnTo>
                  <a:lnTo>
                    <a:pt x="434" y="137"/>
                  </a:lnTo>
                  <a:lnTo>
                    <a:pt x="500" y="178"/>
                  </a:lnTo>
                  <a:lnTo>
                    <a:pt x="572" y="224"/>
                  </a:lnTo>
                  <a:lnTo>
                    <a:pt x="647" y="274"/>
                  </a:lnTo>
                  <a:lnTo>
                    <a:pt x="727" y="327"/>
                  </a:lnTo>
                  <a:lnTo>
                    <a:pt x="811" y="381"/>
                  </a:lnTo>
                  <a:lnTo>
                    <a:pt x="898" y="437"/>
                  </a:lnTo>
                  <a:lnTo>
                    <a:pt x="991" y="491"/>
                  </a:lnTo>
                  <a:lnTo>
                    <a:pt x="1085" y="545"/>
                  </a:lnTo>
                  <a:lnTo>
                    <a:pt x="1171" y="590"/>
                  </a:lnTo>
                  <a:lnTo>
                    <a:pt x="1258" y="632"/>
                  </a:lnTo>
                  <a:lnTo>
                    <a:pt x="1255" y="633"/>
                  </a:lnTo>
                  <a:lnTo>
                    <a:pt x="1250" y="636"/>
                  </a:lnTo>
                  <a:lnTo>
                    <a:pt x="1246" y="637"/>
                  </a:lnTo>
                  <a:lnTo>
                    <a:pt x="1244" y="641"/>
                  </a:lnTo>
                  <a:lnTo>
                    <a:pt x="1240" y="643"/>
                  </a:lnTo>
                  <a:lnTo>
                    <a:pt x="1236" y="646"/>
                  </a:lnTo>
                  <a:lnTo>
                    <a:pt x="1231" y="649"/>
                  </a:lnTo>
                  <a:lnTo>
                    <a:pt x="1225" y="651"/>
                  </a:lnTo>
                  <a:lnTo>
                    <a:pt x="1220" y="654"/>
                  </a:lnTo>
                  <a:lnTo>
                    <a:pt x="1216" y="658"/>
                  </a:lnTo>
                  <a:lnTo>
                    <a:pt x="1216" y="661"/>
                  </a:lnTo>
                  <a:lnTo>
                    <a:pt x="1217" y="661"/>
                  </a:lnTo>
                  <a:lnTo>
                    <a:pt x="1220" y="662"/>
                  </a:lnTo>
                  <a:lnTo>
                    <a:pt x="1222" y="662"/>
                  </a:lnTo>
                  <a:lnTo>
                    <a:pt x="1226" y="662"/>
                  </a:lnTo>
                  <a:lnTo>
                    <a:pt x="1229" y="662"/>
                  </a:lnTo>
                  <a:lnTo>
                    <a:pt x="1231" y="662"/>
                  </a:lnTo>
                  <a:lnTo>
                    <a:pt x="1234" y="662"/>
                  </a:lnTo>
                  <a:lnTo>
                    <a:pt x="1234" y="662"/>
                  </a:lnTo>
                  <a:lnTo>
                    <a:pt x="1237" y="661"/>
                  </a:lnTo>
                  <a:lnTo>
                    <a:pt x="1241" y="661"/>
                  </a:lnTo>
                  <a:lnTo>
                    <a:pt x="1244" y="659"/>
                  </a:lnTo>
                  <a:lnTo>
                    <a:pt x="1247" y="658"/>
                  </a:lnTo>
                  <a:lnTo>
                    <a:pt x="1250" y="659"/>
                  </a:lnTo>
                  <a:lnTo>
                    <a:pt x="1251" y="661"/>
                  </a:lnTo>
                  <a:lnTo>
                    <a:pt x="1252" y="662"/>
                  </a:lnTo>
                  <a:lnTo>
                    <a:pt x="1254" y="663"/>
                  </a:lnTo>
                  <a:lnTo>
                    <a:pt x="1254" y="663"/>
                  </a:lnTo>
                  <a:lnTo>
                    <a:pt x="1255" y="664"/>
                  </a:lnTo>
                  <a:lnTo>
                    <a:pt x="1266" y="662"/>
                  </a:lnTo>
                  <a:lnTo>
                    <a:pt x="1277" y="657"/>
                  </a:lnTo>
                  <a:lnTo>
                    <a:pt x="1286" y="651"/>
                  </a:lnTo>
                  <a:lnTo>
                    <a:pt x="1288" y="651"/>
                  </a:lnTo>
                  <a:lnTo>
                    <a:pt x="1291" y="649"/>
                  </a:lnTo>
                  <a:lnTo>
                    <a:pt x="1293" y="648"/>
                  </a:lnTo>
                  <a:lnTo>
                    <a:pt x="1303" y="652"/>
                  </a:lnTo>
                  <a:lnTo>
                    <a:pt x="1315" y="656"/>
                  </a:lnTo>
                  <a:lnTo>
                    <a:pt x="1313" y="654"/>
                  </a:lnTo>
                  <a:lnTo>
                    <a:pt x="1313" y="654"/>
                  </a:lnTo>
                  <a:lnTo>
                    <a:pt x="1313" y="652"/>
                  </a:lnTo>
                  <a:lnTo>
                    <a:pt x="1318" y="653"/>
                  </a:lnTo>
                  <a:lnTo>
                    <a:pt x="1318" y="656"/>
                  </a:lnTo>
                  <a:lnTo>
                    <a:pt x="1320" y="656"/>
                  </a:lnTo>
                  <a:lnTo>
                    <a:pt x="1321" y="657"/>
                  </a:lnTo>
                  <a:lnTo>
                    <a:pt x="1323" y="658"/>
                  </a:lnTo>
                  <a:lnTo>
                    <a:pt x="1326" y="661"/>
                  </a:lnTo>
                  <a:lnTo>
                    <a:pt x="1328" y="663"/>
                  </a:lnTo>
                  <a:lnTo>
                    <a:pt x="1331" y="664"/>
                  </a:lnTo>
                  <a:lnTo>
                    <a:pt x="1333" y="666"/>
                  </a:lnTo>
                  <a:lnTo>
                    <a:pt x="1336" y="667"/>
                  </a:lnTo>
                  <a:lnTo>
                    <a:pt x="1344" y="667"/>
                  </a:lnTo>
                  <a:lnTo>
                    <a:pt x="1348" y="668"/>
                  </a:lnTo>
                  <a:lnTo>
                    <a:pt x="1344" y="671"/>
                  </a:lnTo>
                  <a:lnTo>
                    <a:pt x="1388" y="690"/>
                  </a:lnTo>
                  <a:lnTo>
                    <a:pt x="1383" y="690"/>
                  </a:lnTo>
                  <a:lnTo>
                    <a:pt x="1382" y="690"/>
                  </a:lnTo>
                  <a:lnTo>
                    <a:pt x="1379" y="689"/>
                  </a:lnTo>
                  <a:lnTo>
                    <a:pt x="1377" y="689"/>
                  </a:lnTo>
                  <a:lnTo>
                    <a:pt x="1374" y="689"/>
                  </a:lnTo>
                  <a:lnTo>
                    <a:pt x="1372" y="690"/>
                  </a:lnTo>
                  <a:lnTo>
                    <a:pt x="1369" y="690"/>
                  </a:lnTo>
                  <a:lnTo>
                    <a:pt x="1368" y="693"/>
                  </a:lnTo>
                  <a:lnTo>
                    <a:pt x="1364" y="692"/>
                  </a:lnTo>
                  <a:lnTo>
                    <a:pt x="1359" y="694"/>
                  </a:lnTo>
                  <a:lnTo>
                    <a:pt x="1352" y="699"/>
                  </a:lnTo>
                  <a:lnTo>
                    <a:pt x="1346" y="704"/>
                  </a:lnTo>
                  <a:lnTo>
                    <a:pt x="1339" y="710"/>
                  </a:lnTo>
                  <a:lnTo>
                    <a:pt x="1336" y="714"/>
                  </a:lnTo>
                  <a:lnTo>
                    <a:pt x="1334" y="719"/>
                  </a:lnTo>
                  <a:lnTo>
                    <a:pt x="1334" y="727"/>
                  </a:lnTo>
                  <a:lnTo>
                    <a:pt x="1333" y="734"/>
                  </a:lnTo>
                  <a:lnTo>
                    <a:pt x="1333" y="738"/>
                  </a:lnTo>
                  <a:lnTo>
                    <a:pt x="1332" y="740"/>
                  </a:lnTo>
                  <a:lnTo>
                    <a:pt x="1331" y="743"/>
                  </a:lnTo>
                  <a:lnTo>
                    <a:pt x="1330" y="745"/>
                  </a:lnTo>
                  <a:lnTo>
                    <a:pt x="1327" y="748"/>
                  </a:lnTo>
                  <a:lnTo>
                    <a:pt x="1326" y="750"/>
                  </a:lnTo>
                  <a:lnTo>
                    <a:pt x="1318" y="768"/>
                  </a:lnTo>
                  <a:lnTo>
                    <a:pt x="1316" y="785"/>
                  </a:lnTo>
                  <a:lnTo>
                    <a:pt x="1318" y="802"/>
                  </a:lnTo>
                  <a:lnTo>
                    <a:pt x="1320" y="806"/>
                  </a:lnTo>
                  <a:lnTo>
                    <a:pt x="1321" y="814"/>
                  </a:lnTo>
                  <a:lnTo>
                    <a:pt x="1323" y="822"/>
                  </a:lnTo>
                  <a:lnTo>
                    <a:pt x="1326" y="830"/>
                  </a:lnTo>
                  <a:lnTo>
                    <a:pt x="1330" y="835"/>
                  </a:lnTo>
                  <a:lnTo>
                    <a:pt x="1333" y="833"/>
                  </a:lnTo>
                  <a:lnTo>
                    <a:pt x="1336" y="831"/>
                  </a:lnTo>
                  <a:lnTo>
                    <a:pt x="1338" y="827"/>
                  </a:lnTo>
                  <a:lnTo>
                    <a:pt x="1339" y="822"/>
                  </a:lnTo>
                  <a:lnTo>
                    <a:pt x="1342" y="819"/>
                  </a:lnTo>
                  <a:lnTo>
                    <a:pt x="1343" y="816"/>
                  </a:lnTo>
                  <a:lnTo>
                    <a:pt x="1346" y="815"/>
                  </a:lnTo>
                  <a:lnTo>
                    <a:pt x="1348" y="814"/>
                  </a:lnTo>
                  <a:lnTo>
                    <a:pt x="1349" y="812"/>
                  </a:lnTo>
                  <a:lnTo>
                    <a:pt x="1352" y="810"/>
                  </a:lnTo>
                  <a:lnTo>
                    <a:pt x="1352" y="807"/>
                  </a:lnTo>
                  <a:lnTo>
                    <a:pt x="1353" y="796"/>
                  </a:lnTo>
                  <a:lnTo>
                    <a:pt x="1349" y="784"/>
                  </a:lnTo>
                  <a:lnTo>
                    <a:pt x="1348" y="769"/>
                  </a:lnTo>
                  <a:lnTo>
                    <a:pt x="1349" y="755"/>
                  </a:lnTo>
                  <a:lnTo>
                    <a:pt x="1351" y="748"/>
                  </a:lnTo>
                  <a:lnTo>
                    <a:pt x="1353" y="740"/>
                  </a:lnTo>
                  <a:lnTo>
                    <a:pt x="1356" y="733"/>
                  </a:lnTo>
                  <a:lnTo>
                    <a:pt x="1359" y="727"/>
                  </a:lnTo>
                  <a:lnTo>
                    <a:pt x="1363" y="725"/>
                  </a:lnTo>
                  <a:lnTo>
                    <a:pt x="1367" y="725"/>
                  </a:lnTo>
                  <a:lnTo>
                    <a:pt x="1371" y="725"/>
                  </a:lnTo>
                  <a:lnTo>
                    <a:pt x="1374" y="725"/>
                  </a:lnTo>
                  <a:lnTo>
                    <a:pt x="1378" y="724"/>
                  </a:lnTo>
                  <a:lnTo>
                    <a:pt x="1381" y="719"/>
                  </a:lnTo>
                  <a:lnTo>
                    <a:pt x="1384" y="712"/>
                  </a:lnTo>
                  <a:lnTo>
                    <a:pt x="1388" y="704"/>
                  </a:lnTo>
                  <a:lnTo>
                    <a:pt x="1392" y="699"/>
                  </a:lnTo>
                  <a:lnTo>
                    <a:pt x="1398" y="695"/>
                  </a:lnTo>
                  <a:lnTo>
                    <a:pt x="1404" y="695"/>
                  </a:lnTo>
                  <a:lnTo>
                    <a:pt x="1409" y="699"/>
                  </a:lnTo>
                  <a:lnTo>
                    <a:pt x="1414" y="704"/>
                  </a:lnTo>
                  <a:lnTo>
                    <a:pt x="1418" y="712"/>
                  </a:lnTo>
                  <a:lnTo>
                    <a:pt x="1423" y="717"/>
                  </a:lnTo>
                  <a:lnTo>
                    <a:pt x="1425" y="718"/>
                  </a:lnTo>
                  <a:lnTo>
                    <a:pt x="1428" y="719"/>
                  </a:lnTo>
                  <a:lnTo>
                    <a:pt x="1430" y="722"/>
                  </a:lnTo>
                  <a:lnTo>
                    <a:pt x="1433" y="723"/>
                  </a:lnTo>
                  <a:lnTo>
                    <a:pt x="1434" y="724"/>
                  </a:lnTo>
                  <a:lnTo>
                    <a:pt x="1435" y="727"/>
                  </a:lnTo>
                  <a:lnTo>
                    <a:pt x="1437" y="729"/>
                  </a:lnTo>
                  <a:lnTo>
                    <a:pt x="1435" y="738"/>
                  </a:lnTo>
                  <a:lnTo>
                    <a:pt x="1433" y="746"/>
                  </a:lnTo>
                  <a:lnTo>
                    <a:pt x="1433" y="754"/>
                  </a:lnTo>
                  <a:lnTo>
                    <a:pt x="1437" y="760"/>
                  </a:lnTo>
                  <a:lnTo>
                    <a:pt x="1438" y="763"/>
                  </a:lnTo>
                  <a:lnTo>
                    <a:pt x="1442" y="763"/>
                  </a:lnTo>
                  <a:lnTo>
                    <a:pt x="1444" y="764"/>
                  </a:lnTo>
                  <a:lnTo>
                    <a:pt x="1447" y="764"/>
                  </a:lnTo>
                  <a:lnTo>
                    <a:pt x="1449" y="764"/>
                  </a:lnTo>
                  <a:lnTo>
                    <a:pt x="1450" y="766"/>
                  </a:lnTo>
                  <a:lnTo>
                    <a:pt x="1452" y="769"/>
                  </a:lnTo>
                  <a:lnTo>
                    <a:pt x="1454" y="771"/>
                  </a:lnTo>
                  <a:lnTo>
                    <a:pt x="1455" y="774"/>
                  </a:lnTo>
                  <a:lnTo>
                    <a:pt x="1457" y="776"/>
                  </a:lnTo>
                  <a:lnTo>
                    <a:pt x="1458" y="780"/>
                  </a:lnTo>
                  <a:lnTo>
                    <a:pt x="1460" y="782"/>
                  </a:lnTo>
                  <a:lnTo>
                    <a:pt x="1462" y="784"/>
                  </a:lnTo>
                  <a:lnTo>
                    <a:pt x="1465" y="784"/>
                  </a:lnTo>
                  <a:lnTo>
                    <a:pt x="1468" y="784"/>
                  </a:lnTo>
                  <a:lnTo>
                    <a:pt x="1469" y="779"/>
                  </a:lnTo>
                  <a:lnTo>
                    <a:pt x="1469" y="770"/>
                  </a:lnTo>
                  <a:lnTo>
                    <a:pt x="1469" y="761"/>
                  </a:lnTo>
                  <a:lnTo>
                    <a:pt x="1469" y="751"/>
                  </a:lnTo>
                  <a:lnTo>
                    <a:pt x="1468" y="744"/>
                  </a:lnTo>
                  <a:lnTo>
                    <a:pt x="1468" y="740"/>
                  </a:lnTo>
                  <a:lnTo>
                    <a:pt x="1468" y="738"/>
                  </a:lnTo>
                  <a:lnTo>
                    <a:pt x="1469" y="735"/>
                  </a:lnTo>
                  <a:lnTo>
                    <a:pt x="1469" y="733"/>
                  </a:lnTo>
                  <a:lnTo>
                    <a:pt x="1470" y="729"/>
                  </a:lnTo>
                  <a:lnTo>
                    <a:pt x="1472" y="727"/>
                  </a:lnTo>
                  <a:lnTo>
                    <a:pt x="1472" y="723"/>
                  </a:lnTo>
                  <a:lnTo>
                    <a:pt x="1473" y="722"/>
                  </a:lnTo>
                  <a:lnTo>
                    <a:pt x="1474" y="720"/>
                  </a:lnTo>
                  <a:lnTo>
                    <a:pt x="1475" y="722"/>
                  </a:lnTo>
                  <a:lnTo>
                    <a:pt x="1478" y="725"/>
                  </a:lnTo>
                  <a:lnTo>
                    <a:pt x="1480" y="729"/>
                  </a:lnTo>
                  <a:lnTo>
                    <a:pt x="1483" y="731"/>
                  </a:lnTo>
                  <a:lnTo>
                    <a:pt x="1488" y="734"/>
                  </a:lnTo>
                  <a:lnTo>
                    <a:pt x="1494" y="738"/>
                  </a:lnTo>
                  <a:lnTo>
                    <a:pt x="1500" y="741"/>
                  </a:lnTo>
                  <a:lnTo>
                    <a:pt x="1505" y="743"/>
                  </a:lnTo>
                  <a:lnTo>
                    <a:pt x="1510" y="740"/>
                  </a:lnTo>
                  <a:lnTo>
                    <a:pt x="1511" y="738"/>
                  </a:lnTo>
                  <a:lnTo>
                    <a:pt x="1513" y="735"/>
                  </a:lnTo>
                  <a:lnTo>
                    <a:pt x="1513" y="734"/>
                  </a:lnTo>
                  <a:lnTo>
                    <a:pt x="1513" y="735"/>
                  </a:lnTo>
                  <a:lnTo>
                    <a:pt x="1513" y="736"/>
                  </a:lnTo>
                  <a:lnTo>
                    <a:pt x="1513" y="739"/>
                  </a:lnTo>
                  <a:lnTo>
                    <a:pt x="1536" y="749"/>
                  </a:lnTo>
                  <a:lnTo>
                    <a:pt x="1562" y="758"/>
                  </a:lnTo>
                  <a:lnTo>
                    <a:pt x="1552" y="763"/>
                  </a:lnTo>
                  <a:lnTo>
                    <a:pt x="1541" y="766"/>
                  </a:lnTo>
                  <a:lnTo>
                    <a:pt x="1533" y="769"/>
                  </a:lnTo>
                  <a:lnTo>
                    <a:pt x="1528" y="775"/>
                  </a:lnTo>
                  <a:lnTo>
                    <a:pt x="1525" y="781"/>
                  </a:lnTo>
                  <a:lnTo>
                    <a:pt x="1520" y="789"/>
                  </a:lnTo>
                  <a:lnTo>
                    <a:pt x="1514" y="794"/>
                  </a:lnTo>
                  <a:lnTo>
                    <a:pt x="1505" y="796"/>
                  </a:lnTo>
                  <a:lnTo>
                    <a:pt x="1496" y="800"/>
                  </a:lnTo>
                  <a:lnTo>
                    <a:pt x="1496" y="800"/>
                  </a:lnTo>
                  <a:lnTo>
                    <a:pt x="1494" y="799"/>
                  </a:lnTo>
                  <a:lnTo>
                    <a:pt x="1493" y="799"/>
                  </a:lnTo>
                  <a:lnTo>
                    <a:pt x="1490" y="797"/>
                  </a:lnTo>
                  <a:lnTo>
                    <a:pt x="1488" y="797"/>
                  </a:lnTo>
                  <a:lnTo>
                    <a:pt x="1486" y="797"/>
                  </a:lnTo>
                  <a:lnTo>
                    <a:pt x="1481" y="800"/>
                  </a:lnTo>
                  <a:lnTo>
                    <a:pt x="1478" y="802"/>
                  </a:lnTo>
                  <a:lnTo>
                    <a:pt x="1475" y="805"/>
                  </a:lnTo>
                  <a:lnTo>
                    <a:pt x="1468" y="811"/>
                  </a:lnTo>
                  <a:lnTo>
                    <a:pt x="1460" y="814"/>
                  </a:lnTo>
                  <a:lnTo>
                    <a:pt x="1452" y="819"/>
                  </a:lnTo>
                  <a:lnTo>
                    <a:pt x="1450" y="820"/>
                  </a:lnTo>
                  <a:lnTo>
                    <a:pt x="1448" y="821"/>
                  </a:lnTo>
                  <a:lnTo>
                    <a:pt x="1447" y="824"/>
                  </a:lnTo>
                  <a:lnTo>
                    <a:pt x="1445" y="826"/>
                  </a:lnTo>
                  <a:lnTo>
                    <a:pt x="1445" y="827"/>
                  </a:lnTo>
                  <a:lnTo>
                    <a:pt x="1447" y="830"/>
                  </a:lnTo>
                  <a:lnTo>
                    <a:pt x="1449" y="831"/>
                  </a:lnTo>
                  <a:lnTo>
                    <a:pt x="1452" y="831"/>
                  </a:lnTo>
                  <a:lnTo>
                    <a:pt x="1468" y="830"/>
                  </a:lnTo>
                  <a:lnTo>
                    <a:pt x="1485" y="826"/>
                  </a:lnTo>
                  <a:lnTo>
                    <a:pt x="1501" y="821"/>
                  </a:lnTo>
                  <a:lnTo>
                    <a:pt x="1510" y="819"/>
                  </a:lnTo>
                  <a:lnTo>
                    <a:pt x="1519" y="815"/>
                  </a:lnTo>
                  <a:lnTo>
                    <a:pt x="1528" y="809"/>
                  </a:lnTo>
                  <a:lnTo>
                    <a:pt x="1533" y="801"/>
                  </a:lnTo>
                  <a:lnTo>
                    <a:pt x="1534" y="792"/>
                  </a:lnTo>
                  <a:lnTo>
                    <a:pt x="1535" y="784"/>
                  </a:lnTo>
                  <a:lnTo>
                    <a:pt x="1541" y="780"/>
                  </a:lnTo>
                  <a:lnTo>
                    <a:pt x="1551" y="779"/>
                  </a:lnTo>
                  <a:lnTo>
                    <a:pt x="1561" y="777"/>
                  </a:lnTo>
                  <a:lnTo>
                    <a:pt x="1574" y="779"/>
                  </a:lnTo>
                  <a:lnTo>
                    <a:pt x="1585" y="779"/>
                  </a:lnTo>
                  <a:lnTo>
                    <a:pt x="1596" y="777"/>
                  </a:lnTo>
                  <a:lnTo>
                    <a:pt x="1604" y="775"/>
                  </a:lnTo>
                  <a:lnTo>
                    <a:pt x="1609" y="769"/>
                  </a:lnTo>
                  <a:lnTo>
                    <a:pt x="1609" y="773"/>
                  </a:lnTo>
                  <a:lnTo>
                    <a:pt x="1670" y="792"/>
                  </a:lnTo>
                  <a:lnTo>
                    <a:pt x="1729" y="810"/>
                  </a:lnTo>
                  <a:lnTo>
                    <a:pt x="1728" y="809"/>
                  </a:lnTo>
                  <a:lnTo>
                    <a:pt x="1728" y="806"/>
                  </a:lnTo>
                  <a:lnTo>
                    <a:pt x="1729" y="805"/>
                  </a:lnTo>
                  <a:lnTo>
                    <a:pt x="1731" y="805"/>
                  </a:lnTo>
                  <a:lnTo>
                    <a:pt x="1731" y="806"/>
                  </a:lnTo>
                  <a:lnTo>
                    <a:pt x="1732" y="807"/>
                  </a:lnTo>
                  <a:lnTo>
                    <a:pt x="1733" y="807"/>
                  </a:lnTo>
                  <a:lnTo>
                    <a:pt x="1736" y="807"/>
                  </a:lnTo>
                  <a:lnTo>
                    <a:pt x="1737" y="809"/>
                  </a:lnTo>
                  <a:lnTo>
                    <a:pt x="1738" y="810"/>
                  </a:lnTo>
                  <a:lnTo>
                    <a:pt x="1739" y="810"/>
                  </a:lnTo>
                  <a:lnTo>
                    <a:pt x="1741" y="810"/>
                  </a:lnTo>
                  <a:lnTo>
                    <a:pt x="1744" y="811"/>
                  </a:lnTo>
                  <a:lnTo>
                    <a:pt x="1748" y="811"/>
                  </a:lnTo>
                  <a:lnTo>
                    <a:pt x="1752" y="812"/>
                  </a:lnTo>
                  <a:lnTo>
                    <a:pt x="1753" y="812"/>
                  </a:lnTo>
                  <a:lnTo>
                    <a:pt x="1756" y="819"/>
                  </a:lnTo>
                  <a:lnTo>
                    <a:pt x="1754" y="822"/>
                  </a:lnTo>
                  <a:lnTo>
                    <a:pt x="1749" y="825"/>
                  </a:lnTo>
                  <a:lnTo>
                    <a:pt x="1742" y="826"/>
                  </a:lnTo>
                  <a:lnTo>
                    <a:pt x="1736" y="826"/>
                  </a:lnTo>
                  <a:lnTo>
                    <a:pt x="1731" y="828"/>
                  </a:lnTo>
                  <a:lnTo>
                    <a:pt x="1727" y="828"/>
                  </a:lnTo>
                  <a:lnTo>
                    <a:pt x="1724" y="831"/>
                  </a:lnTo>
                  <a:lnTo>
                    <a:pt x="1723" y="832"/>
                  </a:lnTo>
                  <a:lnTo>
                    <a:pt x="1721" y="835"/>
                  </a:lnTo>
                  <a:lnTo>
                    <a:pt x="1719" y="836"/>
                  </a:lnTo>
                  <a:lnTo>
                    <a:pt x="1703" y="836"/>
                  </a:lnTo>
                  <a:lnTo>
                    <a:pt x="1688" y="837"/>
                  </a:lnTo>
                  <a:lnTo>
                    <a:pt x="1672" y="836"/>
                  </a:lnTo>
                  <a:lnTo>
                    <a:pt x="1670" y="837"/>
                  </a:lnTo>
                  <a:lnTo>
                    <a:pt x="1667" y="840"/>
                  </a:lnTo>
                  <a:lnTo>
                    <a:pt x="1666" y="842"/>
                  </a:lnTo>
                  <a:lnTo>
                    <a:pt x="1666" y="845"/>
                  </a:lnTo>
                  <a:lnTo>
                    <a:pt x="1667" y="847"/>
                  </a:lnTo>
                  <a:lnTo>
                    <a:pt x="1670" y="850"/>
                  </a:lnTo>
                  <a:lnTo>
                    <a:pt x="1673" y="850"/>
                  </a:lnTo>
                  <a:lnTo>
                    <a:pt x="1680" y="848"/>
                  </a:lnTo>
                  <a:lnTo>
                    <a:pt x="1687" y="846"/>
                  </a:lnTo>
                  <a:lnTo>
                    <a:pt x="1691" y="845"/>
                  </a:lnTo>
                  <a:lnTo>
                    <a:pt x="1692" y="843"/>
                  </a:lnTo>
                  <a:lnTo>
                    <a:pt x="1695" y="843"/>
                  </a:lnTo>
                  <a:lnTo>
                    <a:pt x="1697" y="843"/>
                  </a:lnTo>
                  <a:lnTo>
                    <a:pt x="1699" y="843"/>
                  </a:lnTo>
                  <a:lnTo>
                    <a:pt x="1702" y="843"/>
                  </a:lnTo>
                  <a:lnTo>
                    <a:pt x="1703" y="845"/>
                  </a:lnTo>
                  <a:lnTo>
                    <a:pt x="1704" y="845"/>
                  </a:lnTo>
                  <a:lnTo>
                    <a:pt x="1702" y="846"/>
                  </a:lnTo>
                  <a:lnTo>
                    <a:pt x="1699" y="847"/>
                  </a:lnTo>
                  <a:lnTo>
                    <a:pt x="1697" y="848"/>
                  </a:lnTo>
                  <a:lnTo>
                    <a:pt x="1693" y="850"/>
                  </a:lnTo>
                  <a:lnTo>
                    <a:pt x="1692" y="851"/>
                  </a:lnTo>
                  <a:lnTo>
                    <a:pt x="1691" y="852"/>
                  </a:lnTo>
                  <a:lnTo>
                    <a:pt x="1681" y="855"/>
                  </a:lnTo>
                  <a:lnTo>
                    <a:pt x="1671" y="857"/>
                  </a:lnTo>
                  <a:lnTo>
                    <a:pt x="1662" y="861"/>
                  </a:lnTo>
                  <a:lnTo>
                    <a:pt x="1657" y="865"/>
                  </a:lnTo>
                  <a:lnTo>
                    <a:pt x="1650" y="882"/>
                  </a:lnTo>
                  <a:lnTo>
                    <a:pt x="1640" y="898"/>
                  </a:lnTo>
                  <a:lnTo>
                    <a:pt x="1633" y="914"/>
                  </a:lnTo>
                  <a:lnTo>
                    <a:pt x="1631" y="919"/>
                  </a:lnTo>
                  <a:lnTo>
                    <a:pt x="1627" y="929"/>
                  </a:lnTo>
                  <a:lnTo>
                    <a:pt x="1623" y="937"/>
                  </a:lnTo>
                  <a:lnTo>
                    <a:pt x="1620" y="940"/>
                  </a:lnTo>
                  <a:lnTo>
                    <a:pt x="1615" y="939"/>
                  </a:lnTo>
                  <a:lnTo>
                    <a:pt x="1611" y="934"/>
                  </a:lnTo>
                  <a:lnTo>
                    <a:pt x="1610" y="928"/>
                  </a:lnTo>
                  <a:lnTo>
                    <a:pt x="1609" y="922"/>
                  </a:lnTo>
                  <a:lnTo>
                    <a:pt x="1607" y="917"/>
                  </a:lnTo>
                  <a:lnTo>
                    <a:pt x="1604" y="914"/>
                  </a:lnTo>
                  <a:lnTo>
                    <a:pt x="1601" y="917"/>
                  </a:lnTo>
                  <a:lnTo>
                    <a:pt x="1601" y="922"/>
                  </a:lnTo>
                  <a:lnTo>
                    <a:pt x="1602" y="927"/>
                  </a:lnTo>
                  <a:lnTo>
                    <a:pt x="1604" y="932"/>
                  </a:lnTo>
                  <a:lnTo>
                    <a:pt x="1604" y="935"/>
                  </a:lnTo>
                  <a:lnTo>
                    <a:pt x="1605" y="942"/>
                  </a:lnTo>
                  <a:lnTo>
                    <a:pt x="1605" y="949"/>
                  </a:lnTo>
                  <a:lnTo>
                    <a:pt x="1604" y="957"/>
                  </a:lnTo>
                  <a:lnTo>
                    <a:pt x="1606" y="964"/>
                  </a:lnTo>
                  <a:lnTo>
                    <a:pt x="1610" y="969"/>
                  </a:lnTo>
                  <a:lnTo>
                    <a:pt x="1615" y="975"/>
                  </a:lnTo>
                  <a:lnTo>
                    <a:pt x="1616" y="981"/>
                  </a:lnTo>
                  <a:lnTo>
                    <a:pt x="1615" y="990"/>
                  </a:lnTo>
                  <a:lnTo>
                    <a:pt x="1611" y="995"/>
                  </a:lnTo>
                  <a:lnTo>
                    <a:pt x="1606" y="999"/>
                  </a:lnTo>
                  <a:lnTo>
                    <a:pt x="1601" y="1001"/>
                  </a:lnTo>
                  <a:lnTo>
                    <a:pt x="1597" y="1004"/>
                  </a:lnTo>
                  <a:lnTo>
                    <a:pt x="1595" y="1008"/>
                  </a:lnTo>
                  <a:lnTo>
                    <a:pt x="1596" y="1014"/>
                  </a:lnTo>
                  <a:lnTo>
                    <a:pt x="1596" y="1016"/>
                  </a:lnTo>
                  <a:lnTo>
                    <a:pt x="1596" y="1019"/>
                  </a:lnTo>
                  <a:lnTo>
                    <a:pt x="1595" y="1020"/>
                  </a:lnTo>
                  <a:lnTo>
                    <a:pt x="1592" y="1021"/>
                  </a:lnTo>
                  <a:lnTo>
                    <a:pt x="1591" y="1022"/>
                  </a:lnTo>
                  <a:lnTo>
                    <a:pt x="1589" y="1022"/>
                  </a:lnTo>
                  <a:lnTo>
                    <a:pt x="1587" y="1024"/>
                  </a:lnTo>
                  <a:lnTo>
                    <a:pt x="1586" y="1024"/>
                  </a:lnTo>
                  <a:lnTo>
                    <a:pt x="1574" y="1030"/>
                  </a:lnTo>
                  <a:lnTo>
                    <a:pt x="1565" y="1035"/>
                  </a:lnTo>
                  <a:lnTo>
                    <a:pt x="1554" y="1041"/>
                  </a:lnTo>
                  <a:lnTo>
                    <a:pt x="1543" y="1047"/>
                  </a:lnTo>
                  <a:lnTo>
                    <a:pt x="1531" y="1052"/>
                  </a:lnTo>
                  <a:lnTo>
                    <a:pt x="1523" y="1061"/>
                  </a:lnTo>
                  <a:lnTo>
                    <a:pt x="1515" y="1065"/>
                  </a:lnTo>
                  <a:lnTo>
                    <a:pt x="1506" y="1069"/>
                  </a:lnTo>
                  <a:lnTo>
                    <a:pt x="1499" y="1071"/>
                  </a:lnTo>
                  <a:lnTo>
                    <a:pt x="1495" y="1073"/>
                  </a:lnTo>
                  <a:lnTo>
                    <a:pt x="1491" y="1076"/>
                  </a:lnTo>
                  <a:lnTo>
                    <a:pt x="1488" y="1078"/>
                  </a:lnTo>
                  <a:lnTo>
                    <a:pt x="1485" y="1081"/>
                  </a:lnTo>
                  <a:lnTo>
                    <a:pt x="1483" y="1083"/>
                  </a:lnTo>
                  <a:lnTo>
                    <a:pt x="1480" y="1087"/>
                  </a:lnTo>
                  <a:lnTo>
                    <a:pt x="1480" y="1095"/>
                  </a:lnTo>
                  <a:lnTo>
                    <a:pt x="1479" y="1101"/>
                  </a:lnTo>
                  <a:lnTo>
                    <a:pt x="1475" y="1108"/>
                  </a:lnTo>
                  <a:lnTo>
                    <a:pt x="1474" y="1113"/>
                  </a:lnTo>
                  <a:lnTo>
                    <a:pt x="1475" y="1121"/>
                  </a:lnTo>
                  <a:lnTo>
                    <a:pt x="1478" y="1128"/>
                  </a:lnTo>
                  <a:lnTo>
                    <a:pt x="1481" y="1138"/>
                  </a:lnTo>
                  <a:lnTo>
                    <a:pt x="1488" y="1146"/>
                  </a:lnTo>
                  <a:lnTo>
                    <a:pt x="1491" y="1154"/>
                  </a:lnTo>
                  <a:lnTo>
                    <a:pt x="1493" y="1158"/>
                  </a:lnTo>
                  <a:lnTo>
                    <a:pt x="1493" y="1161"/>
                  </a:lnTo>
                  <a:lnTo>
                    <a:pt x="1493" y="1164"/>
                  </a:lnTo>
                  <a:lnTo>
                    <a:pt x="1494" y="1167"/>
                  </a:lnTo>
                  <a:lnTo>
                    <a:pt x="1494" y="1169"/>
                  </a:lnTo>
                  <a:lnTo>
                    <a:pt x="1496" y="1170"/>
                  </a:lnTo>
                  <a:lnTo>
                    <a:pt x="1501" y="1184"/>
                  </a:lnTo>
                  <a:lnTo>
                    <a:pt x="1504" y="1198"/>
                  </a:lnTo>
                  <a:lnTo>
                    <a:pt x="1504" y="1213"/>
                  </a:lnTo>
                  <a:lnTo>
                    <a:pt x="1504" y="1215"/>
                  </a:lnTo>
                  <a:lnTo>
                    <a:pt x="1505" y="1218"/>
                  </a:lnTo>
                  <a:lnTo>
                    <a:pt x="1505" y="1220"/>
                  </a:lnTo>
                  <a:lnTo>
                    <a:pt x="1504" y="1223"/>
                  </a:lnTo>
                  <a:lnTo>
                    <a:pt x="1503" y="1225"/>
                  </a:lnTo>
                  <a:lnTo>
                    <a:pt x="1499" y="1228"/>
                  </a:lnTo>
                  <a:lnTo>
                    <a:pt x="1498" y="1231"/>
                  </a:lnTo>
                  <a:lnTo>
                    <a:pt x="1495" y="1234"/>
                  </a:lnTo>
                  <a:lnTo>
                    <a:pt x="1493" y="1235"/>
                  </a:lnTo>
                  <a:lnTo>
                    <a:pt x="1489" y="1236"/>
                  </a:lnTo>
                  <a:lnTo>
                    <a:pt x="1486" y="1236"/>
                  </a:lnTo>
                  <a:lnTo>
                    <a:pt x="1480" y="1229"/>
                  </a:lnTo>
                  <a:lnTo>
                    <a:pt x="1475" y="1220"/>
                  </a:lnTo>
                  <a:lnTo>
                    <a:pt x="1473" y="1213"/>
                  </a:lnTo>
                  <a:lnTo>
                    <a:pt x="1469" y="1208"/>
                  </a:lnTo>
                  <a:lnTo>
                    <a:pt x="1465" y="1203"/>
                  </a:lnTo>
                  <a:lnTo>
                    <a:pt x="1460" y="1199"/>
                  </a:lnTo>
                  <a:lnTo>
                    <a:pt x="1455" y="1198"/>
                  </a:lnTo>
                  <a:lnTo>
                    <a:pt x="1453" y="1195"/>
                  </a:lnTo>
                  <a:lnTo>
                    <a:pt x="1450" y="1192"/>
                  </a:lnTo>
                  <a:lnTo>
                    <a:pt x="1449" y="1188"/>
                  </a:lnTo>
                  <a:lnTo>
                    <a:pt x="1449" y="1183"/>
                  </a:lnTo>
                  <a:lnTo>
                    <a:pt x="1448" y="1178"/>
                  </a:lnTo>
                  <a:lnTo>
                    <a:pt x="1445" y="1174"/>
                  </a:lnTo>
                  <a:lnTo>
                    <a:pt x="1443" y="1170"/>
                  </a:lnTo>
                  <a:lnTo>
                    <a:pt x="1442" y="1166"/>
                  </a:lnTo>
                  <a:lnTo>
                    <a:pt x="1440" y="1163"/>
                  </a:lnTo>
                  <a:lnTo>
                    <a:pt x="1440" y="1159"/>
                  </a:lnTo>
                  <a:lnTo>
                    <a:pt x="1442" y="1156"/>
                  </a:lnTo>
                  <a:lnTo>
                    <a:pt x="1442" y="1153"/>
                  </a:lnTo>
                  <a:lnTo>
                    <a:pt x="1440" y="1149"/>
                  </a:lnTo>
                  <a:lnTo>
                    <a:pt x="1439" y="1147"/>
                  </a:lnTo>
                  <a:lnTo>
                    <a:pt x="1434" y="1141"/>
                  </a:lnTo>
                  <a:lnTo>
                    <a:pt x="1429" y="1134"/>
                  </a:lnTo>
                  <a:lnTo>
                    <a:pt x="1424" y="1129"/>
                  </a:lnTo>
                  <a:lnTo>
                    <a:pt x="1418" y="1129"/>
                  </a:lnTo>
                  <a:lnTo>
                    <a:pt x="1413" y="1134"/>
                  </a:lnTo>
                  <a:lnTo>
                    <a:pt x="1403" y="1138"/>
                  </a:lnTo>
                  <a:lnTo>
                    <a:pt x="1393" y="1138"/>
                  </a:lnTo>
                  <a:lnTo>
                    <a:pt x="1382" y="1136"/>
                  </a:lnTo>
                  <a:lnTo>
                    <a:pt x="1373" y="1132"/>
                  </a:lnTo>
                  <a:lnTo>
                    <a:pt x="1361" y="1124"/>
                  </a:lnTo>
                  <a:lnTo>
                    <a:pt x="1348" y="1122"/>
                  </a:lnTo>
                  <a:lnTo>
                    <a:pt x="1334" y="1123"/>
                  </a:lnTo>
                  <a:lnTo>
                    <a:pt x="1321" y="1123"/>
                  </a:lnTo>
                  <a:lnTo>
                    <a:pt x="1316" y="1122"/>
                  </a:lnTo>
                  <a:lnTo>
                    <a:pt x="1307" y="1119"/>
                  </a:lnTo>
                  <a:lnTo>
                    <a:pt x="1297" y="1118"/>
                  </a:lnTo>
                  <a:lnTo>
                    <a:pt x="1288" y="1117"/>
                  </a:lnTo>
                  <a:lnTo>
                    <a:pt x="1283" y="1118"/>
                  </a:lnTo>
                  <a:lnTo>
                    <a:pt x="1285" y="1119"/>
                  </a:lnTo>
                  <a:lnTo>
                    <a:pt x="1286" y="1121"/>
                  </a:lnTo>
                  <a:lnTo>
                    <a:pt x="1287" y="1123"/>
                  </a:lnTo>
                  <a:lnTo>
                    <a:pt x="1288" y="1126"/>
                  </a:lnTo>
                  <a:lnTo>
                    <a:pt x="1291" y="1127"/>
                  </a:lnTo>
                  <a:lnTo>
                    <a:pt x="1292" y="1129"/>
                  </a:lnTo>
                  <a:lnTo>
                    <a:pt x="1295" y="1132"/>
                  </a:lnTo>
                  <a:lnTo>
                    <a:pt x="1296" y="1133"/>
                  </a:lnTo>
                  <a:lnTo>
                    <a:pt x="1296" y="1134"/>
                  </a:lnTo>
                  <a:lnTo>
                    <a:pt x="1296" y="1136"/>
                  </a:lnTo>
                  <a:lnTo>
                    <a:pt x="1295" y="1137"/>
                  </a:lnTo>
                  <a:lnTo>
                    <a:pt x="1292" y="1137"/>
                  </a:lnTo>
                  <a:lnTo>
                    <a:pt x="1290" y="1137"/>
                  </a:lnTo>
                  <a:lnTo>
                    <a:pt x="1283" y="1138"/>
                  </a:lnTo>
                  <a:lnTo>
                    <a:pt x="1280" y="1142"/>
                  </a:lnTo>
                  <a:lnTo>
                    <a:pt x="1277" y="1146"/>
                  </a:lnTo>
                  <a:lnTo>
                    <a:pt x="1275" y="1148"/>
                  </a:lnTo>
                  <a:lnTo>
                    <a:pt x="1268" y="1147"/>
                  </a:lnTo>
                  <a:lnTo>
                    <a:pt x="1260" y="1143"/>
                  </a:lnTo>
                  <a:lnTo>
                    <a:pt x="1254" y="1138"/>
                  </a:lnTo>
                  <a:lnTo>
                    <a:pt x="1247" y="1133"/>
                  </a:lnTo>
                  <a:lnTo>
                    <a:pt x="1241" y="1132"/>
                  </a:lnTo>
                  <a:lnTo>
                    <a:pt x="1231" y="1134"/>
                  </a:lnTo>
                  <a:lnTo>
                    <a:pt x="1222" y="1136"/>
                  </a:lnTo>
                  <a:lnTo>
                    <a:pt x="1212" y="1133"/>
                  </a:lnTo>
                  <a:lnTo>
                    <a:pt x="1201" y="1132"/>
                  </a:lnTo>
                  <a:lnTo>
                    <a:pt x="1190" y="1131"/>
                  </a:lnTo>
                  <a:lnTo>
                    <a:pt x="1181" y="1132"/>
                  </a:lnTo>
                  <a:lnTo>
                    <a:pt x="1180" y="1134"/>
                  </a:lnTo>
                  <a:lnTo>
                    <a:pt x="1179" y="1137"/>
                  </a:lnTo>
                  <a:lnTo>
                    <a:pt x="1176" y="1139"/>
                  </a:lnTo>
                  <a:lnTo>
                    <a:pt x="1174" y="1139"/>
                  </a:lnTo>
                  <a:lnTo>
                    <a:pt x="1171" y="1139"/>
                  </a:lnTo>
                  <a:lnTo>
                    <a:pt x="1169" y="1142"/>
                  </a:lnTo>
                  <a:lnTo>
                    <a:pt x="1156" y="1144"/>
                  </a:lnTo>
                  <a:lnTo>
                    <a:pt x="1145" y="1149"/>
                  </a:lnTo>
                  <a:lnTo>
                    <a:pt x="1134" y="1153"/>
                  </a:lnTo>
                  <a:lnTo>
                    <a:pt x="1126" y="1158"/>
                  </a:lnTo>
                  <a:lnTo>
                    <a:pt x="1121" y="1163"/>
                  </a:lnTo>
                  <a:lnTo>
                    <a:pt x="1119" y="1173"/>
                  </a:lnTo>
                  <a:lnTo>
                    <a:pt x="1118" y="1177"/>
                  </a:lnTo>
                  <a:lnTo>
                    <a:pt x="1118" y="1180"/>
                  </a:lnTo>
                  <a:lnTo>
                    <a:pt x="1118" y="1184"/>
                  </a:lnTo>
                  <a:lnTo>
                    <a:pt x="1118" y="1188"/>
                  </a:lnTo>
                  <a:lnTo>
                    <a:pt x="1119" y="1192"/>
                  </a:lnTo>
                  <a:lnTo>
                    <a:pt x="1120" y="1195"/>
                  </a:lnTo>
                  <a:lnTo>
                    <a:pt x="1123" y="1199"/>
                  </a:lnTo>
                  <a:lnTo>
                    <a:pt x="1125" y="1202"/>
                  </a:lnTo>
                  <a:lnTo>
                    <a:pt x="1128" y="1205"/>
                  </a:lnTo>
                  <a:lnTo>
                    <a:pt x="1129" y="1210"/>
                  </a:lnTo>
                  <a:lnTo>
                    <a:pt x="1129" y="1221"/>
                  </a:lnTo>
                  <a:lnTo>
                    <a:pt x="1126" y="1231"/>
                  </a:lnTo>
                  <a:lnTo>
                    <a:pt x="1123" y="1243"/>
                  </a:lnTo>
                  <a:lnTo>
                    <a:pt x="1121" y="1254"/>
                  </a:lnTo>
                  <a:lnTo>
                    <a:pt x="1123" y="1263"/>
                  </a:lnTo>
                  <a:lnTo>
                    <a:pt x="1125" y="1270"/>
                  </a:lnTo>
                  <a:lnTo>
                    <a:pt x="1126" y="1280"/>
                  </a:lnTo>
                  <a:lnTo>
                    <a:pt x="1128" y="1282"/>
                  </a:lnTo>
                  <a:lnTo>
                    <a:pt x="1130" y="1285"/>
                  </a:lnTo>
                  <a:lnTo>
                    <a:pt x="1133" y="1286"/>
                  </a:lnTo>
                  <a:lnTo>
                    <a:pt x="1135" y="1289"/>
                  </a:lnTo>
                  <a:lnTo>
                    <a:pt x="1136" y="1291"/>
                  </a:lnTo>
                  <a:lnTo>
                    <a:pt x="1140" y="1295"/>
                  </a:lnTo>
                  <a:lnTo>
                    <a:pt x="1141" y="1299"/>
                  </a:lnTo>
                  <a:lnTo>
                    <a:pt x="1143" y="1302"/>
                  </a:lnTo>
                  <a:lnTo>
                    <a:pt x="1145" y="1306"/>
                  </a:lnTo>
                  <a:lnTo>
                    <a:pt x="1150" y="1313"/>
                  </a:lnTo>
                  <a:lnTo>
                    <a:pt x="1155" y="1320"/>
                  </a:lnTo>
                  <a:lnTo>
                    <a:pt x="1160" y="1325"/>
                  </a:lnTo>
                  <a:lnTo>
                    <a:pt x="1163" y="1328"/>
                  </a:lnTo>
                  <a:lnTo>
                    <a:pt x="1165" y="1332"/>
                  </a:lnTo>
                  <a:lnTo>
                    <a:pt x="1166" y="1336"/>
                  </a:lnTo>
                  <a:lnTo>
                    <a:pt x="1169" y="1340"/>
                  </a:lnTo>
                  <a:lnTo>
                    <a:pt x="1171" y="1343"/>
                  </a:lnTo>
                  <a:lnTo>
                    <a:pt x="1179" y="1346"/>
                  </a:lnTo>
                  <a:lnTo>
                    <a:pt x="1185" y="1347"/>
                  </a:lnTo>
                  <a:lnTo>
                    <a:pt x="1192" y="1348"/>
                  </a:lnTo>
                  <a:lnTo>
                    <a:pt x="1194" y="1350"/>
                  </a:lnTo>
                  <a:lnTo>
                    <a:pt x="1196" y="1351"/>
                  </a:lnTo>
                  <a:lnTo>
                    <a:pt x="1199" y="1352"/>
                  </a:lnTo>
                  <a:lnTo>
                    <a:pt x="1201" y="1353"/>
                  </a:lnTo>
                  <a:lnTo>
                    <a:pt x="1204" y="1353"/>
                  </a:lnTo>
                  <a:lnTo>
                    <a:pt x="1206" y="1355"/>
                  </a:lnTo>
                  <a:lnTo>
                    <a:pt x="1207" y="1353"/>
                  </a:lnTo>
                  <a:lnTo>
                    <a:pt x="1210" y="1352"/>
                  </a:lnTo>
                  <a:lnTo>
                    <a:pt x="1212" y="1351"/>
                  </a:lnTo>
                  <a:lnTo>
                    <a:pt x="1215" y="1350"/>
                  </a:lnTo>
                  <a:lnTo>
                    <a:pt x="1217" y="1350"/>
                  </a:lnTo>
                  <a:lnTo>
                    <a:pt x="1220" y="1350"/>
                  </a:lnTo>
                  <a:lnTo>
                    <a:pt x="1224" y="1351"/>
                  </a:lnTo>
                  <a:lnTo>
                    <a:pt x="1240" y="1351"/>
                  </a:lnTo>
                  <a:lnTo>
                    <a:pt x="1242" y="1350"/>
                  </a:lnTo>
                  <a:lnTo>
                    <a:pt x="1245" y="1348"/>
                  </a:lnTo>
                  <a:lnTo>
                    <a:pt x="1247" y="1348"/>
                  </a:lnTo>
                  <a:lnTo>
                    <a:pt x="1250" y="1350"/>
                  </a:lnTo>
                  <a:lnTo>
                    <a:pt x="1252" y="1351"/>
                  </a:lnTo>
                  <a:lnTo>
                    <a:pt x="1255" y="1352"/>
                  </a:lnTo>
                  <a:lnTo>
                    <a:pt x="1256" y="1353"/>
                  </a:lnTo>
                  <a:lnTo>
                    <a:pt x="1257" y="1353"/>
                  </a:lnTo>
                  <a:lnTo>
                    <a:pt x="1260" y="1355"/>
                  </a:lnTo>
                  <a:lnTo>
                    <a:pt x="1263" y="1353"/>
                  </a:lnTo>
                  <a:lnTo>
                    <a:pt x="1266" y="1353"/>
                  </a:lnTo>
                  <a:lnTo>
                    <a:pt x="1268" y="1352"/>
                  </a:lnTo>
                  <a:lnTo>
                    <a:pt x="1270" y="1351"/>
                  </a:lnTo>
                  <a:lnTo>
                    <a:pt x="1270" y="1348"/>
                  </a:lnTo>
                  <a:lnTo>
                    <a:pt x="1270" y="1347"/>
                  </a:lnTo>
                  <a:lnTo>
                    <a:pt x="1268" y="1346"/>
                  </a:lnTo>
                  <a:lnTo>
                    <a:pt x="1268" y="1343"/>
                  </a:lnTo>
                  <a:lnTo>
                    <a:pt x="1270" y="1341"/>
                  </a:lnTo>
                  <a:lnTo>
                    <a:pt x="1271" y="1340"/>
                  </a:lnTo>
                  <a:lnTo>
                    <a:pt x="1273" y="1337"/>
                  </a:lnTo>
                  <a:lnTo>
                    <a:pt x="1276" y="1335"/>
                  </a:lnTo>
                  <a:lnTo>
                    <a:pt x="1280" y="1330"/>
                  </a:lnTo>
                  <a:lnTo>
                    <a:pt x="1281" y="1322"/>
                  </a:lnTo>
                  <a:lnTo>
                    <a:pt x="1281" y="1315"/>
                  </a:lnTo>
                  <a:lnTo>
                    <a:pt x="1285" y="1310"/>
                  </a:lnTo>
                  <a:lnTo>
                    <a:pt x="1292" y="1307"/>
                  </a:lnTo>
                  <a:lnTo>
                    <a:pt x="1301" y="1307"/>
                  </a:lnTo>
                  <a:lnTo>
                    <a:pt x="1311" y="1307"/>
                  </a:lnTo>
                  <a:lnTo>
                    <a:pt x="1318" y="1306"/>
                  </a:lnTo>
                  <a:lnTo>
                    <a:pt x="1325" y="1305"/>
                  </a:lnTo>
                  <a:lnTo>
                    <a:pt x="1334" y="1305"/>
                  </a:lnTo>
                  <a:lnTo>
                    <a:pt x="1344" y="1305"/>
                  </a:lnTo>
                  <a:lnTo>
                    <a:pt x="1353" y="1306"/>
                  </a:lnTo>
                  <a:lnTo>
                    <a:pt x="1358" y="1309"/>
                  </a:lnTo>
                  <a:lnTo>
                    <a:pt x="1359" y="1315"/>
                  </a:lnTo>
                  <a:lnTo>
                    <a:pt x="1357" y="1318"/>
                  </a:lnTo>
                  <a:lnTo>
                    <a:pt x="1354" y="1322"/>
                  </a:lnTo>
                  <a:lnTo>
                    <a:pt x="1352" y="1325"/>
                  </a:lnTo>
                  <a:lnTo>
                    <a:pt x="1349" y="1328"/>
                  </a:lnTo>
                  <a:lnTo>
                    <a:pt x="1347" y="1332"/>
                  </a:lnTo>
                  <a:lnTo>
                    <a:pt x="1347" y="1336"/>
                  </a:lnTo>
                  <a:lnTo>
                    <a:pt x="1347" y="1340"/>
                  </a:lnTo>
                  <a:lnTo>
                    <a:pt x="1346" y="1350"/>
                  </a:lnTo>
                  <a:lnTo>
                    <a:pt x="1343" y="1357"/>
                  </a:lnTo>
                  <a:lnTo>
                    <a:pt x="1337" y="1363"/>
                  </a:lnTo>
                  <a:lnTo>
                    <a:pt x="1328" y="1367"/>
                  </a:lnTo>
                  <a:lnTo>
                    <a:pt x="1325" y="1367"/>
                  </a:lnTo>
                  <a:lnTo>
                    <a:pt x="1322" y="1367"/>
                  </a:lnTo>
                  <a:lnTo>
                    <a:pt x="1318" y="1368"/>
                  </a:lnTo>
                  <a:lnTo>
                    <a:pt x="1316" y="1369"/>
                  </a:lnTo>
                  <a:lnTo>
                    <a:pt x="1316" y="1372"/>
                  </a:lnTo>
                  <a:lnTo>
                    <a:pt x="1317" y="1374"/>
                  </a:lnTo>
                  <a:lnTo>
                    <a:pt x="1320" y="1377"/>
                  </a:lnTo>
                  <a:lnTo>
                    <a:pt x="1322" y="1378"/>
                  </a:lnTo>
                  <a:lnTo>
                    <a:pt x="1326" y="1379"/>
                  </a:lnTo>
                  <a:lnTo>
                    <a:pt x="1328" y="1384"/>
                  </a:lnTo>
                  <a:lnTo>
                    <a:pt x="1331" y="1391"/>
                  </a:lnTo>
                  <a:lnTo>
                    <a:pt x="1333" y="1396"/>
                  </a:lnTo>
                  <a:lnTo>
                    <a:pt x="1338" y="1401"/>
                  </a:lnTo>
                  <a:lnTo>
                    <a:pt x="1344" y="1403"/>
                  </a:lnTo>
                  <a:lnTo>
                    <a:pt x="1352" y="1403"/>
                  </a:lnTo>
                  <a:lnTo>
                    <a:pt x="1359" y="1402"/>
                  </a:lnTo>
                  <a:lnTo>
                    <a:pt x="1367" y="1401"/>
                  </a:lnTo>
                  <a:lnTo>
                    <a:pt x="1373" y="1403"/>
                  </a:lnTo>
                  <a:lnTo>
                    <a:pt x="1383" y="1403"/>
                  </a:lnTo>
                  <a:lnTo>
                    <a:pt x="1392" y="1402"/>
                  </a:lnTo>
                  <a:lnTo>
                    <a:pt x="1402" y="1401"/>
                  </a:lnTo>
                  <a:lnTo>
                    <a:pt x="1405" y="1401"/>
                  </a:lnTo>
                  <a:lnTo>
                    <a:pt x="1410" y="1401"/>
                  </a:lnTo>
                  <a:lnTo>
                    <a:pt x="1414" y="1401"/>
                  </a:lnTo>
                  <a:lnTo>
                    <a:pt x="1418" y="1402"/>
                  </a:lnTo>
                  <a:lnTo>
                    <a:pt x="1420" y="1403"/>
                  </a:lnTo>
                  <a:lnTo>
                    <a:pt x="1422" y="1406"/>
                  </a:lnTo>
                  <a:lnTo>
                    <a:pt x="1424" y="1408"/>
                  </a:lnTo>
                  <a:lnTo>
                    <a:pt x="1425" y="1411"/>
                  </a:lnTo>
                  <a:lnTo>
                    <a:pt x="1428" y="1412"/>
                  </a:lnTo>
                  <a:lnTo>
                    <a:pt x="1430" y="1412"/>
                  </a:lnTo>
                  <a:lnTo>
                    <a:pt x="1433" y="1412"/>
                  </a:lnTo>
                  <a:lnTo>
                    <a:pt x="1435" y="1411"/>
                  </a:lnTo>
                  <a:lnTo>
                    <a:pt x="1439" y="1411"/>
                  </a:lnTo>
                  <a:lnTo>
                    <a:pt x="1444" y="1413"/>
                  </a:lnTo>
                  <a:lnTo>
                    <a:pt x="1447" y="1418"/>
                  </a:lnTo>
                  <a:lnTo>
                    <a:pt x="1448" y="1425"/>
                  </a:lnTo>
                  <a:lnTo>
                    <a:pt x="1447" y="1432"/>
                  </a:lnTo>
                  <a:lnTo>
                    <a:pt x="1447" y="1437"/>
                  </a:lnTo>
                  <a:lnTo>
                    <a:pt x="1445" y="1442"/>
                  </a:lnTo>
                  <a:lnTo>
                    <a:pt x="1444" y="1447"/>
                  </a:lnTo>
                  <a:lnTo>
                    <a:pt x="1443" y="1450"/>
                  </a:lnTo>
                  <a:lnTo>
                    <a:pt x="1442" y="1455"/>
                  </a:lnTo>
                  <a:lnTo>
                    <a:pt x="1440" y="1459"/>
                  </a:lnTo>
                  <a:lnTo>
                    <a:pt x="1439" y="1464"/>
                  </a:lnTo>
                  <a:lnTo>
                    <a:pt x="1438" y="1466"/>
                  </a:lnTo>
                  <a:lnTo>
                    <a:pt x="1437" y="1470"/>
                  </a:lnTo>
                  <a:lnTo>
                    <a:pt x="1437" y="1474"/>
                  </a:lnTo>
                  <a:lnTo>
                    <a:pt x="1437" y="1491"/>
                  </a:lnTo>
                  <a:lnTo>
                    <a:pt x="1438" y="1495"/>
                  </a:lnTo>
                  <a:lnTo>
                    <a:pt x="1442" y="1496"/>
                  </a:lnTo>
                  <a:lnTo>
                    <a:pt x="1445" y="1499"/>
                  </a:lnTo>
                  <a:lnTo>
                    <a:pt x="1448" y="1500"/>
                  </a:lnTo>
                  <a:lnTo>
                    <a:pt x="1452" y="1503"/>
                  </a:lnTo>
                  <a:lnTo>
                    <a:pt x="1453" y="1504"/>
                  </a:lnTo>
                  <a:lnTo>
                    <a:pt x="1454" y="1505"/>
                  </a:lnTo>
                  <a:lnTo>
                    <a:pt x="1457" y="1506"/>
                  </a:lnTo>
                  <a:lnTo>
                    <a:pt x="1459" y="1509"/>
                  </a:lnTo>
                  <a:lnTo>
                    <a:pt x="1463" y="1510"/>
                  </a:lnTo>
                  <a:lnTo>
                    <a:pt x="1468" y="1512"/>
                  </a:lnTo>
                  <a:lnTo>
                    <a:pt x="1473" y="1512"/>
                  </a:lnTo>
                  <a:lnTo>
                    <a:pt x="1478" y="1512"/>
                  </a:lnTo>
                  <a:lnTo>
                    <a:pt x="1491" y="1511"/>
                  </a:lnTo>
                  <a:lnTo>
                    <a:pt x="1503" y="1508"/>
                  </a:lnTo>
                  <a:lnTo>
                    <a:pt x="1513" y="1505"/>
                  </a:lnTo>
                  <a:lnTo>
                    <a:pt x="1523" y="1503"/>
                  </a:lnTo>
                  <a:lnTo>
                    <a:pt x="1533" y="1505"/>
                  </a:lnTo>
                  <a:lnTo>
                    <a:pt x="1543" y="1508"/>
                  </a:lnTo>
                  <a:lnTo>
                    <a:pt x="1551" y="1510"/>
                  </a:lnTo>
                  <a:lnTo>
                    <a:pt x="1552" y="1510"/>
                  </a:lnTo>
                  <a:lnTo>
                    <a:pt x="1554" y="1511"/>
                  </a:lnTo>
                  <a:lnTo>
                    <a:pt x="1556" y="1514"/>
                  </a:lnTo>
                  <a:lnTo>
                    <a:pt x="1560" y="1515"/>
                  </a:lnTo>
                  <a:lnTo>
                    <a:pt x="1562" y="1516"/>
                  </a:lnTo>
                  <a:lnTo>
                    <a:pt x="1566" y="1517"/>
                  </a:lnTo>
                  <a:lnTo>
                    <a:pt x="1569" y="1519"/>
                  </a:lnTo>
                  <a:lnTo>
                    <a:pt x="1570" y="1517"/>
                  </a:lnTo>
                  <a:lnTo>
                    <a:pt x="1574" y="1516"/>
                  </a:lnTo>
                  <a:lnTo>
                    <a:pt x="1577" y="1514"/>
                  </a:lnTo>
                  <a:lnTo>
                    <a:pt x="1581" y="1511"/>
                  </a:lnTo>
                  <a:lnTo>
                    <a:pt x="1584" y="1508"/>
                  </a:lnTo>
                  <a:lnTo>
                    <a:pt x="1589" y="1505"/>
                  </a:lnTo>
                  <a:lnTo>
                    <a:pt x="1595" y="1501"/>
                  </a:lnTo>
                  <a:lnTo>
                    <a:pt x="1599" y="1495"/>
                  </a:lnTo>
                  <a:lnTo>
                    <a:pt x="1601" y="1490"/>
                  </a:lnTo>
                  <a:lnTo>
                    <a:pt x="1604" y="1484"/>
                  </a:lnTo>
                  <a:lnTo>
                    <a:pt x="1610" y="1479"/>
                  </a:lnTo>
                  <a:lnTo>
                    <a:pt x="1611" y="1478"/>
                  </a:lnTo>
                  <a:lnTo>
                    <a:pt x="1614" y="1476"/>
                  </a:lnTo>
                  <a:lnTo>
                    <a:pt x="1615" y="1474"/>
                  </a:lnTo>
                  <a:lnTo>
                    <a:pt x="1617" y="1474"/>
                  </a:lnTo>
                  <a:lnTo>
                    <a:pt x="1620" y="1474"/>
                  </a:lnTo>
                  <a:lnTo>
                    <a:pt x="1621" y="1474"/>
                  </a:lnTo>
                  <a:lnTo>
                    <a:pt x="1622" y="1475"/>
                  </a:lnTo>
                  <a:lnTo>
                    <a:pt x="1623" y="1475"/>
                  </a:lnTo>
                  <a:lnTo>
                    <a:pt x="1625" y="1476"/>
                  </a:lnTo>
                  <a:lnTo>
                    <a:pt x="1627" y="1476"/>
                  </a:lnTo>
                  <a:lnTo>
                    <a:pt x="1628" y="1476"/>
                  </a:lnTo>
                  <a:lnTo>
                    <a:pt x="1630" y="1475"/>
                  </a:lnTo>
                  <a:lnTo>
                    <a:pt x="1631" y="1473"/>
                  </a:lnTo>
                  <a:lnTo>
                    <a:pt x="1632" y="1471"/>
                  </a:lnTo>
                  <a:lnTo>
                    <a:pt x="1633" y="1470"/>
                  </a:lnTo>
                  <a:lnTo>
                    <a:pt x="1636" y="1468"/>
                  </a:lnTo>
                  <a:lnTo>
                    <a:pt x="1661" y="1463"/>
                  </a:lnTo>
                  <a:lnTo>
                    <a:pt x="1683" y="1453"/>
                  </a:lnTo>
                  <a:lnTo>
                    <a:pt x="1685" y="1452"/>
                  </a:lnTo>
                  <a:lnTo>
                    <a:pt x="1687" y="1449"/>
                  </a:lnTo>
                  <a:lnTo>
                    <a:pt x="1691" y="1449"/>
                  </a:lnTo>
                  <a:lnTo>
                    <a:pt x="1693" y="1448"/>
                  </a:lnTo>
                  <a:lnTo>
                    <a:pt x="1696" y="1448"/>
                  </a:lnTo>
                  <a:lnTo>
                    <a:pt x="1698" y="1448"/>
                  </a:lnTo>
                  <a:lnTo>
                    <a:pt x="1701" y="1449"/>
                  </a:lnTo>
                  <a:lnTo>
                    <a:pt x="1702" y="1450"/>
                  </a:lnTo>
                  <a:lnTo>
                    <a:pt x="1701" y="1453"/>
                  </a:lnTo>
                  <a:lnTo>
                    <a:pt x="1699" y="1455"/>
                  </a:lnTo>
                  <a:lnTo>
                    <a:pt x="1697" y="1457"/>
                  </a:lnTo>
                  <a:lnTo>
                    <a:pt x="1695" y="1458"/>
                  </a:lnTo>
                  <a:lnTo>
                    <a:pt x="1692" y="1459"/>
                  </a:lnTo>
                  <a:lnTo>
                    <a:pt x="1690" y="1459"/>
                  </a:lnTo>
                  <a:lnTo>
                    <a:pt x="1686" y="1460"/>
                  </a:lnTo>
                  <a:lnTo>
                    <a:pt x="1685" y="1461"/>
                  </a:lnTo>
                  <a:lnTo>
                    <a:pt x="1683" y="1463"/>
                  </a:lnTo>
                  <a:lnTo>
                    <a:pt x="1682" y="1465"/>
                  </a:lnTo>
                  <a:lnTo>
                    <a:pt x="1682" y="1468"/>
                  </a:lnTo>
                  <a:lnTo>
                    <a:pt x="1682" y="1470"/>
                  </a:lnTo>
                  <a:lnTo>
                    <a:pt x="1683" y="1474"/>
                  </a:lnTo>
                  <a:lnTo>
                    <a:pt x="1685" y="1476"/>
                  </a:lnTo>
                  <a:lnTo>
                    <a:pt x="1686" y="1479"/>
                  </a:lnTo>
                  <a:lnTo>
                    <a:pt x="1686" y="1481"/>
                  </a:lnTo>
                  <a:lnTo>
                    <a:pt x="1683" y="1484"/>
                  </a:lnTo>
                  <a:lnTo>
                    <a:pt x="1681" y="1485"/>
                  </a:lnTo>
                  <a:lnTo>
                    <a:pt x="1678" y="1488"/>
                  </a:lnTo>
                  <a:lnTo>
                    <a:pt x="1675" y="1489"/>
                  </a:lnTo>
                  <a:lnTo>
                    <a:pt x="1672" y="1490"/>
                  </a:lnTo>
                  <a:lnTo>
                    <a:pt x="1671" y="1493"/>
                  </a:lnTo>
                  <a:lnTo>
                    <a:pt x="1670" y="1494"/>
                  </a:lnTo>
                  <a:lnTo>
                    <a:pt x="1671" y="1495"/>
                  </a:lnTo>
                  <a:lnTo>
                    <a:pt x="1672" y="1496"/>
                  </a:lnTo>
                  <a:lnTo>
                    <a:pt x="1673" y="1498"/>
                  </a:lnTo>
                  <a:lnTo>
                    <a:pt x="1676" y="1499"/>
                  </a:lnTo>
                  <a:lnTo>
                    <a:pt x="1677" y="1500"/>
                  </a:lnTo>
                  <a:lnTo>
                    <a:pt x="1680" y="1500"/>
                  </a:lnTo>
                  <a:lnTo>
                    <a:pt x="1680" y="1501"/>
                  </a:lnTo>
                  <a:lnTo>
                    <a:pt x="1681" y="1503"/>
                  </a:lnTo>
                  <a:lnTo>
                    <a:pt x="1683" y="1505"/>
                  </a:lnTo>
                  <a:lnTo>
                    <a:pt x="1685" y="1505"/>
                  </a:lnTo>
                  <a:lnTo>
                    <a:pt x="1686" y="1505"/>
                  </a:lnTo>
                  <a:lnTo>
                    <a:pt x="1688" y="1503"/>
                  </a:lnTo>
                  <a:lnTo>
                    <a:pt x="1690" y="1501"/>
                  </a:lnTo>
                  <a:lnTo>
                    <a:pt x="1692" y="1499"/>
                  </a:lnTo>
                  <a:lnTo>
                    <a:pt x="1693" y="1496"/>
                  </a:lnTo>
                  <a:lnTo>
                    <a:pt x="1695" y="1494"/>
                  </a:lnTo>
                  <a:lnTo>
                    <a:pt x="1695" y="1491"/>
                  </a:lnTo>
                  <a:lnTo>
                    <a:pt x="1693" y="1489"/>
                  </a:lnTo>
                  <a:lnTo>
                    <a:pt x="1692" y="1486"/>
                  </a:lnTo>
                  <a:lnTo>
                    <a:pt x="1691" y="1484"/>
                  </a:lnTo>
                  <a:lnTo>
                    <a:pt x="1690" y="1481"/>
                  </a:lnTo>
                  <a:lnTo>
                    <a:pt x="1690" y="1479"/>
                  </a:lnTo>
                  <a:lnTo>
                    <a:pt x="1690" y="1476"/>
                  </a:lnTo>
                  <a:lnTo>
                    <a:pt x="1691" y="1473"/>
                  </a:lnTo>
                  <a:lnTo>
                    <a:pt x="1693" y="1471"/>
                  </a:lnTo>
                  <a:lnTo>
                    <a:pt x="1703" y="1468"/>
                  </a:lnTo>
                  <a:lnTo>
                    <a:pt x="1713" y="1465"/>
                  </a:lnTo>
                  <a:lnTo>
                    <a:pt x="1724" y="1463"/>
                  </a:lnTo>
                  <a:lnTo>
                    <a:pt x="1723" y="1460"/>
                  </a:lnTo>
                  <a:lnTo>
                    <a:pt x="1722" y="1459"/>
                  </a:lnTo>
                  <a:lnTo>
                    <a:pt x="1719" y="1458"/>
                  </a:lnTo>
                  <a:lnTo>
                    <a:pt x="1718" y="1457"/>
                  </a:lnTo>
                  <a:lnTo>
                    <a:pt x="1717" y="1455"/>
                  </a:lnTo>
                  <a:lnTo>
                    <a:pt x="1717" y="1453"/>
                  </a:lnTo>
                  <a:lnTo>
                    <a:pt x="1718" y="1452"/>
                  </a:lnTo>
                  <a:lnTo>
                    <a:pt x="1721" y="1450"/>
                  </a:lnTo>
                  <a:lnTo>
                    <a:pt x="1722" y="1450"/>
                  </a:lnTo>
                  <a:lnTo>
                    <a:pt x="1724" y="1452"/>
                  </a:lnTo>
                  <a:lnTo>
                    <a:pt x="1727" y="1453"/>
                  </a:lnTo>
                  <a:lnTo>
                    <a:pt x="1728" y="1454"/>
                  </a:lnTo>
                  <a:lnTo>
                    <a:pt x="1731" y="1455"/>
                  </a:lnTo>
                  <a:lnTo>
                    <a:pt x="1729" y="1457"/>
                  </a:lnTo>
                  <a:lnTo>
                    <a:pt x="1729" y="1458"/>
                  </a:lnTo>
                  <a:lnTo>
                    <a:pt x="1728" y="1459"/>
                  </a:lnTo>
                  <a:lnTo>
                    <a:pt x="1728" y="1459"/>
                  </a:lnTo>
                  <a:lnTo>
                    <a:pt x="1728" y="1460"/>
                  </a:lnTo>
                  <a:lnTo>
                    <a:pt x="1731" y="1460"/>
                  </a:lnTo>
                  <a:lnTo>
                    <a:pt x="1743" y="1460"/>
                  </a:lnTo>
                  <a:lnTo>
                    <a:pt x="1747" y="1460"/>
                  </a:lnTo>
                  <a:lnTo>
                    <a:pt x="1751" y="1461"/>
                  </a:lnTo>
                  <a:lnTo>
                    <a:pt x="1752" y="1463"/>
                  </a:lnTo>
                  <a:lnTo>
                    <a:pt x="1753" y="1464"/>
                  </a:lnTo>
                  <a:lnTo>
                    <a:pt x="1753" y="1465"/>
                  </a:lnTo>
                  <a:lnTo>
                    <a:pt x="1754" y="1468"/>
                  </a:lnTo>
                  <a:lnTo>
                    <a:pt x="1754" y="1470"/>
                  </a:lnTo>
                  <a:lnTo>
                    <a:pt x="1754" y="1473"/>
                  </a:lnTo>
                  <a:lnTo>
                    <a:pt x="1756" y="1474"/>
                  </a:lnTo>
                  <a:lnTo>
                    <a:pt x="1758" y="1475"/>
                  </a:lnTo>
                  <a:lnTo>
                    <a:pt x="1762" y="1476"/>
                  </a:lnTo>
                  <a:lnTo>
                    <a:pt x="1770" y="1474"/>
                  </a:lnTo>
                  <a:lnTo>
                    <a:pt x="1780" y="1471"/>
                  </a:lnTo>
                  <a:lnTo>
                    <a:pt x="1790" y="1471"/>
                  </a:lnTo>
                  <a:lnTo>
                    <a:pt x="1798" y="1474"/>
                  </a:lnTo>
                  <a:lnTo>
                    <a:pt x="1799" y="1474"/>
                  </a:lnTo>
                  <a:lnTo>
                    <a:pt x="1800" y="1474"/>
                  </a:lnTo>
                  <a:lnTo>
                    <a:pt x="1800" y="1475"/>
                  </a:lnTo>
                  <a:lnTo>
                    <a:pt x="1800" y="1476"/>
                  </a:lnTo>
                  <a:lnTo>
                    <a:pt x="1802" y="1478"/>
                  </a:lnTo>
                  <a:lnTo>
                    <a:pt x="1803" y="1478"/>
                  </a:lnTo>
                  <a:lnTo>
                    <a:pt x="1805" y="1478"/>
                  </a:lnTo>
                  <a:lnTo>
                    <a:pt x="1807" y="1479"/>
                  </a:lnTo>
                  <a:lnTo>
                    <a:pt x="1809" y="1479"/>
                  </a:lnTo>
                  <a:lnTo>
                    <a:pt x="1820" y="1478"/>
                  </a:lnTo>
                  <a:lnTo>
                    <a:pt x="1830" y="1474"/>
                  </a:lnTo>
                  <a:lnTo>
                    <a:pt x="1834" y="1470"/>
                  </a:lnTo>
                  <a:lnTo>
                    <a:pt x="1839" y="1468"/>
                  </a:lnTo>
                  <a:lnTo>
                    <a:pt x="1845" y="1466"/>
                  </a:lnTo>
                  <a:lnTo>
                    <a:pt x="1850" y="1463"/>
                  </a:lnTo>
                  <a:lnTo>
                    <a:pt x="1854" y="1461"/>
                  </a:lnTo>
                  <a:lnTo>
                    <a:pt x="1856" y="1460"/>
                  </a:lnTo>
                  <a:lnTo>
                    <a:pt x="1859" y="1460"/>
                  </a:lnTo>
                  <a:lnTo>
                    <a:pt x="1860" y="1461"/>
                  </a:lnTo>
                  <a:lnTo>
                    <a:pt x="1861" y="1463"/>
                  </a:lnTo>
                  <a:lnTo>
                    <a:pt x="1863" y="1464"/>
                  </a:lnTo>
                  <a:lnTo>
                    <a:pt x="1863" y="1465"/>
                  </a:lnTo>
                  <a:lnTo>
                    <a:pt x="1864" y="1466"/>
                  </a:lnTo>
                  <a:lnTo>
                    <a:pt x="1865" y="1468"/>
                  </a:lnTo>
                  <a:lnTo>
                    <a:pt x="1866" y="1468"/>
                  </a:lnTo>
                  <a:lnTo>
                    <a:pt x="1868" y="1469"/>
                  </a:lnTo>
                  <a:lnTo>
                    <a:pt x="1869" y="1470"/>
                  </a:lnTo>
                  <a:lnTo>
                    <a:pt x="1868" y="1471"/>
                  </a:lnTo>
                  <a:lnTo>
                    <a:pt x="1868" y="1473"/>
                  </a:lnTo>
                  <a:lnTo>
                    <a:pt x="1868" y="1474"/>
                  </a:lnTo>
                  <a:lnTo>
                    <a:pt x="1869" y="1475"/>
                  </a:lnTo>
                  <a:lnTo>
                    <a:pt x="1871" y="1476"/>
                  </a:lnTo>
                  <a:lnTo>
                    <a:pt x="1875" y="1476"/>
                  </a:lnTo>
                  <a:lnTo>
                    <a:pt x="1879" y="1478"/>
                  </a:lnTo>
                  <a:lnTo>
                    <a:pt x="1881" y="1479"/>
                  </a:lnTo>
                  <a:lnTo>
                    <a:pt x="1885" y="1481"/>
                  </a:lnTo>
                  <a:lnTo>
                    <a:pt x="1885" y="1479"/>
                  </a:lnTo>
                  <a:lnTo>
                    <a:pt x="1886" y="1478"/>
                  </a:lnTo>
                  <a:lnTo>
                    <a:pt x="1888" y="1476"/>
                  </a:lnTo>
                  <a:lnTo>
                    <a:pt x="1890" y="1478"/>
                  </a:lnTo>
                  <a:lnTo>
                    <a:pt x="1893" y="1479"/>
                  </a:lnTo>
                  <a:lnTo>
                    <a:pt x="1895" y="1480"/>
                  </a:lnTo>
                  <a:lnTo>
                    <a:pt x="1896" y="1481"/>
                  </a:lnTo>
                  <a:lnTo>
                    <a:pt x="1899" y="1481"/>
                  </a:lnTo>
                  <a:lnTo>
                    <a:pt x="1900" y="1483"/>
                  </a:lnTo>
                  <a:lnTo>
                    <a:pt x="1900" y="1484"/>
                  </a:lnTo>
                  <a:lnTo>
                    <a:pt x="1901" y="1485"/>
                  </a:lnTo>
                  <a:lnTo>
                    <a:pt x="1901" y="1488"/>
                  </a:lnTo>
                  <a:lnTo>
                    <a:pt x="1900" y="1489"/>
                  </a:lnTo>
                  <a:lnTo>
                    <a:pt x="1899" y="1490"/>
                  </a:lnTo>
                  <a:lnTo>
                    <a:pt x="1896" y="1491"/>
                  </a:lnTo>
                  <a:lnTo>
                    <a:pt x="1894" y="1493"/>
                  </a:lnTo>
                  <a:lnTo>
                    <a:pt x="1891" y="1494"/>
                  </a:lnTo>
                  <a:lnTo>
                    <a:pt x="1890" y="1494"/>
                  </a:lnTo>
                  <a:lnTo>
                    <a:pt x="1889" y="1496"/>
                  </a:lnTo>
                  <a:lnTo>
                    <a:pt x="1889" y="1496"/>
                  </a:lnTo>
                  <a:lnTo>
                    <a:pt x="1890" y="1496"/>
                  </a:lnTo>
                  <a:lnTo>
                    <a:pt x="1891" y="1496"/>
                  </a:lnTo>
                  <a:lnTo>
                    <a:pt x="1894" y="1496"/>
                  </a:lnTo>
                  <a:lnTo>
                    <a:pt x="1895" y="1495"/>
                  </a:lnTo>
                  <a:lnTo>
                    <a:pt x="1898" y="1495"/>
                  </a:lnTo>
                  <a:lnTo>
                    <a:pt x="1899" y="1495"/>
                  </a:lnTo>
                  <a:lnTo>
                    <a:pt x="1900" y="1494"/>
                  </a:lnTo>
                  <a:lnTo>
                    <a:pt x="1914" y="1493"/>
                  </a:lnTo>
                  <a:lnTo>
                    <a:pt x="1925" y="1495"/>
                  </a:lnTo>
                  <a:lnTo>
                    <a:pt x="1932" y="1503"/>
                  </a:lnTo>
                  <a:lnTo>
                    <a:pt x="1934" y="1504"/>
                  </a:lnTo>
                  <a:lnTo>
                    <a:pt x="1936" y="1506"/>
                  </a:lnTo>
                  <a:lnTo>
                    <a:pt x="1937" y="1509"/>
                  </a:lnTo>
                  <a:lnTo>
                    <a:pt x="1940" y="1511"/>
                  </a:lnTo>
                  <a:lnTo>
                    <a:pt x="1940" y="1512"/>
                  </a:lnTo>
                  <a:lnTo>
                    <a:pt x="1937" y="1520"/>
                  </a:lnTo>
                  <a:lnTo>
                    <a:pt x="1940" y="1517"/>
                  </a:lnTo>
                  <a:lnTo>
                    <a:pt x="1945" y="1517"/>
                  </a:lnTo>
                  <a:lnTo>
                    <a:pt x="1951" y="1519"/>
                  </a:lnTo>
                  <a:lnTo>
                    <a:pt x="1955" y="1521"/>
                  </a:lnTo>
                  <a:lnTo>
                    <a:pt x="1959" y="1522"/>
                  </a:lnTo>
                  <a:lnTo>
                    <a:pt x="1960" y="1524"/>
                  </a:lnTo>
                  <a:lnTo>
                    <a:pt x="1961" y="1525"/>
                  </a:lnTo>
                  <a:lnTo>
                    <a:pt x="1962" y="1526"/>
                  </a:lnTo>
                  <a:lnTo>
                    <a:pt x="1964" y="1529"/>
                  </a:lnTo>
                  <a:lnTo>
                    <a:pt x="1965" y="1529"/>
                  </a:lnTo>
                  <a:lnTo>
                    <a:pt x="1969" y="1530"/>
                  </a:lnTo>
                  <a:lnTo>
                    <a:pt x="1971" y="1530"/>
                  </a:lnTo>
                  <a:lnTo>
                    <a:pt x="1975" y="1529"/>
                  </a:lnTo>
                  <a:lnTo>
                    <a:pt x="1977" y="1529"/>
                  </a:lnTo>
                  <a:lnTo>
                    <a:pt x="1981" y="1529"/>
                  </a:lnTo>
                  <a:lnTo>
                    <a:pt x="2007" y="1619"/>
                  </a:lnTo>
                  <a:lnTo>
                    <a:pt x="2030" y="1713"/>
                  </a:lnTo>
                  <a:lnTo>
                    <a:pt x="2043" y="1767"/>
                  </a:lnTo>
                  <a:lnTo>
                    <a:pt x="2061" y="1821"/>
                  </a:lnTo>
                  <a:lnTo>
                    <a:pt x="2081" y="1873"/>
                  </a:lnTo>
                  <a:lnTo>
                    <a:pt x="2077" y="1873"/>
                  </a:lnTo>
                  <a:lnTo>
                    <a:pt x="2074" y="1873"/>
                  </a:lnTo>
                  <a:lnTo>
                    <a:pt x="2072" y="1874"/>
                  </a:lnTo>
                  <a:lnTo>
                    <a:pt x="2068" y="1876"/>
                  </a:lnTo>
                  <a:lnTo>
                    <a:pt x="2053" y="1883"/>
                  </a:lnTo>
                  <a:lnTo>
                    <a:pt x="2042" y="1892"/>
                  </a:lnTo>
                  <a:lnTo>
                    <a:pt x="2038" y="1894"/>
                  </a:lnTo>
                  <a:lnTo>
                    <a:pt x="2036" y="1897"/>
                  </a:lnTo>
                  <a:lnTo>
                    <a:pt x="2035" y="1899"/>
                  </a:lnTo>
                  <a:lnTo>
                    <a:pt x="2033" y="1903"/>
                  </a:lnTo>
                  <a:lnTo>
                    <a:pt x="2032" y="1905"/>
                  </a:lnTo>
                  <a:lnTo>
                    <a:pt x="2031" y="1908"/>
                  </a:lnTo>
                  <a:lnTo>
                    <a:pt x="2030" y="1909"/>
                  </a:lnTo>
                  <a:lnTo>
                    <a:pt x="2030" y="1915"/>
                  </a:lnTo>
                  <a:lnTo>
                    <a:pt x="2028" y="1920"/>
                  </a:lnTo>
                  <a:lnTo>
                    <a:pt x="2026" y="1925"/>
                  </a:lnTo>
                  <a:lnTo>
                    <a:pt x="2018" y="1930"/>
                  </a:lnTo>
                  <a:lnTo>
                    <a:pt x="2016" y="1932"/>
                  </a:lnTo>
                  <a:lnTo>
                    <a:pt x="2013" y="1933"/>
                  </a:lnTo>
                  <a:lnTo>
                    <a:pt x="2011" y="1935"/>
                  </a:lnTo>
                  <a:lnTo>
                    <a:pt x="2008" y="1938"/>
                  </a:lnTo>
                  <a:lnTo>
                    <a:pt x="2006" y="1939"/>
                  </a:lnTo>
                  <a:lnTo>
                    <a:pt x="2003" y="1942"/>
                  </a:lnTo>
                  <a:lnTo>
                    <a:pt x="2003" y="1944"/>
                  </a:lnTo>
                  <a:lnTo>
                    <a:pt x="2002" y="1945"/>
                  </a:lnTo>
                  <a:lnTo>
                    <a:pt x="2002" y="1947"/>
                  </a:lnTo>
                  <a:lnTo>
                    <a:pt x="2001" y="1947"/>
                  </a:lnTo>
                  <a:lnTo>
                    <a:pt x="2001" y="1948"/>
                  </a:lnTo>
                  <a:lnTo>
                    <a:pt x="2000" y="1949"/>
                  </a:lnTo>
                  <a:lnTo>
                    <a:pt x="1997" y="1949"/>
                  </a:lnTo>
                  <a:lnTo>
                    <a:pt x="1997" y="1950"/>
                  </a:lnTo>
                  <a:lnTo>
                    <a:pt x="1996" y="1950"/>
                  </a:lnTo>
                  <a:lnTo>
                    <a:pt x="1997" y="1949"/>
                  </a:lnTo>
                  <a:lnTo>
                    <a:pt x="1997" y="1948"/>
                  </a:lnTo>
                  <a:lnTo>
                    <a:pt x="1997" y="1947"/>
                  </a:lnTo>
                  <a:lnTo>
                    <a:pt x="1995" y="1947"/>
                  </a:lnTo>
                  <a:lnTo>
                    <a:pt x="1991" y="1948"/>
                  </a:lnTo>
                  <a:lnTo>
                    <a:pt x="1990" y="1949"/>
                  </a:lnTo>
                  <a:lnTo>
                    <a:pt x="1987" y="1951"/>
                  </a:lnTo>
                  <a:lnTo>
                    <a:pt x="1984" y="1954"/>
                  </a:lnTo>
                  <a:lnTo>
                    <a:pt x="1980" y="1956"/>
                  </a:lnTo>
                  <a:lnTo>
                    <a:pt x="1977" y="1959"/>
                  </a:lnTo>
                  <a:lnTo>
                    <a:pt x="1976" y="1960"/>
                  </a:lnTo>
                  <a:lnTo>
                    <a:pt x="1975" y="1963"/>
                  </a:lnTo>
                  <a:lnTo>
                    <a:pt x="1975" y="1964"/>
                  </a:lnTo>
                  <a:lnTo>
                    <a:pt x="1974" y="1965"/>
                  </a:lnTo>
                  <a:lnTo>
                    <a:pt x="1971" y="1968"/>
                  </a:lnTo>
                  <a:lnTo>
                    <a:pt x="1970" y="1969"/>
                  </a:lnTo>
                  <a:lnTo>
                    <a:pt x="1969" y="1973"/>
                  </a:lnTo>
                  <a:lnTo>
                    <a:pt x="1967" y="1975"/>
                  </a:lnTo>
                  <a:lnTo>
                    <a:pt x="1966" y="1978"/>
                  </a:lnTo>
                  <a:lnTo>
                    <a:pt x="1965" y="1979"/>
                  </a:lnTo>
                  <a:lnTo>
                    <a:pt x="1962" y="1981"/>
                  </a:lnTo>
                  <a:lnTo>
                    <a:pt x="1959" y="1983"/>
                  </a:lnTo>
                  <a:lnTo>
                    <a:pt x="1956" y="1983"/>
                  </a:lnTo>
                  <a:lnTo>
                    <a:pt x="1952" y="1985"/>
                  </a:lnTo>
                  <a:lnTo>
                    <a:pt x="1951" y="1986"/>
                  </a:lnTo>
                  <a:lnTo>
                    <a:pt x="1950" y="1989"/>
                  </a:lnTo>
                  <a:lnTo>
                    <a:pt x="1947" y="1990"/>
                  </a:lnTo>
                  <a:lnTo>
                    <a:pt x="1930" y="1996"/>
                  </a:lnTo>
                  <a:lnTo>
                    <a:pt x="1911" y="1999"/>
                  </a:lnTo>
                  <a:lnTo>
                    <a:pt x="1909" y="1997"/>
                  </a:lnTo>
                  <a:lnTo>
                    <a:pt x="1906" y="1997"/>
                  </a:lnTo>
                  <a:lnTo>
                    <a:pt x="1905" y="1996"/>
                  </a:lnTo>
                  <a:lnTo>
                    <a:pt x="1904" y="1996"/>
                  </a:lnTo>
                  <a:lnTo>
                    <a:pt x="1900" y="1996"/>
                  </a:lnTo>
                  <a:lnTo>
                    <a:pt x="1888" y="1996"/>
                  </a:lnTo>
                  <a:lnTo>
                    <a:pt x="1885" y="1995"/>
                  </a:lnTo>
                  <a:lnTo>
                    <a:pt x="1884" y="1995"/>
                  </a:lnTo>
                  <a:lnTo>
                    <a:pt x="1884" y="1996"/>
                  </a:lnTo>
                  <a:lnTo>
                    <a:pt x="1884" y="1997"/>
                  </a:lnTo>
                  <a:lnTo>
                    <a:pt x="1884" y="2000"/>
                  </a:lnTo>
                  <a:lnTo>
                    <a:pt x="1885" y="2000"/>
                  </a:lnTo>
                  <a:lnTo>
                    <a:pt x="1888" y="2001"/>
                  </a:lnTo>
                  <a:lnTo>
                    <a:pt x="1890" y="2001"/>
                  </a:lnTo>
                  <a:lnTo>
                    <a:pt x="1894" y="2002"/>
                  </a:lnTo>
                  <a:lnTo>
                    <a:pt x="1896" y="2002"/>
                  </a:lnTo>
                  <a:lnTo>
                    <a:pt x="1899" y="2002"/>
                  </a:lnTo>
                  <a:lnTo>
                    <a:pt x="1901" y="2004"/>
                  </a:lnTo>
                  <a:lnTo>
                    <a:pt x="1904" y="2006"/>
                  </a:lnTo>
                  <a:lnTo>
                    <a:pt x="1903" y="2006"/>
                  </a:lnTo>
                  <a:lnTo>
                    <a:pt x="1903" y="2007"/>
                  </a:lnTo>
                  <a:lnTo>
                    <a:pt x="1903" y="2010"/>
                  </a:lnTo>
                  <a:lnTo>
                    <a:pt x="1904" y="2011"/>
                  </a:lnTo>
                  <a:lnTo>
                    <a:pt x="1905" y="2011"/>
                  </a:lnTo>
                  <a:lnTo>
                    <a:pt x="1908" y="2011"/>
                  </a:lnTo>
                  <a:lnTo>
                    <a:pt x="1909" y="2012"/>
                  </a:lnTo>
                  <a:lnTo>
                    <a:pt x="1910" y="2012"/>
                  </a:lnTo>
                  <a:lnTo>
                    <a:pt x="1911" y="2014"/>
                  </a:lnTo>
                  <a:lnTo>
                    <a:pt x="1910" y="2017"/>
                  </a:lnTo>
                  <a:lnTo>
                    <a:pt x="1908" y="2020"/>
                  </a:lnTo>
                  <a:lnTo>
                    <a:pt x="1905" y="2022"/>
                  </a:lnTo>
                  <a:lnTo>
                    <a:pt x="1901" y="2025"/>
                  </a:lnTo>
                  <a:lnTo>
                    <a:pt x="1898" y="2027"/>
                  </a:lnTo>
                  <a:lnTo>
                    <a:pt x="1891" y="2031"/>
                  </a:lnTo>
                  <a:lnTo>
                    <a:pt x="1883" y="2035"/>
                  </a:lnTo>
                  <a:lnTo>
                    <a:pt x="1871" y="2037"/>
                  </a:lnTo>
                  <a:lnTo>
                    <a:pt x="1866" y="2039"/>
                  </a:lnTo>
                  <a:lnTo>
                    <a:pt x="1861" y="2040"/>
                  </a:lnTo>
                  <a:lnTo>
                    <a:pt x="1856" y="2040"/>
                  </a:lnTo>
                  <a:lnTo>
                    <a:pt x="1843" y="2040"/>
                  </a:lnTo>
                  <a:lnTo>
                    <a:pt x="1840" y="2042"/>
                  </a:lnTo>
                  <a:lnTo>
                    <a:pt x="1840" y="2044"/>
                  </a:lnTo>
                  <a:lnTo>
                    <a:pt x="1840" y="2045"/>
                  </a:lnTo>
                  <a:lnTo>
                    <a:pt x="1840" y="2046"/>
                  </a:lnTo>
                  <a:lnTo>
                    <a:pt x="1840" y="2048"/>
                  </a:lnTo>
                  <a:lnTo>
                    <a:pt x="1840" y="2048"/>
                  </a:lnTo>
                  <a:lnTo>
                    <a:pt x="1840" y="2050"/>
                  </a:lnTo>
                  <a:lnTo>
                    <a:pt x="1839" y="2050"/>
                  </a:lnTo>
                  <a:lnTo>
                    <a:pt x="1838" y="2051"/>
                  </a:lnTo>
                  <a:lnTo>
                    <a:pt x="1837" y="2052"/>
                  </a:lnTo>
                  <a:lnTo>
                    <a:pt x="1835" y="2053"/>
                  </a:lnTo>
                  <a:lnTo>
                    <a:pt x="1835" y="2053"/>
                  </a:lnTo>
                  <a:lnTo>
                    <a:pt x="1835" y="2053"/>
                  </a:lnTo>
                  <a:lnTo>
                    <a:pt x="1837" y="2055"/>
                  </a:lnTo>
                  <a:lnTo>
                    <a:pt x="1837" y="2057"/>
                  </a:lnTo>
                  <a:lnTo>
                    <a:pt x="1835" y="2058"/>
                  </a:lnTo>
                  <a:lnTo>
                    <a:pt x="1833" y="2060"/>
                  </a:lnTo>
                  <a:lnTo>
                    <a:pt x="1830" y="2060"/>
                  </a:lnTo>
                  <a:lnTo>
                    <a:pt x="1827" y="2061"/>
                  </a:lnTo>
                  <a:lnTo>
                    <a:pt x="1823" y="2061"/>
                  </a:lnTo>
                  <a:lnTo>
                    <a:pt x="1819" y="2061"/>
                  </a:lnTo>
                  <a:lnTo>
                    <a:pt x="1817" y="2061"/>
                  </a:lnTo>
                  <a:lnTo>
                    <a:pt x="1814" y="2061"/>
                  </a:lnTo>
                  <a:lnTo>
                    <a:pt x="1812" y="2060"/>
                  </a:lnTo>
                  <a:lnTo>
                    <a:pt x="1809" y="2058"/>
                  </a:lnTo>
                  <a:lnTo>
                    <a:pt x="1805" y="2058"/>
                  </a:lnTo>
                  <a:lnTo>
                    <a:pt x="1804" y="2060"/>
                  </a:lnTo>
                  <a:lnTo>
                    <a:pt x="1803" y="2061"/>
                  </a:lnTo>
                  <a:lnTo>
                    <a:pt x="1803" y="2062"/>
                  </a:lnTo>
                  <a:lnTo>
                    <a:pt x="1803" y="2062"/>
                  </a:lnTo>
                  <a:lnTo>
                    <a:pt x="1803" y="2063"/>
                  </a:lnTo>
                  <a:lnTo>
                    <a:pt x="1804" y="2063"/>
                  </a:lnTo>
                  <a:lnTo>
                    <a:pt x="1805" y="2066"/>
                  </a:lnTo>
                  <a:lnTo>
                    <a:pt x="1807" y="2067"/>
                  </a:lnTo>
                  <a:lnTo>
                    <a:pt x="1807" y="2068"/>
                  </a:lnTo>
                  <a:lnTo>
                    <a:pt x="1809" y="2068"/>
                  </a:lnTo>
                  <a:lnTo>
                    <a:pt x="1810" y="2070"/>
                  </a:lnTo>
                  <a:lnTo>
                    <a:pt x="1812" y="2071"/>
                  </a:lnTo>
                  <a:lnTo>
                    <a:pt x="1812" y="2071"/>
                  </a:lnTo>
                  <a:lnTo>
                    <a:pt x="1812" y="2072"/>
                  </a:lnTo>
                  <a:lnTo>
                    <a:pt x="1812" y="2073"/>
                  </a:lnTo>
                  <a:lnTo>
                    <a:pt x="1812" y="2075"/>
                  </a:lnTo>
                  <a:lnTo>
                    <a:pt x="1810" y="2075"/>
                  </a:lnTo>
                  <a:lnTo>
                    <a:pt x="1812" y="2076"/>
                  </a:lnTo>
                  <a:lnTo>
                    <a:pt x="1812" y="2076"/>
                  </a:lnTo>
                  <a:lnTo>
                    <a:pt x="1813" y="2076"/>
                  </a:lnTo>
                  <a:lnTo>
                    <a:pt x="1814" y="2076"/>
                  </a:lnTo>
                  <a:lnTo>
                    <a:pt x="1814" y="2076"/>
                  </a:lnTo>
                  <a:lnTo>
                    <a:pt x="1814" y="2077"/>
                  </a:lnTo>
                  <a:lnTo>
                    <a:pt x="1813" y="2078"/>
                  </a:lnTo>
                  <a:lnTo>
                    <a:pt x="1812" y="2080"/>
                  </a:lnTo>
                  <a:lnTo>
                    <a:pt x="1810" y="2080"/>
                  </a:lnTo>
                  <a:lnTo>
                    <a:pt x="1809" y="2081"/>
                  </a:lnTo>
                  <a:lnTo>
                    <a:pt x="1809" y="2082"/>
                  </a:lnTo>
                  <a:lnTo>
                    <a:pt x="1809" y="2083"/>
                  </a:lnTo>
                  <a:lnTo>
                    <a:pt x="1809" y="2086"/>
                  </a:lnTo>
                  <a:lnTo>
                    <a:pt x="1809" y="2087"/>
                  </a:lnTo>
                  <a:lnTo>
                    <a:pt x="1809" y="2090"/>
                  </a:lnTo>
                  <a:lnTo>
                    <a:pt x="1808" y="2091"/>
                  </a:lnTo>
                  <a:lnTo>
                    <a:pt x="1807" y="2092"/>
                  </a:lnTo>
                  <a:lnTo>
                    <a:pt x="1803" y="2092"/>
                  </a:lnTo>
                  <a:lnTo>
                    <a:pt x="1799" y="2092"/>
                  </a:lnTo>
                  <a:lnTo>
                    <a:pt x="1797" y="2093"/>
                  </a:lnTo>
                  <a:lnTo>
                    <a:pt x="1793" y="2095"/>
                  </a:lnTo>
                  <a:lnTo>
                    <a:pt x="1792" y="2096"/>
                  </a:lnTo>
                  <a:lnTo>
                    <a:pt x="1790" y="2096"/>
                  </a:lnTo>
                  <a:lnTo>
                    <a:pt x="1789" y="2097"/>
                  </a:lnTo>
                  <a:lnTo>
                    <a:pt x="1788" y="2097"/>
                  </a:lnTo>
                  <a:lnTo>
                    <a:pt x="1787" y="2099"/>
                  </a:lnTo>
                  <a:lnTo>
                    <a:pt x="1787" y="2102"/>
                  </a:lnTo>
                  <a:lnTo>
                    <a:pt x="1788" y="2103"/>
                  </a:lnTo>
                  <a:lnTo>
                    <a:pt x="1789" y="2104"/>
                  </a:lnTo>
                  <a:lnTo>
                    <a:pt x="1790" y="2106"/>
                  </a:lnTo>
                  <a:lnTo>
                    <a:pt x="1793" y="2107"/>
                  </a:lnTo>
                  <a:lnTo>
                    <a:pt x="1795" y="2107"/>
                  </a:lnTo>
                  <a:lnTo>
                    <a:pt x="1799" y="2108"/>
                  </a:lnTo>
                  <a:lnTo>
                    <a:pt x="1802" y="2108"/>
                  </a:lnTo>
                  <a:lnTo>
                    <a:pt x="1804" y="2108"/>
                  </a:lnTo>
                  <a:lnTo>
                    <a:pt x="1814" y="2108"/>
                  </a:lnTo>
                  <a:lnTo>
                    <a:pt x="1815" y="2109"/>
                  </a:lnTo>
                  <a:lnTo>
                    <a:pt x="1817" y="2112"/>
                  </a:lnTo>
                  <a:lnTo>
                    <a:pt x="1815" y="2113"/>
                  </a:lnTo>
                  <a:lnTo>
                    <a:pt x="1814" y="2113"/>
                  </a:lnTo>
                  <a:lnTo>
                    <a:pt x="1812" y="2116"/>
                  </a:lnTo>
                  <a:lnTo>
                    <a:pt x="1809" y="2117"/>
                  </a:lnTo>
                  <a:lnTo>
                    <a:pt x="1807" y="2118"/>
                  </a:lnTo>
                  <a:lnTo>
                    <a:pt x="1804" y="2118"/>
                  </a:lnTo>
                  <a:lnTo>
                    <a:pt x="1804" y="2119"/>
                  </a:lnTo>
                  <a:lnTo>
                    <a:pt x="1803" y="2119"/>
                  </a:lnTo>
                  <a:lnTo>
                    <a:pt x="1800" y="2121"/>
                  </a:lnTo>
                  <a:lnTo>
                    <a:pt x="1798" y="2121"/>
                  </a:lnTo>
                  <a:lnTo>
                    <a:pt x="1798" y="2129"/>
                  </a:lnTo>
                  <a:lnTo>
                    <a:pt x="1795" y="2131"/>
                  </a:lnTo>
                  <a:lnTo>
                    <a:pt x="1793" y="2132"/>
                  </a:lnTo>
                  <a:lnTo>
                    <a:pt x="1790" y="2132"/>
                  </a:lnTo>
                  <a:lnTo>
                    <a:pt x="1788" y="2133"/>
                  </a:lnTo>
                  <a:lnTo>
                    <a:pt x="1787" y="2134"/>
                  </a:lnTo>
                  <a:lnTo>
                    <a:pt x="1787" y="2136"/>
                  </a:lnTo>
                  <a:lnTo>
                    <a:pt x="1788" y="2137"/>
                  </a:lnTo>
                  <a:lnTo>
                    <a:pt x="1789" y="2138"/>
                  </a:lnTo>
                  <a:lnTo>
                    <a:pt x="1790" y="2139"/>
                  </a:lnTo>
                  <a:lnTo>
                    <a:pt x="1793" y="2142"/>
                  </a:lnTo>
                  <a:lnTo>
                    <a:pt x="1795" y="2142"/>
                  </a:lnTo>
                  <a:lnTo>
                    <a:pt x="1797" y="2143"/>
                  </a:lnTo>
                  <a:lnTo>
                    <a:pt x="1799" y="2144"/>
                  </a:lnTo>
                  <a:lnTo>
                    <a:pt x="1800" y="2144"/>
                  </a:lnTo>
                  <a:lnTo>
                    <a:pt x="1800" y="2144"/>
                  </a:lnTo>
                  <a:lnTo>
                    <a:pt x="1800" y="2144"/>
                  </a:lnTo>
                  <a:lnTo>
                    <a:pt x="1798" y="2144"/>
                  </a:lnTo>
                  <a:lnTo>
                    <a:pt x="1795" y="2145"/>
                  </a:lnTo>
                  <a:lnTo>
                    <a:pt x="1794" y="2145"/>
                  </a:lnTo>
                  <a:lnTo>
                    <a:pt x="1793" y="2147"/>
                  </a:lnTo>
                  <a:lnTo>
                    <a:pt x="1804" y="2147"/>
                  </a:lnTo>
                  <a:lnTo>
                    <a:pt x="1783" y="2148"/>
                  </a:lnTo>
                  <a:lnTo>
                    <a:pt x="1762" y="2149"/>
                  </a:lnTo>
                  <a:lnTo>
                    <a:pt x="1752" y="2148"/>
                  </a:lnTo>
                  <a:lnTo>
                    <a:pt x="1741" y="2147"/>
                  </a:lnTo>
                  <a:lnTo>
                    <a:pt x="1742" y="2147"/>
                  </a:lnTo>
                  <a:lnTo>
                    <a:pt x="1744" y="2147"/>
                  </a:lnTo>
                  <a:lnTo>
                    <a:pt x="1746" y="2147"/>
                  </a:lnTo>
                  <a:lnTo>
                    <a:pt x="1747" y="2145"/>
                  </a:lnTo>
                  <a:lnTo>
                    <a:pt x="1746" y="2144"/>
                  </a:lnTo>
                  <a:lnTo>
                    <a:pt x="1727" y="2144"/>
                  </a:lnTo>
                  <a:lnTo>
                    <a:pt x="1727" y="2143"/>
                  </a:lnTo>
                  <a:lnTo>
                    <a:pt x="1726" y="2142"/>
                  </a:lnTo>
                  <a:lnTo>
                    <a:pt x="1724" y="2141"/>
                  </a:lnTo>
                  <a:lnTo>
                    <a:pt x="1722" y="2139"/>
                  </a:lnTo>
                  <a:lnTo>
                    <a:pt x="1722" y="2137"/>
                  </a:lnTo>
                  <a:lnTo>
                    <a:pt x="1721" y="2136"/>
                  </a:lnTo>
                  <a:lnTo>
                    <a:pt x="1719" y="2136"/>
                  </a:lnTo>
                  <a:lnTo>
                    <a:pt x="1718" y="2136"/>
                  </a:lnTo>
                  <a:lnTo>
                    <a:pt x="1717" y="2136"/>
                  </a:lnTo>
                  <a:lnTo>
                    <a:pt x="1717" y="2134"/>
                  </a:lnTo>
                  <a:lnTo>
                    <a:pt x="1717" y="2132"/>
                  </a:lnTo>
                  <a:lnTo>
                    <a:pt x="1714" y="2132"/>
                  </a:lnTo>
                  <a:lnTo>
                    <a:pt x="1713" y="2134"/>
                  </a:lnTo>
                  <a:lnTo>
                    <a:pt x="1711" y="2136"/>
                  </a:lnTo>
                  <a:lnTo>
                    <a:pt x="1709" y="2137"/>
                  </a:lnTo>
                  <a:lnTo>
                    <a:pt x="1707" y="2137"/>
                  </a:lnTo>
                  <a:lnTo>
                    <a:pt x="1704" y="2136"/>
                  </a:lnTo>
                  <a:lnTo>
                    <a:pt x="1704" y="2134"/>
                  </a:lnTo>
                  <a:lnTo>
                    <a:pt x="1703" y="2133"/>
                  </a:lnTo>
                  <a:lnTo>
                    <a:pt x="1703" y="2132"/>
                  </a:lnTo>
                  <a:lnTo>
                    <a:pt x="1702" y="2133"/>
                  </a:lnTo>
                  <a:lnTo>
                    <a:pt x="1701" y="2132"/>
                  </a:lnTo>
                  <a:lnTo>
                    <a:pt x="1699" y="2131"/>
                  </a:lnTo>
                  <a:lnTo>
                    <a:pt x="1698" y="2129"/>
                  </a:lnTo>
                  <a:lnTo>
                    <a:pt x="1707" y="2129"/>
                  </a:lnTo>
                  <a:lnTo>
                    <a:pt x="1709" y="2127"/>
                  </a:lnTo>
                  <a:lnTo>
                    <a:pt x="1711" y="2126"/>
                  </a:lnTo>
                  <a:lnTo>
                    <a:pt x="1711" y="2123"/>
                  </a:lnTo>
                  <a:lnTo>
                    <a:pt x="1709" y="2121"/>
                  </a:lnTo>
                  <a:lnTo>
                    <a:pt x="1703" y="2121"/>
                  </a:lnTo>
                  <a:lnTo>
                    <a:pt x="1703" y="2121"/>
                  </a:lnTo>
                  <a:lnTo>
                    <a:pt x="1703" y="2121"/>
                  </a:lnTo>
                  <a:lnTo>
                    <a:pt x="1703" y="2121"/>
                  </a:lnTo>
                  <a:lnTo>
                    <a:pt x="1703" y="2118"/>
                  </a:lnTo>
                  <a:lnTo>
                    <a:pt x="1698" y="2116"/>
                  </a:lnTo>
                  <a:lnTo>
                    <a:pt x="1691" y="2116"/>
                  </a:lnTo>
                  <a:lnTo>
                    <a:pt x="1688" y="2114"/>
                  </a:lnTo>
                  <a:lnTo>
                    <a:pt x="1687" y="2113"/>
                  </a:lnTo>
                  <a:lnTo>
                    <a:pt x="1686" y="2113"/>
                  </a:lnTo>
                  <a:lnTo>
                    <a:pt x="1687" y="2112"/>
                  </a:lnTo>
                  <a:lnTo>
                    <a:pt x="1688" y="2111"/>
                  </a:lnTo>
                  <a:lnTo>
                    <a:pt x="1688" y="2111"/>
                  </a:lnTo>
                  <a:lnTo>
                    <a:pt x="1688" y="2109"/>
                  </a:lnTo>
                  <a:lnTo>
                    <a:pt x="1690" y="2109"/>
                  </a:lnTo>
                  <a:lnTo>
                    <a:pt x="1691" y="2108"/>
                  </a:lnTo>
                  <a:lnTo>
                    <a:pt x="1692" y="2108"/>
                  </a:lnTo>
                  <a:lnTo>
                    <a:pt x="1692" y="2108"/>
                  </a:lnTo>
                  <a:lnTo>
                    <a:pt x="1693" y="2108"/>
                  </a:lnTo>
                  <a:lnTo>
                    <a:pt x="1696" y="2108"/>
                  </a:lnTo>
                  <a:lnTo>
                    <a:pt x="1697" y="2109"/>
                  </a:lnTo>
                  <a:lnTo>
                    <a:pt x="1697" y="2109"/>
                  </a:lnTo>
                  <a:lnTo>
                    <a:pt x="1697" y="2109"/>
                  </a:lnTo>
                  <a:lnTo>
                    <a:pt x="1699" y="2111"/>
                  </a:lnTo>
                  <a:lnTo>
                    <a:pt x="1701" y="2111"/>
                  </a:lnTo>
                  <a:lnTo>
                    <a:pt x="1703" y="2111"/>
                  </a:lnTo>
                  <a:lnTo>
                    <a:pt x="1701" y="2108"/>
                  </a:lnTo>
                  <a:lnTo>
                    <a:pt x="1707" y="2108"/>
                  </a:lnTo>
                  <a:lnTo>
                    <a:pt x="1707" y="2103"/>
                  </a:lnTo>
                  <a:lnTo>
                    <a:pt x="1707" y="2102"/>
                  </a:lnTo>
                  <a:lnTo>
                    <a:pt x="1707" y="2101"/>
                  </a:lnTo>
                  <a:lnTo>
                    <a:pt x="1706" y="2101"/>
                  </a:lnTo>
                  <a:lnTo>
                    <a:pt x="1704" y="2099"/>
                  </a:lnTo>
                  <a:lnTo>
                    <a:pt x="1704" y="2098"/>
                  </a:lnTo>
                  <a:lnTo>
                    <a:pt x="1703" y="2097"/>
                  </a:lnTo>
                  <a:lnTo>
                    <a:pt x="1703" y="2095"/>
                  </a:lnTo>
                  <a:lnTo>
                    <a:pt x="1703" y="2092"/>
                  </a:lnTo>
                  <a:lnTo>
                    <a:pt x="1703" y="2090"/>
                  </a:lnTo>
                  <a:lnTo>
                    <a:pt x="1703" y="2087"/>
                  </a:lnTo>
                  <a:lnTo>
                    <a:pt x="1703" y="2085"/>
                  </a:lnTo>
                  <a:lnTo>
                    <a:pt x="1704" y="2083"/>
                  </a:lnTo>
                  <a:lnTo>
                    <a:pt x="1704" y="2081"/>
                  </a:lnTo>
                  <a:lnTo>
                    <a:pt x="1704" y="2080"/>
                  </a:lnTo>
                  <a:lnTo>
                    <a:pt x="1704" y="2077"/>
                  </a:lnTo>
                  <a:lnTo>
                    <a:pt x="1703" y="2076"/>
                  </a:lnTo>
                  <a:lnTo>
                    <a:pt x="1701" y="2075"/>
                  </a:lnTo>
                  <a:lnTo>
                    <a:pt x="1698" y="2075"/>
                  </a:lnTo>
                  <a:lnTo>
                    <a:pt x="1696" y="2075"/>
                  </a:lnTo>
                  <a:lnTo>
                    <a:pt x="1695" y="2076"/>
                  </a:lnTo>
                  <a:lnTo>
                    <a:pt x="1692" y="2076"/>
                  </a:lnTo>
                  <a:lnTo>
                    <a:pt x="1690" y="2077"/>
                  </a:lnTo>
                  <a:lnTo>
                    <a:pt x="1688" y="2077"/>
                  </a:lnTo>
                  <a:lnTo>
                    <a:pt x="1686" y="2077"/>
                  </a:lnTo>
                  <a:lnTo>
                    <a:pt x="1683" y="2075"/>
                  </a:lnTo>
                  <a:lnTo>
                    <a:pt x="1681" y="2073"/>
                  </a:lnTo>
                  <a:lnTo>
                    <a:pt x="1678" y="2071"/>
                  </a:lnTo>
                  <a:lnTo>
                    <a:pt x="1677" y="2070"/>
                  </a:lnTo>
                  <a:lnTo>
                    <a:pt x="1677" y="2067"/>
                  </a:lnTo>
                  <a:lnTo>
                    <a:pt x="1677" y="2066"/>
                  </a:lnTo>
                  <a:lnTo>
                    <a:pt x="1678" y="2065"/>
                  </a:lnTo>
                  <a:lnTo>
                    <a:pt x="1680" y="2063"/>
                  </a:lnTo>
                  <a:lnTo>
                    <a:pt x="1681" y="2063"/>
                  </a:lnTo>
                  <a:lnTo>
                    <a:pt x="1683" y="2063"/>
                  </a:lnTo>
                  <a:lnTo>
                    <a:pt x="1683" y="2058"/>
                  </a:lnTo>
                  <a:lnTo>
                    <a:pt x="1681" y="2057"/>
                  </a:lnTo>
                  <a:lnTo>
                    <a:pt x="1678" y="2056"/>
                  </a:lnTo>
                  <a:lnTo>
                    <a:pt x="1677" y="2056"/>
                  </a:lnTo>
                  <a:lnTo>
                    <a:pt x="1676" y="2055"/>
                  </a:lnTo>
                  <a:lnTo>
                    <a:pt x="1675" y="2053"/>
                  </a:lnTo>
                  <a:lnTo>
                    <a:pt x="1673" y="2050"/>
                  </a:lnTo>
                  <a:lnTo>
                    <a:pt x="1671" y="2048"/>
                  </a:lnTo>
                  <a:lnTo>
                    <a:pt x="1670" y="2046"/>
                  </a:lnTo>
                  <a:lnTo>
                    <a:pt x="1668" y="2045"/>
                  </a:lnTo>
                  <a:lnTo>
                    <a:pt x="1670" y="2042"/>
                  </a:lnTo>
                  <a:lnTo>
                    <a:pt x="1671" y="2044"/>
                  </a:lnTo>
                  <a:lnTo>
                    <a:pt x="1672" y="2044"/>
                  </a:lnTo>
                  <a:lnTo>
                    <a:pt x="1672" y="2044"/>
                  </a:lnTo>
                  <a:lnTo>
                    <a:pt x="1673" y="2044"/>
                  </a:lnTo>
                  <a:lnTo>
                    <a:pt x="1675" y="2042"/>
                  </a:lnTo>
                  <a:lnTo>
                    <a:pt x="1676" y="2041"/>
                  </a:lnTo>
                  <a:lnTo>
                    <a:pt x="1676" y="2041"/>
                  </a:lnTo>
                  <a:lnTo>
                    <a:pt x="1676" y="2040"/>
                  </a:lnTo>
                  <a:lnTo>
                    <a:pt x="1676" y="2039"/>
                  </a:lnTo>
                  <a:lnTo>
                    <a:pt x="1675" y="2037"/>
                  </a:lnTo>
                  <a:lnTo>
                    <a:pt x="1677" y="2035"/>
                  </a:lnTo>
                  <a:lnTo>
                    <a:pt x="1677" y="2032"/>
                  </a:lnTo>
                  <a:lnTo>
                    <a:pt x="1677" y="2030"/>
                  </a:lnTo>
                  <a:lnTo>
                    <a:pt x="1680" y="2025"/>
                  </a:lnTo>
                  <a:lnTo>
                    <a:pt x="1682" y="2022"/>
                  </a:lnTo>
                  <a:lnTo>
                    <a:pt x="1683" y="2019"/>
                  </a:lnTo>
                  <a:lnTo>
                    <a:pt x="1685" y="2016"/>
                  </a:lnTo>
                  <a:lnTo>
                    <a:pt x="1685" y="2012"/>
                  </a:lnTo>
                  <a:lnTo>
                    <a:pt x="1686" y="2010"/>
                  </a:lnTo>
                  <a:lnTo>
                    <a:pt x="1686" y="2006"/>
                  </a:lnTo>
                  <a:lnTo>
                    <a:pt x="1686" y="2004"/>
                  </a:lnTo>
                  <a:lnTo>
                    <a:pt x="1685" y="2001"/>
                  </a:lnTo>
                  <a:lnTo>
                    <a:pt x="1682" y="1999"/>
                  </a:lnTo>
                  <a:lnTo>
                    <a:pt x="1680" y="1996"/>
                  </a:lnTo>
                  <a:lnTo>
                    <a:pt x="1677" y="1993"/>
                  </a:lnTo>
                  <a:lnTo>
                    <a:pt x="1675" y="1990"/>
                  </a:lnTo>
                  <a:lnTo>
                    <a:pt x="1676" y="1988"/>
                  </a:lnTo>
                  <a:lnTo>
                    <a:pt x="1677" y="1984"/>
                  </a:lnTo>
                  <a:lnTo>
                    <a:pt x="1678" y="1981"/>
                  </a:lnTo>
                  <a:lnTo>
                    <a:pt x="1680" y="1978"/>
                  </a:lnTo>
                  <a:lnTo>
                    <a:pt x="1680" y="1976"/>
                  </a:lnTo>
                  <a:lnTo>
                    <a:pt x="1678" y="1974"/>
                  </a:lnTo>
                  <a:lnTo>
                    <a:pt x="1677" y="1973"/>
                  </a:lnTo>
                  <a:lnTo>
                    <a:pt x="1677" y="1971"/>
                  </a:lnTo>
                  <a:lnTo>
                    <a:pt x="1677" y="1970"/>
                  </a:lnTo>
                  <a:lnTo>
                    <a:pt x="1678" y="1968"/>
                  </a:lnTo>
                  <a:lnTo>
                    <a:pt x="1678" y="1965"/>
                  </a:lnTo>
                  <a:lnTo>
                    <a:pt x="1680" y="1964"/>
                  </a:lnTo>
                  <a:lnTo>
                    <a:pt x="1680" y="1961"/>
                  </a:lnTo>
                  <a:lnTo>
                    <a:pt x="1681" y="1960"/>
                  </a:lnTo>
                  <a:lnTo>
                    <a:pt x="1682" y="1959"/>
                  </a:lnTo>
                  <a:lnTo>
                    <a:pt x="1682" y="1958"/>
                  </a:lnTo>
                  <a:lnTo>
                    <a:pt x="1683" y="1956"/>
                  </a:lnTo>
                  <a:lnTo>
                    <a:pt x="1683" y="1954"/>
                  </a:lnTo>
                  <a:lnTo>
                    <a:pt x="1683" y="1951"/>
                  </a:lnTo>
                  <a:lnTo>
                    <a:pt x="1685" y="1950"/>
                  </a:lnTo>
                  <a:lnTo>
                    <a:pt x="1685" y="1949"/>
                  </a:lnTo>
                  <a:lnTo>
                    <a:pt x="1686" y="1949"/>
                  </a:lnTo>
                  <a:lnTo>
                    <a:pt x="1686" y="1942"/>
                  </a:lnTo>
                  <a:lnTo>
                    <a:pt x="1686" y="1939"/>
                  </a:lnTo>
                  <a:lnTo>
                    <a:pt x="1687" y="1938"/>
                  </a:lnTo>
                  <a:lnTo>
                    <a:pt x="1688" y="1937"/>
                  </a:lnTo>
                  <a:lnTo>
                    <a:pt x="1688" y="1935"/>
                  </a:lnTo>
                  <a:lnTo>
                    <a:pt x="1687" y="1933"/>
                  </a:lnTo>
                  <a:lnTo>
                    <a:pt x="1686" y="1930"/>
                  </a:lnTo>
                  <a:lnTo>
                    <a:pt x="1686" y="1928"/>
                  </a:lnTo>
                  <a:lnTo>
                    <a:pt x="1685" y="1927"/>
                  </a:lnTo>
                  <a:lnTo>
                    <a:pt x="1685" y="1924"/>
                  </a:lnTo>
                  <a:lnTo>
                    <a:pt x="1686" y="1923"/>
                  </a:lnTo>
                  <a:lnTo>
                    <a:pt x="1686" y="1920"/>
                  </a:lnTo>
                  <a:lnTo>
                    <a:pt x="1686" y="1919"/>
                  </a:lnTo>
                  <a:lnTo>
                    <a:pt x="1686" y="1918"/>
                  </a:lnTo>
                  <a:lnTo>
                    <a:pt x="1683" y="1917"/>
                  </a:lnTo>
                  <a:lnTo>
                    <a:pt x="1683" y="1914"/>
                  </a:lnTo>
                  <a:lnTo>
                    <a:pt x="1685" y="1913"/>
                  </a:lnTo>
                  <a:lnTo>
                    <a:pt x="1686" y="1912"/>
                  </a:lnTo>
                  <a:lnTo>
                    <a:pt x="1687" y="1910"/>
                  </a:lnTo>
                  <a:lnTo>
                    <a:pt x="1688" y="1909"/>
                  </a:lnTo>
                  <a:lnTo>
                    <a:pt x="1688" y="1908"/>
                  </a:lnTo>
                  <a:lnTo>
                    <a:pt x="1687" y="1905"/>
                  </a:lnTo>
                  <a:lnTo>
                    <a:pt x="1687" y="1904"/>
                  </a:lnTo>
                  <a:lnTo>
                    <a:pt x="1688" y="1902"/>
                  </a:lnTo>
                  <a:lnTo>
                    <a:pt x="1691" y="1900"/>
                  </a:lnTo>
                  <a:lnTo>
                    <a:pt x="1692" y="1899"/>
                  </a:lnTo>
                  <a:lnTo>
                    <a:pt x="1692" y="1899"/>
                  </a:lnTo>
                  <a:lnTo>
                    <a:pt x="1692" y="1898"/>
                  </a:lnTo>
                  <a:lnTo>
                    <a:pt x="1691" y="1897"/>
                  </a:lnTo>
                  <a:lnTo>
                    <a:pt x="1691" y="1894"/>
                  </a:lnTo>
                  <a:lnTo>
                    <a:pt x="1691" y="1893"/>
                  </a:lnTo>
                  <a:lnTo>
                    <a:pt x="1691" y="1892"/>
                  </a:lnTo>
                  <a:lnTo>
                    <a:pt x="1691" y="1892"/>
                  </a:lnTo>
                  <a:lnTo>
                    <a:pt x="1690" y="1891"/>
                  </a:lnTo>
                  <a:lnTo>
                    <a:pt x="1688" y="1891"/>
                  </a:lnTo>
                  <a:lnTo>
                    <a:pt x="1688" y="1889"/>
                  </a:lnTo>
                  <a:lnTo>
                    <a:pt x="1688" y="1881"/>
                  </a:lnTo>
                  <a:lnTo>
                    <a:pt x="1687" y="1878"/>
                  </a:lnTo>
                  <a:lnTo>
                    <a:pt x="1685" y="1877"/>
                  </a:lnTo>
                  <a:lnTo>
                    <a:pt x="1683" y="1874"/>
                  </a:lnTo>
                  <a:lnTo>
                    <a:pt x="1683" y="1873"/>
                  </a:lnTo>
                  <a:lnTo>
                    <a:pt x="1683" y="1871"/>
                  </a:lnTo>
                  <a:lnTo>
                    <a:pt x="1685" y="1869"/>
                  </a:lnTo>
                  <a:lnTo>
                    <a:pt x="1685" y="1868"/>
                  </a:lnTo>
                  <a:lnTo>
                    <a:pt x="1685" y="1867"/>
                  </a:lnTo>
                  <a:lnTo>
                    <a:pt x="1683" y="1867"/>
                  </a:lnTo>
                  <a:lnTo>
                    <a:pt x="1680" y="1866"/>
                  </a:lnTo>
                  <a:lnTo>
                    <a:pt x="1671" y="1862"/>
                  </a:lnTo>
                  <a:lnTo>
                    <a:pt x="1663" y="1858"/>
                  </a:lnTo>
                  <a:lnTo>
                    <a:pt x="1657" y="1854"/>
                  </a:lnTo>
                  <a:lnTo>
                    <a:pt x="1651" y="1853"/>
                  </a:lnTo>
                  <a:lnTo>
                    <a:pt x="1646" y="1852"/>
                  </a:lnTo>
                  <a:lnTo>
                    <a:pt x="1641" y="1850"/>
                  </a:lnTo>
                  <a:lnTo>
                    <a:pt x="1638" y="1850"/>
                  </a:lnTo>
                  <a:lnTo>
                    <a:pt x="1636" y="1848"/>
                  </a:lnTo>
                  <a:lnTo>
                    <a:pt x="1635" y="1848"/>
                  </a:lnTo>
                  <a:lnTo>
                    <a:pt x="1633" y="1847"/>
                  </a:lnTo>
                  <a:lnTo>
                    <a:pt x="1630" y="1847"/>
                  </a:lnTo>
                  <a:lnTo>
                    <a:pt x="1616" y="1846"/>
                  </a:lnTo>
                  <a:lnTo>
                    <a:pt x="1604" y="1842"/>
                  </a:lnTo>
                  <a:lnTo>
                    <a:pt x="1601" y="1840"/>
                  </a:lnTo>
                  <a:lnTo>
                    <a:pt x="1599" y="1838"/>
                  </a:lnTo>
                  <a:lnTo>
                    <a:pt x="1596" y="1836"/>
                  </a:lnTo>
                  <a:lnTo>
                    <a:pt x="1594" y="1833"/>
                  </a:lnTo>
                  <a:lnTo>
                    <a:pt x="1590" y="1833"/>
                  </a:lnTo>
                  <a:lnTo>
                    <a:pt x="1587" y="1832"/>
                  </a:lnTo>
                  <a:lnTo>
                    <a:pt x="1585" y="1831"/>
                  </a:lnTo>
                  <a:lnTo>
                    <a:pt x="1584" y="1828"/>
                  </a:lnTo>
                  <a:lnTo>
                    <a:pt x="1579" y="1826"/>
                  </a:lnTo>
                  <a:lnTo>
                    <a:pt x="1576" y="1822"/>
                  </a:lnTo>
                  <a:lnTo>
                    <a:pt x="1575" y="1818"/>
                  </a:lnTo>
                  <a:lnTo>
                    <a:pt x="1572" y="1815"/>
                  </a:lnTo>
                  <a:lnTo>
                    <a:pt x="1570" y="1811"/>
                  </a:lnTo>
                  <a:lnTo>
                    <a:pt x="1569" y="1810"/>
                  </a:lnTo>
                  <a:lnTo>
                    <a:pt x="1567" y="1808"/>
                  </a:lnTo>
                  <a:lnTo>
                    <a:pt x="1566" y="1807"/>
                  </a:lnTo>
                  <a:lnTo>
                    <a:pt x="1565" y="1805"/>
                  </a:lnTo>
                  <a:lnTo>
                    <a:pt x="1562" y="1805"/>
                  </a:lnTo>
                  <a:lnTo>
                    <a:pt x="1561" y="1805"/>
                  </a:lnTo>
                  <a:lnTo>
                    <a:pt x="1560" y="1803"/>
                  </a:lnTo>
                  <a:lnTo>
                    <a:pt x="1560" y="1802"/>
                  </a:lnTo>
                  <a:lnTo>
                    <a:pt x="1559" y="1801"/>
                  </a:lnTo>
                  <a:lnTo>
                    <a:pt x="1559" y="1799"/>
                  </a:lnTo>
                  <a:lnTo>
                    <a:pt x="1557" y="1796"/>
                  </a:lnTo>
                  <a:lnTo>
                    <a:pt x="1556" y="1795"/>
                  </a:lnTo>
                  <a:lnTo>
                    <a:pt x="1552" y="1794"/>
                  </a:lnTo>
                  <a:lnTo>
                    <a:pt x="1549" y="1792"/>
                  </a:lnTo>
                  <a:lnTo>
                    <a:pt x="1546" y="1791"/>
                  </a:lnTo>
                  <a:lnTo>
                    <a:pt x="1544" y="1790"/>
                  </a:lnTo>
                  <a:lnTo>
                    <a:pt x="1541" y="1786"/>
                  </a:lnTo>
                  <a:lnTo>
                    <a:pt x="1539" y="1782"/>
                  </a:lnTo>
                  <a:lnTo>
                    <a:pt x="1536" y="1779"/>
                  </a:lnTo>
                  <a:lnTo>
                    <a:pt x="1534" y="1775"/>
                  </a:lnTo>
                  <a:lnTo>
                    <a:pt x="1530" y="1772"/>
                  </a:lnTo>
                  <a:lnTo>
                    <a:pt x="1528" y="1770"/>
                  </a:lnTo>
                  <a:lnTo>
                    <a:pt x="1525" y="1766"/>
                  </a:lnTo>
                  <a:lnTo>
                    <a:pt x="1523" y="1762"/>
                  </a:lnTo>
                  <a:lnTo>
                    <a:pt x="1520" y="1759"/>
                  </a:lnTo>
                  <a:lnTo>
                    <a:pt x="1518" y="1755"/>
                  </a:lnTo>
                  <a:lnTo>
                    <a:pt x="1510" y="1748"/>
                  </a:lnTo>
                  <a:lnTo>
                    <a:pt x="1504" y="1740"/>
                  </a:lnTo>
                  <a:lnTo>
                    <a:pt x="1494" y="1735"/>
                  </a:lnTo>
                  <a:lnTo>
                    <a:pt x="1490" y="1734"/>
                  </a:lnTo>
                  <a:lnTo>
                    <a:pt x="1486" y="1733"/>
                  </a:lnTo>
                  <a:lnTo>
                    <a:pt x="1483" y="1731"/>
                  </a:lnTo>
                  <a:lnTo>
                    <a:pt x="1480" y="1730"/>
                  </a:lnTo>
                  <a:lnTo>
                    <a:pt x="1478" y="1729"/>
                  </a:lnTo>
                  <a:lnTo>
                    <a:pt x="1478" y="1729"/>
                  </a:lnTo>
                  <a:lnTo>
                    <a:pt x="1478" y="1728"/>
                  </a:lnTo>
                  <a:lnTo>
                    <a:pt x="1479" y="1728"/>
                  </a:lnTo>
                  <a:lnTo>
                    <a:pt x="1479" y="1726"/>
                  </a:lnTo>
                  <a:lnTo>
                    <a:pt x="1480" y="1726"/>
                  </a:lnTo>
                  <a:lnTo>
                    <a:pt x="1480" y="1726"/>
                  </a:lnTo>
                  <a:lnTo>
                    <a:pt x="1481" y="1724"/>
                  </a:lnTo>
                  <a:lnTo>
                    <a:pt x="1480" y="1720"/>
                  </a:lnTo>
                  <a:lnTo>
                    <a:pt x="1479" y="1718"/>
                  </a:lnTo>
                  <a:lnTo>
                    <a:pt x="1476" y="1715"/>
                  </a:lnTo>
                  <a:lnTo>
                    <a:pt x="1473" y="1714"/>
                  </a:lnTo>
                  <a:lnTo>
                    <a:pt x="1472" y="1711"/>
                  </a:lnTo>
                  <a:lnTo>
                    <a:pt x="1472" y="1709"/>
                  </a:lnTo>
                  <a:lnTo>
                    <a:pt x="1474" y="1708"/>
                  </a:lnTo>
                  <a:lnTo>
                    <a:pt x="1475" y="1705"/>
                  </a:lnTo>
                  <a:lnTo>
                    <a:pt x="1479" y="1703"/>
                  </a:lnTo>
                  <a:lnTo>
                    <a:pt x="1481" y="1700"/>
                  </a:lnTo>
                  <a:lnTo>
                    <a:pt x="1485" y="1699"/>
                  </a:lnTo>
                  <a:lnTo>
                    <a:pt x="1489" y="1698"/>
                  </a:lnTo>
                  <a:lnTo>
                    <a:pt x="1491" y="1697"/>
                  </a:lnTo>
                  <a:lnTo>
                    <a:pt x="1495" y="1695"/>
                  </a:lnTo>
                  <a:lnTo>
                    <a:pt x="1498" y="1693"/>
                  </a:lnTo>
                  <a:lnTo>
                    <a:pt x="1500" y="1692"/>
                  </a:lnTo>
                  <a:lnTo>
                    <a:pt x="1501" y="1689"/>
                  </a:lnTo>
                  <a:lnTo>
                    <a:pt x="1501" y="1687"/>
                  </a:lnTo>
                  <a:lnTo>
                    <a:pt x="1501" y="1684"/>
                  </a:lnTo>
                  <a:lnTo>
                    <a:pt x="1499" y="1683"/>
                  </a:lnTo>
                  <a:lnTo>
                    <a:pt x="1499" y="1684"/>
                  </a:lnTo>
                  <a:lnTo>
                    <a:pt x="1498" y="1685"/>
                  </a:lnTo>
                  <a:lnTo>
                    <a:pt x="1496" y="1685"/>
                  </a:lnTo>
                  <a:lnTo>
                    <a:pt x="1494" y="1685"/>
                  </a:lnTo>
                  <a:lnTo>
                    <a:pt x="1491" y="1685"/>
                  </a:lnTo>
                  <a:lnTo>
                    <a:pt x="1490" y="1684"/>
                  </a:lnTo>
                  <a:lnTo>
                    <a:pt x="1488" y="1683"/>
                  </a:lnTo>
                  <a:lnTo>
                    <a:pt x="1486" y="1682"/>
                  </a:lnTo>
                  <a:lnTo>
                    <a:pt x="1483" y="1679"/>
                  </a:lnTo>
                  <a:lnTo>
                    <a:pt x="1481" y="1679"/>
                  </a:lnTo>
                  <a:lnTo>
                    <a:pt x="1480" y="1679"/>
                  </a:lnTo>
                  <a:lnTo>
                    <a:pt x="1480" y="1679"/>
                  </a:lnTo>
                  <a:lnTo>
                    <a:pt x="1481" y="1678"/>
                  </a:lnTo>
                  <a:lnTo>
                    <a:pt x="1481" y="1678"/>
                  </a:lnTo>
                  <a:lnTo>
                    <a:pt x="1483" y="1678"/>
                  </a:lnTo>
                  <a:lnTo>
                    <a:pt x="1483" y="1677"/>
                  </a:lnTo>
                  <a:lnTo>
                    <a:pt x="1484" y="1675"/>
                  </a:lnTo>
                  <a:lnTo>
                    <a:pt x="1484" y="1674"/>
                  </a:lnTo>
                  <a:lnTo>
                    <a:pt x="1483" y="1673"/>
                  </a:lnTo>
                  <a:lnTo>
                    <a:pt x="1480" y="1672"/>
                  </a:lnTo>
                  <a:lnTo>
                    <a:pt x="1480" y="1664"/>
                  </a:lnTo>
                  <a:lnTo>
                    <a:pt x="1480" y="1663"/>
                  </a:lnTo>
                  <a:lnTo>
                    <a:pt x="1480" y="1663"/>
                  </a:lnTo>
                  <a:lnTo>
                    <a:pt x="1481" y="1663"/>
                  </a:lnTo>
                  <a:lnTo>
                    <a:pt x="1483" y="1663"/>
                  </a:lnTo>
                  <a:lnTo>
                    <a:pt x="1484" y="1663"/>
                  </a:lnTo>
                  <a:lnTo>
                    <a:pt x="1486" y="1662"/>
                  </a:lnTo>
                  <a:lnTo>
                    <a:pt x="1486" y="1660"/>
                  </a:lnTo>
                  <a:lnTo>
                    <a:pt x="1488" y="1659"/>
                  </a:lnTo>
                  <a:lnTo>
                    <a:pt x="1488" y="1658"/>
                  </a:lnTo>
                  <a:lnTo>
                    <a:pt x="1489" y="1657"/>
                  </a:lnTo>
                  <a:lnTo>
                    <a:pt x="1489" y="1655"/>
                  </a:lnTo>
                  <a:lnTo>
                    <a:pt x="1490" y="1654"/>
                  </a:lnTo>
                  <a:lnTo>
                    <a:pt x="1493" y="1653"/>
                  </a:lnTo>
                  <a:lnTo>
                    <a:pt x="1495" y="1652"/>
                  </a:lnTo>
                  <a:lnTo>
                    <a:pt x="1496" y="1651"/>
                  </a:lnTo>
                  <a:lnTo>
                    <a:pt x="1498" y="1649"/>
                  </a:lnTo>
                  <a:lnTo>
                    <a:pt x="1498" y="1647"/>
                  </a:lnTo>
                  <a:lnTo>
                    <a:pt x="1496" y="1644"/>
                  </a:lnTo>
                  <a:lnTo>
                    <a:pt x="1496" y="1642"/>
                  </a:lnTo>
                  <a:lnTo>
                    <a:pt x="1495" y="1639"/>
                  </a:lnTo>
                  <a:lnTo>
                    <a:pt x="1495" y="1638"/>
                  </a:lnTo>
                  <a:lnTo>
                    <a:pt x="1496" y="1636"/>
                  </a:lnTo>
                  <a:lnTo>
                    <a:pt x="1504" y="1634"/>
                  </a:lnTo>
                  <a:lnTo>
                    <a:pt x="1511" y="1633"/>
                  </a:lnTo>
                  <a:lnTo>
                    <a:pt x="1518" y="1631"/>
                  </a:lnTo>
                  <a:lnTo>
                    <a:pt x="1519" y="1629"/>
                  </a:lnTo>
                  <a:lnTo>
                    <a:pt x="1519" y="1628"/>
                  </a:lnTo>
                  <a:lnTo>
                    <a:pt x="1519" y="1626"/>
                  </a:lnTo>
                  <a:lnTo>
                    <a:pt x="1519" y="1624"/>
                  </a:lnTo>
                  <a:lnTo>
                    <a:pt x="1519" y="1623"/>
                  </a:lnTo>
                  <a:lnTo>
                    <a:pt x="1520" y="1622"/>
                  </a:lnTo>
                  <a:lnTo>
                    <a:pt x="1523" y="1619"/>
                  </a:lnTo>
                  <a:lnTo>
                    <a:pt x="1525" y="1617"/>
                  </a:lnTo>
                  <a:lnTo>
                    <a:pt x="1525" y="1614"/>
                  </a:lnTo>
                  <a:lnTo>
                    <a:pt x="1528" y="1613"/>
                  </a:lnTo>
                  <a:lnTo>
                    <a:pt x="1530" y="1612"/>
                  </a:lnTo>
                  <a:lnTo>
                    <a:pt x="1533" y="1611"/>
                  </a:lnTo>
                  <a:lnTo>
                    <a:pt x="1536" y="1611"/>
                  </a:lnTo>
                  <a:lnTo>
                    <a:pt x="1539" y="1611"/>
                  </a:lnTo>
                  <a:lnTo>
                    <a:pt x="1543" y="1609"/>
                  </a:lnTo>
                  <a:lnTo>
                    <a:pt x="1544" y="1609"/>
                  </a:lnTo>
                  <a:lnTo>
                    <a:pt x="1546" y="1607"/>
                  </a:lnTo>
                  <a:lnTo>
                    <a:pt x="1548" y="1605"/>
                  </a:lnTo>
                  <a:lnTo>
                    <a:pt x="1548" y="1603"/>
                  </a:lnTo>
                  <a:lnTo>
                    <a:pt x="1549" y="1602"/>
                  </a:lnTo>
                  <a:lnTo>
                    <a:pt x="1551" y="1601"/>
                  </a:lnTo>
                  <a:lnTo>
                    <a:pt x="1554" y="1598"/>
                  </a:lnTo>
                  <a:lnTo>
                    <a:pt x="1556" y="1596"/>
                  </a:lnTo>
                  <a:lnTo>
                    <a:pt x="1557" y="1593"/>
                  </a:lnTo>
                  <a:lnTo>
                    <a:pt x="1557" y="1590"/>
                  </a:lnTo>
                  <a:lnTo>
                    <a:pt x="1556" y="1586"/>
                  </a:lnTo>
                  <a:lnTo>
                    <a:pt x="1555" y="1583"/>
                  </a:lnTo>
                  <a:lnTo>
                    <a:pt x="1554" y="1582"/>
                  </a:lnTo>
                  <a:lnTo>
                    <a:pt x="1554" y="1580"/>
                  </a:lnTo>
                  <a:lnTo>
                    <a:pt x="1554" y="1578"/>
                  </a:lnTo>
                  <a:lnTo>
                    <a:pt x="1555" y="1575"/>
                  </a:lnTo>
                  <a:lnTo>
                    <a:pt x="1556" y="1571"/>
                  </a:lnTo>
                  <a:lnTo>
                    <a:pt x="1557" y="1568"/>
                  </a:lnTo>
                  <a:lnTo>
                    <a:pt x="1560" y="1565"/>
                  </a:lnTo>
                  <a:lnTo>
                    <a:pt x="1559" y="1563"/>
                  </a:lnTo>
                  <a:lnTo>
                    <a:pt x="1559" y="1562"/>
                  </a:lnTo>
                  <a:lnTo>
                    <a:pt x="1557" y="1561"/>
                  </a:lnTo>
                  <a:lnTo>
                    <a:pt x="1556" y="1558"/>
                  </a:lnTo>
                  <a:lnTo>
                    <a:pt x="1556" y="1557"/>
                  </a:lnTo>
                  <a:lnTo>
                    <a:pt x="1556" y="1555"/>
                  </a:lnTo>
                  <a:lnTo>
                    <a:pt x="1557" y="1554"/>
                  </a:lnTo>
                  <a:lnTo>
                    <a:pt x="1559" y="1552"/>
                  </a:lnTo>
                  <a:lnTo>
                    <a:pt x="1559" y="1551"/>
                  </a:lnTo>
                  <a:lnTo>
                    <a:pt x="1557" y="1550"/>
                  </a:lnTo>
                  <a:lnTo>
                    <a:pt x="1556" y="1549"/>
                  </a:lnTo>
                  <a:lnTo>
                    <a:pt x="1554" y="1546"/>
                  </a:lnTo>
                  <a:lnTo>
                    <a:pt x="1552" y="1545"/>
                  </a:lnTo>
                  <a:lnTo>
                    <a:pt x="1550" y="1544"/>
                  </a:lnTo>
                  <a:lnTo>
                    <a:pt x="1549" y="1540"/>
                  </a:lnTo>
                  <a:lnTo>
                    <a:pt x="1548" y="1537"/>
                  </a:lnTo>
                  <a:lnTo>
                    <a:pt x="1545" y="1535"/>
                  </a:lnTo>
                  <a:lnTo>
                    <a:pt x="1543" y="1532"/>
                  </a:lnTo>
                  <a:lnTo>
                    <a:pt x="1540" y="1531"/>
                  </a:lnTo>
                  <a:lnTo>
                    <a:pt x="1536" y="1531"/>
                  </a:lnTo>
                  <a:lnTo>
                    <a:pt x="1530" y="1531"/>
                  </a:lnTo>
                  <a:lnTo>
                    <a:pt x="1525" y="1532"/>
                  </a:lnTo>
                  <a:lnTo>
                    <a:pt x="1521" y="1534"/>
                  </a:lnTo>
                  <a:lnTo>
                    <a:pt x="1518" y="1534"/>
                  </a:lnTo>
                  <a:lnTo>
                    <a:pt x="1516" y="1534"/>
                  </a:lnTo>
                  <a:lnTo>
                    <a:pt x="1515" y="1532"/>
                  </a:lnTo>
                  <a:lnTo>
                    <a:pt x="1513" y="1531"/>
                  </a:lnTo>
                  <a:lnTo>
                    <a:pt x="1511" y="1530"/>
                  </a:lnTo>
                  <a:lnTo>
                    <a:pt x="1509" y="1530"/>
                  </a:lnTo>
                  <a:lnTo>
                    <a:pt x="1506" y="1531"/>
                  </a:lnTo>
                  <a:lnTo>
                    <a:pt x="1494" y="1532"/>
                  </a:lnTo>
                  <a:lnTo>
                    <a:pt x="1480" y="1536"/>
                  </a:lnTo>
                  <a:lnTo>
                    <a:pt x="1468" y="1539"/>
                  </a:lnTo>
                  <a:lnTo>
                    <a:pt x="1459" y="1539"/>
                  </a:lnTo>
                  <a:lnTo>
                    <a:pt x="1452" y="1536"/>
                  </a:lnTo>
                  <a:lnTo>
                    <a:pt x="1444" y="1534"/>
                  </a:lnTo>
                  <a:lnTo>
                    <a:pt x="1430" y="1534"/>
                  </a:lnTo>
                  <a:lnTo>
                    <a:pt x="1418" y="1536"/>
                  </a:lnTo>
                  <a:lnTo>
                    <a:pt x="1409" y="1536"/>
                  </a:lnTo>
                  <a:lnTo>
                    <a:pt x="1399" y="1536"/>
                  </a:lnTo>
                  <a:lnTo>
                    <a:pt x="1388" y="1535"/>
                  </a:lnTo>
                  <a:lnTo>
                    <a:pt x="1381" y="1532"/>
                  </a:lnTo>
                  <a:lnTo>
                    <a:pt x="1376" y="1529"/>
                  </a:lnTo>
                  <a:lnTo>
                    <a:pt x="1376" y="1524"/>
                  </a:lnTo>
                  <a:lnTo>
                    <a:pt x="1377" y="1521"/>
                  </a:lnTo>
                  <a:lnTo>
                    <a:pt x="1378" y="1519"/>
                  </a:lnTo>
                  <a:lnTo>
                    <a:pt x="1381" y="1515"/>
                  </a:lnTo>
                  <a:lnTo>
                    <a:pt x="1383" y="1512"/>
                  </a:lnTo>
                  <a:lnTo>
                    <a:pt x="1384" y="1511"/>
                  </a:lnTo>
                  <a:lnTo>
                    <a:pt x="1384" y="1509"/>
                  </a:lnTo>
                  <a:lnTo>
                    <a:pt x="1384" y="1506"/>
                  </a:lnTo>
                  <a:lnTo>
                    <a:pt x="1384" y="1504"/>
                  </a:lnTo>
                  <a:lnTo>
                    <a:pt x="1384" y="1501"/>
                  </a:lnTo>
                  <a:lnTo>
                    <a:pt x="1383" y="1500"/>
                  </a:lnTo>
                  <a:lnTo>
                    <a:pt x="1383" y="1496"/>
                  </a:lnTo>
                  <a:lnTo>
                    <a:pt x="1383" y="1493"/>
                  </a:lnTo>
                  <a:lnTo>
                    <a:pt x="1383" y="1489"/>
                  </a:lnTo>
                  <a:lnTo>
                    <a:pt x="1383" y="1485"/>
                  </a:lnTo>
                  <a:lnTo>
                    <a:pt x="1383" y="1481"/>
                  </a:lnTo>
                  <a:lnTo>
                    <a:pt x="1383" y="1479"/>
                  </a:lnTo>
                  <a:lnTo>
                    <a:pt x="1381" y="1478"/>
                  </a:lnTo>
                  <a:lnTo>
                    <a:pt x="1377" y="1475"/>
                  </a:lnTo>
                  <a:lnTo>
                    <a:pt x="1373" y="1474"/>
                  </a:lnTo>
                  <a:lnTo>
                    <a:pt x="1359" y="1463"/>
                  </a:lnTo>
                  <a:lnTo>
                    <a:pt x="1347" y="1453"/>
                  </a:lnTo>
                  <a:lnTo>
                    <a:pt x="1341" y="1452"/>
                  </a:lnTo>
                  <a:lnTo>
                    <a:pt x="1332" y="1454"/>
                  </a:lnTo>
                  <a:lnTo>
                    <a:pt x="1323" y="1457"/>
                  </a:lnTo>
                  <a:lnTo>
                    <a:pt x="1316" y="1455"/>
                  </a:lnTo>
                  <a:lnTo>
                    <a:pt x="1305" y="1450"/>
                  </a:lnTo>
                  <a:lnTo>
                    <a:pt x="1293" y="1447"/>
                  </a:lnTo>
                  <a:lnTo>
                    <a:pt x="1281" y="1445"/>
                  </a:lnTo>
                  <a:lnTo>
                    <a:pt x="1275" y="1443"/>
                  </a:lnTo>
                  <a:lnTo>
                    <a:pt x="1266" y="1442"/>
                  </a:lnTo>
                  <a:lnTo>
                    <a:pt x="1260" y="1439"/>
                  </a:lnTo>
                  <a:lnTo>
                    <a:pt x="1257" y="1434"/>
                  </a:lnTo>
                  <a:lnTo>
                    <a:pt x="1258" y="1432"/>
                  </a:lnTo>
                  <a:lnTo>
                    <a:pt x="1258" y="1429"/>
                  </a:lnTo>
                  <a:lnTo>
                    <a:pt x="1260" y="1427"/>
                  </a:lnTo>
                  <a:lnTo>
                    <a:pt x="1260" y="1424"/>
                  </a:lnTo>
                  <a:lnTo>
                    <a:pt x="1258" y="1422"/>
                  </a:lnTo>
                  <a:lnTo>
                    <a:pt x="1255" y="1419"/>
                  </a:lnTo>
                  <a:lnTo>
                    <a:pt x="1250" y="1414"/>
                  </a:lnTo>
                  <a:lnTo>
                    <a:pt x="1245" y="1411"/>
                  </a:lnTo>
                  <a:lnTo>
                    <a:pt x="1240" y="1408"/>
                  </a:lnTo>
                  <a:lnTo>
                    <a:pt x="1227" y="1407"/>
                  </a:lnTo>
                  <a:lnTo>
                    <a:pt x="1215" y="1408"/>
                  </a:lnTo>
                  <a:lnTo>
                    <a:pt x="1202" y="1408"/>
                  </a:lnTo>
                  <a:lnTo>
                    <a:pt x="1200" y="1408"/>
                  </a:lnTo>
                  <a:lnTo>
                    <a:pt x="1199" y="1409"/>
                  </a:lnTo>
                  <a:lnTo>
                    <a:pt x="1197" y="1411"/>
                  </a:lnTo>
                  <a:lnTo>
                    <a:pt x="1197" y="1412"/>
                  </a:lnTo>
                  <a:lnTo>
                    <a:pt x="1197" y="1414"/>
                  </a:lnTo>
                  <a:lnTo>
                    <a:pt x="1197" y="1415"/>
                  </a:lnTo>
                  <a:lnTo>
                    <a:pt x="1199" y="1417"/>
                  </a:lnTo>
                  <a:lnTo>
                    <a:pt x="1199" y="1419"/>
                  </a:lnTo>
                  <a:lnTo>
                    <a:pt x="1199" y="1419"/>
                  </a:lnTo>
                  <a:lnTo>
                    <a:pt x="1199" y="1420"/>
                  </a:lnTo>
                  <a:lnTo>
                    <a:pt x="1197" y="1420"/>
                  </a:lnTo>
                  <a:lnTo>
                    <a:pt x="1195" y="1420"/>
                  </a:lnTo>
                  <a:lnTo>
                    <a:pt x="1192" y="1419"/>
                  </a:lnTo>
                  <a:lnTo>
                    <a:pt x="1181" y="1412"/>
                  </a:lnTo>
                  <a:lnTo>
                    <a:pt x="1169" y="1404"/>
                  </a:lnTo>
                  <a:lnTo>
                    <a:pt x="1158" y="1398"/>
                  </a:lnTo>
                  <a:lnTo>
                    <a:pt x="1140" y="1389"/>
                  </a:lnTo>
                  <a:lnTo>
                    <a:pt x="1123" y="1384"/>
                  </a:lnTo>
                  <a:lnTo>
                    <a:pt x="1105" y="1379"/>
                  </a:lnTo>
                  <a:lnTo>
                    <a:pt x="1082" y="1372"/>
                  </a:lnTo>
                  <a:lnTo>
                    <a:pt x="1060" y="1361"/>
                  </a:lnTo>
                  <a:lnTo>
                    <a:pt x="1048" y="1353"/>
                  </a:lnTo>
                  <a:lnTo>
                    <a:pt x="1037" y="1346"/>
                  </a:lnTo>
                  <a:lnTo>
                    <a:pt x="1026" y="1340"/>
                  </a:lnTo>
                  <a:lnTo>
                    <a:pt x="1013" y="1335"/>
                  </a:lnTo>
                  <a:lnTo>
                    <a:pt x="996" y="1323"/>
                  </a:lnTo>
                  <a:lnTo>
                    <a:pt x="977" y="1311"/>
                  </a:lnTo>
                  <a:lnTo>
                    <a:pt x="974" y="1309"/>
                  </a:lnTo>
                  <a:lnTo>
                    <a:pt x="971" y="1306"/>
                  </a:lnTo>
                  <a:lnTo>
                    <a:pt x="968" y="1304"/>
                  </a:lnTo>
                  <a:lnTo>
                    <a:pt x="966" y="1302"/>
                  </a:lnTo>
                  <a:lnTo>
                    <a:pt x="965" y="1300"/>
                  </a:lnTo>
                  <a:lnTo>
                    <a:pt x="963" y="1299"/>
                  </a:lnTo>
                  <a:lnTo>
                    <a:pt x="965" y="1295"/>
                  </a:lnTo>
                  <a:lnTo>
                    <a:pt x="965" y="1292"/>
                  </a:lnTo>
                  <a:lnTo>
                    <a:pt x="966" y="1290"/>
                  </a:lnTo>
                  <a:lnTo>
                    <a:pt x="967" y="1287"/>
                  </a:lnTo>
                  <a:lnTo>
                    <a:pt x="968" y="1285"/>
                  </a:lnTo>
                  <a:lnTo>
                    <a:pt x="969" y="1282"/>
                  </a:lnTo>
                  <a:lnTo>
                    <a:pt x="965" y="1270"/>
                  </a:lnTo>
                  <a:lnTo>
                    <a:pt x="956" y="1259"/>
                  </a:lnTo>
                  <a:lnTo>
                    <a:pt x="946" y="1249"/>
                  </a:lnTo>
                  <a:lnTo>
                    <a:pt x="940" y="1241"/>
                  </a:lnTo>
                  <a:lnTo>
                    <a:pt x="935" y="1236"/>
                  </a:lnTo>
                  <a:lnTo>
                    <a:pt x="930" y="1230"/>
                  </a:lnTo>
                  <a:lnTo>
                    <a:pt x="920" y="1223"/>
                  </a:lnTo>
                  <a:lnTo>
                    <a:pt x="908" y="1215"/>
                  </a:lnTo>
                  <a:lnTo>
                    <a:pt x="897" y="1202"/>
                  </a:lnTo>
                  <a:lnTo>
                    <a:pt x="885" y="1192"/>
                  </a:lnTo>
                  <a:lnTo>
                    <a:pt x="877" y="1185"/>
                  </a:lnTo>
                  <a:lnTo>
                    <a:pt x="871" y="1178"/>
                  </a:lnTo>
                  <a:lnTo>
                    <a:pt x="867" y="1169"/>
                  </a:lnTo>
                  <a:lnTo>
                    <a:pt x="864" y="1163"/>
                  </a:lnTo>
                  <a:lnTo>
                    <a:pt x="854" y="1151"/>
                  </a:lnTo>
                  <a:lnTo>
                    <a:pt x="841" y="1141"/>
                  </a:lnTo>
                  <a:lnTo>
                    <a:pt x="830" y="1132"/>
                  </a:lnTo>
                  <a:lnTo>
                    <a:pt x="820" y="1121"/>
                  </a:lnTo>
                  <a:lnTo>
                    <a:pt x="809" y="1113"/>
                  </a:lnTo>
                  <a:lnTo>
                    <a:pt x="804" y="1108"/>
                  </a:lnTo>
                  <a:lnTo>
                    <a:pt x="801" y="1102"/>
                  </a:lnTo>
                  <a:lnTo>
                    <a:pt x="799" y="1095"/>
                  </a:lnTo>
                  <a:lnTo>
                    <a:pt x="789" y="1076"/>
                  </a:lnTo>
                  <a:lnTo>
                    <a:pt x="775" y="1059"/>
                  </a:lnTo>
                  <a:lnTo>
                    <a:pt x="773" y="1056"/>
                  </a:lnTo>
                  <a:lnTo>
                    <a:pt x="771" y="1054"/>
                  </a:lnTo>
                  <a:lnTo>
                    <a:pt x="769" y="1051"/>
                  </a:lnTo>
                  <a:lnTo>
                    <a:pt x="766" y="1049"/>
                  </a:lnTo>
                  <a:lnTo>
                    <a:pt x="764" y="1046"/>
                  </a:lnTo>
                  <a:lnTo>
                    <a:pt x="761" y="1045"/>
                  </a:lnTo>
                  <a:lnTo>
                    <a:pt x="759" y="1045"/>
                  </a:lnTo>
                  <a:lnTo>
                    <a:pt x="758" y="1045"/>
                  </a:lnTo>
                  <a:lnTo>
                    <a:pt x="756" y="1047"/>
                  </a:lnTo>
                  <a:lnTo>
                    <a:pt x="756" y="1050"/>
                  </a:lnTo>
                  <a:lnTo>
                    <a:pt x="760" y="1065"/>
                  </a:lnTo>
                  <a:lnTo>
                    <a:pt x="759" y="1076"/>
                  </a:lnTo>
                  <a:lnTo>
                    <a:pt x="759" y="1080"/>
                  </a:lnTo>
                  <a:lnTo>
                    <a:pt x="759" y="1082"/>
                  </a:lnTo>
                  <a:lnTo>
                    <a:pt x="760" y="1086"/>
                  </a:lnTo>
                  <a:lnTo>
                    <a:pt x="763" y="1090"/>
                  </a:lnTo>
                  <a:lnTo>
                    <a:pt x="766" y="1092"/>
                  </a:lnTo>
                  <a:lnTo>
                    <a:pt x="776" y="1098"/>
                  </a:lnTo>
                  <a:lnTo>
                    <a:pt x="785" y="1105"/>
                  </a:lnTo>
                  <a:lnTo>
                    <a:pt x="791" y="1112"/>
                  </a:lnTo>
                  <a:lnTo>
                    <a:pt x="793" y="1121"/>
                  </a:lnTo>
                  <a:lnTo>
                    <a:pt x="796" y="1126"/>
                  </a:lnTo>
                  <a:lnTo>
                    <a:pt x="801" y="1132"/>
                  </a:lnTo>
                  <a:lnTo>
                    <a:pt x="806" y="1137"/>
                  </a:lnTo>
                  <a:lnTo>
                    <a:pt x="814" y="1146"/>
                  </a:lnTo>
                  <a:lnTo>
                    <a:pt x="822" y="1158"/>
                  </a:lnTo>
                  <a:lnTo>
                    <a:pt x="827" y="1164"/>
                  </a:lnTo>
                  <a:lnTo>
                    <a:pt x="832" y="1170"/>
                  </a:lnTo>
                  <a:lnTo>
                    <a:pt x="837" y="1175"/>
                  </a:lnTo>
                  <a:lnTo>
                    <a:pt x="840" y="1179"/>
                  </a:lnTo>
                  <a:lnTo>
                    <a:pt x="841" y="1182"/>
                  </a:lnTo>
                  <a:lnTo>
                    <a:pt x="842" y="1184"/>
                  </a:lnTo>
                  <a:lnTo>
                    <a:pt x="845" y="1187"/>
                  </a:lnTo>
                  <a:lnTo>
                    <a:pt x="846" y="1189"/>
                  </a:lnTo>
                  <a:lnTo>
                    <a:pt x="849" y="1192"/>
                  </a:lnTo>
                  <a:lnTo>
                    <a:pt x="851" y="1195"/>
                  </a:lnTo>
                  <a:lnTo>
                    <a:pt x="855" y="1200"/>
                  </a:lnTo>
                  <a:lnTo>
                    <a:pt x="856" y="1205"/>
                  </a:lnTo>
                  <a:lnTo>
                    <a:pt x="859" y="1210"/>
                  </a:lnTo>
                  <a:lnTo>
                    <a:pt x="860" y="1212"/>
                  </a:lnTo>
                  <a:lnTo>
                    <a:pt x="862" y="1214"/>
                  </a:lnTo>
                  <a:lnTo>
                    <a:pt x="865" y="1215"/>
                  </a:lnTo>
                  <a:lnTo>
                    <a:pt x="867" y="1216"/>
                  </a:lnTo>
                  <a:lnTo>
                    <a:pt x="870" y="1218"/>
                  </a:lnTo>
                  <a:lnTo>
                    <a:pt x="872" y="1220"/>
                  </a:lnTo>
                  <a:lnTo>
                    <a:pt x="876" y="1224"/>
                  </a:lnTo>
                  <a:lnTo>
                    <a:pt x="880" y="1229"/>
                  </a:lnTo>
                  <a:lnTo>
                    <a:pt x="882" y="1234"/>
                  </a:lnTo>
                  <a:lnTo>
                    <a:pt x="885" y="1239"/>
                  </a:lnTo>
                  <a:lnTo>
                    <a:pt x="885" y="1240"/>
                  </a:lnTo>
                  <a:lnTo>
                    <a:pt x="884" y="1241"/>
                  </a:lnTo>
                  <a:lnTo>
                    <a:pt x="882" y="1241"/>
                  </a:lnTo>
                  <a:lnTo>
                    <a:pt x="880" y="1241"/>
                  </a:lnTo>
                  <a:lnTo>
                    <a:pt x="879" y="1241"/>
                  </a:lnTo>
                  <a:lnTo>
                    <a:pt x="877" y="1241"/>
                  </a:lnTo>
                  <a:lnTo>
                    <a:pt x="874" y="1239"/>
                  </a:lnTo>
                  <a:lnTo>
                    <a:pt x="871" y="1238"/>
                  </a:lnTo>
                  <a:lnTo>
                    <a:pt x="869" y="1234"/>
                  </a:lnTo>
                  <a:lnTo>
                    <a:pt x="867" y="1231"/>
                  </a:lnTo>
                  <a:lnTo>
                    <a:pt x="865" y="1230"/>
                  </a:lnTo>
                  <a:lnTo>
                    <a:pt x="864" y="1228"/>
                  </a:lnTo>
                  <a:lnTo>
                    <a:pt x="861" y="1225"/>
                  </a:lnTo>
                  <a:lnTo>
                    <a:pt x="857" y="1223"/>
                  </a:lnTo>
                  <a:lnTo>
                    <a:pt x="854" y="1220"/>
                  </a:lnTo>
                  <a:lnTo>
                    <a:pt x="850" y="1218"/>
                  </a:lnTo>
                  <a:lnTo>
                    <a:pt x="849" y="1215"/>
                  </a:lnTo>
                  <a:lnTo>
                    <a:pt x="846" y="1213"/>
                  </a:lnTo>
                  <a:lnTo>
                    <a:pt x="842" y="1209"/>
                  </a:lnTo>
                  <a:lnTo>
                    <a:pt x="840" y="1207"/>
                  </a:lnTo>
                  <a:lnTo>
                    <a:pt x="837" y="1204"/>
                  </a:lnTo>
                  <a:lnTo>
                    <a:pt x="834" y="1203"/>
                  </a:lnTo>
                  <a:lnTo>
                    <a:pt x="830" y="1202"/>
                  </a:lnTo>
                  <a:lnTo>
                    <a:pt x="826" y="1202"/>
                  </a:lnTo>
                  <a:lnTo>
                    <a:pt x="824" y="1200"/>
                  </a:lnTo>
                  <a:lnTo>
                    <a:pt x="821" y="1198"/>
                  </a:lnTo>
                  <a:lnTo>
                    <a:pt x="820" y="1194"/>
                  </a:lnTo>
                  <a:lnTo>
                    <a:pt x="819" y="1184"/>
                  </a:lnTo>
                  <a:lnTo>
                    <a:pt x="818" y="1177"/>
                  </a:lnTo>
                  <a:lnTo>
                    <a:pt x="815" y="1169"/>
                  </a:lnTo>
                  <a:lnTo>
                    <a:pt x="806" y="1163"/>
                  </a:lnTo>
                  <a:lnTo>
                    <a:pt x="799" y="1158"/>
                  </a:lnTo>
                  <a:lnTo>
                    <a:pt x="791" y="1154"/>
                  </a:lnTo>
                  <a:lnTo>
                    <a:pt x="783" y="1151"/>
                  </a:lnTo>
                  <a:lnTo>
                    <a:pt x="778" y="1144"/>
                  </a:lnTo>
                  <a:lnTo>
                    <a:pt x="775" y="1137"/>
                  </a:lnTo>
                  <a:lnTo>
                    <a:pt x="775" y="1128"/>
                  </a:lnTo>
                  <a:lnTo>
                    <a:pt x="776" y="1121"/>
                  </a:lnTo>
                  <a:lnTo>
                    <a:pt x="773" y="1113"/>
                  </a:lnTo>
                  <a:lnTo>
                    <a:pt x="760" y="1103"/>
                  </a:lnTo>
                  <a:lnTo>
                    <a:pt x="751" y="1095"/>
                  </a:lnTo>
                  <a:lnTo>
                    <a:pt x="748" y="1092"/>
                  </a:lnTo>
                  <a:lnTo>
                    <a:pt x="747" y="1090"/>
                  </a:lnTo>
                  <a:lnTo>
                    <a:pt x="744" y="1086"/>
                  </a:lnTo>
                  <a:lnTo>
                    <a:pt x="743" y="1082"/>
                  </a:lnTo>
                  <a:lnTo>
                    <a:pt x="740" y="1080"/>
                  </a:lnTo>
                  <a:lnTo>
                    <a:pt x="733" y="1067"/>
                  </a:lnTo>
                  <a:lnTo>
                    <a:pt x="724" y="1055"/>
                  </a:lnTo>
                  <a:lnTo>
                    <a:pt x="714" y="1042"/>
                  </a:lnTo>
                  <a:lnTo>
                    <a:pt x="698" y="1019"/>
                  </a:lnTo>
                  <a:lnTo>
                    <a:pt x="683" y="995"/>
                  </a:lnTo>
                  <a:lnTo>
                    <a:pt x="673" y="985"/>
                  </a:lnTo>
                  <a:lnTo>
                    <a:pt x="663" y="976"/>
                  </a:lnTo>
                  <a:lnTo>
                    <a:pt x="652" y="969"/>
                  </a:lnTo>
                  <a:lnTo>
                    <a:pt x="636" y="958"/>
                  </a:lnTo>
                  <a:lnTo>
                    <a:pt x="621" y="943"/>
                  </a:lnTo>
                  <a:lnTo>
                    <a:pt x="608" y="924"/>
                  </a:lnTo>
                  <a:lnTo>
                    <a:pt x="598" y="906"/>
                  </a:lnTo>
                  <a:lnTo>
                    <a:pt x="591" y="886"/>
                  </a:lnTo>
                  <a:lnTo>
                    <a:pt x="586" y="874"/>
                  </a:lnTo>
                  <a:lnTo>
                    <a:pt x="581" y="862"/>
                  </a:lnTo>
                  <a:lnTo>
                    <a:pt x="578" y="858"/>
                  </a:lnTo>
                  <a:lnTo>
                    <a:pt x="576" y="855"/>
                  </a:lnTo>
                  <a:lnTo>
                    <a:pt x="573" y="852"/>
                  </a:lnTo>
                  <a:lnTo>
                    <a:pt x="571" y="848"/>
                  </a:lnTo>
                  <a:lnTo>
                    <a:pt x="567" y="845"/>
                  </a:lnTo>
                  <a:lnTo>
                    <a:pt x="563" y="835"/>
                  </a:lnTo>
                  <a:lnTo>
                    <a:pt x="560" y="824"/>
                  </a:lnTo>
                  <a:lnTo>
                    <a:pt x="557" y="820"/>
                  </a:lnTo>
                  <a:lnTo>
                    <a:pt x="556" y="817"/>
                  </a:lnTo>
                  <a:lnTo>
                    <a:pt x="553" y="814"/>
                  </a:lnTo>
                  <a:lnTo>
                    <a:pt x="552" y="810"/>
                  </a:lnTo>
                  <a:lnTo>
                    <a:pt x="552" y="805"/>
                  </a:lnTo>
                  <a:lnTo>
                    <a:pt x="551" y="795"/>
                  </a:lnTo>
                  <a:lnTo>
                    <a:pt x="551" y="786"/>
                  </a:lnTo>
                  <a:lnTo>
                    <a:pt x="552" y="779"/>
                  </a:lnTo>
                  <a:lnTo>
                    <a:pt x="551" y="768"/>
                  </a:lnTo>
                  <a:lnTo>
                    <a:pt x="550" y="755"/>
                  </a:lnTo>
                  <a:lnTo>
                    <a:pt x="541" y="731"/>
                  </a:lnTo>
                  <a:lnTo>
                    <a:pt x="541" y="722"/>
                  </a:lnTo>
                  <a:lnTo>
                    <a:pt x="542" y="714"/>
                  </a:lnTo>
                  <a:lnTo>
                    <a:pt x="543" y="705"/>
                  </a:lnTo>
                  <a:lnTo>
                    <a:pt x="545" y="684"/>
                  </a:lnTo>
                  <a:lnTo>
                    <a:pt x="543" y="662"/>
                  </a:lnTo>
                  <a:lnTo>
                    <a:pt x="541" y="641"/>
                  </a:lnTo>
                  <a:lnTo>
                    <a:pt x="541" y="615"/>
                  </a:lnTo>
                  <a:lnTo>
                    <a:pt x="540" y="610"/>
                  </a:lnTo>
                  <a:lnTo>
                    <a:pt x="537" y="606"/>
                  </a:lnTo>
                  <a:lnTo>
                    <a:pt x="535" y="602"/>
                  </a:lnTo>
                  <a:lnTo>
                    <a:pt x="533" y="598"/>
                  </a:lnTo>
                  <a:lnTo>
                    <a:pt x="532" y="595"/>
                  </a:lnTo>
                  <a:lnTo>
                    <a:pt x="530" y="588"/>
                  </a:lnTo>
                  <a:lnTo>
                    <a:pt x="528" y="581"/>
                  </a:lnTo>
                  <a:lnTo>
                    <a:pt x="527" y="575"/>
                  </a:lnTo>
                  <a:lnTo>
                    <a:pt x="528" y="570"/>
                  </a:lnTo>
                  <a:lnTo>
                    <a:pt x="531" y="567"/>
                  </a:lnTo>
                  <a:lnTo>
                    <a:pt x="538" y="570"/>
                  </a:lnTo>
                  <a:lnTo>
                    <a:pt x="546" y="576"/>
                  </a:lnTo>
                  <a:lnTo>
                    <a:pt x="555" y="580"/>
                  </a:lnTo>
                  <a:lnTo>
                    <a:pt x="561" y="580"/>
                  </a:lnTo>
                  <a:lnTo>
                    <a:pt x="565" y="576"/>
                  </a:lnTo>
                  <a:lnTo>
                    <a:pt x="565" y="569"/>
                  </a:lnTo>
                  <a:lnTo>
                    <a:pt x="562" y="560"/>
                  </a:lnTo>
                  <a:lnTo>
                    <a:pt x="558" y="555"/>
                  </a:lnTo>
                  <a:lnTo>
                    <a:pt x="551" y="554"/>
                  </a:lnTo>
                  <a:lnTo>
                    <a:pt x="545" y="554"/>
                  </a:lnTo>
                  <a:lnTo>
                    <a:pt x="538" y="554"/>
                  </a:lnTo>
                  <a:lnTo>
                    <a:pt x="532" y="556"/>
                  </a:lnTo>
                  <a:lnTo>
                    <a:pt x="526" y="559"/>
                  </a:lnTo>
                  <a:lnTo>
                    <a:pt x="520" y="560"/>
                  </a:lnTo>
                  <a:lnTo>
                    <a:pt x="515" y="559"/>
                  </a:lnTo>
                  <a:lnTo>
                    <a:pt x="510" y="551"/>
                  </a:lnTo>
                  <a:lnTo>
                    <a:pt x="496" y="534"/>
                  </a:lnTo>
                  <a:lnTo>
                    <a:pt x="484" y="520"/>
                  </a:lnTo>
                  <a:lnTo>
                    <a:pt x="476" y="511"/>
                  </a:lnTo>
                  <a:lnTo>
                    <a:pt x="471" y="500"/>
                  </a:lnTo>
                  <a:lnTo>
                    <a:pt x="470" y="488"/>
                  </a:lnTo>
                  <a:lnTo>
                    <a:pt x="472" y="475"/>
                  </a:lnTo>
                  <a:lnTo>
                    <a:pt x="474" y="469"/>
                  </a:lnTo>
                  <a:lnTo>
                    <a:pt x="472" y="462"/>
                  </a:lnTo>
                  <a:lnTo>
                    <a:pt x="470" y="455"/>
                  </a:lnTo>
                  <a:lnTo>
                    <a:pt x="470" y="444"/>
                  </a:lnTo>
                  <a:lnTo>
                    <a:pt x="471" y="443"/>
                  </a:lnTo>
                  <a:lnTo>
                    <a:pt x="471" y="442"/>
                  </a:lnTo>
                  <a:lnTo>
                    <a:pt x="472" y="440"/>
                  </a:lnTo>
                  <a:lnTo>
                    <a:pt x="472" y="439"/>
                  </a:lnTo>
                  <a:lnTo>
                    <a:pt x="475" y="437"/>
                  </a:lnTo>
                  <a:lnTo>
                    <a:pt x="474" y="435"/>
                  </a:lnTo>
                  <a:lnTo>
                    <a:pt x="472" y="433"/>
                  </a:lnTo>
                  <a:lnTo>
                    <a:pt x="471" y="431"/>
                  </a:lnTo>
                  <a:lnTo>
                    <a:pt x="469" y="429"/>
                  </a:lnTo>
                  <a:lnTo>
                    <a:pt x="466" y="428"/>
                  </a:lnTo>
                  <a:lnTo>
                    <a:pt x="465" y="427"/>
                  </a:lnTo>
                  <a:lnTo>
                    <a:pt x="464" y="422"/>
                  </a:lnTo>
                  <a:lnTo>
                    <a:pt x="461" y="417"/>
                  </a:lnTo>
                  <a:lnTo>
                    <a:pt x="459" y="413"/>
                  </a:lnTo>
                  <a:lnTo>
                    <a:pt x="457" y="408"/>
                  </a:lnTo>
                  <a:lnTo>
                    <a:pt x="457" y="403"/>
                  </a:lnTo>
                  <a:lnTo>
                    <a:pt x="457" y="396"/>
                  </a:lnTo>
                  <a:lnTo>
                    <a:pt x="456" y="387"/>
                  </a:lnTo>
                  <a:lnTo>
                    <a:pt x="456" y="380"/>
                  </a:lnTo>
                  <a:lnTo>
                    <a:pt x="455" y="377"/>
                  </a:lnTo>
                  <a:lnTo>
                    <a:pt x="454" y="378"/>
                  </a:lnTo>
                  <a:lnTo>
                    <a:pt x="453" y="381"/>
                  </a:lnTo>
                  <a:lnTo>
                    <a:pt x="453" y="383"/>
                  </a:lnTo>
                  <a:lnTo>
                    <a:pt x="451" y="386"/>
                  </a:lnTo>
                  <a:lnTo>
                    <a:pt x="450" y="387"/>
                  </a:lnTo>
                  <a:lnTo>
                    <a:pt x="449" y="389"/>
                  </a:lnTo>
                  <a:lnTo>
                    <a:pt x="446" y="389"/>
                  </a:lnTo>
                  <a:lnTo>
                    <a:pt x="445" y="389"/>
                  </a:lnTo>
                  <a:lnTo>
                    <a:pt x="443" y="391"/>
                  </a:lnTo>
                  <a:lnTo>
                    <a:pt x="440" y="391"/>
                  </a:lnTo>
                  <a:lnTo>
                    <a:pt x="438" y="389"/>
                  </a:lnTo>
                  <a:lnTo>
                    <a:pt x="435" y="389"/>
                  </a:lnTo>
                  <a:lnTo>
                    <a:pt x="434" y="387"/>
                  </a:lnTo>
                  <a:lnTo>
                    <a:pt x="431" y="391"/>
                  </a:lnTo>
                  <a:lnTo>
                    <a:pt x="430" y="393"/>
                  </a:lnTo>
                  <a:lnTo>
                    <a:pt x="429" y="393"/>
                  </a:lnTo>
                  <a:lnTo>
                    <a:pt x="429" y="393"/>
                  </a:lnTo>
                  <a:lnTo>
                    <a:pt x="429" y="392"/>
                  </a:lnTo>
                  <a:lnTo>
                    <a:pt x="428" y="389"/>
                  </a:lnTo>
                  <a:lnTo>
                    <a:pt x="428" y="386"/>
                  </a:lnTo>
                  <a:lnTo>
                    <a:pt x="428" y="383"/>
                  </a:lnTo>
                  <a:lnTo>
                    <a:pt x="428" y="380"/>
                  </a:lnTo>
                  <a:lnTo>
                    <a:pt x="428" y="377"/>
                  </a:lnTo>
                  <a:lnTo>
                    <a:pt x="429" y="373"/>
                  </a:lnTo>
                  <a:lnTo>
                    <a:pt x="429" y="372"/>
                  </a:lnTo>
                  <a:lnTo>
                    <a:pt x="426" y="368"/>
                  </a:lnTo>
                  <a:lnTo>
                    <a:pt x="425" y="366"/>
                  </a:lnTo>
                  <a:lnTo>
                    <a:pt x="423" y="363"/>
                  </a:lnTo>
                  <a:lnTo>
                    <a:pt x="421" y="362"/>
                  </a:lnTo>
                  <a:lnTo>
                    <a:pt x="419" y="360"/>
                  </a:lnTo>
                  <a:lnTo>
                    <a:pt x="418" y="356"/>
                  </a:lnTo>
                  <a:lnTo>
                    <a:pt x="419" y="352"/>
                  </a:lnTo>
                  <a:lnTo>
                    <a:pt x="421" y="348"/>
                  </a:lnTo>
                  <a:lnTo>
                    <a:pt x="424" y="343"/>
                  </a:lnTo>
                  <a:lnTo>
                    <a:pt x="425" y="340"/>
                  </a:lnTo>
                  <a:lnTo>
                    <a:pt x="426" y="338"/>
                  </a:lnTo>
                  <a:lnTo>
                    <a:pt x="426" y="335"/>
                  </a:lnTo>
                  <a:lnTo>
                    <a:pt x="426" y="334"/>
                  </a:lnTo>
                  <a:lnTo>
                    <a:pt x="425" y="330"/>
                  </a:lnTo>
                  <a:lnTo>
                    <a:pt x="423" y="327"/>
                  </a:lnTo>
                  <a:lnTo>
                    <a:pt x="420" y="321"/>
                  </a:lnTo>
                  <a:lnTo>
                    <a:pt x="418" y="315"/>
                  </a:lnTo>
                  <a:lnTo>
                    <a:pt x="415" y="309"/>
                  </a:lnTo>
                  <a:lnTo>
                    <a:pt x="413" y="305"/>
                  </a:lnTo>
                  <a:lnTo>
                    <a:pt x="410" y="301"/>
                  </a:lnTo>
                  <a:lnTo>
                    <a:pt x="410" y="299"/>
                  </a:lnTo>
                  <a:lnTo>
                    <a:pt x="409" y="295"/>
                  </a:lnTo>
                  <a:lnTo>
                    <a:pt x="409" y="292"/>
                  </a:lnTo>
                  <a:lnTo>
                    <a:pt x="409" y="290"/>
                  </a:lnTo>
                  <a:lnTo>
                    <a:pt x="409" y="287"/>
                  </a:lnTo>
                  <a:lnTo>
                    <a:pt x="408" y="285"/>
                  </a:lnTo>
                  <a:lnTo>
                    <a:pt x="406" y="283"/>
                  </a:lnTo>
                  <a:lnTo>
                    <a:pt x="405" y="281"/>
                  </a:lnTo>
                  <a:lnTo>
                    <a:pt x="403" y="280"/>
                  </a:lnTo>
                  <a:lnTo>
                    <a:pt x="401" y="278"/>
                  </a:lnTo>
                  <a:lnTo>
                    <a:pt x="400" y="275"/>
                  </a:lnTo>
                  <a:lnTo>
                    <a:pt x="398" y="274"/>
                  </a:lnTo>
                  <a:lnTo>
                    <a:pt x="396" y="271"/>
                  </a:lnTo>
                  <a:lnTo>
                    <a:pt x="395" y="270"/>
                  </a:lnTo>
                  <a:lnTo>
                    <a:pt x="394" y="270"/>
                  </a:lnTo>
                  <a:lnTo>
                    <a:pt x="393" y="271"/>
                  </a:lnTo>
                  <a:lnTo>
                    <a:pt x="391" y="275"/>
                  </a:lnTo>
                  <a:lnTo>
                    <a:pt x="391" y="276"/>
                  </a:lnTo>
                  <a:lnTo>
                    <a:pt x="390" y="279"/>
                  </a:lnTo>
                  <a:lnTo>
                    <a:pt x="390" y="281"/>
                  </a:lnTo>
                  <a:lnTo>
                    <a:pt x="389" y="285"/>
                  </a:lnTo>
                  <a:lnTo>
                    <a:pt x="388" y="287"/>
                  </a:lnTo>
                  <a:lnTo>
                    <a:pt x="386" y="290"/>
                  </a:lnTo>
                  <a:lnTo>
                    <a:pt x="385" y="291"/>
                  </a:lnTo>
                  <a:lnTo>
                    <a:pt x="384" y="290"/>
                  </a:lnTo>
                  <a:lnTo>
                    <a:pt x="380" y="286"/>
                  </a:lnTo>
                  <a:lnTo>
                    <a:pt x="379" y="279"/>
                  </a:lnTo>
                  <a:lnTo>
                    <a:pt x="379" y="270"/>
                  </a:lnTo>
                  <a:lnTo>
                    <a:pt x="379" y="264"/>
                  </a:lnTo>
                  <a:lnTo>
                    <a:pt x="380" y="261"/>
                  </a:lnTo>
                  <a:lnTo>
                    <a:pt x="382" y="260"/>
                  </a:lnTo>
                  <a:lnTo>
                    <a:pt x="383" y="258"/>
                  </a:lnTo>
                  <a:lnTo>
                    <a:pt x="384" y="255"/>
                  </a:lnTo>
                  <a:lnTo>
                    <a:pt x="384" y="253"/>
                  </a:lnTo>
                  <a:lnTo>
                    <a:pt x="384" y="249"/>
                  </a:lnTo>
                  <a:lnTo>
                    <a:pt x="383" y="244"/>
                  </a:lnTo>
                  <a:lnTo>
                    <a:pt x="382" y="239"/>
                  </a:lnTo>
                  <a:lnTo>
                    <a:pt x="380" y="235"/>
                  </a:lnTo>
                  <a:lnTo>
                    <a:pt x="379" y="230"/>
                  </a:lnTo>
                  <a:lnTo>
                    <a:pt x="377" y="228"/>
                  </a:lnTo>
                  <a:lnTo>
                    <a:pt x="374" y="225"/>
                  </a:lnTo>
                  <a:lnTo>
                    <a:pt x="373" y="223"/>
                  </a:lnTo>
                  <a:lnTo>
                    <a:pt x="370" y="220"/>
                  </a:lnTo>
                  <a:lnTo>
                    <a:pt x="370" y="218"/>
                  </a:lnTo>
                  <a:lnTo>
                    <a:pt x="372" y="217"/>
                  </a:lnTo>
                  <a:lnTo>
                    <a:pt x="372" y="214"/>
                  </a:lnTo>
                  <a:lnTo>
                    <a:pt x="372" y="213"/>
                  </a:lnTo>
                  <a:lnTo>
                    <a:pt x="370" y="209"/>
                  </a:lnTo>
                  <a:lnTo>
                    <a:pt x="369" y="209"/>
                  </a:lnTo>
                  <a:lnTo>
                    <a:pt x="368" y="209"/>
                  </a:lnTo>
                  <a:lnTo>
                    <a:pt x="365" y="210"/>
                  </a:lnTo>
                  <a:lnTo>
                    <a:pt x="363" y="210"/>
                  </a:lnTo>
                  <a:lnTo>
                    <a:pt x="362" y="212"/>
                  </a:lnTo>
                  <a:lnTo>
                    <a:pt x="360" y="212"/>
                  </a:lnTo>
                  <a:lnTo>
                    <a:pt x="355" y="212"/>
                  </a:lnTo>
                  <a:lnTo>
                    <a:pt x="354" y="212"/>
                  </a:lnTo>
                  <a:lnTo>
                    <a:pt x="353" y="210"/>
                  </a:lnTo>
                  <a:lnTo>
                    <a:pt x="353" y="209"/>
                  </a:lnTo>
                  <a:lnTo>
                    <a:pt x="353" y="208"/>
                  </a:lnTo>
                  <a:lnTo>
                    <a:pt x="353" y="207"/>
                  </a:lnTo>
                  <a:lnTo>
                    <a:pt x="349" y="209"/>
                  </a:lnTo>
                  <a:lnTo>
                    <a:pt x="347" y="212"/>
                  </a:lnTo>
                  <a:lnTo>
                    <a:pt x="345" y="213"/>
                  </a:lnTo>
                  <a:lnTo>
                    <a:pt x="343" y="212"/>
                  </a:lnTo>
                  <a:lnTo>
                    <a:pt x="342" y="209"/>
                  </a:lnTo>
                  <a:lnTo>
                    <a:pt x="339" y="205"/>
                  </a:lnTo>
                  <a:lnTo>
                    <a:pt x="337" y="202"/>
                  </a:lnTo>
                  <a:lnTo>
                    <a:pt x="337" y="197"/>
                  </a:lnTo>
                  <a:lnTo>
                    <a:pt x="337" y="192"/>
                  </a:lnTo>
                  <a:lnTo>
                    <a:pt x="337" y="189"/>
                  </a:lnTo>
                  <a:lnTo>
                    <a:pt x="335" y="188"/>
                  </a:lnTo>
                  <a:lnTo>
                    <a:pt x="333" y="187"/>
                  </a:lnTo>
                  <a:lnTo>
                    <a:pt x="332" y="186"/>
                  </a:lnTo>
                  <a:lnTo>
                    <a:pt x="330" y="184"/>
                  </a:lnTo>
                  <a:lnTo>
                    <a:pt x="329" y="183"/>
                  </a:lnTo>
                  <a:lnTo>
                    <a:pt x="324" y="177"/>
                  </a:lnTo>
                  <a:lnTo>
                    <a:pt x="320" y="168"/>
                  </a:lnTo>
                  <a:lnTo>
                    <a:pt x="318" y="161"/>
                  </a:lnTo>
                  <a:lnTo>
                    <a:pt x="313" y="154"/>
                  </a:lnTo>
                  <a:lnTo>
                    <a:pt x="312" y="154"/>
                  </a:lnTo>
                  <a:lnTo>
                    <a:pt x="312" y="152"/>
                  </a:lnTo>
                  <a:lnTo>
                    <a:pt x="312" y="151"/>
                  </a:lnTo>
                  <a:lnTo>
                    <a:pt x="312" y="147"/>
                  </a:lnTo>
                  <a:lnTo>
                    <a:pt x="310" y="144"/>
                  </a:lnTo>
                  <a:lnTo>
                    <a:pt x="310" y="142"/>
                  </a:lnTo>
                  <a:lnTo>
                    <a:pt x="310" y="141"/>
                  </a:lnTo>
                  <a:lnTo>
                    <a:pt x="310" y="138"/>
                  </a:lnTo>
                  <a:lnTo>
                    <a:pt x="309" y="137"/>
                  </a:lnTo>
                  <a:lnTo>
                    <a:pt x="309" y="136"/>
                  </a:lnTo>
                  <a:lnTo>
                    <a:pt x="308" y="137"/>
                  </a:lnTo>
                  <a:lnTo>
                    <a:pt x="303" y="140"/>
                  </a:lnTo>
                  <a:lnTo>
                    <a:pt x="299" y="147"/>
                  </a:lnTo>
                  <a:lnTo>
                    <a:pt x="297" y="156"/>
                  </a:lnTo>
                  <a:lnTo>
                    <a:pt x="294" y="163"/>
                  </a:lnTo>
                  <a:lnTo>
                    <a:pt x="292" y="169"/>
                  </a:lnTo>
                  <a:lnTo>
                    <a:pt x="288" y="171"/>
                  </a:lnTo>
                  <a:lnTo>
                    <a:pt x="284" y="169"/>
                  </a:lnTo>
                  <a:lnTo>
                    <a:pt x="281" y="166"/>
                  </a:lnTo>
                  <a:lnTo>
                    <a:pt x="277" y="162"/>
                  </a:lnTo>
                  <a:lnTo>
                    <a:pt x="273" y="159"/>
                  </a:lnTo>
                  <a:lnTo>
                    <a:pt x="267" y="157"/>
                  </a:lnTo>
                  <a:lnTo>
                    <a:pt x="259" y="154"/>
                  </a:lnTo>
                  <a:lnTo>
                    <a:pt x="252" y="156"/>
                  </a:lnTo>
                  <a:lnTo>
                    <a:pt x="244" y="159"/>
                  </a:lnTo>
                  <a:lnTo>
                    <a:pt x="242" y="162"/>
                  </a:lnTo>
                  <a:lnTo>
                    <a:pt x="241" y="162"/>
                  </a:lnTo>
                  <a:lnTo>
                    <a:pt x="239" y="159"/>
                  </a:lnTo>
                  <a:lnTo>
                    <a:pt x="238" y="158"/>
                  </a:lnTo>
                  <a:lnTo>
                    <a:pt x="237" y="154"/>
                  </a:lnTo>
                  <a:lnTo>
                    <a:pt x="236" y="152"/>
                  </a:lnTo>
                  <a:lnTo>
                    <a:pt x="235" y="148"/>
                  </a:lnTo>
                  <a:lnTo>
                    <a:pt x="233" y="146"/>
                  </a:lnTo>
                  <a:lnTo>
                    <a:pt x="231" y="143"/>
                  </a:lnTo>
                  <a:lnTo>
                    <a:pt x="230" y="142"/>
                  </a:lnTo>
                  <a:lnTo>
                    <a:pt x="227" y="142"/>
                  </a:lnTo>
                  <a:lnTo>
                    <a:pt x="225" y="143"/>
                  </a:lnTo>
                  <a:lnTo>
                    <a:pt x="223" y="143"/>
                  </a:lnTo>
                  <a:lnTo>
                    <a:pt x="221" y="142"/>
                  </a:lnTo>
                  <a:lnTo>
                    <a:pt x="220" y="141"/>
                  </a:lnTo>
                  <a:lnTo>
                    <a:pt x="220" y="140"/>
                  </a:lnTo>
                  <a:lnTo>
                    <a:pt x="218" y="137"/>
                  </a:lnTo>
                  <a:lnTo>
                    <a:pt x="218" y="135"/>
                  </a:lnTo>
                  <a:lnTo>
                    <a:pt x="217" y="133"/>
                  </a:lnTo>
                  <a:lnTo>
                    <a:pt x="216" y="131"/>
                  </a:lnTo>
                  <a:lnTo>
                    <a:pt x="211" y="130"/>
                  </a:lnTo>
                  <a:lnTo>
                    <a:pt x="205" y="130"/>
                  </a:lnTo>
                  <a:lnTo>
                    <a:pt x="198" y="132"/>
                  </a:lnTo>
                  <a:lnTo>
                    <a:pt x="195" y="137"/>
                  </a:lnTo>
                  <a:lnTo>
                    <a:pt x="193" y="143"/>
                  </a:lnTo>
                  <a:lnTo>
                    <a:pt x="196" y="148"/>
                  </a:lnTo>
                  <a:lnTo>
                    <a:pt x="198" y="152"/>
                  </a:lnTo>
                  <a:lnTo>
                    <a:pt x="197" y="157"/>
                  </a:lnTo>
                  <a:lnTo>
                    <a:pt x="197" y="161"/>
                  </a:lnTo>
                  <a:lnTo>
                    <a:pt x="196" y="162"/>
                  </a:lnTo>
                  <a:lnTo>
                    <a:pt x="193" y="164"/>
                  </a:lnTo>
                  <a:lnTo>
                    <a:pt x="191" y="164"/>
                  </a:lnTo>
                  <a:lnTo>
                    <a:pt x="190" y="166"/>
                  </a:lnTo>
                  <a:lnTo>
                    <a:pt x="186" y="168"/>
                  </a:lnTo>
                  <a:lnTo>
                    <a:pt x="183" y="171"/>
                  </a:lnTo>
                  <a:lnTo>
                    <a:pt x="181" y="173"/>
                  </a:lnTo>
                  <a:lnTo>
                    <a:pt x="178" y="176"/>
                  </a:lnTo>
                  <a:lnTo>
                    <a:pt x="177" y="179"/>
                  </a:lnTo>
                  <a:lnTo>
                    <a:pt x="173" y="182"/>
                  </a:lnTo>
                  <a:lnTo>
                    <a:pt x="171" y="184"/>
                  </a:lnTo>
                  <a:lnTo>
                    <a:pt x="168" y="186"/>
                  </a:lnTo>
                  <a:lnTo>
                    <a:pt x="166" y="188"/>
                  </a:lnTo>
                  <a:lnTo>
                    <a:pt x="163" y="190"/>
                  </a:lnTo>
                  <a:lnTo>
                    <a:pt x="161" y="192"/>
                  </a:lnTo>
                  <a:lnTo>
                    <a:pt x="159" y="193"/>
                  </a:lnTo>
                  <a:lnTo>
                    <a:pt x="156" y="194"/>
                  </a:lnTo>
                  <a:lnTo>
                    <a:pt x="155" y="193"/>
                  </a:lnTo>
                  <a:lnTo>
                    <a:pt x="155" y="188"/>
                  </a:lnTo>
                  <a:lnTo>
                    <a:pt x="155" y="182"/>
                  </a:lnTo>
                  <a:lnTo>
                    <a:pt x="155" y="177"/>
                  </a:lnTo>
                  <a:lnTo>
                    <a:pt x="156" y="173"/>
                  </a:lnTo>
                  <a:lnTo>
                    <a:pt x="155" y="171"/>
                  </a:lnTo>
                  <a:lnTo>
                    <a:pt x="155" y="169"/>
                  </a:lnTo>
                  <a:lnTo>
                    <a:pt x="154" y="168"/>
                  </a:lnTo>
                  <a:lnTo>
                    <a:pt x="152" y="167"/>
                  </a:lnTo>
                  <a:lnTo>
                    <a:pt x="152" y="166"/>
                  </a:lnTo>
                  <a:lnTo>
                    <a:pt x="152" y="163"/>
                  </a:lnTo>
                  <a:lnTo>
                    <a:pt x="152" y="159"/>
                  </a:lnTo>
                  <a:lnTo>
                    <a:pt x="156" y="154"/>
                  </a:lnTo>
                  <a:lnTo>
                    <a:pt x="159" y="148"/>
                  </a:lnTo>
                  <a:lnTo>
                    <a:pt x="161" y="142"/>
                  </a:lnTo>
                  <a:lnTo>
                    <a:pt x="161" y="138"/>
                  </a:lnTo>
                  <a:lnTo>
                    <a:pt x="161" y="136"/>
                  </a:lnTo>
                  <a:lnTo>
                    <a:pt x="162" y="135"/>
                  </a:lnTo>
                  <a:lnTo>
                    <a:pt x="165" y="135"/>
                  </a:lnTo>
                  <a:lnTo>
                    <a:pt x="166" y="133"/>
                  </a:lnTo>
                  <a:lnTo>
                    <a:pt x="168" y="133"/>
                  </a:lnTo>
                  <a:lnTo>
                    <a:pt x="171" y="132"/>
                  </a:lnTo>
                  <a:lnTo>
                    <a:pt x="172" y="130"/>
                  </a:lnTo>
                  <a:lnTo>
                    <a:pt x="173" y="127"/>
                  </a:lnTo>
                  <a:lnTo>
                    <a:pt x="173" y="123"/>
                  </a:lnTo>
                  <a:lnTo>
                    <a:pt x="173" y="120"/>
                  </a:lnTo>
                  <a:lnTo>
                    <a:pt x="173" y="117"/>
                  </a:lnTo>
                  <a:lnTo>
                    <a:pt x="172" y="116"/>
                  </a:lnTo>
                  <a:lnTo>
                    <a:pt x="171" y="116"/>
                  </a:lnTo>
                  <a:lnTo>
                    <a:pt x="168" y="117"/>
                  </a:lnTo>
                  <a:lnTo>
                    <a:pt x="167" y="118"/>
                  </a:lnTo>
                  <a:lnTo>
                    <a:pt x="165" y="120"/>
                  </a:lnTo>
                  <a:lnTo>
                    <a:pt x="162" y="122"/>
                  </a:lnTo>
                  <a:lnTo>
                    <a:pt x="161" y="125"/>
                  </a:lnTo>
                  <a:lnTo>
                    <a:pt x="159" y="126"/>
                  </a:lnTo>
                  <a:lnTo>
                    <a:pt x="159" y="128"/>
                  </a:lnTo>
                  <a:lnTo>
                    <a:pt x="150" y="144"/>
                  </a:lnTo>
                  <a:lnTo>
                    <a:pt x="147" y="146"/>
                  </a:lnTo>
                  <a:lnTo>
                    <a:pt x="146" y="148"/>
                  </a:lnTo>
                  <a:lnTo>
                    <a:pt x="145" y="151"/>
                  </a:lnTo>
                  <a:lnTo>
                    <a:pt x="145" y="154"/>
                  </a:lnTo>
                  <a:lnTo>
                    <a:pt x="145" y="162"/>
                  </a:lnTo>
                  <a:lnTo>
                    <a:pt x="144" y="168"/>
                  </a:lnTo>
                  <a:lnTo>
                    <a:pt x="142" y="173"/>
                  </a:lnTo>
                  <a:lnTo>
                    <a:pt x="141" y="176"/>
                  </a:lnTo>
                  <a:lnTo>
                    <a:pt x="139" y="176"/>
                  </a:lnTo>
                  <a:lnTo>
                    <a:pt x="137" y="177"/>
                  </a:lnTo>
                  <a:lnTo>
                    <a:pt x="135" y="178"/>
                  </a:lnTo>
                  <a:lnTo>
                    <a:pt x="134" y="179"/>
                  </a:lnTo>
                  <a:lnTo>
                    <a:pt x="132" y="181"/>
                  </a:lnTo>
                  <a:lnTo>
                    <a:pt x="130" y="184"/>
                  </a:lnTo>
                  <a:lnTo>
                    <a:pt x="130" y="187"/>
                  </a:lnTo>
                  <a:lnTo>
                    <a:pt x="130" y="189"/>
                  </a:lnTo>
                  <a:lnTo>
                    <a:pt x="130" y="190"/>
                  </a:lnTo>
                  <a:lnTo>
                    <a:pt x="130" y="192"/>
                  </a:lnTo>
                  <a:lnTo>
                    <a:pt x="131" y="193"/>
                  </a:lnTo>
                  <a:lnTo>
                    <a:pt x="131" y="194"/>
                  </a:lnTo>
                  <a:lnTo>
                    <a:pt x="132" y="197"/>
                  </a:lnTo>
                  <a:lnTo>
                    <a:pt x="131" y="200"/>
                  </a:lnTo>
                  <a:lnTo>
                    <a:pt x="130" y="203"/>
                  </a:lnTo>
                  <a:lnTo>
                    <a:pt x="129" y="204"/>
                  </a:lnTo>
                  <a:lnTo>
                    <a:pt x="126" y="204"/>
                  </a:lnTo>
                  <a:lnTo>
                    <a:pt x="124" y="204"/>
                  </a:lnTo>
                  <a:lnTo>
                    <a:pt x="121" y="203"/>
                  </a:lnTo>
                  <a:lnTo>
                    <a:pt x="119" y="202"/>
                  </a:lnTo>
                  <a:lnTo>
                    <a:pt x="117" y="203"/>
                  </a:lnTo>
                  <a:lnTo>
                    <a:pt x="117" y="205"/>
                  </a:lnTo>
                  <a:lnTo>
                    <a:pt x="117" y="208"/>
                  </a:lnTo>
                  <a:lnTo>
                    <a:pt x="119" y="210"/>
                  </a:lnTo>
                  <a:lnTo>
                    <a:pt x="120" y="212"/>
                  </a:lnTo>
                  <a:lnTo>
                    <a:pt x="121" y="212"/>
                  </a:lnTo>
                  <a:lnTo>
                    <a:pt x="125" y="215"/>
                  </a:lnTo>
                  <a:lnTo>
                    <a:pt x="127" y="219"/>
                  </a:lnTo>
                  <a:lnTo>
                    <a:pt x="127" y="225"/>
                  </a:lnTo>
                  <a:lnTo>
                    <a:pt x="124" y="233"/>
                  </a:lnTo>
                  <a:lnTo>
                    <a:pt x="121" y="241"/>
                  </a:lnTo>
                  <a:lnTo>
                    <a:pt x="116" y="246"/>
                  </a:lnTo>
                  <a:lnTo>
                    <a:pt x="110" y="250"/>
                  </a:lnTo>
                  <a:lnTo>
                    <a:pt x="105" y="254"/>
                  </a:lnTo>
                  <a:lnTo>
                    <a:pt x="99" y="261"/>
                  </a:lnTo>
                  <a:lnTo>
                    <a:pt x="92" y="271"/>
                  </a:lnTo>
                  <a:lnTo>
                    <a:pt x="88" y="283"/>
                  </a:lnTo>
                  <a:lnTo>
                    <a:pt x="86" y="286"/>
                  </a:lnTo>
                  <a:lnTo>
                    <a:pt x="85" y="289"/>
                  </a:lnTo>
                  <a:lnTo>
                    <a:pt x="85" y="291"/>
                  </a:lnTo>
                  <a:lnTo>
                    <a:pt x="85" y="292"/>
                  </a:lnTo>
                  <a:lnTo>
                    <a:pt x="81" y="295"/>
                  </a:lnTo>
                  <a:lnTo>
                    <a:pt x="79" y="296"/>
                  </a:lnTo>
                  <a:lnTo>
                    <a:pt x="76" y="297"/>
                  </a:lnTo>
                  <a:lnTo>
                    <a:pt x="74" y="301"/>
                  </a:lnTo>
                  <a:lnTo>
                    <a:pt x="69" y="315"/>
                  </a:lnTo>
                  <a:lnTo>
                    <a:pt x="61" y="322"/>
                  </a:lnTo>
                  <a:lnTo>
                    <a:pt x="59" y="324"/>
                  </a:lnTo>
                  <a:lnTo>
                    <a:pt x="56" y="325"/>
                  </a:lnTo>
                  <a:lnTo>
                    <a:pt x="54" y="324"/>
                  </a:lnTo>
                  <a:lnTo>
                    <a:pt x="51" y="322"/>
                  </a:lnTo>
                  <a:lnTo>
                    <a:pt x="51" y="319"/>
                  </a:lnTo>
                  <a:lnTo>
                    <a:pt x="50" y="314"/>
                  </a:lnTo>
                  <a:lnTo>
                    <a:pt x="50" y="310"/>
                  </a:lnTo>
                  <a:lnTo>
                    <a:pt x="50" y="306"/>
                  </a:lnTo>
                  <a:lnTo>
                    <a:pt x="51" y="304"/>
                  </a:lnTo>
                  <a:lnTo>
                    <a:pt x="53" y="301"/>
                  </a:lnTo>
                  <a:lnTo>
                    <a:pt x="55" y="300"/>
                  </a:lnTo>
                  <a:lnTo>
                    <a:pt x="56" y="300"/>
                  </a:lnTo>
                  <a:lnTo>
                    <a:pt x="58" y="299"/>
                  </a:lnTo>
                  <a:lnTo>
                    <a:pt x="59" y="297"/>
                  </a:lnTo>
                  <a:lnTo>
                    <a:pt x="61" y="296"/>
                  </a:lnTo>
                  <a:lnTo>
                    <a:pt x="63" y="294"/>
                  </a:lnTo>
                  <a:lnTo>
                    <a:pt x="63" y="291"/>
                  </a:lnTo>
                  <a:lnTo>
                    <a:pt x="64" y="290"/>
                  </a:lnTo>
                  <a:lnTo>
                    <a:pt x="65" y="287"/>
                  </a:lnTo>
                  <a:lnTo>
                    <a:pt x="66" y="285"/>
                  </a:lnTo>
                  <a:lnTo>
                    <a:pt x="69" y="284"/>
                  </a:lnTo>
                  <a:lnTo>
                    <a:pt x="69" y="281"/>
                  </a:lnTo>
                  <a:lnTo>
                    <a:pt x="70" y="280"/>
                  </a:lnTo>
                  <a:lnTo>
                    <a:pt x="70" y="278"/>
                  </a:lnTo>
                  <a:lnTo>
                    <a:pt x="70" y="275"/>
                  </a:lnTo>
                  <a:lnTo>
                    <a:pt x="71" y="273"/>
                  </a:lnTo>
                  <a:lnTo>
                    <a:pt x="71" y="270"/>
                  </a:lnTo>
                  <a:lnTo>
                    <a:pt x="73" y="269"/>
                  </a:lnTo>
                  <a:lnTo>
                    <a:pt x="74" y="268"/>
                  </a:lnTo>
                  <a:lnTo>
                    <a:pt x="76" y="266"/>
                  </a:lnTo>
                  <a:lnTo>
                    <a:pt x="78" y="265"/>
                  </a:lnTo>
                  <a:lnTo>
                    <a:pt x="79" y="264"/>
                  </a:lnTo>
                  <a:lnTo>
                    <a:pt x="80" y="260"/>
                  </a:lnTo>
                  <a:lnTo>
                    <a:pt x="80" y="256"/>
                  </a:lnTo>
                  <a:lnTo>
                    <a:pt x="81" y="254"/>
                  </a:lnTo>
                  <a:lnTo>
                    <a:pt x="83" y="251"/>
                  </a:lnTo>
                  <a:lnTo>
                    <a:pt x="83" y="243"/>
                  </a:lnTo>
                  <a:lnTo>
                    <a:pt x="85" y="235"/>
                  </a:lnTo>
                  <a:lnTo>
                    <a:pt x="88" y="228"/>
                  </a:lnTo>
                  <a:lnTo>
                    <a:pt x="88" y="225"/>
                  </a:lnTo>
                  <a:lnTo>
                    <a:pt x="88" y="223"/>
                  </a:lnTo>
                  <a:lnTo>
                    <a:pt x="89" y="220"/>
                  </a:lnTo>
                  <a:lnTo>
                    <a:pt x="90" y="217"/>
                  </a:lnTo>
                  <a:lnTo>
                    <a:pt x="90" y="215"/>
                  </a:lnTo>
                  <a:lnTo>
                    <a:pt x="88" y="214"/>
                  </a:lnTo>
                  <a:lnTo>
                    <a:pt x="86" y="214"/>
                  </a:lnTo>
                  <a:lnTo>
                    <a:pt x="85" y="214"/>
                  </a:lnTo>
                  <a:lnTo>
                    <a:pt x="85" y="215"/>
                  </a:lnTo>
                  <a:lnTo>
                    <a:pt x="84" y="217"/>
                  </a:lnTo>
                  <a:lnTo>
                    <a:pt x="83" y="219"/>
                  </a:lnTo>
                  <a:lnTo>
                    <a:pt x="81" y="222"/>
                  </a:lnTo>
                  <a:lnTo>
                    <a:pt x="80" y="223"/>
                  </a:lnTo>
                  <a:lnTo>
                    <a:pt x="79" y="223"/>
                  </a:lnTo>
                  <a:lnTo>
                    <a:pt x="78" y="223"/>
                  </a:lnTo>
                  <a:lnTo>
                    <a:pt x="76" y="220"/>
                  </a:lnTo>
                  <a:lnTo>
                    <a:pt x="76" y="219"/>
                  </a:lnTo>
                  <a:lnTo>
                    <a:pt x="76" y="218"/>
                  </a:lnTo>
                  <a:lnTo>
                    <a:pt x="76" y="217"/>
                  </a:lnTo>
                  <a:lnTo>
                    <a:pt x="76" y="214"/>
                  </a:lnTo>
                  <a:lnTo>
                    <a:pt x="76" y="213"/>
                  </a:lnTo>
                  <a:lnTo>
                    <a:pt x="75" y="212"/>
                  </a:lnTo>
                  <a:lnTo>
                    <a:pt x="74" y="212"/>
                  </a:lnTo>
                  <a:lnTo>
                    <a:pt x="74" y="214"/>
                  </a:lnTo>
                  <a:lnTo>
                    <a:pt x="73" y="215"/>
                  </a:lnTo>
                  <a:lnTo>
                    <a:pt x="70" y="218"/>
                  </a:lnTo>
                  <a:lnTo>
                    <a:pt x="69" y="220"/>
                  </a:lnTo>
                  <a:lnTo>
                    <a:pt x="69" y="223"/>
                  </a:lnTo>
                  <a:lnTo>
                    <a:pt x="68" y="224"/>
                  </a:lnTo>
                  <a:lnTo>
                    <a:pt x="68" y="227"/>
                  </a:lnTo>
                  <a:lnTo>
                    <a:pt x="68" y="229"/>
                  </a:lnTo>
                  <a:lnTo>
                    <a:pt x="68" y="232"/>
                  </a:lnTo>
                  <a:lnTo>
                    <a:pt x="66" y="233"/>
                  </a:lnTo>
                  <a:lnTo>
                    <a:pt x="66" y="234"/>
                  </a:lnTo>
                  <a:lnTo>
                    <a:pt x="65" y="235"/>
                  </a:lnTo>
                  <a:lnTo>
                    <a:pt x="64" y="234"/>
                  </a:lnTo>
                  <a:lnTo>
                    <a:pt x="63" y="233"/>
                  </a:lnTo>
                  <a:lnTo>
                    <a:pt x="63" y="232"/>
                  </a:lnTo>
                  <a:lnTo>
                    <a:pt x="61" y="229"/>
                  </a:lnTo>
                  <a:lnTo>
                    <a:pt x="61" y="228"/>
                  </a:lnTo>
                  <a:lnTo>
                    <a:pt x="60" y="225"/>
                  </a:lnTo>
                  <a:lnTo>
                    <a:pt x="58" y="222"/>
                  </a:lnTo>
                  <a:lnTo>
                    <a:pt x="56" y="219"/>
                  </a:lnTo>
                  <a:lnTo>
                    <a:pt x="54" y="218"/>
                  </a:lnTo>
                  <a:lnTo>
                    <a:pt x="51" y="217"/>
                  </a:lnTo>
                  <a:lnTo>
                    <a:pt x="49" y="217"/>
                  </a:lnTo>
                  <a:lnTo>
                    <a:pt x="48" y="219"/>
                  </a:lnTo>
                  <a:lnTo>
                    <a:pt x="45" y="223"/>
                  </a:lnTo>
                  <a:lnTo>
                    <a:pt x="43" y="227"/>
                  </a:lnTo>
                  <a:lnTo>
                    <a:pt x="41" y="229"/>
                  </a:lnTo>
                  <a:lnTo>
                    <a:pt x="40" y="230"/>
                  </a:lnTo>
                  <a:lnTo>
                    <a:pt x="40" y="230"/>
                  </a:lnTo>
                  <a:lnTo>
                    <a:pt x="38" y="232"/>
                  </a:lnTo>
                  <a:lnTo>
                    <a:pt x="38" y="230"/>
                  </a:lnTo>
                  <a:lnTo>
                    <a:pt x="36" y="229"/>
                  </a:lnTo>
                  <a:lnTo>
                    <a:pt x="36" y="228"/>
                  </a:lnTo>
                  <a:lnTo>
                    <a:pt x="36" y="225"/>
                  </a:lnTo>
                  <a:lnTo>
                    <a:pt x="38" y="224"/>
                  </a:lnTo>
                  <a:lnTo>
                    <a:pt x="38" y="223"/>
                  </a:lnTo>
                  <a:lnTo>
                    <a:pt x="38" y="219"/>
                  </a:lnTo>
                  <a:lnTo>
                    <a:pt x="38" y="217"/>
                  </a:lnTo>
                  <a:lnTo>
                    <a:pt x="38" y="213"/>
                  </a:lnTo>
                  <a:lnTo>
                    <a:pt x="36" y="210"/>
                  </a:lnTo>
                  <a:lnTo>
                    <a:pt x="36" y="208"/>
                  </a:lnTo>
                  <a:lnTo>
                    <a:pt x="38" y="204"/>
                  </a:lnTo>
                  <a:lnTo>
                    <a:pt x="39" y="200"/>
                  </a:lnTo>
                  <a:lnTo>
                    <a:pt x="39" y="197"/>
                  </a:lnTo>
                  <a:lnTo>
                    <a:pt x="39" y="194"/>
                  </a:lnTo>
                  <a:lnTo>
                    <a:pt x="39" y="192"/>
                  </a:lnTo>
                  <a:lnTo>
                    <a:pt x="38" y="189"/>
                  </a:lnTo>
                  <a:lnTo>
                    <a:pt x="38" y="186"/>
                  </a:lnTo>
                  <a:lnTo>
                    <a:pt x="36" y="183"/>
                  </a:lnTo>
                  <a:lnTo>
                    <a:pt x="35" y="181"/>
                  </a:lnTo>
                  <a:lnTo>
                    <a:pt x="35" y="179"/>
                  </a:lnTo>
                  <a:lnTo>
                    <a:pt x="34" y="179"/>
                  </a:lnTo>
                  <a:lnTo>
                    <a:pt x="31" y="181"/>
                  </a:lnTo>
                  <a:lnTo>
                    <a:pt x="31" y="183"/>
                  </a:lnTo>
                  <a:lnTo>
                    <a:pt x="30" y="184"/>
                  </a:lnTo>
                  <a:lnTo>
                    <a:pt x="29" y="187"/>
                  </a:lnTo>
                  <a:lnTo>
                    <a:pt x="29" y="189"/>
                  </a:lnTo>
                  <a:lnTo>
                    <a:pt x="28" y="190"/>
                  </a:lnTo>
                  <a:lnTo>
                    <a:pt x="26" y="192"/>
                  </a:lnTo>
                  <a:lnTo>
                    <a:pt x="24" y="190"/>
                  </a:lnTo>
                  <a:lnTo>
                    <a:pt x="21" y="188"/>
                  </a:lnTo>
                  <a:lnTo>
                    <a:pt x="19" y="183"/>
                  </a:lnTo>
                  <a:lnTo>
                    <a:pt x="17" y="181"/>
                  </a:lnTo>
                  <a:lnTo>
                    <a:pt x="14" y="177"/>
                  </a:lnTo>
                  <a:lnTo>
                    <a:pt x="12" y="173"/>
                  </a:lnTo>
                  <a:lnTo>
                    <a:pt x="10" y="172"/>
                  </a:lnTo>
                  <a:lnTo>
                    <a:pt x="9" y="171"/>
                  </a:lnTo>
                  <a:lnTo>
                    <a:pt x="8" y="168"/>
                  </a:lnTo>
                  <a:lnTo>
                    <a:pt x="7" y="167"/>
                  </a:lnTo>
                  <a:lnTo>
                    <a:pt x="5" y="164"/>
                  </a:lnTo>
                  <a:lnTo>
                    <a:pt x="5" y="163"/>
                  </a:lnTo>
                  <a:lnTo>
                    <a:pt x="5" y="162"/>
                  </a:lnTo>
                  <a:lnTo>
                    <a:pt x="7" y="162"/>
                  </a:lnTo>
                  <a:lnTo>
                    <a:pt x="9" y="163"/>
                  </a:lnTo>
                  <a:lnTo>
                    <a:pt x="14" y="164"/>
                  </a:lnTo>
                  <a:lnTo>
                    <a:pt x="19" y="164"/>
                  </a:lnTo>
                  <a:lnTo>
                    <a:pt x="24" y="163"/>
                  </a:lnTo>
                  <a:lnTo>
                    <a:pt x="26" y="161"/>
                  </a:lnTo>
                  <a:lnTo>
                    <a:pt x="26" y="159"/>
                  </a:lnTo>
                  <a:lnTo>
                    <a:pt x="26" y="158"/>
                  </a:lnTo>
                  <a:lnTo>
                    <a:pt x="25" y="157"/>
                  </a:lnTo>
                  <a:lnTo>
                    <a:pt x="23" y="157"/>
                  </a:lnTo>
                  <a:lnTo>
                    <a:pt x="21" y="157"/>
                  </a:lnTo>
                  <a:lnTo>
                    <a:pt x="19" y="157"/>
                  </a:lnTo>
                  <a:lnTo>
                    <a:pt x="18" y="157"/>
                  </a:lnTo>
                  <a:lnTo>
                    <a:pt x="17" y="157"/>
                  </a:lnTo>
                  <a:lnTo>
                    <a:pt x="17" y="157"/>
                  </a:lnTo>
                  <a:lnTo>
                    <a:pt x="14" y="157"/>
                  </a:lnTo>
                  <a:lnTo>
                    <a:pt x="13" y="154"/>
                  </a:lnTo>
                  <a:lnTo>
                    <a:pt x="10" y="152"/>
                  </a:lnTo>
                  <a:lnTo>
                    <a:pt x="9" y="149"/>
                  </a:lnTo>
                  <a:lnTo>
                    <a:pt x="8" y="148"/>
                  </a:lnTo>
                  <a:lnTo>
                    <a:pt x="7" y="148"/>
                  </a:lnTo>
                  <a:lnTo>
                    <a:pt x="5" y="148"/>
                  </a:lnTo>
                  <a:lnTo>
                    <a:pt x="5" y="147"/>
                  </a:lnTo>
                  <a:lnTo>
                    <a:pt x="4" y="146"/>
                  </a:lnTo>
                  <a:lnTo>
                    <a:pt x="3" y="144"/>
                  </a:lnTo>
                  <a:lnTo>
                    <a:pt x="3" y="143"/>
                  </a:lnTo>
                  <a:lnTo>
                    <a:pt x="3" y="140"/>
                  </a:lnTo>
                  <a:lnTo>
                    <a:pt x="3" y="137"/>
                  </a:lnTo>
                  <a:lnTo>
                    <a:pt x="3" y="133"/>
                  </a:lnTo>
                  <a:lnTo>
                    <a:pt x="3" y="130"/>
                  </a:lnTo>
                  <a:lnTo>
                    <a:pt x="2" y="127"/>
                  </a:lnTo>
                  <a:lnTo>
                    <a:pt x="2" y="126"/>
                  </a:lnTo>
                  <a:lnTo>
                    <a:pt x="0" y="126"/>
                  </a:lnTo>
                  <a:lnTo>
                    <a:pt x="5" y="117"/>
                  </a:lnTo>
                  <a:lnTo>
                    <a:pt x="12" y="105"/>
                  </a:lnTo>
                  <a:lnTo>
                    <a:pt x="12" y="103"/>
                  </a:lnTo>
                  <a:lnTo>
                    <a:pt x="12" y="101"/>
                  </a:lnTo>
                  <a:lnTo>
                    <a:pt x="12" y="100"/>
                  </a:lnTo>
                  <a:lnTo>
                    <a:pt x="13" y="97"/>
                  </a:lnTo>
                  <a:lnTo>
                    <a:pt x="14" y="97"/>
                  </a:lnTo>
                  <a:lnTo>
                    <a:pt x="17" y="96"/>
                  </a:lnTo>
                  <a:lnTo>
                    <a:pt x="18" y="93"/>
                  </a:lnTo>
                  <a:lnTo>
                    <a:pt x="19" y="90"/>
                  </a:lnTo>
                  <a:lnTo>
                    <a:pt x="19" y="87"/>
                  </a:lnTo>
                  <a:lnTo>
                    <a:pt x="19" y="85"/>
                  </a:lnTo>
                  <a:lnTo>
                    <a:pt x="19" y="79"/>
                  </a:lnTo>
                  <a:lnTo>
                    <a:pt x="20" y="74"/>
                  </a:lnTo>
                  <a:lnTo>
                    <a:pt x="21" y="69"/>
                  </a:lnTo>
                  <a:lnTo>
                    <a:pt x="24" y="66"/>
                  </a:lnTo>
                  <a:lnTo>
                    <a:pt x="25" y="65"/>
                  </a:lnTo>
                  <a:lnTo>
                    <a:pt x="26" y="65"/>
                  </a:lnTo>
                  <a:lnTo>
                    <a:pt x="26" y="65"/>
                  </a:lnTo>
                  <a:lnTo>
                    <a:pt x="28" y="67"/>
                  </a:lnTo>
                  <a:lnTo>
                    <a:pt x="28" y="69"/>
                  </a:lnTo>
                  <a:lnTo>
                    <a:pt x="29" y="71"/>
                  </a:lnTo>
                  <a:lnTo>
                    <a:pt x="29" y="72"/>
                  </a:lnTo>
                  <a:lnTo>
                    <a:pt x="30" y="72"/>
                  </a:lnTo>
                  <a:lnTo>
                    <a:pt x="30" y="72"/>
                  </a:lnTo>
                  <a:lnTo>
                    <a:pt x="31" y="71"/>
                  </a:lnTo>
                  <a:lnTo>
                    <a:pt x="34" y="70"/>
                  </a:lnTo>
                  <a:lnTo>
                    <a:pt x="36" y="66"/>
                  </a:lnTo>
                  <a:lnTo>
                    <a:pt x="39" y="64"/>
                  </a:lnTo>
                  <a:lnTo>
                    <a:pt x="40" y="61"/>
                  </a:lnTo>
                  <a:lnTo>
                    <a:pt x="41" y="59"/>
                  </a:lnTo>
                  <a:lnTo>
                    <a:pt x="43" y="59"/>
                  </a:lnTo>
                  <a:lnTo>
                    <a:pt x="44" y="59"/>
                  </a:lnTo>
                  <a:lnTo>
                    <a:pt x="46" y="59"/>
                  </a:lnTo>
                  <a:lnTo>
                    <a:pt x="49" y="59"/>
                  </a:lnTo>
                  <a:lnTo>
                    <a:pt x="51" y="59"/>
                  </a:lnTo>
                  <a:lnTo>
                    <a:pt x="53" y="59"/>
                  </a:lnTo>
                  <a:lnTo>
                    <a:pt x="56" y="52"/>
                  </a:lnTo>
                  <a:lnTo>
                    <a:pt x="60" y="44"/>
                  </a:lnTo>
                  <a:lnTo>
                    <a:pt x="61" y="38"/>
                  </a:lnTo>
                  <a:lnTo>
                    <a:pt x="61" y="21"/>
                  </a:lnTo>
                  <a:lnTo>
                    <a:pt x="61" y="20"/>
                  </a:lnTo>
                  <a:lnTo>
                    <a:pt x="63" y="16"/>
                  </a:lnTo>
                  <a:lnTo>
                    <a:pt x="64" y="14"/>
                  </a:lnTo>
                  <a:lnTo>
                    <a:pt x="65" y="10"/>
                  </a:lnTo>
                  <a:lnTo>
                    <a:pt x="66" y="5"/>
                  </a:lnTo>
                  <a:lnTo>
                    <a:pt x="65" y="5"/>
                  </a:lnTo>
                  <a:lnTo>
                    <a:pt x="66" y="3"/>
                  </a:lnTo>
                  <a:lnTo>
                    <a:pt x="66" y="3"/>
                  </a:lnTo>
                  <a:lnTo>
                    <a:pt x="66" y="3"/>
                  </a:lnTo>
                  <a:lnTo>
                    <a:pt x="68" y="1"/>
                  </a:lnTo>
                  <a:lnTo>
                    <a:pt x="69" y="0"/>
                  </a:lnTo>
                  <a:close/>
                </a:path>
              </a:pathLst>
            </a:custGeom>
            <a:grpFill/>
            <a:ln w="0">
              <a:solidFill>
                <a:schemeClr val="bg1">
                  <a:lumMod val="95000"/>
                </a:schemeClr>
              </a:solidFill>
              <a:prstDash val="solid"/>
              <a:round/>
              <a:headEnd/>
              <a:tailEnd/>
            </a:ln>
          </p:spPr>
          <p:txBody>
            <a:bodyPr vert="horz" wrap="square" lIns="91427" tIns="45713" rIns="91427" bIns="45713" numCol="1" anchor="t" anchorCtr="0" compatLnSpc="1">
              <a:prstTxWarp prst="textNoShape">
                <a:avLst/>
              </a:prstTxWarp>
            </a:bodyPr>
            <a:lstStyle/>
            <a:p>
              <a:pPr defTabSz="932563"/>
              <a:endParaRPr lang="en-GB">
                <a:solidFill>
                  <a:srgbClr val="505050"/>
                </a:solidFill>
                <a:latin typeface="微软雅黑" panose="020B0503020204020204" pitchFamily="34" charset="-122"/>
                <a:ea typeface="微软雅黑" panose="020B0503020204020204" pitchFamily="34" charset="-122"/>
              </a:endParaRPr>
            </a:p>
          </p:txBody>
        </p:sp>
        <p:sp>
          <p:nvSpPr>
            <p:cNvPr id="23" name="Freeform 7">
              <a:extLst>
                <a:ext uri="{FF2B5EF4-FFF2-40B4-BE49-F238E27FC236}">
                  <a16:creationId xmlns:a16="http://schemas.microsoft.com/office/drawing/2014/main" xmlns="" id="{D13178D8-61AD-425A-A90D-6A16AC44211A}"/>
                </a:ext>
              </a:extLst>
            </p:cNvPr>
            <p:cNvSpPr>
              <a:spLocks noEditPoints="1"/>
            </p:cNvSpPr>
            <p:nvPr/>
          </p:nvSpPr>
          <p:spPr bwMode="auto">
            <a:xfrm>
              <a:off x="5211" y="392"/>
              <a:ext cx="1012" cy="308"/>
            </a:xfrm>
            <a:custGeom>
              <a:avLst/>
              <a:gdLst>
                <a:gd name="T0" fmla="*/ 150 w 3036"/>
                <a:gd name="T1" fmla="*/ 332 h 923"/>
                <a:gd name="T2" fmla="*/ 226 w 3036"/>
                <a:gd name="T3" fmla="*/ 296 h 923"/>
                <a:gd name="T4" fmla="*/ 2110 w 3036"/>
                <a:gd name="T5" fmla="*/ 176 h 923"/>
                <a:gd name="T6" fmla="*/ 2158 w 3036"/>
                <a:gd name="T7" fmla="*/ 163 h 923"/>
                <a:gd name="T8" fmla="*/ 2208 w 3036"/>
                <a:gd name="T9" fmla="*/ 220 h 923"/>
                <a:gd name="T10" fmla="*/ 2104 w 3036"/>
                <a:gd name="T11" fmla="*/ 263 h 923"/>
                <a:gd name="T12" fmla="*/ 2091 w 3036"/>
                <a:gd name="T13" fmla="*/ 199 h 923"/>
                <a:gd name="T14" fmla="*/ 2073 w 3036"/>
                <a:gd name="T15" fmla="*/ 151 h 923"/>
                <a:gd name="T16" fmla="*/ 929 w 3036"/>
                <a:gd name="T17" fmla="*/ 155 h 923"/>
                <a:gd name="T18" fmla="*/ 814 w 3036"/>
                <a:gd name="T19" fmla="*/ 205 h 923"/>
                <a:gd name="T20" fmla="*/ 805 w 3036"/>
                <a:gd name="T21" fmla="*/ 94 h 923"/>
                <a:gd name="T22" fmla="*/ 44 w 3036"/>
                <a:gd name="T23" fmla="*/ 102 h 923"/>
                <a:gd name="T24" fmla="*/ 86 w 3036"/>
                <a:gd name="T25" fmla="*/ 145 h 923"/>
                <a:gd name="T26" fmla="*/ 90 w 3036"/>
                <a:gd name="T27" fmla="*/ 80 h 923"/>
                <a:gd name="T28" fmla="*/ 2678 w 3036"/>
                <a:gd name="T29" fmla="*/ 792 h 923"/>
                <a:gd name="T30" fmla="*/ 2528 w 3036"/>
                <a:gd name="T31" fmla="*/ 906 h 923"/>
                <a:gd name="T32" fmla="*/ 2489 w 3036"/>
                <a:gd name="T33" fmla="*/ 878 h 923"/>
                <a:gd name="T34" fmla="*/ 2363 w 3036"/>
                <a:gd name="T35" fmla="*/ 840 h 923"/>
                <a:gd name="T36" fmla="*/ 2367 w 3036"/>
                <a:gd name="T37" fmla="*/ 770 h 923"/>
                <a:gd name="T38" fmla="*/ 2407 w 3036"/>
                <a:gd name="T39" fmla="*/ 718 h 923"/>
                <a:gd name="T40" fmla="*/ 2451 w 3036"/>
                <a:gd name="T41" fmla="*/ 652 h 923"/>
                <a:gd name="T42" fmla="*/ 2475 w 3036"/>
                <a:gd name="T43" fmla="*/ 530 h 923"/>
                <a:gd name="T44" fmla="*/ 2503 w 3036"/>
                <a:gd name="T45" fmla="*/ 625 h 923"/>
                <a:gd name="T46" fmla="*/ 2534 w 3036"/>
                <a:gd name="T47" fmla="*/ 618 h 923"/>
                <a:gd name="T48" fmla="*/ 2569 w 3036"/>
                <a:gd name="T49" fmla="*/ 536 h 923"/>
                <a:gd name="T50" fmla="*/ 2574 w 3036"/>
                <a:gd name="T51" fmla="*/ 489 h 923"/>
                <a:gd name="T52" fmla="*/ 2626 w 3036"/>
                <a:gd name="T53" fmla="*/ 468 h 923"/>
                <a:gd name="T54" fmla="*/ 2578 w 3036"/>
                <a:gd name="T55" fmla="*/ 467 h 923"/>
                <a:gd name="T56" fmla="*/ 2565 w 3036"/>
                <a:gd name="T57" fmla="*/ 347 h 923"/>
                <a:gd name="T58" fmla="*/ 2550 w 3036"/>
                <a:gd name="T59" fmla="*/ 296 h 923"/>
                <a:gd name="T60" fmla="*/ 2543 w 3036"/>
                <a:gd name="T61" fmla="*/ 462 h 923"/>
                <a:gd name="T62" fmla="*/ 2505 w 3036"/>
                <a:gd name="T63" fmla="*/ 591 h 923"/>
                <a:gd name="T64" fmla="*/ 2492 w 3036"/>
                <a:gd name="T65" fmla="*/ 515 h 923"/>
                <a:gd name="T66" fmla="*/ 2478 w 3036"/>
                <a:gd name="T67" fmla="*/ 477 h 923"/>
                <a:gd name="T68" fmla="*/ 2422 w 3036"/>
                <a:gd name="T69" fmla="*/ 433 h 923"/>
                <a:gd name="T70" fmla="*/ 2454 w 3036"/>
                <a:gd name="T71" fmla="*/ 316 h 923"/>
                <a:gd name="T72" fmla="*/ 2482 w 3036"/>
                <a:gd name="T73" fmla="*/ 196 h 923"/>
                <a:gd name="T74" fmla="*/ 2494 w 3036"/>
                <a:gd name="T75" fmla="*/ 136 h 923"/>
                <a:gd name="T76" fmla="*/ 2502 w 3036"/>
                <a:gd name="T77" fmla="*/ 95 h 923"/>
                <a:gd name="T78" fmla="*/ 2527 w 3036"/>
                <a:gd name="T79" fmla="*/ 92 h 923"/>
                <a:gd name="T80" fmla="*/ 2548 w 3036"/>
                <a:gd name="T81" fmla="*/ 65 h 923"/>
                <a:gd name="T82" fmla="*/ 2584 w 3036"/>
                <a:gd name="T83" fmla="*/ 91 h 923"/>
                <a:gd name="T84" fmla="*/ 2612 w 3036"/>
                <a:gd name="T85" fmla="*/ 145 h 923"/>
                <a:gd name="T86" fmla="*/ 2677 w 3036"/>
                <a:gd name="T87" fmla="*/ 275 h 923"/>
                <a:gd name="T88" fmla="*/ 2637 w 3036"/>
                <a:gd name="T89" fmla="*/ 264 h 923"/>
                <a:gd name="T90" fmla="*/ 2659 w 3036"/>
                <a:gd name="T91" fmla="*/ 316 h 923"/>
                <a:gd name="T92" fmla="*/ 2690 w 3036"/>
                <a:gd name="T93" fmla="*/ 274 h 923"/>
                <a:gd name="T94" fmla="*/ 2703 w 3036"/>
                <a:gd name="T95" fmla="*/ 207 h 923"/>
                <a:gd name="T96" fmla="*/ 2745 w 3036"/>
                <a:gd name="T97" fmla="*/ 214 h 923"/>
                <a:gd name="T98" fmla="*/ 2782 w 3036"/>
                <a:gd name="T99" fmla="*/ 204 h 923"/>
                <a:gd name="T100" fmla="*/ 2777 w 3036"/>
                <a:gd name="T101" fmla="*/ 167 h 923"/>
                <a:gd name="T102" fmla="*/ 2842 w 3036"/>
                <a:gd name="T103" fmla="*/ 229 h 923"/>
                <a:gd name="T104" fmla="*/ 2819 w 3036"/>
                <a:gd name="T105" fmla="*/ 135 h 923"/>
                <a:gd name="T106" fmla="*/ 2857 w 3036"/>
                <a:gd name="T107" fmla="*/ 169 h 923"/>
                <a:gd name="T108" fmla="*/ 2863 w 3036"/>
                <a:gd name="T109" fmla="*/ 312 h 923"/>
                <a:gd name="T110" fmla="*/ 2900 w 3036"/>
                <a:gd name="T111" fmla="*/ 281 h 923"/>
                <a:gd name="T112" fmla="*/ 2864 w 3036"/>
                <a:gd name="T113" fmla="*/ 176 h 923"/>
                <a:gd name="T114" fmla="*/ 2864 w 3036"/>
                <a:gd name="T115" fmla="*/ 133 h 923"/>
                <a:gd name="T116" fmla="*/ 2878 w 3036"/>
                <a:gd name="T117" fmla="*/ 138 h 923"/>
                <a:gd name="T118" fmla="*/ 2910 w 3036"/>
                <a:gd name="T119" fmla="*/ 157 h 923"/>
                <a:gd name="T120" fmla="*/ 2892 w 3036"/>
                <a:gd name="T121" fmla="*/ 111 h 923"/>
                <a:gd name="T122" fmla="*/ 2923 w 3036"/>
                <a:gd name="T123" fmla="*/ 14 h 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36" h="923">
                  <a:moveTo>
                    <a:pt x="283" y="248"/>
                  </a:moveTo>
                  <a:lnTo>
                    <a:pt x="277" y="248"/>
                  </a:lnTo>
                  <a:lnTo>
                    <a:pt x="269" y="249"/>
                  </a:lnTo>
                  <a:lnTo>
                    <a:pt x="262" y="253"/>
                  </a:lnTo>
                  <a:lnTo>
                    <a:pt x="254" y="255"/>
                  </a:lnTo>
                  <a:lnTo>
                    <a:pt x="252" y="258"/>
                  </a:lnTo>
                  <a:lnTo>
                    <a:pt x="242" y="261"/>
                  </a:lnTo>
                  <a:lnTo>
                    <a:pt x="234" y="266"/>
                  </a:lnTo>
                  <a:lnTo>
                    <a:pt x="228" y="275"/>
                  </a:lnTo>
                  <a:lnTo>
                    <a:pt x="223" y="281"/>
                  </a:lnTo>
                  <a:lnTo>
                    <a:pt x="216" y="288"/>
                  </a:lnTo>
                  <a:lnTo>
                    <a:pt x="208" y="293"/>
                  </a:lnTo>
                  <a:lnTo>
                    <a:pt x="202" y="294"/>
                  </a:lnTo>
                  <a:lnTo>
                    <a:pt x="198" y="293"/>
                  </a:lnTo>
                  <a:lnTo>
                    <a:pt x="196" y="289"/>
                  </a:lnTo>
                  <a:lnTo>
                    <a:pt x="193" y="286"/>
                  </a:lnTo>
                  <a:lnTo>
                    <a:pt x="191" y="283"/>
                  </a:lnTo>
                  <a:lnTo>
                    <a:pt x="188" y="279"/>
                  </a:lnTo>
                  <a:lnTo>
                    <a:pt x="186" y="275"/>
                  </a:lnTo>
                  <a:lnTo>
                    <a:pt x="183" y="274"/>
                  </a:lnTo>
                  <a:lnTo>
                    <a:pt x="182" y="274"/>
                  </a:lnTo>
                  <a:lnTo>
                    <a:pt x="180" y="274"/>
                  </a:lnTo>
                  <a:lnTo>
                    <a:pt x="177" y="275"/>
                  </a:lnTo>
                  <a:lnTo>
                    <a:pt x="176" y="276"/>
                  </a:lnTo>
                  <a:lnTo>
                    <a:pt x="175" y="279"/>
                  </a:lnTo>
                  <a:lnTo>
                    <a:pt x="175" y="283"/>
                  </a:lnTo>
                  <a:lnTo>
                    <a:pt x="176" y="286"/>
                  </a:lnTo>
                  <a:lnTo>
                    <a:pt x="177" y="290"/>
                  </a:lnTo>
                  <a:lnTo>
                    <a:pt x="178" y="293"/>
                  </a:lnTo>
                  <a:lnTo>
                    <a:pt x="178" y="295"/>
                  </a:lnTo>
                  <a:lnTo>
                    <a:pt x="176" y="298"/>
                  </a:lnTo>
                  <a:lnTo>
                    <a:pt x="173" y="301"/>
                  </a:lnTo>
                  <a:lnTo>
                    <a:pt x="171" y="305"/>
                  </a:lnTo>
                  <a:lnTo>
                    <a:pt x="167" y="310"/>
                  </a:lnTo>
                  <a:lnTo>
                    <a:pt x="162" y="315"/>
                  </a:lnTo>
                  <a:lnTo>
                    <a:pt x="157" y="320"/>
                  </a:lnTo>
                  <a:lnTo>
                    <a:pt x="155" y="324"/>
                  </a:lnTo>
                  <a:lnTo>
                    <a:pt x="152" y="329"/>
                  </a:lnTo>
                  <a:lnTo>
                    <a:pt x="150" y="332"/>
                  </a:lnTo>
                  <a:lnTo>
                    <a:pt x="147" y="336"/>
                  </a:lnTo>
                  <a:lnTo>
                    <a:pt x="137" y="339"/>
                  </a:lnTo>
                  <a:lnTo>
                    <a:pt x="127" y="336"/>
                  </a:lnTo>
                  <a:lnTo>
                    <a:pt x="119" y="331"/>
                  </a:lnTo>
                  <a:lnTo>
                    <a:pt x="110" y="329"/>
                  </a:lnTo>
                  <a:lnTo>
                    <a:pt x="109" y="329"/>
                  </a:lnTo>
                  <a:lnTo>
                    <a:pt x="107" y="329"/>
                  </a:lnTo>
                  <a:lnTo>
                    <a:pt x="105" y="327"/>
                  </a:lnTo>
                  <a:lnTo>
                    <a:pt x="101" y="327"/>
                  </a:lnTo>
                  <a:lnTo>
                    <a:pt x="99" y="327"/>
                  </a:lnTo>
                  <a:lnTo>
                    <a:pt x="96" y="327"/>
                  </a:lnTo>
                  <a:lnTo>
                    <a:pt x="94" y="329"/>
                  </a:lnTo>
                  <a:lnTo>
                    <a:pt x="92" y="329"/>
                  </a:lnTo>
                  <a:lnTo>
                    <a:pt x="92" y="330"/>
                  </a:lnTo>
                  <a:lnTo>
                    <a:pt x="92" y="331"/>
                  </a:lnTo>
                  <a:lnTo>
                    <a:pt x="95" y="334"/>
                  </a:lnTo>
                  <a:lnTo>
                    <a:pt x="97" y="335"/>
                  </a:lnTo>
                  <a:lnTo>
                    <a:pt x="100" y="336"/>
                  </a:lnTo>
                  <a:lnTo>
                    <a:pt x="102" y="335"/>
                  </a:lnTo>
                  <a:lnTo>
                    <a:pt x="105" y="335"/>
                  </a:lnTo>
                  <a:lnTo>
                    <a:pt x="107" y="334"/>
                  </a:lnTo>
                  <a:lnTo>
                    <a:pt x="110" y="334"/>
                  </a:lnTo>
                  <a:lnTo>
                    <a:pt x="114" y="334"/>
                  </a:lnTo>
                  <a:lnTo>
                    <a:pt x="117" y="334"/>
                  </a:lnTo>
                  <a:lnTo>
                    <a:pt x="120" y="335"/>
                  </a:lnTo>
                  <a:lnTo>
                    <a:pt x="123" y="336"/>
                  </a:lnTo>
                  <a:lnTo>
                    <a:pt x="133" y="342"/>
                  </a:lnTo>
                  <a:lnTo>
                    <a:pt x="143" y="346"/>
                  </a:lnTo>
                  <a:lnTo>
                    <a:pt x="155" y="346"/>
                  </a:lnTo>
                  <a:lnTo>
                    <a:pt x="166" y="345"/>
                  </a:lnTo>
                  <a:lnTo>
                    <a:pt x="176" y="339"/>
                  </a:lnTo>
                  <a:lnTo>
                    <a:pt x="186" y="334"/>
                  </a:lnTo>
                  <a:lnTo>
                    <a:pt x="202" y="322"/>
                  </a:lnTo>
                  <a:lnTo>
                    <a:pt x="217" y="310"/>
                  </a:lnTo>
                  <a:lnTo>
                    <a:pt x="221" y="309"/>
                  </a:lnTo>
                  <a:lnTo>
                    <a:pt x="222" y="306"/>
                  </a:lnTo>
                  <a:lnTo>
                    <a:pt x="224" y="304"/>
                  </a:lnTo>
                  <a:lnTo>
                    <a:pt x="224" y="301"/>
                  </a:lnTo>
                  <a:lnTo>
                    <a:pt x="226" y="296"/>
                  </a:lnTo>
                  <a:lnTo>
                    <a:pt x="226" y="295"/>
                  </a:lnTo>
                  <a:lnTo>
                    <a:pt x="227" y="293"/>
                  </a:lnTo>
                  <a:lnTo>
                    <a:pt x="229" y="291"/>
                  </a:lnTo>
                  <a:lnTo>
                    <a:pt x="232" y="291"/>
                  </a:lnTo>
                  <a:lnTo>
                    <a:pt x="234" y="290"/>
                  </a:lnTo>
                  <a:lnTo>
                    <a:pt x="236" y="289"/>
                  </a:lnTo>
                  <a:lnTo>
                    <a:pt x="241" y="284"/>
                  </a:lnTo>
                  <a:lnTo>
                    <a:pt x="244" y="279"/>
                  </a:lnTo>
                  <a:lnTo>
                    <a:pt x="249" y="273"/>
                  </a:lnTo>
                  <a:lnTo>
                    <a:pt x="264" y="265"/>
                  </a:lnTo>
                  <a:lnTo>
                    <a:pt x="273" y="263"/>
                  </a:lnTo>
                  <a:lnTo>
                    <a:pt x="282" y="258"/>
                  </a:lnTo>
                  <a:lnTo>
                    <a:pt x="285" y="249"/>
                  </a:lnTo>
                  <a:lnTo>
                    <a:pt x="283" y="248"/>
                  </a:lnTo>
                  <a:close/>
                  <a:moveTo>
                    <a:pt x="2079" y="137"/>
                  </a:moveTo>
                  <a:lnTo>
                    <a:pt x="2081" y="138"/>
                  </a:lnTo>
                  <a:lnTo>
                    <a:pt x="2083" y="140"/>
                  </a:lnTo>
                  <a:lnTo>
                    <a:pt x="2086" y="141"/>
                  </a:lnTo>
                  <a:lnTo>
                    <a:pt x="2089" y="143"/>
                  </a:lnTo>
                  <a:lnTo>
                    <a:pt x="2092" y="146"/>
                  </a:lnTo>
                  <a:lnTo>
                    <a:pt x="2094" y="148"/>
                  </a:lnTo>
                  <a:lnTo>
                    <a:pt x="2097" y="151"/>
                  </a:lnTo>
                  <a:lnTo>
                    <a:pt x="2098" y="153"/>
                  </a:lnTo>
                  <a:lnTo>
                    <a:pt x="2099" y="158"/>
                  </a:lnTo>
                  <a:lnTo>
                    <a:pt x="2100" y="161"/>
                  </a:lnTo>
                  <a:lnTo>
                    <a:pt x="2102" y="162"/>
                  </a:lnTo>
                  <a:lnTo>
                    <a:pt x="2104" y="164"/>
                  </a:lnTo>
                  <a:lnTo>
                    <a:pt x="2105" y="167"/>
                  </a:lnTo>
                  <a:lnTo>
                    <a:pt x="2105" y="168"/>
                  </a:lnTo>
                  <a:lnTo>
                    <a:pt x="2104" y="171"/>
                  </a:lnTo>
                  <a:lnTo>
                    <a:pt x="2104" y="173"/>
                  </a:lnTo>
                  <a:lnTo>
                    <a:pt x="2103" y="174"/>
                  </a:lnTo>
                  <a:lnTo>
                    <a:pt x="2103" y="174"/>
                  </a:lnTo>
                  <a:lnTo>
                    <a:pt x="2104" y="177"/>
                  </a:lnTo>
                  <a:lnTo>
                    <a:pt x="2105" y="178"/>
                  </a:lnTo>
                  <a:lnTo>
                    <a:pt x="2107" y="179"/>
                  </a:lnTo>
                  <a:lnTo>
                    <a:pt x="2109" y="178"/>
                  </a:lnTo>
                  <a:lnTo>
                    <a:pt x="2110" y="177"/>
                  </a:lnTo>
                  <a:lnTo>
                    <a:pt x="2110" y="176"/>
                  </a:lnTo>
                  <a:lnTo>
                    <a:pt x="2110" y="174"/>
                  </a:lnTo>
                  <a:lnTo>
                    <a:pt x="2110" y="173"/>
                  </a:lnTo>
                  <a:lnTo>
                    <a:pt x="2112" y="169"/>
                  </a:lnTo>
                  <a:lnTo>
                    <a:pt x="2112" y="167"/>
                  </a:lnTo>
                  <a:lnTo>
                    <a:pt x="2112" y="163"/>
                  </a:lnTo>
                  <a:lnTo>
                    <a:pt x="2113" y="161"/>
                  </a:lnTo>
                  <a:lnTo>
                    <a:pt x="2114" y="159"/>
                  </a:lnTo>
                  <a:lnTo>
                    <a:pt x="2114" y="159"/>
                  </a:lnTo>
                  <a:lnTo>
                    <a:pt x="2115" y="161"/>
                  </a:lnTo>
                  <a:lnTo>
                    <a:pt x="2117" y="163"/>
                  </a:lnTo>
                  <a:lnTo>
                    <a:pt x="2119" y="166"/>
                  </a:lnTo>
                  <a:lnTo>
                    <a:pt x="2120" y="168"/>
                  </a:lnTo>
                  <a:lnTo>
                    <a:pt x="2122" y="171"/>
                  </a:lnTo>
                  <a:lnTo>
                    <a:pt x="2123" y="172"/>
                  </a:lnTo>
                  <a:lnTo>
                    <a:pt x="2124" y="172"/>
                  </a:lnTo>
                  <a:lnTo>
                    <a:pt x="2124" y="172"/>
                  </a:lnTo>
                  <a:lnTo>
                    <a:pt x="2124" y="169"/>
                  </a:lnTo>
                  <a:lnTo>
                    <a:pt x="2124" y="167"/>
                  </a:lnTo>
                  <a:lnTo>
                    <a:pt x="2124" y="164"/>
                  </a:lnTo>
                  <a:lnTo>
                    <a:pt x="2124" y="162"/>
                  </a:lnTo>
                  <a:lnTo>
                    <a:pt x="2124" y="159"/>
                  </a:lnTo>
                  <a:lnTo>
                    <a:pt x="2124" y="158"/>
                  </a:lnTo>
                  <a:lnTo>
                    <a:pt x="2125" y="157"/>
                  </a:lnTo>
                  <a:lnTo>
                    <a:pt x="2128" y="156"/>
                  </a:lnTo>
                  <a:lnTo>
                    <a:pt x="2129" y="156"/>
                  </a:lnTo>
                  <a:lnTo>
                    <a:pt x="2132" y="157"/>
                  </a:lnTo>
                  <a:lnTo>
                    <a:pt x="2133" y="158"/>
                  </a:lnTo>
                  <a:lnTo>
                    <a:pt x="2134" y="161"/>
                  </a:lnTo>
                  <a:lnTo>
                    <a:pt x="2135" y="163"/>
                  </a:lnTo>
                  <a:lnTo>
                    <a:pt x="2137" y="166"/>
                  </a:lnTo>
                  <a:lnTo>
                    <a:pt x="2138" y="167"/>
                  </a:lnTo>
                  <a:lnTo>
                    <a:pt x="2142" y="166"/>
                  </a:lnTo>
                  <a:lnTo>
                    <a:pt x="2144" y="164"/>
                  </a:lnTo>
                  <a:lnTo>
                    <a:pt x="2145" y="163"/>
                  </a:lnTo>
                  <a:lnTo>
                    <a:pt x="2148" y="162"/>
                  </a:lnTo>
                  <a:lnTo>
                    <a:pt x="2149" y="162"/>
                  </a:lnTo>
                  <a:lnTo>
                    <a:pt x="2152" y="162"/>
                  </a:lnTo>
                  <a:lnTo>
                    <a:pt x="2154" y="163"/>
                  </a:lnTo>
                  <a:lnTo>
                    <a:pt x="2158" y="163"/>
                  </a:lnTo>
                  <a:lnTo>
                    <a:pt x="2160" y="164"/>
                  </a:lnTo>
                  <a:lnTo>
                    <a:pt x="2162" y="162"/>
                  </a:lnTo>
                  <a:lnTo>
                    <a:pt x="2162" y="159"/>
                  </a:lnTo>
                  <a:lnTo>
                    <a:pt x="2163" y="156"/>
                  </a:lnTo>
                  <a:lnTo>
                    <a:pt x="2164" y="153"/>
                  </a:lnTo>
                  <a:lnTo>
                    <a:pt x="2165" y="151"/>
                  </a:lnTo>
                  <a:lnTo>
                    <a:pt x="2168" y="152"/>
                  </a:lnTo>
                  <a:lnTo>
                    <a:pt x="2170" y="153"/>
                  </a:lnTo>
                  <a:lnTo>
                    <a:pt x="2173" y="156"/>
                  </a:lnTo>
                  <a:lnTo>
                    <a:pt x="2175" y="159"/>
                  </a:lnTo>
                  <a:lnTo>
                    <a:pt x="2176" y="162"/>
                  </a:lnTo>
                  <a:lnTo>
                    <a:pt x="2178" y="163"/>
                  </a:lnTo>
                  <a:lnTo>
                    <a:pt x="2179" y="164"/>
                  </a:lnTo>
                  <a:lnTo>
                    <a:pt x="2180" y="163"/>
                  </a:lnTo>
                  <a:lnTo>
                    <a:pt x="2183" y="163"/>
                  </a:lnTo>
                  <a:lnTo>
                    <a:pt x="2184" y="162"/>
                  </a:lnTo>
                  <a:lnTo>
                    <a:pt x="2186" y="161"/>
                  </a:lnTo>
                  <a:lnTo>
                    <a:pt x="2186" y="161"/>
                  </a:lnTo>
                  <a:lnTo>
                    <a:pt x="2188" y="161"/>
                  </a:lnTo>
                  <a:lnTo>
                    <a:pt x="2188" y="162"/>
                  </a:lnTo>
                  <a:lnTo>
                    <a:pt x="2188" y="164"/>
                  </a:lnTo>
                  <a:lnTo>
                    <a:pt x="2188" y="167"/>
                  </a:lnTo>
                  <a:lnTo>
                    <a:pt x="2186" y="168"/>
                  </a:lnTo>
                  <a:lnTo>
                    <a:pt x="2186" y="169"/>
                  </a:lnTo>
                  <a:lnTo>
                    <a:pt x="2185" y="169"/>
                  </a:lnTo>
                  <a:lnTo>
                    <a:pt x="2185" y="172"/>
                  </a:lnTo>
                  <a:lnTo>
                    <a:pt x="2185" y="174"/>
                  </a:lnTo>
                  <a:lnTo>
                    <a:pt x="2185" y="177"/>
                  </a:lnTo>
                  <a:lnTo>
                    <a:pt x="2186" y="179"/>
                  </a:lnTo>
                  <a:lnTo>
                    <a:pt x="2191" y="187"/>
                  </a:lnTo>
                  <a:lnTo>
                    <a:pt x="2196" y="193"/>
                  </a:lnTo>
                  <a:lnTo>
                    <a:pt x="2200" y="201"/>
                  </a:lnTo>
                  <a:lnTo>
                    <a:pt x="2203" y="203"/>
                  </a:lnTo>
                  <a:lnTo>
                    <a:pt x="2204" y="205"/>
                  </a:lnTo>
                  <a:lnTo>
                    <a:pt x="2205" y="208"/>
                  </a:lnTo>
                  <a:lnTo>
                    <a:pt x="2208" y="210"/>
                  </a:lnTo>
                  <a:lnTo>
                    <a:pt x="2208" y="213"/>
                  </a:lnTo>
                  <a:lnTo>
                    <a:pt x="2209" y="217"/>
                  </a:lnTo>
                  <a:lnTo>
                    <a:pt x="2208" y="220"/>
                  </a:lnTo>
                  <a:lnTo>
                    <a:pt x="2206" y="223"/>
                  </a:lnTo>
                  <a:lnTo>
                    <a:pt x="2205" y="227"/>
                  </a:lnTo>
                  <a:lnTo>
                    <a:pt x="2203" y="229"/>
                  </a:lnTo>
                  <a:lnTo>
                    <a:pt x="2203" y="232"/>
                  </a:lnTo>
                  <a:lnTo>
                    <a:pt x="2203" y="234"/>
                  </a:lnTo>
                  <a:lnTo>
                    <a:pt x="2203" y="238"/>
                  </a:lnTo>
                  <a:lnTo>
                    <a:pt x="2201" y="240"/>
                  </a:lnTo>
                  <a:lnTo>
                    <a:pt x="2200" y="243"/>
                  </a:lnTo>
                  <a:lnTo>
                    <a:pt x="2199" y="245"/>
                  </a:lnTo>
                  <a:lnTo>
                    <a:pt x="2196" y="247"/>
                  </a:lnTo>
                  <a:lnTo>
                    <a:pt x="2193" y="248"/>
                  </a:lnTo>
                  <a:lnTo>
                    <a:pt x="2190" y="248"/>
                  </a:lnTo>
                  <a:lnTo>
                    <a:pt x="2186" y="248"/>
                  </a:lnTo>
                  <a:lnTo>
                    <a:pt x="2185" y="250"/>
                  </a:lnTo>
                  <a:lnTo>
                    <a:pt x="2184" y="253"/>
                  </a:lnTo>
                  <a:lnTo>
                    <a:pt x="2181" y="255"/>
                  </a:lnTo>
                  <a:lnTo>
                    <a:pt x="2179" y="256"/>
                  </a:lnTo>
                  <a:lnTo>
                    <a:pt x="2176" y="259"/>
                  </a:lnTo>
                  <a:lnTo>
                    <a:pt x="2173" y="261"/>
                  </a:lnTo>
                  <a:lnTo>
                    <a:pt x="2170" y="263"/>
                  </a:lnTo>
                  <a:lnTo>
                    <a:pt x="2168" y="263"/>
                  </a:lnTo>
                  <a:lnTo>
                    <a:pt x="2164" y="264"/>
                  </a:lnTo>
                  <a:lnTo>
                    <a:pt x="2162" y="265"/>
                  </a:lnTo>
                  <a:lnTo>
                    <a:pt x="2159" y="268"/>
                  </a:lnTo>
                  <a:lnTo>
                    <a:pt x="2157" y="271"/>
                  </a:lnTo>
                  <a:lnTo>
                    <a:pt x="2155" y="279"/>
                  </a:lnTo>
                  <a:lnTo>
                    <a:pt x="2152" y="283"/>
                  </a:lnTo>
                  <a:lnTo>
                    <a:pt x="2147" y="284"/>
                  </a:lnTo>
                  <a:lnTo>
                    <a:pt x="2139" y="280"/>
                  </a:lnTo>
                  <a:lnTo>
                    <a:pt x="2133" y="274"/>
                  </a:lnTo>
                  <a:lnTo>
                    <a:pt x="2130" y="271"/>
                  </a:lnTo>
                  <a:lnTo>
                    <a:pt x="2128" y="268"/>
                  </a:lnTo>
                  <a:lnTo>
                    <a:pt x="2125" y="265"/>
                  </a:lnTo>
                  <a:lnTo>
                    <a:pt x="2123" y="263"/>
                  </a:lnTo>
                  <a:lnTo>
                    <a:pt x="2120" y="260"/>
                  </a:lnTo>
                  <a:lnTo>
                    <a:pt x="2117" y="258"/>
                  </a:lnTo>
                  <a:lnTo>
                    <a:pt x="2113" y="259"/>
                  </a:lnTo>
                  <a:lnTo>
                    <a:pt x="2108" y="261"/>
                  </a:lnTo>
                  <a:lnTo>
                    <a:pt x="2104" y="263"/>
                  </a:lnTo>
                  <a:lnTo>
                    <a:pt x="2100" y="264"/>
                  </a:lnTo>
                  <a:lnTo>
                    <a:pt x="2098" y="261"/>
                  </a:lnTo>
                  <a:lnTo>
                    <a:pt x="2095" y="260"/>
                  </a:lnTo>
                  <a:lnTo>
                    <a:pt x="2092" y="258"/>
                  </a:lnTo>
                  <a:lnTo>
                    <a:pt x="2089" y="255"/>
                  </a:lnTo>
                  <a:lnTo>
                    <a:pt x="2088" y="252"/>
                  </a:lnTo>
                  <a:lnTo>
                    <a:pt x="2087" y="248"/>
                  </a:lnTo>
                  <a:lnTo>
                    <a:pt x="2086" y="244"/>
                  </a:lnTo>
                  <a:lnTo>
                    <a:pt x="2086" y="240"/>
                  </a:lnTo>
                  <a:lnTo>
                    <a:pt x="2087" y="238"/>
                  </a:lnTo>
                  <a:lnTo>
                    <a:pt x="2089" y="238"/>
                  </a:lnTo>
                  <a:lnTo>
                    <a:pt x="2092" y="237"/>
                  </a:lnTo>
                  <a:lnTo>
                    <a:pt x="2093" y="237"/>
                  </a:lnTo>
                  <a:lnTo>
                    <a:pt x="2095" y="238"/>
                  </a:lnTo>
                  <a:lnTo>
                    <a:pt x="2097" y="238"/>
                  </a:lnTo>
                  <a:lnTo>
                    <a:pt x="2098" y="238"/>
                  </a:lnTo>
                  <a:lnTo>
                    <a:pt x="2099" y="238"/>
                  </a:lnTo>
                  <a:lnTo>
                    <a:pt x="2100" y="237"/>
                  </a:lnTo>
                  <a:lnTo>
                    <a:pt x="2100" y="235"/>
                  </a:lnTo>
                  <a:lnTo>
                    <a:pt x="2099" y="230"/>
                  </a:lnTo>
                  <a:lnTo>
                    <a:pt x="2098" y="227"/>
                  </a:lnTo>
                  <a:lnTo>
                    <a:pt x="2095" y="223"/>
                  </a:lnTo>
                  <a:lnTo>
                    <a:pt x="2093" y="220"/>
                  </a:lnTo>
                  <a:lnTo>
                    <a:pt x="2089" y="219"/>
                  </a:lnTo>
                  <a:lnTo>
                    <a:pt x="2084" y="217"/>
                  </a:lnTo>
                  <a:lnTo>
                    <a:pt x="2078" y="217"/>
                  </a:lnTo>
                  <a:lnTo>
                    <a:pt x="2073" y="217"/>
                  </a:lnTo>
                  <a:lnTo>
                    <a:pt x="2069" y="214"/>
                  </a:lnTo>
                  <a:lnTo>
                    <a:pt x="2067" y="210"/>
                  </a:lnTo>
                  <a:lnTo>
                    <a:pt x="2067" y="207"/>
                  </a:lnTo>
                  <a:lnTo>
                    <a:pt x="2068" y="203"/>
                  </a:lnTo>
                  <a:lnTo>
                    <a:pt x="2071" y="202"/>
                  </a:lnTo>
                  <a:lnTo>
                    <a:pt x="2072" y="201"/>
                  </a:lnTo>
                  <a:lnTo>
                    <a:pt x="2074" y="201"/>
                  </a:lnTo>
                  <a:lnTo>
                    <a:pt x="2077" y="201"/>
                  </a:lnTo>
                  <a:lnTo>
                    <a:pt x="2081" y="201"/>
                  </a:lnTo>
                  <a:lnTo>
                    <a:pt x="2084" y="201"/>
                  </a:lnTo>
                  <a:lnTo>
                    <a:pt x="2087" y="201"/>
                  </a:lnTo>
                  <a:lnTo>
                    <a:pt x="2091" y="199"/>
                  </a:lnTo>
                  <a:lnTo>
                    <a:pt x="2093" y="198"/>
                  </a:lnTo>
                  <a:lnTo>
                    <a:pt x="2094" y="196"/>
                  </a:lnTo>
                  <a:lnTo>
                    <a:pt x="2094" y="193"/>
                  </a:lnTo>
                  <a:lnTo>
                    <a:pt x="2094" y="189"/>
                  </a:lnTo>
                  <a:lnTo>
                    <a:pt x="2093" y="186"/>
                  </a:lnTo>
                  <a:lnTo>
                    <a:pt x="2092" y="183"/>
                  </a:lnTo>
                  <a:lnTo>
                    <a:pt x="2088" y="179"/>
                  </a:lnTo>
                  <a:lnTo>
                    <a:pt x="2084" y="178"/>
                  </a:lnTo>
                  <a:lnTo>
                    <a:pt x="2082" y="176"/>
                  </a:lnTo>
                  <a:lnTo>
                    <a:pt x="2078" y="174"/>
                  </a:lnTo>
                  <a:lnTo>
                    <a:pt x="2076" y="174"/>
                  </a:lnTo>
                  <a:lnTo>
                    <a:pt x="2074" y="176"/>
                  </a:lnTo>
                  <a:lnTo>
                    <a:pt x="2072" y="176"/>
                  </a:lnTo>
                  <a:lnTo>
                    <a:pt x="2071" y="178"/>
                  </a:lnTo>
                  <a:lnTo>
                    <a:pt x="2068" y="179"/>
                  </a:lnTo>
                  <a:lnTo>
                    <a:pt x="2067" y="181"/>
                  </a:lnTo>
                  <a:lnTo>
                    <a:pt x="2064" y="182"/>
                  </a:lnTo>
                  <a:lnTo>
                    <a:pt x="2062" y="182"/>
                  </a:lnTo>
                  <a:lnTo>
                    <a:pt x="2061" y="181"/>
                  </a:lnTo>
                  <a:lnTo>
                    <a:pt x="2058" y="178"/>
                  </a:lnTo>
                  <a:lnTo>
                    <a:pt x="2057" y="174"/>
                  </a:lnTo>
                  <a:lnTo>
                    <a:pt x="2056" y="173"/>
                  </a:lnTo>
                  <a:lnTo>
                    <a:pt x="2057" y="171"/>
                  </a:lnTo>
                  <a:lnTo>
                    <a:pt x="2058" y="171"/>
                  </a:lnTo>
                  <a:lnTo>
                    <a:pt x="2059" y="169"/>
                  </a:lnTo>
                  <a:lnTo>
                    <a:pt x="2061" y="168"/>
                  </a:lnTo>
                  <a:lnTo>
                    <a:pt x="2062" y="168"/>
                  </a:lnTo>
                  <a:lnTo>
                    <a:pt x="2062" y="167"/>
                  </a:lnTo>
                  <a:lnTo>
                    <a:pt x="2063" y="164"/>
                  </a:lnTo>
                  <a:lnTo>
                    <a:pt x="2064" y="162"/>
                  </a:lnTo>
                  <a:lnTo>
                    <a:pt x="2064" y="158"/>
                  </a:lnTo>
                  <a:lnTo>
                    <a:pt x="2064" y="155"/>
                  </a:lnTo>
                  <a:lnTo>
                    <a:pt x="2064" y="151"/>
                  </a:lnTo>
                  <a:lnTo>
                    <a:pt x="2066" y="148"/>
                  </a:lnTo>
                  <a:lnTo>
                    <a:pt x="2067" y="147"/>
                  </a:lnTo>
                  <a:lnTo>
                    <a:pt x="2068" y="146"/>
                  </a:lnTo>
                  <a:lnTo>
                    <a:pt x="2069" y="147"/>
                  </a:lnTo>
                  <a:lnTo>
                    <a:pt x="2072" y="148"/>
                  </a:lnTo>
                  <a:lnTo>
                    <a:pt x="2073" y="151"/>
                  </a:lnTo>
                  <a:lnTo>
                    <a:pt x="2074" y="152"/>
                  </a:lnTo>
                  <a:lnTo>
                    <a:pt x="2076" y="153"/>
                  </a:lnTo>
                  <a:lnTo>
                    <a:pt x="2077" y="155"/>
                  </a:lnTo>
                  <a:lnTo>
                    <a:pt x="2078" y="156"/>
                  </a:lnTo>
                  <a:lnTo>
                    <a:pt x="2079" y="156"/>
                  </a:lnTo>
                  <a:lnTo>
                    <a:pt x="2079" y="156"/>
                  </a:lnTo>
                  <a:lnTo>
                    <a:pt x="2078" y="153"/>
                  </a:lnTo>
                  <a:lnTo>
                    <a:pt x="2078" y="152"/>
                  </a:lnTo>
                  <a:lnTo>
                    <a:pt x="2078" y="150"/>
                  </a:lnTo>
                  <a:lnTo>
                    <a:pt x="2078" y="147"/>
                  </a:lnTo>
                  <a:lnTo>
                    <a:pt x="2077" y="145"/>
                  </a:lnTo>
                  <a:lnTo>
                    <a:pt x="2077" y="142"/>
                  </a:lnTo>
                  <a:lnTo>
                    <a:pt x="2077" y="140"/>
                  </a:lnTo>
                  <a:lnTo>
                    <a:pt x="2077" y="138"/>
                  </a:lnTo>
                  <a:lnTo>
                    <a:pt x="2078" y="137"/>
                  </a:lnTo>
                  <a:lnTo>
                    <a:pt x="2079" y="137"/>
                  </a:lnTo>
                  <a:close/>
                  <a:moveTo>
                    <a:pt x="825" y="69"/>
                  </a:moveTo>
                  <a:lnTo>
                    <a:pt x="829" y="72"/>
                  </a:lnTo>
                  <a:lnTo>
                    <a:pt x="831" y="77"/>
                  </a:lnTo>
                  <a:lnTo>
                    <a:pt x="832" y="82"/>
                  </a:lnTo>
                  <a:lnTo>
                    <a:pt x="834" y="89"/>
                  </a:lnTo>
                  <a:lnTo>
                    <a:pt x="837" y="92"/>
                  </a:lnTo>
                  <a:lnTo>
                    <a:pt x="842" y="95"/>
                  </a:lnTo>
                  <a:lnTo>
                    <a:pt x="852" y="95"/>
                  </a:lnTo>
                  <a:lnTo>
                    <a:pt x="857" y="97"/>
                  </a:lnTo>
                  <a:lnTo>
                    <a:pt x="860" y="100"/>
                  </a:lnTo>
                  <a:lnTo>
                    <a:pt x="861" y="102"/>
                  </a:lnTo>
                  <a:lnTo>
                    <a:pt x="862" y="105"/>
                  </a:lnTo>
                  <a:lnTo>
                    <a:pt x="862" y="107"/>
                  </a:lnTo>
                  <a:lnTo>
                    <a:pt x="865" y="113"/>
                  </a:lnTo>
                  <a:lnTo>
                    <a:pt x="870" y="116"/>
                  </a:lnTo>
                  <a:lnTo>
                    <a:pt x="877" y="118"/>
                  </a:lnTo>
                  <a:lnTo>
                    <a:pt x="885" y="120"/>
                  </a:lnTo>
                  <a:lnTo>
                    <a:pt x="891" y="121"/>
                  </a:lnTo>
                  <a:lnTo>
                    <a:pt x="898" y="123"/>
                  </a:lnTo>
                  <a:lnTo>
                    <a:pt x="906" y="130"/>
                  </a:lnTo>
                  <a:lnTo>
                    <a:pt x="912" y="137"/>
                  </a:lnTo>
                  <a:lnTo>
                    <a:pt x="918" y="143"/>
                  </a:lnTo>
                  <a:lnTo>
                    <a:pt x="929" y="155"/>
                  </a:lnTo>
                  <a:lnTo>
                    <a:pt x="936" y="167"/>
                  </a:lnTo>
                  <a:lnTo>
                    <a:pt x="937" y="182"/>
                  </a:lnTo>
                  <a:lnTo>
                    <a:pt x="933" y="187"/>
                  </a:lnTo>
                  <a:lnTo>
                    <a:pt x="928" y="188"/>
                  </a:lnTo>
                  <a:lnTo>
                    <a:pt x="921" y="187"/>
                  </a:lnTo>
                  <a:lnTo>
                    <a:pt x="916" y="184"/>
                  </a:lnTo>
                  <a:lnTo>
                    <a:pt x="911" y="182"/>
                  </a:lnTo>
                  <a:lnTo>
                    <a:pt x="910" y="181"/>
                  </a:lnTo>
                  <a:lnTo>
                    <a:pt x="906" y="177"/>
                  </a:lnTo>
                  <a:lnTo>
                    <a:pt x="903" y="177"/>
                  </a:lnTo>
                  <a:lnTo>
                    <a:pt x="900" y="177"/>
                  </a:lnTo>
                  <a:lnTo>
                    <a:pt x="897" y="178"/>
                  </a:lnTo>
                  <a:lnTo>
                    <a:pt x="895" y="178"/>
                  </a:lnTo>
                  <a:lnTo>
                    <a:pt x="893" y="177"/>
                  </a:lnTo>
                  <a:lnTo>
                    <a:pt x="891" y="173"/>
                  </a:lnTo>
                  <a:lnTo>
                    <a:pt x="888" y="169"/>
                  </a:lnTo>
                  <a:lnTo>
                    <a:pt x="887" y="167"/>
                  </a:lnTo>
                  <a:lnTo>
                    <a:pt x="886" y="163"/>
                  </a:lnTo>
                  <a:lnTo>
                    <a:pt x="883" y="162"/>
                  </a:lnTo>
                  <a:lnTo>
                    <a:pt x="881" y="158"/>
                  </a:lnTo>
                  <a:lnTo>
                    <a:pt x="877" y="158"/>
                  </a:lnTo>
                  <a:lnTo>
                    <a:pt x="875" y="158"/>
                  </a:lnTo>
                  <a:lnTo>
                    <a:pt x="872" y="159"/>
                  </a:lnTo>
                  <a:lnTo>
                    <a:pt x="871" y="162"/>
                  </a:lnTo>
                  <a:lnTo>
                    <a:pt x="868" y="166"/>
                  </a:lnTo>
                  <a:lnTo>
                    <a:pt x="867" y="168"/>
                  </a:lnTo>
                  <a:lnTo>
                    <a:pt x="867" y="172"/>
                  </a:lnTo>
                  <a:lnTo>
                    <a:pt x="867" y="174"/>
                  </a:lnTo>
                  <a:lnTo>
                    <a:pt x="867" y="179"/>
                  </a:lnTo>
                  <a:lnTo>
                    <a:pt x="863" y="183"/>
                  </a:lnTo>
                  <a:lnTo>
                    <a:pt x="857" y="184"/>
                  </a:lnTo>
                  <a:lnTo>
                    <a:pt x="851" y="184"/>
                  </a:lnTo>
                  <a:lnTo>
                    <a:pt x="847" y="187"/>
                  </a:lnTo>
                  <a:lnTo>
                    <a:pt x="842" y="193"/>
                  </a:lnTo>
                  <a:lnTo>
                    <a:pt x="837" y="199"/>
                  </a:lnTo>
                  <a:lnTo>
                    <a:pt x="832" y="204"/>
                  </a:lnTo>
                  <a:lnTo>
                    <a:pt x="826" y="207"/>
                  </a:lnTo>
                  <a:lnTo>
                    <a:pt x="816" y="208"/>
                  </a:lnTo>
                  <a:lnTo>
                    <a:pt x="814" y="205"/>
                  </a:lnTo>
                  <a:lnTo>
                    <a:pt x="812" y="203"/>
                  </a:lnTo>
                  <a:lnTo>
                    <a:pt x="812" y="201"/>
                  </a:lnTo>
                  <a:lnTo>
                    <a:pt x="811" y="198"/>
                  </a:lnTo>
                  <a:lnTo>
                    <a:pt x="811" y="194"/>
                  </a:lnTo>
                  <a:lnTo>
                    <a:pt x="811" y="192"/>
                  </a:lnTo>
                  <a:lnTo>
                    <a:pt x="810" y="189"/>
                  </a:lnTo>
                  <a:lnTo>
                    <a:pt x="807" y="188"/>
                  </a:lnTo>
                  <a:lnTo>
                    <a:pt x="805" y="187"/>
                  </a:lnTo>
                  <a:lnTo>
                    <a:pt x="801" y="187"/>
                  </a:lnTo>
                  <a:lnTo>
                    <a:pt x="796" y="186"/>
                  </a:lnTo>
                  <a:lnTo>
                    <a:pt x="789" y="184"/>
                  </a:lnTo>
                  <a:lnTo>
                    <a:pt x="782" y="182"/>
                  </a:lnTo>
                  <a:lnTo>
                    <a:pt x="780" y="178"/>
                  </a:lnTo>
                  <a:lnTo>
                    <a:pt x="781" y="172"/>
                  </a:lnTo>
                  <a:lnTo>
                    <a:pt x="782" y="169"/>
                  </a:lnTo>
                  <a:lnTo>
                    <a:pt x="785" y="168"/>
                  </a:lnTo>
                  <a:lnTo>
                    <a:pt x="789" y="167"/>
                  </a:lnTo>
                  <a:lnTo>
                    <a:pt x="791" y="166"/>
                  </a:lnTo>
                  <a:lnTo>
                    <a:pt x="795" y="163"/>
                  </a:lnTo>
                  <a:lnTo>
                    <a:pt x="796" y="162"/>
                  </a:lnTo>
                  <a:lnTo>
                    <a:pt x="801" y="156"/>
                  </a:lnTo>
                  <a:lnTo>
                    <a:pt x="805" y="151"/>
                  </a:lnTo>
                  <a:lnTo>
                    <a:pt x="809" y="146"/>
                  </a:lnTo>
                  <a:lnTo>
                    <a:pt x="816" y="141"/>
                  </a:lnTo>
                  <a:lnTo>
                    <a:pt x="820" y="136"/>
                  </a:lnTo>
                  <a:lnTo>
                    <a:pt x="819" y="131"/>
                  </a:lnTo>
                  <a:lnTo>
                    <a:pt x="811" y="126"/>
                  </a:lnTo>
                  <a:lnTo>
                    <a:pt x="810" y="125"/>
                  </a:lnTo>
                  <a:lnTo>
                    <a:pt x="807" y="123"/>
                  </a:lnTo>
                  <a:lnTo>
                    <a:pt x="805" y="123"/>
                  </a:lnTo>
                  <a:lnTo>
                    <a:pt x="802" y="122"/>
                  </a:lnTo>
                  <a:lnTo>
                    <a:pt x="801" y="120"/>
                  </a:lnTo>
                  <a:lnTo>
                    <a:pt x="801" y="118"/>
                  </a:lnTo>
                  <a:lnTo>
                    <a:pt x="801" y="115"/>
                  </a:lnTo>
                  <a:lnTo>
                    <a:pt x="801" y="112"/>
                  </a:lnTo>
                  <a:lnTo>
                    <a:pt x="801" y="108"/>
                  </a:lnTo>
                  <a:lnTo>
                    <a:pt x="802" y="104"/>
                  </a:lnTo>
                  <a:lnTo>
                    <a:pt x="804" y="100"/>
                  </a:lnTo>
                  <a:lnTo>
                    <a:pt x="805" y="94"/>
                  </a:lnTo>
                  <a:lnTo>
                    <a:pt x="806" y="87"/>
                  </a:lnTo>
                  <a:lnTo>
                    <a:pt x="809" y="80"/>
                  </a:lnTo>
                  <a:lnTo>
                    <a:pt x="811" y="74"/>
                  </a:lnTo>
                  <a:lnTo>
                    <a:pt x="817" y="70"/>
                  </a:lnTo>
                  <a:lnTo>
                    <a:pt x="825" y="69"/>
                  </a:lnTo>
                  <a:close/>
                  <a:moveTo>
                    <a:pt x="104" y="60"/>
                  </a:moveTo>
                  <a:lnTo>
                    <a:pt x="101" y="60"/>
                  </a:lnTo>
                  <a:lnTo>
                    <a:pt x="99" y="61"/>
                  </a:lnTo>
                  <a:lnTo>
                    <a:pt x="95" y="62"/>
                  </a:lnTo>
                  <a:lnTo>
                    <a:pt x="92" y="64"/>
                  </a:lnTo>
                  <a:lnTo>
                    <a:pt x="89" y="66"/>
                  </a:lnTo>
                  <a:lnTo>
                    <a:pt x="85" y="69"/>
                  </a:lnTo>
                  <a:lnTo>
                    <a:pt x="81" y="71"/>
                  </a:lnTo>
                  <a:lnTo>
                    <a:pt x="77" y="75"/>
                  </a:lnTo>
                  <a:lnTo>
                    <a:pt x="74" y="76"/>
                  </a:lnTo>
                  <a:lnTo>
                    <a:pt x="69" y="80"/>
                  </a:lnTo>
                  <a:lnTo>
                    <a:pt x="65" y="84"/>
                  </a:lnTo>
                  <a:lnTo>
                    <a:pt x="60" y="86"/>
                  </a:lnTo>
                  <a:lnTo>
                    <a:pt x="55" y="90"/>
                  </a:lnTo>
                  <a:lnTo>
                    <a:pt x="40" y="94"/>
                  </a:lnTo>
                  <a:lnTo>
                    <a:pt x="26" y="100"/>
                  </a:lnTo>
                  <a:lnTo>
                    <a:pt x="21" y="104"/>
                  </a:lnTo>
                  <a:lnTo>
                    <a:pt x="15" y="106"/>
                  </a:lnTo>
                  <a:lnTo>
                    <a:pt x="8" y="107"/>
                  </a:lnTo>
                  <a:lnTo>
                    <a:pt x="3" y="110"/>
                  </a:lnTo>
                  <a:lnTo>
                    <a:pt x="0" y="116"/>
                  </a:lnTo>
                  <a:lnTo>
                    <a:pt x="1" y="117"/>
                  </a:lnTo>
                  <a:lnTo>
                    <a:pt x="1" y="118"/>
                  </a:lnTo>
                  <a:lnTo>
                    <a:pt x="4" y="118"/>
                  </a:lnTo>
                  <a:lnTo>
                    <a:pt x="5" y="118"/>
                  </a:lnTo>
                  <a:lnTo>
                    <a:pt x="8" y="118"/>
                  </a:lnTo>
                  <a:lnTo>
                    <a:pt x="9" y="117"/>
                  </a:lnTo>
                  <a:lnTo>
                    <a:pt x="11" y="116"/>
                  </a:lnTo>
                  <a:lnTo>
                    <a:pt x="15" y="112"/>
                  </a:lnTo>
                  <a:lnTo>
                    <a:pt x="20" y="110"/>
                  </a:lnTo>
                  <a:lnTo>
                    <a:pt x="25" y="108"/>
                  </a:lnTo>
                  <a:lnTo>
                    <a:pt x="29" y="108"/>
                  </a:lnTo>
                  <a:lnTo>
                    <a:pt x="36" y="105"/>
                  </a:lnTo>
                  <a:lnTo>
                    <a:pt x="44" y="102"/>
                  </a:lnTo>
                  <a:lnTo>
                    <a:pt x="50" y="100"/>
                  </a:lnTo>
                  <a:lnTo>
                    <a:pt x="51" y="101"/>
                  </a:lnTo>
                  <a:lnTo>
                    <a:pt x="54" y="101"/>
                  </a:lnTo>
                  <a:lnTo>
                    <a:pt x="56" y="102"/>
                  </a:lnTo>
                  <a:lnTo>
                    <a:pt x="59" y="104"/>
                  </a:lnTo>
                  <a:lnTo>
                    <a:pt x="60" y="106"/>
                  </a:lnTo>
                  <a:lnTo>
                    <a:pt x="60" y="108"/>
                  </a:lnTo>
                  <a:lnTo>
                    <a:pt x="61" y="116"/>
                  </a:lnTo>
                  <a:lnTo>
                    <a:pt x="57" y="123"/>
                  </a:lnTo>
                  <a:lnTo>
                    <a:pt x="54" y="127"/>
                  </a:lnTo>
                  <a:lnTo>
                    <a:pt x="48" y="132"/>
                  </a:lnTo>
                  <a:lnTo>
                    <a:pt x="40" y="138"/>
                  </a:lnTo>
                  <a:lnTo>
                    <a:pt x="33" y="145"/>
                  </a:lnTo>
                  <a:lnTo>
                    <a:pt x="30" y="153"/>
                  </a:lnTo>
                  <a:lnTo>
                    <a:pt x="34" y="161"/>
                  </a:lnTo>
                  <a:lnTo>
                    <a:pt x="39" y="163"/>
                  </a:lnTo>
                  <a:lnTo>
                    <a:pt x="44" y="162"/>
                  </a:lnTo>
                  <a:lnTo>
                    <a:pt x="50" y="158"/>
                  </a:lnTo>
                  <a:lnTo>
                    <a:pt x="56" y="152"/>
                  </a:lnTo>
                  <a:lnTo>
                    <a:pt x="60" y="147"/>
                  </a:lnTo>
                  <a:lnTo>
                    <a:pt x="62" y="145"/>
                  </a:lnTo>
                  <a:lnTo>
                    <a:pt x="64" y="141"/>
                  </a:lnTo>
                  <a:lnTo>
                    <a:pt x="66" y="137"/>
                  </a:lnTo>
                  <a:lnTo>
                    <a:pt x="69" y="133"/>
                  </a:lnTo>
                  <a:lnTo>
                    <a:pt x="71" y="132"/>
                  </a:lnTo>
                  <a:lnTo>
                    <a:pt x="72" y="132"/>
                  </a:lnTo>
                  <a:lnTo>
                    <a:pt x="74" y="133"/>
                  </a:lnTo>
                  <a:lnTo>
                    <a:pt x="75" y="135"/>
                  </a:lnTo>
                  <a:lnTo>
                    <a:pt x="74" y="137"/>
                  </a:lnTo>
                  <a:lnTo>
                    <a:pt x="72" y="141"/>
                  </a:lnTo>
                  <a:lnTo>
                    <a:pt x="71" y="145"/>
                  </a:lnTo>
                  <a:lnTo>
                    <a:pt x="70" y="148"/>
                  </a:lnTo>
                  <a:lnTo>
                    <a:pt x="67" y="152"/>
                  </a:lnTo>
                  <a:lnTo>
                    <a:pt x="66" y="156"/>
                  </a:lnTo>
                  <a:lnTo>
                    <a:pt x="67" y="158"/>
                  </a:lnTo>
                  <a:lnTo>
                    <a:pt x="71" y="157"/>
                  </a:lnTo>
                  <a:lnTo>
                    <a:pt x="76" y="153"/>
                  </a:lnTo>
                  <a:lnTo>
                    <a:pt x="82" y="150"/>
                  </a:lnTo>
                  <a:lnTo>
                    <a:pt x="86" y="145"/>
                  </a:lnTo>
                  <a:lnTo>
                    <a:pt x="90" y="142"/>
                  </a:lnTo>
                  <a:lnTo>
                    <a:pt x="95" y="132"/>
                  </a:lnTo>
                  <a:lnTo>
                    <a:pt x="97" y="121"/>
                  </a:lnTo>
                  <a:lnTo>
                    <a:pt x="99" y="120"/>
                  </a:lnTo>
                  <a:lnTo>
                    <a:pt x="99" y="118"/>
                  </a:lnTo>
                  <a:lnTo>
                    <a:pt x="100" y="116"/>
                  </a:lnTo>
                  <a:lnTo>
                    <a:pt x="101" y="115"/>
                  </a:lnTo>
                  <a:lnTo>
                    <a:pt x="101" y="115"/>
                  </a:lnTo>
                  <a:lnTo>
                    <a:pt x="104" y="115"/>
                  </a:lnTo>
                  <a:lnTo>
                    <a:pt x="105" y="116"/>
                  </a:lnTo>
                  <a:lnTo>
                    <a:pt x="112" y="116"/>
                  </a:lnTo>
                  <a:lnTo>
                    <a:pt x="119" y="111"/>
                  </a:lnTo>
                  <a:lnTo>
                    <a:pt x="123" y="104"/>
                  </a:lnTo>
                  <a:lnTo>
                    <a:pt x="126" y="95"/>
                  </a:lnTo>
                  <a:lnTo>
                    <a:pt x="127" y="92"/>
                  </a:lnTo>
                  <a:lnTo>
                    <a:pt x="130" y="90"/>
                  </a:lnTo>
                  <a:lnTo>
                    <a:pt x="131" y="87"/>
                  </a:lnTo>
                  <a:lnTo>
                    <a:pt x="133" y="86"/>
                  </a:lnTo>
                  <a:lnTo>
                    <a:pt x="135" y="85"/>
                  </a:lnTo>
                  <a:lnTo>
                    <a:pt x="136" y="82"/>
                  </a:lnTo>
                  <a:lnTo>
                    <a:pt x="136" y="80"/>
                  </a:lnTo>
                  <a:lnTo>
                    <a:pt x="136" y="77"/>
                  </a:lnTo>
                  <a:lnTo>
                    <a:pt x="135" y="76"/>
                  </a:lnTo>
                  <a:lnTo>
                    <a:pt x="132" y="75"/>
                  </a:lnTo>
                  <a:lnTo>
                    <a:pt x="130" y="75"/>
                  </a:lnTo>
                  <a:lnTo>
                    <a:pt x="127" y="76"/>
                  </a:lnTo>
                  <a:lnTo>
                    <a:pt x="126" y="76"/>
                  </a:lnTo>
                  <a:lnTo>
                    <a:pt x="122" y="79"/>
                  </a:lnTo>
                  <a:lnTo>
                    <a:pt x="120" y="82"/>
                  </a:lnTo>
                  <a:lnTo>
                    <a:pt x="117" y="85"/>
                  </a:lnTo>
                  <a:lnTo>
                    <a:pt x="116" y="87"/>
                  </a:lnTo>
                  <a:lnTo>
                    <a:pt x="112" y="90"/>
                  </a:lnTo>
                  <a:lnTo>
                    <a:pt x="109" y="91"/>
                  </a:lnTo>
                  <a:lnTo>
                    <a:pt x="106" y="91"/>
                  </a:lnTo>
                  <a:lnTo>
                    <a:pt x="102" y="91"/>
                  </a:lnTo>
                  <a:lnTo>
                    <a:pt x="100" y="92"/>
                  </a:lnTo>
                  <a:lnTo>
                    <a:pt x="94" y="91"/>
                  </a:lnTo>
                  <a:lnTo>
                    <a:pt x="90" y="86"/>
                  </a:lnTo>
                  <a:lnTo>
                    <a:pt x="90" y="80"/>
                  </a:lnTo>
                  <a:lnTo>
                    <a:pt x="92" y="74"/>
                  </a:lnTo>
                  <a:lnTo>
                    <a:pt x="97" y="69"/>
                  </a:lnTo>
                  <a:lnTo>
                    <a:pt x="99" y="67"/>
                  </a:lnTo>
                  <a:lnTo>
                    <a:pt x="100" y="66"/>
                  </a:lnTo>
                  <a:lnTo>
                    <a:pt x="102" y="65"/>
                  </a:lnTo>
                  <a:lnTo>
                    <a:pt x="104" y="64"/>
                  </a:lnTo>
                  <a:lnTo>
                    <a:pt x="106" y="62"/>
                  </a:lnTo>
                  <a:lnTo>
                    <a:pt x="106" y="61"/>
                  </a:lnTo>
                  <a:lnTo>
                    <a:pt x="106" y="61"/>
                  </a:lnTo>
                  <a:lnTo>
                    <a:pt x="105" y="61"/>
                  </a:lnTo>
                  <a:lnTo>
                    <a:pt x="104" y="60"/>
                  </a:lnTo>
                  <a:close/>
                  <a:moveTo>
                    <a:pt x="2940" y="0"/>
                  </a:moveTo>
                  <a:lnTo>
                    <a:pt x="2970" y="101"/>
                  </a:lnTo>
                  <a:lnTo>
                    <a:pt x="2995" y="204"/>
                  </a:lnTo>
                  <a:lnTo>
                    <a:pt x="3015" y="310"/>
                  </a:lnTo>
                  <a:lnTo>
                    <a:pt x="3029" y="417"/>
                  </a:lnTo>
                  <a:lnTo>
                    <a:pt x="3036" y="526"/>
                  </a:lnTo>
                  <a:lnTo>
                    <a:pt x="3021" y="536"/>
                  </a:lnTo>
                  <a:lnTo>
                    <a:pt x="3005" y="545"/>
                  </a:lnTo>
                  <a:lnTo>
                    <a:pt x="2944" y="587"/>
                  </a:lnTo>
                  <a:lnTo>
                    <a:pt x="2882" y="636"/>
                  </a:lnTo>
                  <a:lnTo>
                    <a:pt x="2817" y="689"/>
                  </a:lnTo>
                  <a:lnTo>
                    <a:pt x="2749" y="745"/>
                  </a:lnTo>
                  <a:lnTo>
                    <a:pt x="2678" y="804"/>
                  </a:lnTo>
                  <a:lnTo>
                    <a:pt x="2680" y="801"/>
                  </a:lnTo>
                  <a:lnTo>
                    <a:pt x="2680" y="801"/>
                  </a:lnTo>
                  <a:lnTo>
                    <a:pt x="2681" y="800"/>
                  </a:lnTo>
                  <a:lnTo>
                    <a:pt x="2681" y="797"/>
                  </a:lnTo>
                  <a:lnTo>
                    <a:pt x="2682" y="797"/>
                  </a:lnTo>
                  <a:lnTo>
                    <a:pt x="2682" y="796"/>
                  </a:lnTo>
                  <a:lnTo>
                    <a:pt x="2683" y="795"/>
                  </a:lnTo>
                  <a:lnTo>
                    <a:pt x="2685" y="792"/>
                  </a:lnTo>
                  <a:lnTo>
                    <a:pt x="2683" y="791"/>
                  </a:lnTo>
                  <a:lnTo>
                    <a:pt x="2683" y="790"/>
                  </a:lnTo>
                  <a:lnTo>
                    <a:pt x="2682" y="790"/>
                  </a:lnTo>
                  <a:lnTo>
                    <a:pt x="2681" y="791"/>
                  </a:lnTo>
                  <a:lnTo>
                    <a:pt x="2680" y="792"/>
                  </a:lnTo>
                  <a:lnTo>
                    <a:pt x="2680" y="792"/>
                  </a:lnTo>
                  <a:lnTo>
                    <a:pt x="2678" y="792"/>
                  </a:lnTo>
                  <a:lnTo>
                    <a:pt x="2674" y="800"/>
                  </a:lnTo>
                  <a:lnTo>
                    <a:pt x="2669" y="806"/>
                  </a:lnTo>
                  <a:lnTo>
                    <a:pt x="2664" y="811"/>
                  </a:lnTo>
                  <a:lnTo>
                    <a:pt x="2664" y="811"/>
                  </a:lnTo>
                  <a:lnTo>
                    <a:pt x="2662" y="814"/>
                  </a:lnTo>
                  <a:lnTo>
                    <a:pt x="2661" y="815"/>
                  </a:lnTo>
                  <a:lnTo>
                    <a:pt x="2661" y="817"/>
                  </a:lnTo>
                  <a:lnTo>
                    <a:pt x="2661" y="819"/>
                  </a:lnTo>
                  <a:lnTo>
                    <a:pt x="2656" y="821"/>
                  </a:lnTo>
                  <a:lnTo>
                    <a:pt x="2652" y="824"/>
                  </a:lnTo>
                  <a:lnTo>
                    <a:pt x="2647" y="827"/>
                  </a:lnTo>
                  <a:lnTo>
                    <a:pt x="2647" y="827"/>
                  </a:lnTo>
                  <a:lnTo>
                    <a:pt x="2645" y="829"/>
                  </a:lnTo>
                  <a:lnTo>
                    <a:pt x="2642" y="830"/>
                  </a:lnTo>
                  <a:lnTo>
                    <a:pt x="2642" y="830"/>
                  </a:lnTo>
                  <a:lnTo>
                    <a:pt x="2644" y="827"/>
                  </a:lnTo>
                  <a:lnTo>
                    <a:pt x="2644" y="825"/>
                  </a:lnTo>
                  <a:lnTo>
                    <a:pt x="2642" y="824"/>
                  </a:lnTo>
                  <a:lnTo>
                    <a:pt x="2642" y="821"/>
                  </a:lnTo>
                  <a:lnTo>
                    <a:pt x="2641" y="819"/>
                  </a:lnTo>
                  <a:lnTo>
                    <a:pt x="2641" y="816"/>
                  </a:lnTo>
                  <a:lnTo>
                    <a:pt x="2640" y="815"/>
                  </a:lnTo>
                  <a:lnTo>
                    <a:pt x="2639" y="812"/>
                  </a:lnTo>
                  <a:lnTo>
                    <a:pt x="2637" y="811"/>
                  </a:lnTo>
                  <a:lnTo>
                    <a:pt x="2636" y="810"/>
                  </a:lnTo>
                  <a:lnTo>
                    <a:pt x="2635" y="811"/>
                  </a:lnTo>
                  <a:lnTo>
                    <a:pt x="2629" y="821"/>
                  </a:lnTo>
                  <a:lnTo>
                    <a:pt x="2624" y="832"/>
                  </a:lnTo>
                  <a:lnTo>
                    <a:pt x="2622" y="836"/>
                  </a:lnTo>
                  <a:lnTo>
                    <a:pt x="2621" y="841"/>
                  </a:lnTo>
                  <a:lnTo>
                    <a:pt x="2620" y="846"/>
                  </a:lnTo>
                  <a:lnTo>
                    <a:pt x="2619" y="850"/>
                  </a:lnTo>
                  <a:lnTo>
                    <a:pt x="2602" y="862"/>
                  </a:lnTo>
                  <a:lnTo>
                    <a:pt x="2604" y="860"/>
                  </a:lnTo>
                  <a:lnTo>
                    <a:pt x="2604" y="857"/>
                  </a:lnTo>
                  <a:lnTo>
                    <a:pt x="2605" y="855"/>
                  </a:lnTo>
                  <a:lnTo>
                    <a:pt x="2606" y="851"/>
                  </a:lnTo>
                  <a:lnTo>
                    <a:pt x="2606" y="850"/>
                  </a:lnTo>
                  <a:lnTo>
                    <a:pt x="2528" y="906"/>
                  </a:lnTo>
                  <a:lnTo>
                    <a:pt x="2528" y="904"/>
                  </a:lnTo>
                  <a:lnTo>
                    <a:pt x="2528" y="902"/>
                  </a:lnTo>
                  <a:lnTo>
                    <a:pt x="2528" y="899"/>
                  </a:lnTo>
                  <a:lnTo>
                    <a:pt x="2527" y="897"/>
                  </a:lnTo>
                  <a:lnTo>
                    <a:pt x="2525" y="894"/>
                  </a:lnTo>
                  <a:lnTo>
                    <a:pt x="2523" y="894"/>
                  </a:lnTo>
                  <a:lnTo>
                    <a:pt x="2522" y="894"/>
                  </a:lnTo>
                  <a:lnTo>
                    <a:pt x="2520" y="893"/>
                  </a:lnTo>
                  <a:lnTo>
                    <a:pt x="2519" y="892"/>
                  </a:lnTo>
                  <a:lnTo>
                    <a:pt x="2518" y="889"/>
                  </a:lnTo>
                  <a:lnTo>
                    <a:pt x="2517" y="887"/>
                  </a:lnTo>
                  <a:lnTo>
                    <a:pt x="2515" y="885"/>
                  </a:lnTo>
                  <a:lnTo>
                    <a:pt x="2515" y="881"/>
                  </a:lnTo>
                  <a:lnTo>
                    <a:pt x="2514" y="877"/>
                  </a:lnTo>
                  <a:lnTo>
                    <a:pt x="2514" y="873"/>
                  </a:lnTo>
                  <a:lnTo>
                    <a:pt x="2513" y="871"/>
                  </a:lnTo>
                  <a:lnTo>
                    <a:pt x="2512" y="868"/>
                  </a:lnTo>
                  <a:lnTo>
                    <a:pt x="2510" y="868"/>
                  </a:lnTo>
                  <a:lnTo>
                    <a:pt x="2509" y="868"/>
                  </a:lnTo>
                  <a:lnTo>
                    <a:pt x="2507" y="870"/>
                  </a:lnTo>
                  <a:lnTo>
                    <a:pt x="2505" y="870"/>
                  </a:lnTo>
                  <a:lnTo>
                    <a:pt x="2503" y="871"/>
                  </a:lnTo>
                  <a:lnTo>
                    <a:pt x="2502" y="871"/>
                  </a:lnTo>
                  <a:lnTo>
                    <a:pt x="2499" y="872"/>
                  </a:lnTo>
                  <a:lnTo>
                    <a:pt x="2498" y="872"/>
                  </a:lnTo>
                  <a:lnTo>
                    <a:pt x="2495" y="871"/>
                  </a:lnTo>
                  <a:lnTo>
                    <a:pt x="2494" y="868"/>
                  </a:lnTo>
                  <a:lnTo>
                    <a:pt x="2492" y="866"/>
                  </a:lnTo>
                  <a:lnTo>
                    <a:pt x="2490" y="865"/>
                  </a:lnTo>
                  <a:lnTo>
                    <a:pt x="2490" y="863"/>
                  </a:lnTo>
                  <a:lnTo>
                    <a:pt x="2488" y="863"/>
                  </a:lnTo>
                  <a:lnTo>
                    <a:pt x="2487" y="863"/>
                  </a:lnTo>
                  <a:lnTo>
                    <a:pt x="2487" y="866"/>
                  </a:lnTo>
                  <a:lnTo>
                    <a:pt x="2487" y="867"/>
                  </a:lnTo>
                  <a:lnTo>
                    <a:pt x="2485" y="870"/>
                  </a:lnTo>
                  <a:lnTo>
                    <a:pt x="2485" y="872"/>
                  </a:lnTo>
                  <a:lnTo>
                    <a:pt x="2485" y="873"/>
                  </a:lnTo>
                  <a:lnTo>
                    <a:pt x="2488" y="876"/>
                  </a:lnTo>
                  <a:lnTo>
                    <a:pt x="2489" y="878"/>
                  </a:lnTo>
                  <a:lnTo>
                    <a:pt x="2490" y="882"/>
                  </a:lnTo>
                  <a:lnTo>
                    <a:pt x="2495" y="897"/>
                  </a:lnTo>
                  <a:lnTo>
                    <a:pt x="2499" y="913"/>
                  </a:lnTo>
                  <a:lnTo>
                    <a:pt x="2499" y="917"/>
                  </a:lnTo>
                  <a:lnTo>
                    <a:pt x="2499" y="921"/>
                  </a:lnTo>
                  <a:lnTo>
                    <a:pt x="2500" y="923"/>
                  </a:lnTo>
                  <a:lnTo>
                    <a:pt x="2472" y="916"/>
                  </a:lnTo>
                  <a:lnTo>
                    <a:pt x="2472" y="902"/>
                  </a:lnTo>
                  <a:lnTo>
                    <a:pt x="2470" y="889"/>
                  </a:lnTo>
                  <a:lnTo>
                    <a:pt x="2468" y="887"/>
                  </a:lnTo>
                  <a:lnTo>
                    <a:pt x="2467" y="886"/>
                  </a:lnTo>
                  <a:lnTo>
                    <a:pt x="2464" y="885"/>
                  </a:lnTo>
                  <a:lnTo>
                    <a:pt x="2460" y="883"/>
                  </a:lnTo>
                  <a:lnTo>
                    <a:pt x="2458" y="885"/>
                  </a:lnTo>
                  <a:lnTo>
                    <a:pt x="2456" y="885"/>
                  </a:lnTo>
                  <a:lnTo>
                    <a:pt x="2454" y="887"/>
                  </a:lnTo>
                  <a:lnTo>
                    <a:pt x="2452" y="891"/>
                  </a:lnTo>
                  <a:lnTo>
                    <a:pt x="2449" y="896"/>
                  </a:lnTo>
                  <a:lnTo>
                    <a:pt x="2447" y="899"/>
                  </a:lnTo>
                  <a:lnTo>
                    <a:pt x="2444" y="903"/>
                  </a:lnTo>
                  <a:lnTo>
                    <a:pt x="2441" y="908"/>
                  </a:lnTo>
                  <a:lnTo>
                    <a:pt x="2368" y="891"/>
                  </a:lnTo>
                  <a:lnTo>
                    <a:pt x="2368" y="891"/>
                  </a:lnTo>
                  <a:lnTo>
                    <a:pt x="2368" y="889"/>
                  </a:lnTo>
                  <a:lnTo>
                    <a:pt x="2370" y="882"/>
                  </a:lnTo>
                  <a:lnTo>
                    <a:pt x="2371" y="877"/>
                  </a:lnTo>
                  <a:lnTo>
                    <a:pt x="2372" y="871"/>
                  </a:lnTo>
                  <a:lnTo>
                    <a:pt x="2371" y="863"/>
                  </a:lnTo>
                  <a:lnTo>
                    <a:pt x="2371" y="861"/>
                  </a:lnTo>
                  <a:lnTo>
                    <a:pt x="2371" y="857"/>
                  </a:lnTo>
                  <a:lnTo>
                    <a:pt x="2370" y="855"/>
                  </a:lnTo>
                  <a:lnTo>
                    <a:pt x="2370" y="852"/>
                  </a:lnTo>
                  <a:lnTo>
                    <a:pt x="2368" y="850"/>
                  </a:lnTo>
                  <a:lnTo>
                    <a:pt x="2366" y="847"/>
                  </a:lnTo>
                  <a:lnTo>
                    <a:pt x="2366" y="847"/>
                  </a:lnTo>
                  <a:lnTo>
                    <a:pt x="2365" y="846"/>
                  </a:lnTo>
                  <a:lnTo>
                    <a:pt x="2363" y="843"/>
                  </a:lnTo>
                  <a:lnTo>
                    <a:pt x="2363" y="841"/>
                  </a:lnTo>
                  <a:lnTo>
                    <a:pt x="2363" y="840"/>
                  </a:lnTo>
                  <a:lnTo>
                    <a:pt x="2363" y="837"/>
                  </a:lnTo>
                  <a:lnTo>
                    <a:pt x="2363" y="835"/>
                  </a:lnTo>
                  <a:lnTo>
                    <a:pt x="2365" y="832"/>
                  </a:lnTo>
                  <a:lnTo>
                    <a:pt x="2365" y="830"/>
                  </a:lnTo>
                  <a:lnTo>
                    <a:pt x="2363" y="827"/>
                  </a:lnTo>
                  <a:lnTo>
                    <a:pt x="2360" y="824"/>
                  </a:lnTo>
                  <a:lnTo>
                    <a:pt x="2356" y="821"/>
                  </a:lnTo>
                  <a:lnTo>
                    <a:pt x="2352" y="819"/>
                  </a:lnTo>
                  <a:lnTo>
                    <a:pt x="2351" y="817"/>
                  </a:lnTo>
                  <a:lnTo>
                    <a:pt x="2348" y="817"/>
                  </a:lnTo>
                  <a:lnTo>
                    <a:pt x="2346" y="816"/>
                  </a:lnTo>
                  <a:lnTo>
                    <a:pt x="2345" y="815"/>
                  </a:lnTo>
                  <a:lnTo>
                    <a:pt x="2342" y="814"/>
                  </a:lnTo>
                  <a:lnTo>
                    <a:pt x="2341" y="811"/>
                  </a:lnTo>
                  <a:lnTo>
                    <a:pt x="2340" y="807"/>
                  </a:lnTo>
                  <a:lnTo>
                    <a:pt x="2340" y="804"/>
                  </a:lnTo>
                  <a:lnTo>
                    <a:pt x="2338" y="800"/>
                  </a:lnTo>
                  <a:lnTo>
                    <a:pt x="2338" y="797"/>
                  </a:lnTo>
                  <a:lnTo>
                    <a:pt x="2340" y="796"/>
                  </a:lnTo>
                  <a:lnTo>
                    <a:pt x="2341" y="795"/>
                  </a:lnTo>
                  <a:lnTo>
                    <a:pt x="2342" y="792"/>
                  </a:lnTo>
                  <a:lnTo>
                    <a:pt x="2343" y="791"/>
                  </a:lnTo>
                  <a:lnTo>
                    <a:pt x="2345" y="790"/>
                  </a:lnTo>
                  <a:lnTo>
                    <a:pt x="2346" y="789"/>
                  </a:lnTo>
                  <a:lnTo>
                    <a:pt x="2348" y="788"/>
                  </a:lnTo>
                  <a:lnTo>
                    <a:pt x="2350" y="788"/>
                  </a:lnTo>
                  <a:lnTo>
                    <a:pt x="2352" y="788"/>
                  </a:lnTo>
                  <a:lnTo>
                    <a:pt x="2353" y="789"/>
                  </a:lnTo>
                  <a:lnTo>
                    <a:pt x="2356" y="790"/>
                  </a:lnTo>
                  <a:lnTo>
                    <a:pt x="2357" y="791"/>
                  </a:lnTo>
                  <a:lnTo>
                    <a:pt x="2360" y="792"/>
                  </a:lnTo>
                  <a:lnTo>
                    <a:pt x="2362" y="792"/>
                  </a:lnTo>
                  <a:lnTo>
                    <a:pt x="2365" y="792"/>
                  </a:lnTo>
                  <a:lnTo>
                    <a:pt x="2366" y="792"/>
                  </a:lnTo>
                  <a:lnTo>
                    <a:pt x="2368" y="790"/>
                  </a:lnTo>
                  <a:lnTo>
                    <a:pt x="2370" y="788"/>
                  </a:lnTo>
                  <a:lnTo>
                    <a:pt x="2371" y="783"/>
                  </a:lnTo>
                  <a:lnTo>
                    <a:pt x="2370" y="776"/>
                  </a:lnTo>
                  <a:lnTo>
                    <a:pt x="2367" y="770"/>
                  </a:lnTo>
                  <a:lnTo>
                    <a:pt x="2366" y="765"/>
                  </a:lnTo>
                  <a:lnTo>
                    <a:pt x="2368" y="759"/>
                  </a:lnTo>
                  <a:lnTo>
                    <a:pt x="2370" y="758"/>
                  </a:lnTo>
                  <a:lnTo>
                    <a:pt x="2371" y="759"/>
                  </a:lnTo>
                  <a:lnTo>
                    <a:pt x="2373" y="760"/>
                  </a:lnTo>
                  <a:lnTo>
                    <a:pt x="2375" y="761"/>
                  </a:lnTo>
                  <a:lnTo>
                    <a:pt x="2376" y="761"/>
                  </a:lnTo>
                  <a:lnTo>
                    <a:pt x="2378" y="761"/>
                  </a:lnTo>
                  <a:lnTo>
                    <a:pt x="2380" y="761"/>
                  </a:lnTo>
                  <a:lnTo>
                    <a:pt x="2381" y="763"/>
                  </a:lnTo>
                  <a:lnTo>
                    <a:pt x="2381" y="764"/>
                  </a:lnTo>
                  <a:lnTo>
                    <a:pt x="2382" y="766"/>
                  </a:lnTo>
                  <a:lnTo>
                    <a:pt x="2383" y="768"/>
                  </a:lnTo>
                  <a:lnTo>
                    <a:pt x="2384" y="769"/>
                  </a:lnTo>
                  <a:lnTo>
                    <a:pt x="2386" y="770"/>
                  </a:lnTo>
                  <a:lnTo>
                    <a:pt x="2387" y="769"/>
                  </a:lnTo>
                  <a:lnTo>
                    <a:pt x="2389" y="766"/>
                  </a:lnTo>
                  <a:lnTo>
                    <a:pt x="2389" y="764"/>
                  </a:lnTo>
                  <a:lnTo>
                    <a:pt x="2389" y="761"/>
                  </a:lnTo>
                  <a:lnTo>
                    <a:pt x="2391" y="761"/>
                  </a:lnTo>
                  <a:lnTo>
                    <a:pt x="2392" y="760"/>
                  </a:lnTo>
                  <a:lnTo>
                    <a:pt x="2393" y="760"/>
                  </a:lnTo>
                  <a:lnTo>
                    <a:pt x="2394" y="759"/>
                  </a:lnTo>
                  <a:lnTo>
                    <a:pt x="2396" y="756"/>
                  </a:lnTo>
                  <a:lnTo>
                    <a:pt x="2397" y="754"/>
                  </a:lnTo>
                  <a:lnTo>
                    <a:pt x="2398" y="751"/>
                  </a:lnTo>
                  <a:lnTo>
                    <a:pt x="2399" y="748"/>
                  </a:lnTo>
                  <a:lnTo>
                    <a:pt x="2399" y="746"/>
                  </a:lnTo>
                  <a:lnTo>
                    <a:pt x="2401" y="743"/>
                  </a:lnTo>
                  <a:lnTo>
                    <a:pt x="2401" y="740"/>
                  </a:lnTo>
                  <a:lnTo>
                    <a:pt x="2401" y="737"/>
                  </a:lnTo>
                  <a:lnTo>
                    <a:pt x="2401" y="735"/>
                  </a:lnTo>
                  <a:lnTo>
                    <a:pt x="2402" y="733"/>
                  </a:lnTo>
                  <a:lnTo>
                    <a:pt x="2403" y="729"/>
                  </a:lnTo>
                  <a:lnTo>
                    <a:pt x="2404" y="727"/>
                  </a:lnTo>
                  <a:lnTo>
                    <a:pt x="2404" y="723"/>
                  </a:lnTo>
                  <a:lnTo>
                    <a:pt x="2404" y="720"/>
                  </a:lnTo>
                  <a:lnTo>
                    <a:pt x="2406" y="718"/>
                  </a:lnTo>
                  <a:lnTo>
                    <a:pt x="2407" y="718"/>
                  </a:lnTo>
                  <a:lnTo>
                    <a:pt x="2407" y="719"/>
                  </a:lnTo>
                  <a:lnTo>
                    <a:pt x="2408" y="720"/>
                  </a:lnTo>
                  <a:lnTo>
                    <a:pt x="2408" y="720"/>
                  </a:lnTo>
                  <a:lnTo>
                    <a:pt x="2409" y="722"/>
                  </a:lnTo>
                  <a:lnTo>
                    <a:pt x="2409" y="723"/>
                  </a:lnTo>
                  <a:lnTo>
                    <a:pt x="2411" y="722"/>
                  </a:lnTo>
                  <a:lnTo>
                    <a:pt x="2411" y="720"/>
                  </a:lnTo>
                  <a:lnTo>
                    <a:pt x="2412" y="719"/>
                  </a:lnTo>
                  <a:lnTo>
                    <a:pt x="2413" y="718"/>
                  </a:lnTo>
                  <a:lnTo>
                    <a:pt x="2416" y="717"/>
                  </a:lnTo>
                  <a:lnTo>
                    <a:pt x="2416" y="717"/>
                  </a:lnTo>
                  <a:lnTo>
                    <a:pt x="2417" y="715"/>
                  </a:lnTo>
                  <a:lnTo>
                    <a:pt x="2418" y="715"/>
                  </a:lnTo>
                  <a:lnTo>
                    <a:pt x="2421" y="714"/>
                  </a:lnTo>
                  <a:lnTo>
                    <a:pt x="2421" y="710"/>
                  </a:lnTo>
                  <a:lnTo>
                    <a:pt x="2421" y="707"/>
                  </a:lnTo>
                  <a:lnTo>
                    <a:pt x="2423" y="704"/>
                  </a:lnTo>
                  <a:lnTo>
                    <a:pt x="2426" y="703"/>
                  </a:lnTo>
                  <a:lnTo>
                    <a:pt x="2426" y="700"/>
                  </a:lnTo>
                  <a:lnTo>
                    <a:pt x="2427" y="699"/>
                  </a:lnTo>
                  <a:lnTo>
                    <a:pt x="2426" y="697"/>
                  </a:lnTo>
                  <a:lnTo>
                    <a:pt x="2426" y="694"/>
                  </a:lnTo>
                  <a:lnTo>
                    <a:pt x="2426" y="692"/>
                  </a:lnTo>
                  <a:lnTo>
                    <a:pt x="2427" y="689"/>
                  </a:lnTo>
                  <a:lnTo>
                    <a:pt x="2428" y="686"/>
                  </a:lnTo>
                  <a:lnTo>
                    <a:pt x="2428" y="683"/>
                  </a:lnTo>
                  <a:lnTo>
                    <a:pt x="2429" y="679"/>
                  </a:lnTo>
                  <a:lnTo>
                    <a:pt x="2431" y="676"/>
                  </a:lnTo>
                  <a:lnTo>
                    <a:pt x="2432" y="671"/>
                  </a:lnTo>
                  <a:lnTo>
                    <a:pt x="2433" y="666"/>
                  </a:lnTo>
                  <a:lnTo>
                    <a:pt x="2433" y="659"/>
                  </a:lnTo>
                  <a:lnTo>
                    <a:pt x="2436" y="658"/>
                  </a:lnTo>
                  <a:lnTo>
                    <a:pt x="2439" y="657"/>
                  </a:lnTo>
                  <a:lnTo>
                    <a:pt x="2442" y="656"/>
                  </a:lnTo>
                  <a:lnTo>
                    <a:pt x="2444" y="654"/>
                  </a:lnTo>
                  <a:lnTo>
                    <a:pt x="2446" y="653"/>
                  </a:lnTo>
                  <a:lnTo>
                    <a:pt x="2447" y="653"/>
                  </a:lnTo>
                  <a:lnTo>
                    <a:pt x="2449" y="653"/>
                  </a:lnTo>
                  <a:lnTo>
                    <a:pt x="2451" y="652"/>
                  </a:lnTo>
                  <a:lnTo>
                    <a:pt x="2452" y="649"/>
                  </a:lnTo>
                  <a:lnTo>
                    <a:pt x="2453" y="647"/>
                  </a:lnTo>
                  <a:lnTo>
                    <a:pt x="2454" y="646"/>
                  </a:lnTo>
                  <a:lnTo>
                    <a:pt x="2456" y="645"/>
                  </a:lnTo>
                  <a:lnTo>
                    <a:pt x="2457" y="645"/>
                  </a:lnTo>
                  <a:lnTo>
                    <a:pt x="2459" y="645"/>
                  </a:lnTo>
                  <a:lnTo>
                    <a:pt x="2462" y="645"/>
                  </a:lnTo>
                  <a:lnTo>
                    <a:pt x="2463" y="645"/>
                  </a:lnTo>
                  <a:lnTo>
                    <a:pt x="2464" y="645"/>
                  </a:lnTo>
                  <a:lnTo>
                    <a:pt x="2464" y="645"/>
                  </a:lnTo>
                  <a:lnTo>
                    <a:pt x="2464" y="642"/>
                  </a:lnTo>
                  <a:lnTo>
                    <a:pt x="2467" y="637"/>
                  </a:lnTo>
                  <a:lnTo>
                    <a:pt x="2468" y="631"/>
                  </a:lnTo>
                  <a:lnTo>
                    <a:pt x="2468" y="626"/>
                  </a:lnTo>
                  <a:lnTo>
                    <a:pt x="2468" y="611"/>
                  </a:lnTo>
                  <a:lnTo>
                    <a:pt x="2467" y="608"/>
                  </a:lnTo>
                  <a:lnTo>
                    <a:pt x="2467" y="606"/>
                  </a:lnTo>
                  <a:lnTo>
                    <a:pt x="2465" y="602"/>
                  </a:lnTo>
                  <a:lnTo>
                    <a:pt x="2465" y="600"/>
                  </a:lnTo>
                  <a:lnTo>
                    <a:pt x="2464" y="597"/>
                  </a:lnTo>
                  <a:lnTo>
                    <a:pt x="2463" y="595"/>
                  </a:lnTo>
                  <a:lnTo>
                    <a:pt x="2463" y="592"/>
                  </a:lnTo>
                  <a:lnTo>
                    <a:pt x="2462" y="589"/>
                  </a:lnTo>
                  <a:lnTo>
                    <a:pt x="2462" y="585"/>
                  </a:lnTo>
                  <a:lnTo>
                    <a:pt x="2462" y="576"/>
                  </a:lnTo>
                  <a:lnTo>
                    <a:pt x="2460" y="574"/>
                  </a:lnTo>
                  <a:lnTo>
                    <a:pt x="2460" y="571"/>
                  </a:lnTo>
                  <a:lnTo>
                    <a:pt x="2459" y="567"/>
                  </a:lnTo>
                  <a:lnTo>
                    <a:pt x="2459" y="564"/>
                  </a:lnTo>
                  <a:lnTo>
                    <a:pt x="2459" y="555"/>
                  </a:lnTo>
                  <a:lnTo>
                    <a:pt x="2462" y="546"/>
                  </a:lnTo>
                  <a:lnTo>
                    <a:pt x="2464" y="538"/>
                  </a:lnTo>
                  <a:lnTo>
                    <a:pt x="2467" y="535"/>
                  </a:lnTo>
                  <a:lnTo>
                    <a:pt x="2468" y="534"/>
                  </a:lnTo>
                  <a:lnTo>
                    <a:pt x="2469" y="534"/>
                  </a:lnTo>
                  <a:lnTo>
                    <a:pt x="2470" y="535"/>
                  </a:lnTo>
                  <a:lnTo>
                    <a:pt x="2473" y="535"/>
                  </a:lnTo>
                  <a:lnTo>
                    <a:pt x="2474" y="533"/>
                  </a:lnTo>
                  <a:lnTo>
                    <a:pt x="2475" y="530"/>
                  </a:lnTo>
                  <a:lnTo>
                    <a:pt x="2478" y="526"/>
                  </a:lnTo>
                  <a:lnTo>
                    <a:pt x="2479" y="526"/>
                  </a:lnTo>
                  <a:lnTo>
                    <a:pt x="2479" y="528"/>
                  </a:lnTo>
                  <a:lnTo>
                    <a:pt x="2480" y="529"/>
                  </a:lnTo>
                  <a:lnTo>
                    <a:pt x="2480" y="531"/>
                  </a:lnTo>
                  <a:lnTo>
                    <a:pt x="2480" y="534"/>
                  </a:lnTo>
                  <a:lnTo>
                    <a:pt x="2480" y="536"/>
                  </a:lnTo>
                  <a:lnTo>
                    <a:pt x="2480" y="538"/>
                  </a:lnTo>
                  <a:lnTo>
                    <a:pt x="2480" y="569"/>
                  </a:lnTo>
                  <a:lnTo>
                    <a:pt x="2480" y="569"/>
                  </a:lnTo>
                  <a:lnTo>
                    <a:pt x="2479" y="570"/>
                  </a:lnTo>
                  <a:lnTo>
                    <a:pt x="2478" y="572"/>
                  </a:lnTo>
                  <a:lnTo>
                    <a:pt x="2478" y="574"/>
                  </a:lnTo>
                  <a:lnTo>
                    <a:pt x="2478" y="592"/>
                  </a:lnTo>
                  <a:lnTo>
                    <a:pt x="2478" y="596"/>
                  </a:lnTo>
                  <a:lnTo>
                    <a:pt x="2477" y="600"/>
                  </a:lnTo>
                  <a:lnTo>
                    <a:pt x="2477" y="603"/>
                  </a:lnTo>
                  <a:lnTo>
                    <a:pt x="2478" y="607"/>
                  </a:lnTo>
                  <a:lnTo>
                    <a:pt x="2478" y="613"/>
                  </a:lnTo>
                  <a:lnTo>
                    <a:pt x="2479" y="618"/>
                  </a:lnTo>
                  <a:lnTo>
                    <a:pt x="2480" y="623"/>
                  </a:lnTo>
                  <a:lnTo>
                    <a:pt x="2482" y="627"/>
                  </a:lnTo>
                  <a:lnTo>
                    <a:pt x="2483" y="632"/>
                  </a:lnTo>
                  <a:lnTo>
                    <a:pt x="2484" y="635"/>
                  </a:lnTo>
                  <a:lnTo>
                    <a:pt x="2485" y="637"/>
                  </a:lnTo>
                  <a:lnTo>
                    <a:pt x="2487" y="638"/>
                  </a:lnTo>
                  <a:lnTo>
                    <a:pt x="2489" y="638"/>
                  </a:lnTo>
                  <a:lnTo>
                    <a:pt x="2490" y="637"/>
                  </a:lnTo>
                  <a:lnTo>
                    <a:pt x="2493" y="636"/>
                  </a:lnTo>
                  <a:lnTo>
                    <a:pt x="2494" y="635"/>
                  </a:lnTo>
                  <a:lnTo>
                    <a:pt x="2495" y="633"/>
                  </a:lnTo>
                  <a:lnTo>
                    <a:pt x="2498" y="632"/>
                  </a:lnTo>
                  <a:lnTo>
                    <a:pt x="2498" y="631"/>
                  </a:lnTo>
                  <a:lnTo>
                    <a:pt x="2499" y="628"/>
                  </a:lnTo>
                  <a:lnTo>
                    <a:pt x="2499" y="627"/>
                  </a:lnTo>
                  <a:lnTo>
                    <a:pt x="2499" y="626"/>
                  </a:lnTo>
                  <a:lnTo>
                    <a:pt x="2500" y="625"/>
                  </a:lnTo>
                  <a:lnTo>
                    <a:pt x="2502" y="625"/>
                  </a:lnTo>
                  <a:lnTo>
                    <a:pt x="2503" y="625"/>
                  </a:lnTo>
                  <a:lnTo>
                    <a:pt x="2504" y="623"/>
                  </a:lnTo>
                  <a:lnTo>
                    <a:pt x="2504" y="622"/>
                  </a:lnTo>
                  <a:lnTo>
                    <a:pt x="2504" y="621"/>
                  </a:lnTo>
                  <a:lnTo>
                    <a:pt x="2505" y="620"/>
                  </a:lnTo>
                  <a:lnTo>
                    <a:pt x="2505" y="618"/>
                  </a:lnTo>
                  <a:lnTo>
                    <a:pt x="2507" y="618"/>
                  </a:lnTo>
                  <a:lnTo>
                    <a:pt x="2507" y="621"/>
                  </a:lnTo>
                  <a:lnTo>
                    <a:pt x="2507" y="623"/>
                  </a:lnTo>
                  <a:lnTo>
                    <a:pt x="2508" y="626"/>
                  </a:lnTo>
                  <a:lnTo>
                    <a:pt x="2509" y="628"/>
                  </a:lnTo>
                  <a:lnTo>
                    <a:pt x="2509" y="632"/>
                  </a:lnTo>
                  <a:lnTo>
                    <a:pt x="2509" y="636"/>
                  </a:lnTo>
                  <a:lnTo>
                    <a:pt x="2510" y="638"/>
                  </a:lnTo>
                  <a:lnTo>
                    <a:pt x="2512" y="642"/>
                  </a:lnTo>
                  <a:lnTo>
                    <a:pt x="2513" y="645"/>
                  </a:lnTo>
                  <a:lnTo>
                    <a:pt x="2514" y="645"/>
                  </a:lnTo>
                  <a:lnTo>
                    <a:pt x="2515" y="645"/>
                  </a:lnTo>
                  <a:lnTo>
                    <a:pt x="2515" y="645"/>
                  </a:lnTo>
                  <a:lnTo>
                    <a:pt x="2515" y="643"/>
                  </a:lnTo>
                  <a:lnTo>
                    <a:pt x="2515" y="641"/>
                  </a:lnTo>
                  <a:lnTo>
                    <a:pt x="2515" y="638"/>
                  </a:lnTo>
                  <a:lnTo>
                    <a:pt x="2517" y="637"/>
                  </a:lnTo>
                  <a:lnTo>
                    <a:pt x="2517" y="635"/>
                  </a:lnTo>
                  <a:lnTo>
                    <a:pt x="2517" y="633"/>
                  </a:lnTo>
                  <a:lnTo>
                    <a:pt x="2518" y="635"/>
                  </a:lnTo>
                  <a:lnTo>
                    <a:pt x="2519" y="635"/>
                  </a:lnTo>
                  <a:lnTo>
                    <a:pt x="2522" y="636"/>
                  </a:lnTo>
                  <a:lnTo>
                    <a:pt x="2523" y="636"/>
                  </a:lnTo>
                  <a:lnTo>
                    <a:pt x="2524" y="636"/>
                  </a:lnTo>
                  <a:lnTo>
                    <a:pt x="2525" y="633"/>
                  </a:lnTo>
                  <a:lnTo>
                    <a:pt x="2527" y="631"/>
                  </a:lnTo>
                  <a:lnTo>
                    <a:pt x="2527" y="630"/>
                  </a:lnTo>
                  <a:lnTo>
                    <a:pt x="2528" y="628"/>
                  </a:lnTo>
                  <a:lnTo>
                    <a:pt x="2529" y="627"/>
                  </a:lnTo>
                  <a:lnTo>
                    <a:pt x="2530" y="626"/>
                  </a:lnTo>
                  <a:lnTo>
                    <a:pt x="2531" y="623"/>
                  </a:lnTo>
                  <a:lnTo>
                    <a:pt x="2533" y="622"/>
                  </a:lnTo>
                  <a:lnTo>
                    <a:pt x="2533" y="620"/>
                  </a:lnTo>
                  <a:lnTo>
                    <a:pt x="2534" y="618"/>
                  </a:lnTo>
                  <a:lnTo>
                    <a:pt x="2535" y="616"/>
                  </a:lnTo>
                  <a:lnTo>
                    <a:pt x="2538" y="613"/>
                  </a:lnTo>
                  <a:lnTo>
                    <a:pt x="2539" y="611"/>
                  </a:lnTo>
                  <a:lnTo>
                    <a:pt x="2541" y="608"/>
                  </a:lnTo>
                  <a:lnTo>
                    <a:pt x="2543" y="607"/>
                  </a:lnTo>
                  <a:lnTo>
                    <a:pt x="2544" y="608"/>
                  </a:lnTo>
                  <a:lnTo>
                    <a:pt x="2544" y="608"/>
                  </a:lnTo>
                  <a:lnTo>
                    <a:pt x="2545" y="608"/>
                  </a:lnTo>
                  <a:lnTo>
                    <a:pt x="2545" y="611"/>
                  </a:lnTo>
                  <a:lnTo>
                    <a:pt x="2546" y="611"/>
                  </a:lnTo>
                  <a:lnTo>
                    <a:pt x="2548" y="612"/>
                  </a:lnTo>
                  <a:lnTo>
                    <a:pt x="2548" y="613"/>
                  </a:lnTo>
                  <a:lnTo>
                    <a:pt x="2549" y="616"/>
                  </a:lnTo>
                  <a:lnTo>
                    <a:pt x="2550" y="617"/>
                  </a:lnTo>
                  <a:lnTo>
                    <a:pt x="2550" y="620"/>
                  </a:lnTo>
                  <a:lnTo>
                    <a:pt x="2551" y="621"/>
                  </a:lnTo>
                  <a:lnTo>
                    <a:pt x="2553" y="623"/>
                  </a:lnTo>
                  <a:lnTo>
                    <a:pt x="2554" y="623"/>
                  </a:lnTo>
                  <a:lnTo>
                    <a:pt x="2555" y="623"/>
                  </a:lnTo>
                  <a:lnTo>
                    <a:pt x="2556" y="621"/>
                  </a:lnTo>
                  <a:lnTo>
                    <a:pt x="2556" y="620"/>
                  </a:lnTo>
                  <a:lnTo>
                    <a:pt x="2558" y="617"/>
                  </a:lnTo>
                  <a:lnTo>
                    <a:pt x="2558" y="615"/>
                  </a:lnTo>
                  <a:lnTo>
                    <a:pt x="2559" y="612"/>
                  </a:lnTo>
                  <a:lnTo>
                    <a:pt x="2560" y="611"/>
                  </a:lnTo>
                  <a:lnTo>
                    <a:pt x="2561" y="611"/>
                  </a:lnTo>
                  <a:lnTo>
                    <a:pt x="2565" y="606"/>
                  </a:lnTo>
                  <a:lnTo>
                    <a:pt x="2568" y="597"/>
                  </a:lnTo>
                  <a:lnTo>
                    <a:pt x="2566" y="590"/>
                  </a:lnTo>
                  <a:lnTo>
                    <a:pt x="2565" y="586"/>
                  </a:lnTo>
                  <a:lnTo>
                    <a:pt x="2565" y="582"/>
                  </a:lnTo>
                  <a:lnTo>
                    <a:pt x="2566" y="577"/>
                  </a:lnTo>
                  <a:lnTo>
                    <a:pt x="2566" y="574"/>
                  </a:lnTo>
                  <a:lnTo>
                    <a:pt x="2566" y="559"/>
                  </a:lnTo>
                  <a:lnTo>
                    <a:pt x="2568" y="552"/>
                  </a:lnTo>
                  <a:lnTo>
                    <a:pt x="2569" y="547"/>
                  </a:lnTo>
                  <a:lnTo>
                    <a:pt x="2569" y="543"/>
                  </a:lnTo>
                  <a:lnTo>
                    <a:pt x="2569" y="539"/>
                  </a:lnTo>
                  <a:lnTo>
                    <a:pt x="2569" y="536"/>
                  </a:lnTo>
                  <a:lnTo>
                    <a:pt x="2570" y="535"/>
                  </a:lnTo>
                  <a:lnTo>
                    <a:pt x="2570" y="534"/>
                  </a:lnTo>
                  <a:lnTo>
                    <a:pt x="2571" y="533"/>
                  </a:lnTo>
                  <a:lnTo>
                    <a:pt x="2574" y="531"/>
                  </a:lnTo>
                  <a:lnTo>
                    <a:pt x="2575" y="530"/>
                  </a:lnTo>
                  <a:lnTo>
                    <a:pt x="2576" y="531"/>
                  </a:lnTo>
                  <a:lnTo>
                    <a:pt x="2578" y="534"/>
                  </a:lnTo>
                  <a:lnTo>
                    <a:pt x="2579" y="536"/>
                  </a:lnTo>
                  <a:lnTo>
                    <a:pt x="2580" y="539"/>
                  </a:lnTo>
                  <a:lnTo>
                    <a:pt x="2583" y="543"/>
                  </a:lnTo>
                  <a:lnTo>
                    <a:pt x="2584" y="545"/>
                  </a:lnTo>
                  <a:lnTo>
                    <a:pt x="2585" y="547"/>
                  </a:lnTo>
                  <a:lnTo>
                    <a:pt x="2586" y="550"/>
                  </a:lnTo>
                  <a:lnTo>
                    <a:pt x="2588" y="550"/>
                  </a:lnTo>
                  <a:lnTo>
                    <a:pt x="2589" y="550"/>
                  </a:lnTo>
                  <a:lnTo>
                    <a:pt x="2589" y="549"/>
                  </a:lnTo>
                  <a:lnTo>
                    <a:pt x="2590" y="546"/>
                  </a:lnTo>
                  <a:lnTo>
                    <a:pt x="2590" y="543"/>
                  </a:lnTo>
                  <a:lnTo>
                    <a:pt x="2591" y="535"/>
                  </a:lnTo>
                  <a:lnTo>
                    <a:pt x="2591" y="526"/>
                  </a:lnTo>
                  <a:lnTo>
                    <a:pt x="2590" y="516"/>
                  </a:lnTo>
                  <a:lnTo>
                    <a:pt x="2589" y="515"/>
                  </a:lnTo>
                  <a:lnTo>
                    <a:pt x="2589" y="514"/>
                  </a:lnTo>
                  <a:lnTo>
                    <a:pt x="2588" y="515"/>
                  </a:lnTo>
                  <a:lnTo>
                    <a:pt x="2586" y="515"/>
                  </a:lnTo>
                  <a:lnTo>
                    <a:pt x="2586" y="516"/>
                  </a:lnTo>
                  <a:lnTo>
                    <a:pt x="2585" y="516"/>
                  </a:lnTo>
                  <a:lnTo>
                    <a:pt x="2583" y="518"/>
                  </a:lnTo>
                  <a:lnTo>
                    <a:pt x="2580" y="519"/>
                  </a:lnTo>
                  <a:lnTo>
                    <a:pt x="2576" y="518"/>
                  </a:lnTo>
                  <a:lnTo>
                    <a:pt x="2575" y="516"/>
                  </a:lnTo>
                  <a:lnTo>
                    <a:pt x="2573" y="514"/>
                  </a:lnTo>
                  <a:lnTo>
                    <a:pt x="2571" y="510"/>
                  </a:lnTo>
                  <a:lnTo>
                    <a:pt x="2571" y="506"/>
                  </a:lnTo>
                  <a:lnTo>
                    <a:pt x="2573" y="503"/>
                  </a:lnTo>
                  <a:lnTo>
                    <a:pt x="2575" y="498"/>
                  </a:lnTo>
                  <a:lnTo>
                    <a:pt x="2574" y="497"/>
                  </a:lnTo>
                  <a:lnTo>
                    <a:pt x="2574" y="493"/>
                  </a:lnTo>
                  <a:lnTo>
                    <a:pt x="2574" y="489"/>
                  </a:lnTo>
                  <a:lnTo>
                    <a:pt x="2575" y="485"/>
                  </a:lnTo>
                  <a:lnTo>
                    <a:pt x="2575" y="483"/>
                  </a:lnTo>
                  <a:lnTo>
                    <a:pt x="2575" y="483"/>
                  </a:lnTo>
                  <a:lnTo>
                    <a:pt x="2576" y="483"/>
                  </a:lnTo>
                  <a:lnTo>
                    <a:pt x="2578" y="483"/>
                  </a:lnTo>
                  <a:lnTo>
                    <a:pt x="2579" y="484"/>
                  </a:lnTo>
                  <a:lnTo>
                    <a:pt x="2580" y="485"/>
                  </a:lnTo>
                  <a:lnTo>
                    <a:pt x="2583" y="484"/>
                  </a:lnTo>
                  <a:lnTo>
                    <a:pt x="2584" y="483"/>
                  </a:lnTo>
                  <a:lnTo>
                    <a:pt x="2585" y="480"/>
                  </a:lnTo>
                  <a:lnTo>
                    <a:pt x="2586" y="478"/>
                  </a:lnTo>
                  <a:lnTo>
                    <a:pt x="2588" y="475"/>
                  </a:lnTo>
                  <a:lnTo>
                    <a:pt x="2589" y="475"/>
                  </a:lnTo>
                  <a:lnTo>
                    <a:pt x="2590" y="475"/>
                  </a:lnTo>
                  <a:lnTo>
                    <a:pt x="2593" y="475"/>
                  </a:lnTo>
                  <a:lnTo>
                    <a:pt x="2595" y="474"/>
                  </a:lnTo>
                  <a:lnTo>
                    <a:pt x="2598" y="473"/>
                  </a:lnTo>
                  <a:lnTo>
                    <a:pt x="2600" y="472"/>
                  </a:lnTo>
                  <a:lnTo>
                    <a:pt x="2602" y="474"/>
                  </a:lnTo>
                  <a:lnTo>
                    <a:pt x="2604" y="475"/>
                  </a:lnTo>
                  <a:lnTo>
                    <a:pt x="2605" y="477"/>
                  </a:lnTo>
                  <a:lnTo>
                    <a:pt x="2606" y="478"/>
                  </a:lnTo>
                  <a:lnTo>
                    <a:pt x="2607" y="479"/>
                  </a:lnTo>
                  <a:lnTo>
                    <a:pt x="2610" y="478"/>
                  </a:lnTo>
                  <a:lnTo>
                    <a:pt x="2610" y="477"/>
                  </a:lnTo>
                  <a:lnTo>
                    <a:pt x="2611" y="475"/>
                  </a:lnTo>
                  <a:lnTo>
                    <a:pt x="2612" y="473"/>
                  </a:lnTo>
                  <a:lnTo>
                    <a:pt x="2614" y="472"/>
                  </a:lnTo>
                  <a:lnTo>
                    <a:pt x="2615" y="472"/>
                  </a:lnTo>
                  <a:lnTo>
                    <a:pt x="2616" y="469"/>
                  </a:lnTo>
                  <a:lnTo>
                    <a:pt x="2617" y="468"/>
                  </a:lnTo>
                  <a:lnTo>
                    <a:pt x="2619" y="468"/>
                  </a:lnTo>
                  <a:lnTo>
                    <a:pt x="2620" y="468"/>
                  </a:lnTo>
                  <a:lnTo>
                    <a:pt x="2621" y="468"/>
                  </a:lnTo>
                  <a:lnTo>
                    <a:pt x="2622" y="469"/>
                  </a:lnTo>
                  <a:lnTo>
                    <a:pt x="2624" y="469"/>
                  </a:lnTo>
                  <a:lnTo>
                    <a:pt x="2625" y="469"/>
                  </a:lnTo>
                  <a:lnTo>
                    <a:pt x="2625" y="469"/>
                  </a:lnTo>
                  <a:lnTo>
                    <a:pt x="2626" y="468"/>
                  </a:lnTo>
                  <a:lnTo>
                    <a:pt x="2626" y="467"/>
                  </a:lnTo>
                  <a:lnTo>
                    <a:pt x="2626" y="464"/>
                  </a:lnTo>
                  <a:lnTo>
                    <a:pt x="2626" y="463"/>
                  </a:lnTo>
                  <a:lnTo>
                    <a:pt x="2625" y="462"/>
                  </a:lnTo>
                  <a:lnTo>
                    <a:pt x="2625" y="462"/>
                  </a:lnTo>
                  <a:lnTo>
                    <a:pt x="2624" y="462"/>
                  </a:lnTo>
                  <a:lnTo>
                    <a:pt x="2622" y="462"/>
                  </a:lnTo>
                  <a:lnTo>
                    <a:pt x="2622" y="460"/>
                  </a:lnTo>
                  <a:lnTo>
                    <a:pt x="2621" y="458"/>
                  </a:lnTo>
                  <a:lnTo>
                    <a:pt x="2620" y="457"/>
                  </a:lnTo>
                  <a:lnTo>
                    <a:pt x="2619" y="457"/>
                  </a:lnTo>
                  <a:lnTo>
                    <a:pt x="2617" y="454"/>
                  </a:lnTo>
                  <a:lnTo>
                    <a:pt x="2617" y="454"/>
                  </a:lnTo>
                  <a:lnTo>
                    <a:pt x="2616" y="454"/>
                  </a:lnTo>
                  <a:lnTo>
                    <a:pt x="2616" y="457"/>
                  </a:lnTo>
                  <a:lnTo>
                    <a:pt x="2616" y="459"/>
                  </a:lnTo>
                  <a:lnTo>
                    <a:pt x="2614" y="460"/>
                  </a:lnTo>
                  <a:lnTo>
                    <a:pt x="2611" y="462"/>
                  </a:lnTo>
                  <a:lnTo>
                    <a:pt x="2611" y="462"/>
                  </a:lnTo>
                  <a:lnTo>
                    <a:pt x="2609" y="462"/>
                  </a:lnTo>
                  <a:lnTo>
                    <a:pt x="2606" y="462"/>
                  </a:lnTo>
                  <a:lnTo>
                    <a:pt x="2602" y="460"/>
                  </a:lnTo>
                  <a:lnTo>
                    <a:pt x="2600" y="459"/>
                  </a:lnTo>
                  <a:lnTo>
                    <a:pt x="2598" y="460"/>
                  </a:lnTo>
                  <a:lnTo>
                    <a:pt x="2595" y="462"/>
                  </a:lnTo>
                  <a:lnTo>
                    <a:pt x="2593" y="462"/>
                  </a:lnTo>
                  <a:lnTo>
                    <a:pt x="2591" y="460"/>
                  </a:lnTo>
                  <a:lnTo>
                    <a:pt x="2591" y="459"/>
                  </a:lnTo>
                  <a:lnTo>
                    <a:pt x="2590" y="457"/>
                  </a:lnTo>
                  <a:lnTo>
                    <a:pt x="2590" y="457"/>
                  </a:lnTo>
                  <a:lnTo>
                    <a:pt x="2589" y="455"/>
                  </a:lnTo>
                  <a:lnTo>
                    <a:pt x="2588" y="457"/>
                  </a:lnTo>
                  <a:lnTo>
                    <a:pt x="2586" y="457"/>
                  </a:lnTo>
                  <a:lnTo>
                    <a:pt x="2585" y="459"/>
                  </a:lnTo>
                  <a:lnTo>
                    <a:pt x="2585" y="460"/>
                  </a:lnTo>
                  <a:lnTo>
                    <a:pt x="2584" y="463"/>
                  </a:lnTo>
                  <a:lnTo>
                    <a:pt x="2583" y="464"/>
                  </a:lnTo>
                  <a:lnTo>
                    <a:pt x="2580" y="467"/>
                  </a:lnTo>
                  <a:lnTo>
                    <a:pt x="2578" y="467"/>
                  </a:lnTo>
                  <a:lnTo>
                    <a:pt x="2575" y="467"/>
                  </a:lnTo>
                  <a:lnTo>
                    <a:pt x="2574" y="469"/>
                  </a:lnTo>
                  <a:lnTo>
                    <a:pt x="2571" y="472"/>
                  </a:lnTo>
                  <a:lnTo>
                    <a:pt x="2569" y="472"/>
                  </a:lnTo>
                  <a:lnTo>
                    <a:pt x="2569" y="467"/>
                  </a:lnTo>
                  <a:lnTo>
                    <a:pt x="2570" y="467"/>
                  </a:lnTo>
                  <a:lnTo>
                    <a:pt x="2570" y="467"/>
                  </a:lnTo>
                  <a:lnTo>
                    <a:pt x="2571" y="465"/>
                  </a:lnTo>
                  <a:lnTo>
                    <a:pt x="2571" y="464"/>
                  </a:lnTo>
                  <a:lnTo>
                    <a:pt x="2574" y="464"/>
                  </a:lnTo>
                  <a:lnTo>
                    <a:pt x="2574" y="463"/>
                  </a:lnTo>
                  <a:lnTo>
                    <a:pt x="2574" y="460"/>
                  </a:lnTo>
                  <a:lnTo>
                    <a:pt x="2571" y="457"/>
                  </a:lnTo>
                  <a:lnTo>
                    <a:pt x="2571" y="453"/>
                  </a:lnTo>
                  <a:lnTo>
                    <a:pt x="2570" y="450"/>
                  </a:lnTo>
                  <a:lnTo>
                    <a:pt x="2569" y="448"/>
                  </a:lnTo>
                  <a:lnTo>
                    <a:pt x="2568" y="446"/>
                  </a:lnTo>
                  <a:lnTo>
                    <a:pt x="2565" y="443"/>
                  </a:lnTo>
                  <a:lnTo>
                    <a:pt x="2564" y="441"/>
                  </a:lnTo>
                  <a:lnTo>
                    <a:pt x="2564" y="441"/>
                  </a:lnTo>
                  <a:lnTo>
                    <a:pt x="2563" y="439"/>
                  </a:lnTo>
                  <a:lnTo>
                    <a:pt x="2563" y="437"/>
                  </a:lnTo>
                  <a:lnTo>
                    <a:pt x="2561" y="436"/>
                  </a:lnTo>
                  <a:lnTo>
                    <a:pt x="2560" y="433"/>
                  </a:lnTo>
                  <a:lnTo>
                    <a:pt x="2559" y="433"/>
                  </a:lnTo>
                  <a:lnTo>
                    <a:pt x="2559" y="431"/>
                  </a:lnTo>
                  <a:lnTo>
                    <a:pt x="2558" y="428"/>
                  </a:lnTo>
                  <a:lnTo>
                    <a:pt x="2556" y="424"/>
                  </a:lnTo>
                  <a:lnTo>
                    <a:pt x="2556" y="421"/>
                  </a:lnTo>
                  <a:lnTo>
                    <a:pt x="2556" y="417"/>
                  </a:lnTo>
                  <a:lnTo>
                    <a:pt x="2558" y="414"/>
                  </a:lnTo>
                  <a:lnTo>
                    <a:pt x="2558" y="412"/>
                  </a:lnTo>
                  <a:lnTo>
                    <a:pt x="2559" y="408"/>
                  </a:lnTo>
                  <a:lnTo>
                    <a:pt x="2559" y="404"/>
                  </a:lnTo>
                  <a:lnTo>
                    <a:pt x="2558" y="393"/>
                  </a:lnTo>
                  <a:lnTo>
                    <a:pt x="2556" y="381"/>
                  </a:lnTo>
                  <a:lnTo>
                    <a:pt x="2556" y="357"/>
                  </a:lnTo>
                  <a:lnTo>
                    <a:pt x="2564" y="350"/>
                  </a:lnTo>
                  <a:lnTo>
                    <a:pt x="2565" y="347"/>
                  </a:lnTo>
                  <a:lnTo>
                    <a:pt x="2566" y="345"/>
                  </a:lnTo>
                  <a:lnTo>
                    <a:pt x="2566" y="341"/>
                  </a:lnTo>
                  <a:lnTo>
                    <a:pt x="2568" y="337"/>
                  </a:lnTo>
                  <a:lnTo>
                    <a:pt x="2569" y="334"/>
                  </a:lnTo>
                  <a:lnTo>
                    <a:pt x="2570" y="329"/>
                  </a:lnTo>
                  <a:lnTo>
                    <a:pt x="2571" y="324"/>
                  </a:lnTo>
                  <a:lnTo>
                    <a:pt x="2571" y="319"/>
                  </a:lnTo>
                  <a:lnTo>
                    <a:pt x="2574" y="314"/>
                  </a:lnTo>
                  <a:lnTo>
                    <a:pt x="2574" y="310"/>
                  </a:lnTo>
                  <a:lnTo>
                    <a:pt x="2574" y="306"/>
                  </a:lnTo>
                  <a:lnTo>
                    <a:pt x="2575" y="303"/>
                  </a:lnTo>
                  <a:lnTo>
                    <a:pt x="2578" y="300"/>
                  </a:lnTo>
                  <a:lnTo>
                    <a:pt x="2579" y="298"/>
                  </a:lnTo>
                  <a:lnTo>
                    <a:pt x="2580" y="295"/>
                  </a:lnTo>
                  <a:lnTo>
                    <a:pt x="2580" y="285"/>
                  </a:lnTo>
                  <a:lnTo>
                    <a:pt x="2576" y="275"/>
                  </a:lnTo>
                  <a:lnTo>
                    <a:pt x="2571" y="266"/>
                  </a:lnTo>
                  <a:lnTo>
                    <a:pt x="2569" y="264"/>
                  </a:lnTo>
                  <a:lnTo>
                    <a:pt x="2566" y="261"/>
                  </a:lnTo>
                  <a:lnTo>
                    <a:pt x="2564" y="261"/>
                  </a:lnTo>
                  <a:lnTo>
                    <a:pt x="2563" y="260"/>
                  </a:lnTo>
                  <a:lnTo>
                    <a:pt x="2560" y="260"/>
                  </a:lnTo>
                  <a:lnTo>
                    <a:pt x="2558" y="260"/>
                  </a:lnTo>
                  <a:lnTo>
                    <a:pt x="2556" y="261"/>
                  </a:lnTo>
                  <a:lnTo>
                    <a:pt x="2554" y="260"/>
                  </a:lnTo>
                  <a:lnTo>
                    <a:pt x="2554" y="260"/>
                  </a:lnTo>
                  <a:lnTo>
                    <a:pt x="2553" y="261"/>
                  </a:lnTo>
                  <a:lnTo>
                    <a:pt x="2553" y="263"/>
                  </a:lnTo>
                  <a:lnTo>
                    <a:pt x="2553" y="265"/>
                  </a:lnTo>
                  <a:lnTo>
                    <a:pt x="2554" y="266"/>
                  </a:lnTo>
                  <a:lnTo>
                    <a:pt x="2554" y="269"/>
                  </a:lnTo>
                  <a:lnTo>
                    <a:pt x="2553" y="270"/>
                  </a:lnTo>
                  <a:lnTo>
                    <a:pt x="2553" y="270"/>
                  </a:lnTo>
                  <a:lnTo>
                    <a:pt x="2551" y="270"/>
                  </a:lnTo>
                  <a:lnTo>
                    <a:pt x="2550" y="271"/>
                  </a:lnTo>
                  <a:lnTo>
                    <a:pt x="2549" y="273"/>
                  </a:lnTo>
                  <a:lnTo>
                    <a:pt x="2549" y="274"/>
                  </a:lnTo>
                  <a:lnTo>
                    <a:pt x="2548" y="285"/>
                  </a:lnTo>
                  <a:lnTo>
                    <a:pt x="2550" y="296"/>
                  </a:lnTo>
                  <a:lnTo>
                    <a:pt x="2551" y="307"/>
                  </a:lnTo>
                  <a:lnTo>
                    <a:pt x="2551" y="317"/>
                  </a:lnTo>
                  <a:lnTo>
                    <a:pt x="2549" y="324"/>
                  </a:lnTo>
                  <a:lnTo>
                    <a:pt x="2545" y="329"/>
                  </a:lnTo>
                  <a:lnTo>
                    <a:pt x="2545" y="334"/>
                  </a:lnTo>
                  <a:lnTo>
                    <a:pt x="2543" y="339"/>
                  </a:lnTo>
                  <a:lnTo>
                    <a:pt x="2540" y="342"/>
                  </a:lnTo>
                  <a:lnTo>
                    <a:pt x="2538" y="345"/>
                  </a:lnTo>
                  <a:lnTo>
                    <a:pt x="2535" y="349"/>
                  </a:lnTo>
                  <a:lnTo>
                    <a:pt x="2533" y="352"/>
                  </a:lnTo>
                  <a:lnTo>
                    <a:pt x="2529" y="360"/>
                  </a:lnTo>
                  <a:lnTo>
                    <a:pt x="2527" y="368"/>
                  </a:lnTo>
                  <a:lnTo>
                    <a:pt x="2528" y="378"/>
                  </a:lnTo>
                  <a:lnTo>
                    <a:pt x="2528" y="386"/>
                  </a:lnTo>
                  <a:lnTo>
                    <a:pt x="2529" y="392"/>
                  </a:lnTo>
                  <a:lnTo>
                    <a:pt x="2528" y="400"/>
                  </a:lnTo>
                  <a:lnTo>
                    <a:pt x="2528" y="402"/>
                  </a:lnTo>
                  <a:lnTo>
                    <a:pt x="2527" y="404"/>
                  </a:lnTo>
                  <a:lnTo>
                    <a:pt x="2527" y="408"/>
                  </a:lnTo>
                  <a:lnTo>
                    <a:pt x="2528" y="412"/>
                  </a:lnTo>
                  <a:lnTo>
                    <a:pt x="2528" y="418"/>
                  </a:lnTo>
                  <a:lnTo>
                    <a:pt x="2528" y="423"/>
                  </a:lnTo>
                  <a:lnTo>
                    <a:pt x="2530" y="428"/>
                  </a:lnTo>
                  <a:lnTo>
                    <a:pt x="2530" y="431"/>
                  </a:lnTo>
                  <a:lnTo>
                    <a:pt x="2531" y="432"/>
                  </a:lnTo>
                  <a:lnTo>
                    <a:pt x="2533" y="434"/>
                  </a:lnTo>
                  <a:lnTo>
                    <a:pt x="2534" y="436"/>
                  </a:lnTo>
                  <a:lnTo>
                    <a:pt x="2535" y="438"/>
                  </a:lnTo>
                  <a:lnTo>
                    <a:pt x="2535" y="441"/>
                  </a:lnTo>
                  <a:lnTo>
                    <a:pt x="2536" y="443"/>
                  </a:lnTo>
                  <a:lnTo>
                    <a:pt x="2538" y="447"/>
                  </a:lnTo>
                  <a:lnTo>
                    <a:pt x="2538" y="447"/>
                  </a:lnTo>
                  <a:lnTo>
                    <a:pt x="2538" y="447"/>
                  </a:lnTo>
                  <a:lnTo>
                    <a:pt x="2539" y="447"/>
                  </a:lnTo>
                  <a:lnTo>
                    <a:pt x="2540" y="449"/>
                  </a:lnTo>
                  <a:lnTo>
                    <a:pt x="2541" y="450"/>
                  </a:lnTo>
                  <a:lnTo>
                    <a:pt x="2543" y="454"/>
                  </a:lnTo>
                  <a:lnTo>
                    <a:pt x="2543" y="458"/>
                  </a:lnTo>
                  <a:lnTo>
                    <a:pt x="2543" y="462"/>
                  </a:lnTo>
                  <a:lnTo>
                    <a:pt x="2543" y="464"/>
                  </a:lnTo>
                  <a:lnTo>
                    <a:pt x="2543" y="472"/>
                  </a:lnTo>
                  <a:lnTo>
                    <a:pt x="2543" y="479"/>
                  </a:lnTo>
                  <a:lnTo>
                    <a:pt x="2541" y="487"/>
                  </a:lnTo>
                  <a:lnTo>
                    <a:pt x="2538" y="490"/>
                  </a:lnTo>
                  <a:lnTo>
                    <a:pt x="2534" y="495"/>
                  </a:lnTo>
                  <a:lnTo>
                    <a:pt x="2530" y="504"/>
                  </a:lnTo>
                  <a:lnTo>
                    <a:pt x="2530" y="514"/>
                  </a:lnTo>
                  <a:lnTo>
                    <a:pt x="2531" y="518"/>
                  </a:lnTo>
                  <a:lnTo>
                    <a:pt x="2531" y="521"/>
                  </a:lnTo>
                  <a:lnTo>
                    <a:pt x="2531" y="525"/>
                  </a:lnTo>
                  <a:lnTo>
                    <a:pt x="2530" y="529"/>
                  </a:lnTo>
                  <a:lnTo>
                    <a:pt x="2530" y="533"/>
                  </a:lnTo>
                  <a:lnTo>
                    <a:pt x="2530" y="535"/>
                  </a:lnTo>
                  <a:lnTo>
                    <a:pt x="2531" y="539"/>
                  </a:lnTo>
                  <a:lnTo>
                    <a:pt x="2533" y="540"/>
                  </a:lnTo>
                  <a:lnTo>
                    <a:pt x="2533" y="543"/>
                  </a:lnTo>
                  <a:lnTo>
                    <a:pt x="2534" y="546"/>
                  </a:lnTo>
                  <a:lnTo>
                    <a:pt x="2534" y="550"/>
                  </a:lnTo>
                  <a:lnTo>
                    <a:pt x="2533" y="555"/>
                  </a:lnTo>
                  <a:lnTo>
                    <a:pt x="2533" y="559"/>
                  </a:lnTo>
                  <a:lnTo>
                    <a:pt x="2530" y="564"/>
                  </a:lnTo>
                  <a:lnTo>
                    <a:pt x="2529" y="569"/>
                  </a:lnTo>
                  <a:lnTo>
                    <a:pt x="2528" y="574"/>
                  </a:lnTo>
                  <a:lnTo>
                    <a:pt x="2527" y="577"/>
                  </a:lnTo>
                  <a:lnTo>
                    <a:pt x="2525" y="577"/>
                  </a:lnTo>
                  <a:lnTo>
                    <a:pt x="2524" y="577"/>
                  </a:lnTo>
                  <a:lnTo>
                    <a:pt x="2523" y="577"/>
                  </a:lnTo>
                  <a:lnTo>
                    <a:pt x="2520" y="576"/>
                  </a:lnTo>
                  <a:lnTo>
                    <a:pt x="2519" y="575"/>
                  </a:lnTo>
                  <a:lnTo>
                    <a:pt x="2518" y="575"/>
                  </a:lnTo>
                  <a:lnTo>
                    <a:pt x="2517" y="576"/>
                  </a:lnTo>
                  <a:lnTo>
                    <a:pt x="2515" y="580"/>
                  </a:lnTo>
                  <a:lnTo>
                    <a:pt x="2514" y="584"/>
                  </a:lnTo>
                  <a:lnTo>
                    <a:pt x="2513" y="587"/>
                  </a:lnTo>
                  <a:lnTo>
                    <a:pt x="2512" y="590"/>
                  </a:lnTo>
                  <a:lnTo>
                    <a:pt x="2510" y="591"/>
                  </a:lnTo>
                  <a:lnTo>
                    <a:pt x="2508" y="591"/>
                  </a:lnTo>
                  <a:lnTo>
                    <a:pt x="2505" y="591"/>
                  </a:lnTo>
                  <a:lnTo>
                    <a:pt x="2504" y="592"/>
                  </a:lnTo>
                  <a:lnTo>
                    <a:pt x="2502" y="598"/>
                  </a:lnTo>
                  <a:lnTo>
                    <a:pt x="2500" y="606"/>
                  </a:lnTo>
                  <a:lnTo>
                    <a:pt x="2497" y="613"/>
                  </a:lnTo>
                  <a:lnTo>
                    <a:pt x="2495" y="613"/>
                  </a:lnTo>
                  <a:lnTo>
                    <a:pt x="2493" y="613"/>
                  </a:lnTo>
                  <a:lnTo>
                    <a:pt x="2492" y="612"/>
                  </a:lnTo>
                  <a:lnTo>
                    <a:pt x="2489" y="612"/>
                  </a:lnTo>
                  <a:lnTo>
                    <a:pt x="2487" y="611"/>
                  </a:lnTo>
                  <a:lnTo>
                    <a:pt x="2485" y="610"/>
                  </a:lnTo>
                  <a:lnTo>
                    <a:pt x="2484" y="608"/>
                  </a:lnTo>
                  <a:lnTo>
                    <a:pt x="2484" y="606"/>
                  </a:lnTo>
                  <a:lnTo>
                    <a:pt x="2485" y="602"/>
                  </a:lnTo>
                  <a:lnTo>
                    <a:pt x="2487" y="601"/>
                  </a:lnTo>
                  <a:lnTo>
                    <a:pt x="2487" y="598"/>
                  </a:lnTo>
                  <a:lnTo>
                    <a:pt x="2488" y="595"/>
                  </a:lnTo>
                  <a:lnTo>
                    <a:pt x="2488" y="592"/>
                  </a:lnTo>
                  <a:lnTo>
                    <a:pt x="2488" y="579"/>
                  </a:lnTo>
                  <a:lnTo>
                    <a:pt x="2488" y="576"/>
                  </a:lnTo>
                  <a:lnTo>
                    <a:pt x="2489" y="575"/>
                  </a:lnTo>
                  <a:lnTo>
                    <a:pt x="2489" y="575"/>
                  </a:lnTo>
                  <a:lnTo>
                    <a:pt x="2490" y="575"/>
                  </a:lnTo>
                  <a:lnTo>
                    <a:pt x="2492" y="575"/>
                  </a:lnTo>
                  <a:lnTo>
                    <a:pt x="2493" y="575"/>
                  </a:lnTo>
                  <a:lnTo>
                    <a:pt x="2494" y="574"/>
                  </a:lnTo>
                  <a:lnTo>
                    <a:pt x="2495" y="574"/>
                  </a:lnTo>
                  <a:lnTo>
                    <a:pt x="2497" y="571"/>
                  </a:lnTo>
                  <a:lnTo>
                    <a:pt x="2498" y="569"/>
                  </a:lnTo>
                  <a:lnTo>
                    <a:pt x="2499" y="566"/>
                  </a:lnTo>
                  <a:lnTo>
                    <a:pt x="2499" y="560"/>
                  </a:lnTo>
                  <a:lnTo>
                    <a:pt x="2498" y="551"/>
                  </a:lnTo>
                  <a:lnTo>
                    <a:pt x="2495" y="544"/>
                  </a:lnTo>
                  <a:lnTo>
                    <a:pt x="2494" y="538"/>
                  </a:lnTo>
                  <a:lnTo>
                    <a:pt x="2493" y="535"/>
                  </a:lnTo>
                  <a:lnTo>
                    <a:pt x="2492" y="531"/>
                  </a:lnTo>
                  <a:lnTo>
                    <a:pt x="2490" y="529"/>
                  </a:lnTo>
                  <a:lnTo>
                    <a:pt x="2488" y="524"/>
                  </a:lnTo>
                  <a:lnTo>
                    <a:pt x="2489" y="519"/>
                  </a:lnTo>
                  <a:lnTo>
                    <a:pt x="2492" y="515"/>
                  </a:lnTo>
                  <a:lnTo>
                    <a:pt x="2494" y="511"/>
                  </a:lnTo>
                  <a:lnTo>
                    <a:pt x="2495" y="508"/>
                  </a:lnTo>
                  <a:lnTo>
                    <a:pt x="2498" y="504"/>
                  </a:lnTo>
                  <a:lnTo>
                    <a:pt x="2500" y="500"/>
                  </a:lnTo>
                  <a:lnTo>
                    <a:pt x="2502" y="498"/>
                  </a:lnTo>
                  <a:lnTo>
                    <a:pt x="2504" y="493"/>
                  </a:lnTo>
                  <a:lnTo>
                    <a:pt x="2504" y="490"/>
                  </a:lnTo>
                  <a:lnTo>
                    <a:pt x="2503" y="488"/>
                  </a:lnTo>
                  <a:lnTo>
                    <a:pt x="2502" y="485"/>
                  </a:lnTo>
                  <a:lnTo>
                    <a:pt x="2500" y="485"/>
                  </a:lnTo>
                  <a:lnTo>
                    <a:pt x="2499" y="487"/>
                  </a:lnTo>
                  <a:lnTo>
                    <a:pt x="2499" y="489"/>
                  </a:lnTo>
                  <a:lnTo>
                    <a:pt x="2499" y="490"/>
                  </a:lnTo>
                  <a:lnTo>
                    <a:pt x="2497" y="495"/>
                  </a:lnTo>
                  <a:lnTo>
                    <a:pt x="2495" y="499"/>
                  </a:lnTo>
                  <a:lnTo>
                    <a:pt x="2493" y="503"/>
                  </a:lnTo>
                  <a:lnTo>
                    <a:pt x="2490" y="506"/>
                  </a:lnTo>
                  <a:lnTo>
                    <a:pt x="2489" y="508"/>
                  </a:lnTo>
                  <a:lnTo>
                    <a:pt x="2488" y="508"/>
                  </a:lnTo>
                  <a:lnTo>
                    <a:pt x="2487" y="508"/>
                  </a:lnTo>
                  <a:lnTo>
                    <a:pt x="2487" y="506"/>
                  </a:lnTo>
                  <a:lnTo>
                    <a:pt x="2485" y="504"/>
                  </a:lnTo>
                  <a:lnTo>
                    <a:pt x="2485" y="501"/>
                  </a:lnTo>
                  <a:lnTo>
                    <a:pt x="2484" y="498"/>
                  </a:lnTo>
                  <a:lnTo>
                    <a:pt x="2484" y="494"/>
                  </a:lnTo>
                  <a:lnTo>
                    <a:pt x="2483" y="490"/>
                  </a:lnTo>
                  <a:lnTo>
                    <a:pt x="2483" y="483"/>
                  </a:lnTo>
                  <a:lnTo>
                    <a:pt x="2483" y="474"/>
                  </a:lnTo>
                  <a:lnTo>
                    <a:pt x="2482" y="467"/>
                  </a:lnTo>
                  <a:lnTo>
                    <a:pt x="2478" y="462"/>
                  </a:lnTo>
                  <a:lnTo>
                    <a:pt x="2477" y="462"/>
                  </a:lnTo>
                  <a:lnTo>
                    <a:pt x="2477" y="462"/>
                  </a:lnTo>
                  <a:lnTo>
                    <a:pt x="2477" y="463"/>
                  </a:lnTo>
                  <a:lnTo>
                    <a:pt x="2477" y="465"/>
                  </a:lnTo>
                  <a:lnTo>
                    <a:pt x="2478" y="468"/>
                  </a:lnTo>
                  <a:lnTo>
                    <a:pt x="2478" y="470"/>
                  </a:lnTo>
                  <a:lnTo>
                    <a:pt x="2478" y="472"/>
                  </a:lnTo>
                  <a:lnTo>
                    <a:pt x="2478" y="475"/>
                  </a:lnTo>
                  <a:lnTo>
                    <a:pt x="2478" y="477"/>
                  </a:lnTo>
                  <a:lnTo>
                    <a:pt x="2477" y="478"/>
                  </a:lnTo>
                  <a:lnTo>
                    <a:pt x="2475" y="480"/>
                  </a:lnTo>
                  <a:lnTo>
                    <a:pt x="2474" y="482"/>
                  </a:lnTo>
                  <a:lnTo>
                    <a:pt x="2473" y="484"/>
                  </a:lnTo>
                  <a:lnTo>
                    <a:pt x="2472" y="487"/>
                  </a:lnTo>
                  <a:lnTo>
                    <a:pt x="2470" y="490"/>
                  </a:lnTo>
                  <a:lnTo>
                    <a:pt x="2469" y="495"/>
                  </a:lnTo>
                  <a:lnTo>
                    <a:pt x="2467" y="500"/>
                  </a:lnTo>
                  <a:lnTo>
                    <a:pt x="2464" y="504"/>
                  </a:lnTo>
                  <a:lnTo>
                    <a:pt x="2463" y="504"/>
                  </a:lnTo>
                  <a:lnTo>
                    <a:pt x="2462" y="504"/>
                  </a:lnTo>
                  <a:lnTo>
                    <a:pt x="2462" y="505"/>
                  </a:lnTo>
                  <a:lnTo>
                    <a:pt x="2459" y="506"/>
                  </a:lnTo>
                  <a:lnTo>
                    <a:pt x="2457" y="509"/>
                  </a:lnTo>
                  <a:lnTo>
                    <a:pt x="2456" y="510"/>
                  </a:lnTo>
                  <a:lnTo>
                    <a:pt x="2453" y="510"/>
                  </a:lnTo>
                  <a:lnTo>
                    <a:pt x="2451" y="510"/>
                  </a:lnTo>
                  <a:lnTo>
                    <a:pt x="2447" y="509"/>
                  </a:lnTo>
                  <a:lnTo>
                    <a:pt x="2444" y="506"/>
                  </a:lnTo>
                  <a:lnTo>
                    <a:pt x="2442" y="504"/>
                  </a:lnTo>
                  <a:lnTo>
                    <a:pt x="2438" y="504"/>
                  </a:lnTo>
                  <a:lnTo>
                    <a:pt x="2438" y="503"/>
                  </a:lnTo>
                  <a:lnTo>
                    <a:pt x="2437" y="501"/>
                  </a:lnTo>
                  <a:lnTo>
                    <a:pt x="2436" y="500"/>
                  </a:lnTo>
                  <a:lnTo>
                    <a:pt x="2433" y="498"/>
                  </a:lnTo>
                  <a:lnTo>
                    <a:pt x="2434" y="484"/>
                  </a:lnTo>
                  <a:lnTo>
                    <a:pt x="2436" y="472"/>
                  </a:lnTo>
                  <a:lnTo>
                    <a:pt x="2434" y="467"/>
                  </a:lnTo>
                  <a:lnTo>
                    <a:pt x="2433" y="463"/>
                  </a:lnTo>
                  <a:lnTo>
                    <a:pt x="2431" y="458"/>
                  </a:lnTo>
                  <a:lnTo>
                    <a:pt x="2431" y="452"/>
                  </a:lnTo>
                  <a:lnTo>
                    <a:pt x="2431" y="448"/>
                  </a:lnTo>
                  <a:lnTo>
                    <a:pt x="2431" y="443"/>
                  </a:lnTo>
                  <a:lnTo>
                    <a:pt x="2431" y="439"/>
                  </a:lnTo>
                  <a:lnTo>
                    <a:pt x="2429" y="436"/>
                  </a:lnTo>
                  <a:lnTo>
                    <a:pt x="2428" y="433"/>
                  </a:lnTo>
                  <a:lnTo>
                    <a:pt x="2427" y="432"/>
                  </a:lnTo>
                  <a:lnTo>
                    <a:pt x="2424" y="432"/>
                  </a:lnTo>
                  <a:lnTo>
                    <a:pt x="2422" y="433"/>
                  </a:lnTo>
                  <a:lnTo>
                    <a:pt x="2421" y="433"/>
                  </a:lnTo>
                  <a:lnTo>
                    <a:pt x="2418" y="432"/>
                  </a:lnTo>
                  <a:lnTo>
                    <a:pt x="2417" y="431"/>
                  </a:lnTo>
                  <a:lnTo>
                    <a:pt x="2414" y="428"/>
                  </a:lnTo>
                  <a:lnTo>
                    <a:pt x="2412" y="427"/>
                  </a:lnTo>
                  <a:lnTo>
                    <a:pt x="2411" y="423"/>
                  </a:lnTo>
                  <a:lnTo>
                    <a:pt x="2409" y="421"/>
                  </a:lnTo>
                  <a:lnTo>
                    <a:pt x="2413" y="421"/>
                  </a:lnTo>
                  <a:lnTo>
                    <a:pt x="2416" y="422"/>
                  </a:lnTo>
                  <a:lnTo>
                    <a:pt x="2418" y="423"/>
                  </a:lnTo>
                  <a:lnTo>
                    <a:pt x="2421" y="424"/>
                  </a:lnTo>
                  <a:lnTo>
                    <a:pt x="2423" y="424"/>
                  </a:lnTo>
                  <a:lnTo>
                    <a:pt x="2426" y="423"/>
                  </a:lnTo>
                  <a:lnTo>
                    <a:pt x="2427" y="419"/>
                  </a:lnTo>
                  <a:lnTo>
                    <a:pt x="2426" y="413"/>
                  </a:lnTo>
                  <a:lnTo>
                    <a:pt x="2424" y="407"/>
                  </a:lnTo>
                  <a:lnTo>
                    <a:pt x="2423" y="402"/>
                  </a:lnTo>
                  <a:lnTo>
                    <a:pt x="2423" y="368"/>
                  </a:lnTo>
                  <a:lnTo>
                    <a:pt x="2423" y="366"/>
                  </a:lnTo>
                  <a:lnTo>
                    <a:pt x="2423" y="365"/>
                  </a:lnTo>
                  <a:lnTo>
                    <a:pt x="2423" y="365"/>
                  </a:lnTo>
                  <a:lnTo>
                    <a:pt x="2424" y="365"/>
                  </a:lnTo>
                  <a:lnTo>
                    <a:pt x="2426" y="366"/>
                  </a:lnTo>
                  <a:lnTo>
                    <a:pt x="2427" y="365"/>
                  </a:lnTo>
                  <a:lnTo>
                    <a:pt x="2428" y="363"/>
                  </a:lnTo>
                  <a:lnTo>
                    <a:pt x="2428" y="361"/>
                  </a:lnTo>
                  <a:lnTo>
                    <a:pt x="2429" y="360"/>
                  </a:lnTo>
                  <a:lnTo>
                    <a:pt x="2431" y="357"/>
                  </a:lnTo>
                  <a:lnTo>
                    <a:pt x="2436" y="346"/>
                  </a:lnTo>
                  <a:lnTo>
                    <a:pt x="2442" y="336"/>
                  </a:lnTo>
                  <a:lnTo>
                    <a:pt x="2444" y="336"/>
                  </a:lnTo>
                  <a:lnTo>
                    <a:pt x="2447" y="336"/>
                  </a:lnTo>
                  <a:lnTo>
                    <a:pt x="2449" y="334"/>
                  </a:lnTo>
                  <a:lnTo>
                    <a:pt x="2449" y="334"/>
                  </a:lnTo>
                  <a:lnTo>
                    <a:pt x="2449" y="331"/>
                  </a:lnTo>
                  <a:lnTo>
                    <a:pt x="2451" y="327"/>
                  </a:lnTo>
                  <a:lnTo>
                    <a:pt x="2452" y="324"/>
                  </a:lnTo>
                  <a:lnTo>
                    <a:pt x="2453" y="320"/>
                  </a:lnTo>
                  <a:lnTo>
                    <a:pt x="2454" y="316"/>
                  </a:lnTo>
                  <a:lnTo>
                    <a:pt x="2457" y="311"/>
                  </a:lnTo>
                  <a:lnTo>
                    <a:pt x="2459" y="305"/>
                  </a:lnTo>
                  <a:lnTo>
                    <a:pt x="2459" y="303"/>
                  </a:lnTo>
                  <a:lnTo>
                    <a:pt x="2460" y="300"/>
                  </a:lnTo>
                  <a:lnTo>
                    <a:pt x="2460" y="298"/>
                  </a:lnTo>
                  <a:lnTo>
                    <a:pt x="2462" y="295"/>
                  </a:lnTo>
                  <a:lnTo>
                    <a:pt x="2463" y="293"/>
                  </a:lnTo>
                  <a:lnTo>
                    <a:pt x="2463" y="291"/>
                  </a:lnTo>
                  <a:lnTo>
                    <a:pt x="2464" y="290"/>
                  </a:lnTo>
                  <a:lnTo>
                    <a:pt x="2465" y="289"/>
                  </a:lnTo>
                  <a:lnTo>
                    <a:pt x="2468" y="288"/>
                  </a:lnTo>
                  <a:lnTo>
                    <a:pt x="2469" y="280"/>
                  </a:lnTo>
                  <a:lnTo>
                    <a:pt x="2470" y="273"/>
                  </a:lnTo>
                  <a:lnTo>
                    <a:pt x="2473" y="264"/>
                  </a:lnTo>
                  <a:lnTo>
                    <a:pt x="2473" y="250"/>
                  </a:lnTo>
                  <a:lnTo>
                    <a:pt x="2473" y="248"/>
                  </a:lnTo>
                  <a:lnTo>
                    <a:pt x="2474" y="244"/>
                  </a:lnTo>
                  <a:lnTo>
                    <a:pt x="2475" y="243"/>
                  </a:lnTo>
                  <a:lnTo>
                    <a:pt x="2475" y="240"/>
                  </a:lnTo>
                  <a:lnTo>
                    <a:pt x="2477" y="239"/>
                  </a:lnTo>
                  <a:lnTo>
                    <a:pt x="2477" y="237"/>
                  </a:lnTo>
                  <a:lnTo>
                    <a:pt x="2475" y="234"/>
                  </a:lnTo>
                  <a:lnTo>
                    <a:pt x="2475" y="232"/>
                  </a:lnTo>
                  <a:lnTo>
                    <a:pt x="2475" y="230"/>
                  </a:lnTo>
                  <a:lnTo>
                    <a:pt x="2474" y="227"/>
                  </a:lnTo>
                  <a:lnTo>
                    <a:pt x="2474" y="224"/>
                  </a:lnTo>
                  <a:lnTo>
                    <a:pt x="2474" y="223"/>
                  </a:lnTo>
                  <a:lnTo>
                    <a:pt x="2475" y="220"/>
                  </a:lnTo>
                  <a:lnTo>
                    <a:pt x="2475" y="219"/>
                  </a:lnTo>
                  <a:lnTo>
                    <a:pt x="2475" y="212"/>
                  </a:lnTo>
                  <a:lnTo>
                    <a:pt x="2475" y="210"/>
                  </a:lnTo>
                  <a:lnTo>
                    <a:pt x="2477" y="210"/>
                  </a:lnTo>
                  <a:lnTo>
                    <a:pt x="2477" y="210"/>
                  </a:lnTo>
                  <a:lnTo>
                    <a:pt x="2478" y="210"/>
                  </a:lnTo>
                  <a:lnTo>
                    <a:pt x="2478" y="209"/>
                  </a:lnTo>
                  <a:lnTo>
                    <a:pt x="2478" y="198"/>
                  </a:lnTo>
                  <a:lnTo>
                    <a:pt x="2479" y="197"/>
                  </a:lnTo>
                  <a:lnTo>
                    <a:pt x="2480" y="196"/>
                  </a:lnTo>
                  <a:lnTo>
                    <a:pt x="2482" y="196"/>
                  </a:lnTo>
                  <a:lnTo>
                    <a:pt x="2483" y="193"/>
                  </a:lnTo>
                  <a:lnTo>
                    <a:pt x="2483" y="173"/>
                  </a:lnTo>
                  <a:lnTo>
                    <a:pt x="2482" y="169"/>
                  </a:lnTo>
                  <a:lnTo>
                    <a:pt x="2482" y="168"/>
                  </a:lnTo>
                  <a:lnTo>
                    <a:pt x="2480" y="167"/>
                  </a:lnTo>
                  <a:lnTo>
                    <a:pt x="2480" y="166"/>
                  </a:lnTo>
                  <a:lnTo>
                    <a:pt x="2480" y="164"/>
                  </a:lnTo>
                  <a:lnTo>
                    <a:pt x="2479" y="163"/>
                  </a:lnTo>
                  <a:lnTo>
                    <a:pt x="2479" y="161"/>
                  </a:lnTo>
                  <a:lnTo>
                    <a:pt x="2480" y="159"/>
                  </a:lnTo>
                  <a:lnTo>
                    <a:pt x="2480" y="157"/>
                  </a:lnTo>
                  <a:lnTo>
                    <a:pt x="2482" y="151"/>
                  </a:lnTo>
                  <a:lnTo>
                    <a:pt x="2482" y="143"/>
                  </a:lnTo>
                  <a:lnTo>
                    <a:pt x="2480" y="136"/>
                  </a:lnTo>
                  <a:lnTo>
                    <a:pt x="2482" y="137"/>
                  </a:lnTo>
                  <a:lnTo>
                    <a:pt x="2483" y="138"/>
                  </a:lnTo>
                  <a:lnTo>
                    <a:pt x="2483" y="138"/>
                  </a:lnTo>
                  <a:lnTo>
                    <a:pt x="2483" y="138"/>
                  </a:lnTo>
                  <a:lnTo>
                    <a:pt x="2483" y="137"/>
                  </a:lnTo>
                  <a:lnTo>
                    <a:pt x="2483" y="133"/>
                  </a:lnTo>
                  <a:lnTo>
                    <a:pt x="2483" y="133"/>
                  </a:lnTo>
                  <a:lnTo>
                    <a:pt x="2484" y="133"/>
                  </a:lnTo>
                  <a:lnTo>
                    <a:pt x="2484" y="136"/>
                  </a:lnTo>
                  <a:lnTo>
                    <a:pt x="2485" y="137"/>
                  </a:lnTo>
                  <a:lnTo>
                    <a:pt x="2485" y="140"/>
                  </a:lnTo>
                  <a:lnTo>
                    <a:pt x="2485" y="141"/>
                  </a:lnTo>
                  <a:lnTo>
                    <a:pt x="2485" y="143"/>
                  </a:lnTo>
                  <a:lnTo>
                    <a:pt x="2487" y="145"/>
                  </a:lnTo>
                  <a:lnTo>
                    <a:pt x="2488" y="145"/>
                  </a:lnTo>
                  <a:lnTo>
                    <a:pt x="2488" y="145"/>
                  </a:lnTo>
                  <a:lnTo>
                    <a:pt x="2488" y="143"/>
                  </a:lnTo>
                  <a:lnTo>
                    <a:pt x="2488" y="136"/>
                  </a:lnTo>
                  <a:lnTo>
                    <a:pt x="2489" y="135"/>
                  </a:lnTo>
                  <a:lnTo>
                    <a:pt x="2489" y="135"/>
                  </a:lnTo>
                  <a:lnTo>
                    <a:pt x="2490" y="135"/>
                  </a:lnTo>
                  <a:lnTo>
                    <a:pt x="2492" y="136"/>
                  </a:lnTo>
                  <a:lnTo>
                    <a:pt x="2493" y="136"/>
                  </a:lnTo>
                  <a:lnTo>
                    <a:pt x="2493" y="137"/>
                  </a:lnTo>
                  <a:lnTo>
                    <a:pt x="2494" y="136"/>
                  </a:lnTo>
                  <a:lnTo>
                    <a:pt x="2493" y="135"/>
                  </a:lnTo>
                  <a:lnTo>
                    <a:pt x="2493" y="132"/>
                  </a:lnTo>
                  <a:lnTo>
                    <a:pt x="2493" y="128"/>
                  </a:lnTo>
                  <a:lnTo>
                    <a:pt x="2492" y="126"/>
                  </a:lnTo>
                  <a:lnTo>
                    <a:pt x="2492" y="123"/>
                  </a:lnTo>
                  <a:lnTo>
                    <a:pt x="2492" y="121"/>
                  </a:lnTo>
                  <a:lnTo>
                    <a:pt x="2490" y="121"/>
                  </a:lnTo>
                  <a:lnTo>
                    <a:pt x="2492" y="121"/>
                  </a:lnTo>
                  <a:lnTo>
                    <a:pt x="2493" y="122"/>
                  </a:lnTo>
                  <a:lnTo>
                    <a:pt x="2494" y="123"/>
                  </a:lnTo>
                  <a:lnTo>
                    <a:pt x="2495" y="123"/>
                  </a:lnTo>
                  <a:lnTo>
                    <a:pt x="2495" y="123"/>
                  </a:lnTo>
                  <a:lnTo>
                    <a:pt x="2495" y="123"/>
                  </a:lnTo>
                  <a:lnTo>
                    <a:pt x="2497" y="121"/>
                  </a:lnTo>
                  <a:lnTo>
                    <a:pt x="2497" y="118"/>
                  </a:lnTo>
                  <a:lnTo>
                    <a:pt x="2495" y="117"/>
                  </a:lnTo>
                  <a:lnTo>
                    <a:pt x="2495" y="115"/>
                  </a:lnTo>
                  <a:lnTo>
                    <a:pt x="2495" y="112"/>
                  </a:lnTo>
                  <a:lnTo>
                    <a:pt x="2495" y="111"/>
                  </a:lnTo>
                  <a:lnTo>
                    <a:pt x="2495" y="110"/>
                  </a:lnTo>
                  <a:lnTo>
                    <a:pt x="2497" y="110"/>
                  </a:lnTo>
                  <a:lnTo>
                    <a:pt x="2498" y="111"/>
                  </a:lnTo>
                  <a:lnTo>
                    <a:pt x="2498" y="111"/>
                  </a:lnTo>
                  <a:lnTo>
                    <a:pt x="2498" y="112"/>
                  </a:lnTo>
                  <a:lnTo>
                    <a:pt x="2499" y="112"/>
                  </a:lnTo>
                  <a:lnTo>
                    <a:pt x="2499" y="112"/>
                  </a:lnTo>
                  <a:lnTo>
                    <a:pt x="2499" y="110"/>
                  </a:lnTo>
                  <a:lnTo>
                    <a:pt x="2499" y="97"/>
                  </a:lnTo>
                  <a:lnTo>
                    <a:pt x="2498" y="95"/>
                  </a:lnTo>
                  <a:lnTo>
                    <a:pt x="2498" y="92"/>
                  </a:lnTo>
                  <a:lnTo>
                    <a:pt x="2497" y="89"/>
                  </a:lnTo>
                  <a:lnTo>
                    <a:pt x="2497" y="86"/>
                  </a:lnTo>
                  <a:lnTo>
                    <a:pt x="2497" y="86"/>
                  </a:lnTo>
                  <a:lnTo>
                    <a:pt x="2497" y="86"/>
                  </a:lnTo>
                  <a:lnTo>
                    <a:pt x="2498" y="87"/>
                  </a:lnTo>
                  <a:lnTo>
                    <a:pt x="2499" y="90"/>
                  </a:lnTo>
                  <a:lnTo>
                    <a:pt x="2500" y="91"/>
                  </a:lnTo>
                  <a:lnTo>
                    <a:pt x="2502" y="94"/>
                  </a:lnTo>
                  <a:lnTo>
                    <a:pt x="2502" y="95"/>
                  </a:lnTo>
                  <a:lnTo>
                    <a:pt x="2503" y="96"/>
                  </a:lnTo>
                  <a:lnTo>
                    <a:pt x="2504" y="97"/>
                  </a:lnTo>
                  <a:lnTo>
                    <a:pt x="2504" y="97"/>
                  </a:lnTo>
                  <a:lnTo>
                    <a:pt x="2504" y="96"/>
                  </a:lnTo>
                  <a:lnTo>
                    <a:pt x="2504" y="94"/>
                  </a:lnTo>
                  <a:lnTo>
                    <a:pt x="2504" y="92"/>
                  </a:lnTo>
                  <a:lnTo>
                    <a:pt x="2504" y="90"/>
                  </a:lnTo>
                  <a:lnTo>
                    <a:pt x="2504" y="89"/>
                  </a:lnTo>
                  <a:lnTo>
                    <a:pt x="2505" y="89"/>
                  </a:lnTo>
                  <a:lnTo>
                    <a:pt x="2507" y="89"/>
                  </a:lnTo>
                  <a:lnTo>
                    <a:pt x="2508" y="90"/>
                  </a:lnTo>
                  <a:lnTo>
                    <a:pt x="2509" y="91"/>
                  </a:lnTo>
                  <a:lnTo>
                    <a:pt x="2509" y="92"/>
                  </a:lnTo>
                  <a:lnTo>
                    <a:pt x="2510" y="94"/>
                  </a:lnTo>
                  <a:lnTo>
                    <a:pt x="2512" y="94"/>
                  </a:lnTo>
                  <a:lnTo>
                    <a:pt x="2512" y="94"/>
                  </a:lnTo>
                  <a:lnTo>
                    <a:pt x="2512" y="92"/>
                  </a:lnTo>
                  <a:lnTo>
                    <a:pt x="2512" y="91"/>
                  </a:lnTo>
                  <a:lnTo>
                    <a:pt x="2512" y="89"/>
                  </a:lnTo>
                  <a:lnTo>
                    <a:pt x="2512" y="87"/>
                  </a:lnTo>
                  <a:lnTo>
                    <a:pt x="2513" y="86"/>
                  </a:lnTo>
                  <a:lnTo>
                    <a:pt x="2513" y="85"/>
                  </a:lnTo>
                  <a:lnTo>
                    <a:pt x="2514" y="84"/>
                  </a:lnTo>
                  <a:lnTo>
                    <a:pt x="2515" y="85"/>
                  </a:lnTo>
                  <a:lnTo>
                    <a:pt x="2515" y="87"/>
                  </a:lnTo>
                  <a:lnTo>
                    <a:pt x="2517" y="89"/>
                  </a:lnTo>
                  <a:lnTo>
                    <a:pt x="2518" y="90"/>
                  </a:lnTo>
                  <a:lnTo>
                    <a:pt x="2519" y="91"/>
                  </a:lnTo>
                  <a:lnTo>
                    <a:pt x="2519" y="91"/>
                  </a:lnTo>
                  <a:lnTo>
                    <a:pt x="2519" y="89"/>
                  </a:lnTo>
                  <a:lnTo>
                    <a:pt x="2519" y="87"/>
                  </a:lnTo>
                  <a:lnTo>
                    <a:pt x="2520" y="86"/>
                  </a:lnTo>
                  <a:lnTo>
                    <a:pt x="2520" y="86"/>
                  </a:lnTo>
                  <a:lnTo>
                    <a:pt x="2522" y="86"/>
                  </a:lnTo>
                  <a:lnTo>
                    <a:pt x="2523" y="86"/>
                  </a:lnTo>
                  <a:lnTo>
                    <a:pt x="2524" y="89"/>
                  </a:lnTo>
                  <a:lnTo>
                    <a:pt x="2525" y="90"/>
                  </a:lnTo>
                  <a:lnTo>
                    <a:pt x="2525" y="91"/>
                  </a:lnTo>
                  <a:lnTo>
                    <a:pt x="2527" y="92"/>
                  </a:lnTo>
                  <a:lnTo>
                    <a:pt x="2528" y="92"/>
                  </a:lnTo>
                  <a:lnTo>
                    <a:pt x="2528" y="92"/>
                  </a:lnTo>
                  <a:lnTo>
                    <a:pt x="2529" y="90"/>
                  </a:lnTo>
                  <a:lnTo>
                    <a:pt x="2529" y="89"/>
                  </a:lnTo>
                  <a:lnTo>
                    <a:pt x="2529" y="87"/>
                  </a:lnTo>
                  <a:lnTo>
                    <a:pt x="2529" y="87"/>
                  </a:lnTo>
                  <a:lnTo>
                    <a:pt x="2530" y="86"/>
                  </a:lnTo>
                  <a:lnTo>
                    <a:pt x="2531" y="86"/>
                  </a:lnTo>
                  <a:lnTo>
                    <a:pt x="2533" y="85"/>
                  </a:lnTo>
                  <a:lnTo>
                    <a:pt x="2533" y="82"/>
                  </a:lnTo>
                  <a:lnTo>
                    <a:pt x="2533" y="79"/>
                  </a:lnTo>
                  <a:lnTo>
                    <a:pt x="2531" y="77"/>
                  </a:lnTo>
                  <a:lnTo>
                    <a:pt x="2531" y="76"/>
                  </a:lnTo>
                  <a:lnTo>
                    <a:pt x="2531" y="75"/>
                  </a:lnTo>
                  <a:lnTo>
                    <a:pt x="2533" y="75"/>
                  </a:lnTo>
                  <a:lnTo>
                    <a:pt x="2533" y="76"/>
                  </a:lnTo>
                  <a:lnTo>
                    <a:pt x="2534" y="79"/>
                  </a:lnTo>
                  <a:lnTo>
                    <a:pt x="2535" y="80"/>
                  </a:lnTo>
                  <a:lnTo>
                    <a:pt x="2536" y="80"/>
                  </a:lnTo>
                  <a:lnTo>
                    <a:pt x="2538" y="79"/>
                  </a:lnTo>
                  <a:lnTo>
                    <a:pt x="2538" y="76"/>
                  </a:lnTo>
                  <a:lnTo>
                    <a:pt x="2538" y="66"/>
                  </a:lnTo>
                  <a:lnTo>
                    <a:pt x="2539" y="65"/>
                  </a:lnTo>
                  <a:lnTo>
                    <a:pt x="2540" y="64"/>
                  </a:lnTo>
                  <a:lnTo>
                    <a:pt x="2540" y="62"/>
                  </a:lnTo>
                  <a:lnTo>
                    <a:pt x="2541" y="62"/>
                  </a:lnTo>
                  <a:lnTo>
                    <a:pt x="2541" y="64"/>
                  </a:lnTo>
                  <a:lnTo>
                    <a:pt x="2543" y="66"/>
                  </a:lnTo>
                  <a:lnTo>
                    <a:pt x="2543" y="67"/>
                  </a:lnTo>
                  <a:lnTo>
                    <a:pt x="2544" y="69"/>
                  </a:lnTo>
                  <a:lnTo>
                    <a:pt x="2544" y="70"/>
                  </a:lnTo>
                  <a:lnTo>
                    <a:pt x="2545" y="71"/>
                  </a:lnTo>
                  <a:lnTo>
                    <a:pt x="2545" y="71"/>
                  </a:lnTo>
                  <a:lnTo>
                    <a:pt x="2545" y="71"/>
                  </a:lnTo>
                  <a:lnTo>
                    <a:pt x="2545" y="70"/>
                  </a:lnTo>
                  <a:lnTo>
                    <a:pt x="2546" y="69"/>
                  </a:lnTo>
                  <a:lnTo>
                    <a:pt x="2546" y="67"/>
                  </a:lnTo>
                  <a:lnTo>
                    <a:pt x="2546" y="66"/>
                  </a:lnTo>
                  <a:lnTo>
                    <a:pt x="2548" y="65"/>
                  </a:lnTo>
                  <a:lnTo>
                    <a:pt x="2549" y="66"/>
                  </a:lnTo>
                  <a:lnTo>
                    <a:pt x="2549" y="66"/>
                  </a:lnTo>
                  <a:lnTo>
                    <a:pt x="2550" y="67"/>
                  </a:lnTo>
                  <a:lnTo>
                    <a:pt x="2551" y="67"/>
                  </a:lnTo>
                  <a:lnTo>
                    <a:pt x="2553" y="69"/>
                  </a:lnTo>
                  <a:lnTo>
                    <a:pt x="2553" y="69"/>
                  </a:lnTo>
                  <a:lnTo>
                    <a:pt x="2554" y="69"/>
                  </a:lnTo>
                  <a:lnTo>
                    <a:pt x="2554" y="66"/>
                  </a:lnTo>
                  <a:lnTo>
                    <a:pt x="2554" y="66"/>
                  </a:lnTo>
                  <a:lnTo>
                    <a:pt x="2555" y="66"/>
                  </a:lnTo>
                  <a:lnTo>
                    <a:pt x="2555" y="67"/>
                  </a:lnTo>
                  <a:lnTo>
                    <a:pt x="2556" y="67"/>
                  </a:lnTo>
                  <a:lnTo>
                    <a:pt x="2556" y="69"/>
                  </a:lnTo>
                  <a:lnTo>
                    <a:pt x="2561" y="69"/>
                  </a:lnTo>
                  <a:lnTo>
                    <a:pt x="2563" y="67"/>
                  </a:lnTo>
                  <a:lnTo>
                    <a:pt x="2563" y="66"/>
                  </a:lnTo>
                  <a:lnTo>
                    <a:pt x="2563" y="65"/>
                  </a:lnTo>
                  <a:lnTo>
                    <a:pt x="2561" y="64"/>
                  </a:lnTo>
                  <a:lnTo>
                    <a:pt x="2561" y="64"/>
                  </a:lnTo>
                  <a:lnTo>
                    <a:pt x="2564" y="64"/>
                  </a:lnTo>
                  <a:lnTo>
                    <a:pt x="2565" y="66"/>
                  </a:lnTo>
                  <a:lnTo>
                    <a:pt x="2566" y="69"/>
                  </a:lnTo>
                  <a:lnTo>
                    <a:pt x="2566" y="71"/>
                  </a:lnTo>
                  <a:lnTo>
                    <a:pt x="2569" y="72"/>
                  </a:lnTo>
                  <a:lnTo>
                    <a:pt x="2570" y="74"/>
                  </a:lnTo>
                  <a:lnTo>
                    <a:pt x="2571" y="75"/>
                  </a:lnTo>
                  <a:lnTo>
                    <a:pt x="2571" y="76"/>
                  </a:lnTo>
                  <a:lnTo>
                    <a:pt x="2574" y="76"/>
                  </a:lnTo>
                  <a:lnTo>
                    <a:pt x="2574" y="77"/>
                  </a:lnTo>
                  <a:lnTo>
                    <a:pt x="2574" y="80"/>
                  </a:lnTo>
                  <a:lnTo>
                    <a:pt x="2575" y="81"/>
                  </a:lnTo>
                  <a:lnTo>
                    <a:pt x="2576" y="82"/>
                  </a:lnTo>
                  <a:lnTo>
                    <a:pt x="2578" y="82"/>
                  </a:lnTo>
                  <a:lnTo>
                    <a:pt x="2579" y="82"/>
                  </a:lnTo>
                  <a:lnTo>
                    <a:pt x="2579" y="82"/>
                  </a:lnTo>
                  <a:lnTo>
                    <a:pt x="2580" y="84"/>
                  </a:lnTo>
                  <a:lnTo>
                    <a:pt x="2581" y="87"/>
                  </a:lnTo>
                  <a:lnTo>
                    <a:pt x="2583" y="90"/>
                  </a:lnTo>
                  <a:lnTo>
                    <a:pt x="2584" y="91"/>
                  </a:lnTo>
                  <a:lnTo>
                    <a:pt x="2585" y="92"/>
                  </a:lnTo>
                  <a:lnTo>
                    <a:pt x="2588" y="95"/>
                  </a:lnTo>
                  <a:lnTo>
                    <a:pt x="2589" y="97"/>
                  </a:lnTo>
                  <a:lnTo>
                    <a:pt x="2590" y="100"/>
                  </a:lnTo>
                  <a:lnTo>
                    <a:pt x="2591" y="101"/>
                  </a:lnTo>
                  <a:lnTo>
                    <a:pt x="2593" y="102"/>
                  </a:lnTo>
                  <a:lnTo>
                    <a:pt x="2594" y="105"/>
                  </a:lnTo>
                  <a:lnTo>
                    <a:pt x="2594" y="106"/>
                  </a:lnTo>
                  <a:lnTo>
                    <a:pt x="2594" y="107"/>
                  </a:lnTo>
                  <a:lnTo>
                    <a:pt x="2593" y="107"/>
                  </a:lnTo>
                  <a:lnTo>
                    <a:pt x="2593" y="108"/>
                  </a:lnTo>
                  <a:lnTo>
                    <a:pt x="2591" y="108"/>
                  </a:lnTo>
                  <a:lnTo>
                    <a:pt x="2590" y="108"/>
                  </a:lnTo>
                  <a:lnTo>
                    <a:pt x="2589" y="108"/>
                  </a:lnTo>
                  <a:lnTo>
                    <a:pt x="2588" y="110"/>
                  </a:lnTo>
                  <a:lnTo>
                    <a:pt x="2588" y="112"/>
                  </a:lnTo>
                  <a:lnTo>
                    <a:pt x="2589" y="115"/>
                  </a:lnTo>
                  <a:lnTo>
                    <a:pt x="2589" y="120"/>
                  </a:lnTo>
                  <a:lnTo>
                    <a:pt x="2590" y="123"/>
                  </a:lnTo>
                  <a:lnTo>
                    <a:pt x="2591" y="126"/>
                  </a:lnTo>
                  <a:lnTo>
                    <a:pt x="2593" y="128"/>
                  </a:lnTo>
                  <a:lnTo>
                    <a:pt x="2594" y="131"/>
                  </a:lnTo>
                  <a:lnTo>
                    <a:pt x="2595" y="132"/>
                  </a:lnTo>
                  <a:lnTo>
                    <a:pt x="2596" y="133"/>
                  </a:lnTo>
                  <a:lnTo>
                    <a:pt x="2598" y="135"/>
                  </a:lnTo>
                  <a:lnTo>
                    <a:pt x="2598" y="136"/>
                  </a:lnTo>
                  <a:lnTo>
                    <a:pt x="2600" y="138"/>
                  </a:lnTo>
                  <a:lnTo>
                    <a:pt x="2604" y="140"/>
                  </a:lnTo>
                  <a:lnTo>
                    <a:pt x="2606" y="141"/>
                  </a:lnTo>
                  <a:lnTo>
                    <a:pt x="2607" y="143"/>
                  </a:lnTo>
                  <a:lnTo>
                    <a:pt x="2610" y="146"/>
                  </a:lnTo>
                  <a:lnTo>
                    <a:pt x="2611" y="148"/>
                  </a:lnTo>
                  <a:lnTo>
                    <a:pt x="2612" y="148"/>
                  </a:lnTo>
                  <a:lnTo>
                    <a:pt x="2614" y="150"/>
                  </a:lnTo>
                  <a:lnTo>
                    <a:pt x="2614" y="150"/>
                  </a:lnTo>
                  <a:lnTo>
                    <a:pt x="2612" y="148"/>
                  </a:lnTo>
                  <a:lnTo>
                    <a:pt x="2612" y="147"/>
                  </a:lnTo>
                  <a:lnTo>
                    <a:pt x="2612" y="146"/>
                  </a:lnTo>
                  <a:lnTo>
                    <a:pt x="2612" y="145"/>
                  </a:lnTo>
                  <a:lnTo>
                    <a:pt x="2614" y="143"/>
                  </a:lnTo>
                  <a:lnTo>
                    <a:pt x="2615" y="146"/>
                  </a:lnTo>
                  <a:lnTo>
                    <a:pt x="2616" y="147"/>
                  </a:lnTo>
                  <a:lnTo>
                    <a:pt x="2617" y="147"/>
                  </a:lnTo>
                  <a:lnTo>
                    <a:pt x="2619" y="150"/>
                  </a:lnTo>
                  <a:lnTo>
                    <a:pt x="2619" y="151"/>
                  </a:lnTo>
                  <a:lnTo>
                    <a:pt x="2620" y="152"/>
                  </a:lnTo>
                  <a:lnTo>
                    <a:pt x="2621" y="152"/>
                  </a:lnTo>
                  <a:lnTo>
                    <a:pt x="2621" y="152"/>
                  </a:lnTo>
                  <a:lnTo>
                    <a:pt x="2624" y="152"/>
                  </a:lnTo>
                  <a:lnTo>
                    <a:pt x="2626" y="155"/>
                  </a:lnTo>
                  <a:lnTo>
                    <a:pt x="2630" y="157"/>
                  </a:lnTo>
                  <a:lnTo>
                    <a:pt x="2631" y="157"/>
                  </a:lnTo>
                  <a:lnTo>
                    <a:pt x="2634" y="156"/>
                  </a:lnTo>
                  <a:lnTo>
                    <a:pt x="2635" y="156"/>
                  </a:lnTo>
                  <a:lnTo>
                    <a:pt x="2637" y="157"/>
                  </a:lnTo>
                  <a:lnTo>
                    <a:pt x="2637" y="157"/>
                  </a:lnTo>
                  <a:lnTo>
                    <a:pt x="2639" y="159"/>
                  </a:lnTo>
                  <a:lnTo>
                    <a:pt x="2639" y="161"/>
                  </a:lnTo>
                  <a:lnTo>
                    <a:pt x="2640" y="163"/>
                  </a:lnTo>
                  <a:lnTo>
                    <a:pt x="2640" y="164"/>
                  </a:lnTo>
                  <a:lnTo>
                    <a:pt x="2646" y="176"/>
                  </a:lnTo>
                  <a:lnTo>
                    <a:pt x="2652" y="186"/>
                  </a:lnTo>
                  <a:lnTo>
                    <a:pt x="2655" y="189"/>
                  </a:lnTo>
                  <a:lnTo>
                    <a:pt x="2655" y="192"/>
                  </a:lnTo>
                  <a:lnTo>
                    <a:pt x="2656" y="196"/>
                  </a:lnTo>
                  <a:lnTo>
                    <a:pt x="2659" y="198"/>
                  </a:lnTo>
                  <a:lnTo>
                    <a:pt x="2661" y="203"/>
                  </a:lnTo>
                  <a:lnTo>
                    <a:pt x="2664" y="207"/>
                  </a:lnTo>
                  <a:lnTo>
                    <a:pt x="2666" y="209"/>
                  </a:lnTo>
                  <a:lnTo>
                    <a:pt x="2672" y="219"/>
                  </a:lnTo>
                  <a:lnTo>
                    <a:pt x="2678" y="233"/>
                  </a:lnTo>
                  <a:lnTo>
                    <a:pt x="2682" y="249"/>
                  </a:lnTo>
                  <a:lnTo>
                    <a:pt x="2681" y="264"/>
                  </a:lnTo>
                  <a:lnTo>
                    <a:pt x="2681" y="266"/>
                  </a:lnTo>
                  <a:lnTo>
                    <a:pt x="2680" y="269"/>
                  </a:lnTo>
                  <a:lnTo>
                    <a:pt x="2680" y="271"/>
                  </a:lnTo>
                  <a:lnTo>
                    <a:pt x="2678" y="274"/>
                  </a:lnTo>
                  <a:lnTo>
                    <a:pt x="2677" y="275"/>
                  </a:lnTo>
                  <a:lnTo>
                    <a:pt x="2675" y="275"/>
                  </a:lnTo>
                  <a:lnTo>
                    <a:pt x="2674" y="275"/>
                  </a:lnTo>
                  <a:lnTo>
                    <a:pt x="2671" y="274"/>
                  </a:lnTo>
                  <a:lnTo>
                    <a:pt x="2670" y="275"/>
                  </a:lnTo>
                  <a:lnTo>
                    <a:pt x="2669" y="275"/>
                  </a:lnTo>
                  <a:lnTo>
                    <a:pt x="2669" y="276"/>
                  </a:lnTo>
                  <a:lnTo>
                    <a:pt x="2667" y="278"/>
                  </a:lnTo>
                  <a:lnTo>
                    <a:pt x="2667" y="278"/>
                  </a:lnTo>
                  <a:lnTo>
                    <a:pt x="2666" y="276"/>
                  </a:lnTo>
                  <a:lnTo>
                    <a:pt x="2664" y="276"/>
                  </a:lnTo>
                  <a:lnTo>
                    <a:pt x="2661" y="274"/>
                  </a:lnTo>
                  <a:lnTo>
                    <a:pt x="2659" y="271"/>
                  </a:lnTo>
                  <a:lnTo>
                    <a:pt x="2654" y="269"/>
                  </a:lnTo>
                  <a:lnTo>
                    <a:pt x="2650" y="266"/>
                  </a:lnTo>
                  <a:lnTo>
                    <a:pt x="2647" y="264"/>
                  </a:lnTo>
                  <a:lnTo>
                    <a:pt x="2646" y="263"/>
                  </a:lnTo>
                  <a:lnTo>
                    <a:pt x="2644" y="260"/>
                  </a:lnTo>
                  <a:lnTo>
                    <a:pt x="2641" y="258"/>
                  </a:lnTo>
                  <a:lnTo>
                    <a:pt x="2640" y="253"/>
                  </a:lnTo>
                  <a:lnTo>
                    <a:pt x="2635" y="247"/>
                  </a:lnTo>
                  <a:lnTo>
                    <a:pt x="2630" y="240"/>
                  </a:lnTo>
                  <a:lnTo>
                    <a:pt x="2624" y="235"/>
                  </a:lnTo>
                  <a:lnTo>
                    <a:pt x="2622" y="234"/>
                  </a:lnTo>
                  <a:lnTo>
                    <a:pt x="2621" y="234"/>
                  </a:lnTo>
                  <a:lnTo>
                    <a:pt x="2621" y="235"/>
                  </a:lnTo>
                  <a:lnTo>
                    <a:pt x="2621" y="237"/>
                  </a:lnTo>
                  <a:lnTo>
                    <a:pt x="2621" y="238"/>
                  </a:lnTo>
                  <a:lnTo>
                    <a:pt x="2621" y="239"/>
                  </a:lnTo>
                  <a:lnTo>
                    <a:pt x="2621" y="240"/>
                  </a:lnTo>
                  <a:lnTo>
                    <a:pt x="2624" y="243"/>
                  </a:lnTo>
                  <a:lnTo>
                    <a:pt x="2626" y="245"/>
                  </a:lnTo>
                  <a:lnTo>
                    <a:pt x="2626" y="248"/>
                  </a:lnTo>
                  <a:lnTo>
                    <a:pt x="2629" y="250"/>
                  </a:lnTo>
                  <a:lnTo>
                    <a:pt x="2630" y="253"/>
                  </a:lnTo>
                  <a:lnTo>
                    <a:pt x="2630" y="256"/>
                  </a:lnTo>
                  <a:lnTo>
                    <a:pt x="2632" y="259"/>
                  </a:lnTo>
                  <a:lnTo>
                    <a:pt x="2632" y="261"/>
                  </a:lnTo>
                  <a:lnTo>
                    <a:pt x="2635" y="263"/>
                  </a:lnTo>
                  <a:lnTo>
                    <a:pt x="2637" y="264"/>
                  </a:lnTo>
                  <a:lnTo>
                    <a:pt x="2639" y="269"/>
                  </a:lnTo>
                  <a:lnTo>
                    <a:pt x="2640" y="274"/>
                  </a:lnTo>
                  <a:lnTo>
                    <a:pt x="2642" y="279"/>
                  </a:lnTo>
                  <a:lnTo>
                    <a:pt x="2644" y="285"/>
                  </a:lnTo>
                  <a:lnTo>
                    <a:pt x="2645" y="290"/>
                  </a:lnTo>
                  <a:lnTo>
                    <a:pt x="2645" y="295"/>
                  </a:lnTo>
                  <a:lnTo>
                    <a:pt x="2649" y="314"/>
                  </a:lnTo>
                  <a:lnTo>
                    <a:pt x="2650" y="331"/>
                  </a:lnTo>
                  <a:lnTo>
                    <a:pt x="2651" y="334"/>
                  </a:lnTo>
                  <a:lnTo>
                    <a:pt x="2652" y="335"/>
                  </a:lnTo>
                  <a:lnTo>
                    <a:pt x="2654" y="336"/>
                  </a:lnTo>
                  <a:lnTo>
                    <a:pt x="2655" y="336"/>
                  </a:lnTo>
                  <a:lnTo>
                    <a:pt x="2655" y="336"/>
                  </a:lnTo>
                  <a:lnTo>
                    <a:pt x="2657" y="340"/>
                  </a:lnTo>
                  <a:lnTo>
                    <a:pt x="2660" y="342"/>
                  </a:lnTo>
                  <a:lnTo>
                    <a:pt x="2661" y="345"/>
                  </a:lnTo>
                  <a:lnTo>
                    <a:pt x="2662" y="347"/>
                  </a:lnTo>
                  <a:lnTo>
                    <a:pt x="2665" y="351"/>
                  </a:lnTo>
                  <a:lnTo>
                    <a:pt x="2667" y="353"/>
                  </a:lnTo>
                  <a:lnTo>
                    <a:pt x="2669" y="355"/>
                  </a:lnTo>
                  <a:lnTo>
                    <a:pt x="2671" y="356"/>
                  </a:lnTo>
                  <a:lnTo>
                    <a:pt x="2672" y="355"/>
                  </a:lnTo>
                  <a:lnTo>
                    <a:pt x="2674" y="352"/>
                  </a:lnTo>
                  <a:lnTo>
                    <a:pt x="2674" y="349"/>
                  </a:lnTo>
                  <a:lnTo>
                    <a:pt x="2674" y="345"/>
                  </a:lnTo>
                  <a:lnTo>
                    <a:pt x="2671" y="340"/>
                  </a:lnTo>
                  <a:lnTo>
                    <a:pt x="2671" y="337"/>
                  </a:lnTo>
                  <a:lnTo>
                    <a:pt x="2670" y="336"/>
                  </a:lnTo>
                  <a:lnTo>
                    <a:pt x="2669" y="336"/>
                  </a:lnTo>
                  <a:lnTo>
                    <a:pt x="2667" y="335"/>
                  </a:lnTo>
                  <a:lnTo>
                    <a:pt x="2666" y="334"/>
                  </a:lnTo>
                  <a:lnTo>
                    <a:pt x="2665" y="334"/>
                  </a:lnTo>
                  <a:lnTo>
                    <a:pt x="2664" y="332"/>
                  </a:lnTo>
                  <a:lnTo>
                    <a:pt x="2662" y="330"/>
                  </a:lnTo>
                  <a:lnTo>
                    <a:pt x="2662" y="327"/>
                  </a:lnTo>
                  <a:lnTo>
                    <a:pt x="2661" y="324"/>
                  </a:lnTo>
                  <a:lnTo>
                    <a:pt x="2660" y="321"/>
                  </a:lnTo>
                  <a:lnTo>
                    <a:pt x="2660" y="320"/>
                  </a:lnTo>
                  <a:lnTo>
                    <a:pt x="2659" y="316"/>
                  </a:lnTo>
                  <a:lnTo>
                    <a:pt x="2659" y="314"/>
                  </a:lnTo>
                  <a:lnTo>
                    <a:pt x="2659" y="310"/>
                  </a:lnTo>
                  <a:lnTo>
                    <a:pt x="2660" y="309"/>
                  </a:lnTo>
                  <a:lnTo>
                    <a:pt x="2661" y="307"/>
                  </a:lnTo>
                  <a:lnTo>
                    <a:pt x="2664" y="307"/>
                  </a:lnTo>
                  <a:lnTo>
                    <a:pt x="2665" y="309"/>
                  </a:lnTo>
                  <a:lnTo>
                    <a:pt x="2667" y="310"/>
                  </a:lnTo>
                  <a:lnTo>
                    <a:pt x="2669" y="314"/>
                  </a:lnTo>
                  <a:lnTo>
                    <a:pt x="2670" y="319"/>
                  </a:lnTo>
                  <a:lnTo>
                    <a:pt x="2671" y="322"/>
                  </a:lnTo>
                  <a:lnTo>
                    <a:pt x="2672" y="325"/>
                  </a:lnTo>
                  <a:lnTo>
                    <a:pt x="2675" y="326"/>
                  </a:lnTo>
                  <a:lnTo>
                    <a:pt x="2676" y="327"/>
                  </a:lnTo>
                  <a:lnTo>
                    <a:pt x="2678" y="329"/>
                  </a:lnTo>
                  <a:lnTo>
                    <a:pt x="2680" y="330"/>
                  </a:lnTo>
                  <a:lnTo>
                    <a:pt x="2681" y="330"/>
                  </a:lnTo>
                  <a:lnTo>
                    <a:pt x="2683" y="331"/>
                  </a:lnTo>
                  <a:lnTo>
                    <a:pt x="2685" y="332"/>
                  </a:lnTo>
                  <a:lnTo>
                    <a:pt x="2687" y="334"/>
                  </a:lnTo>
                  <a:lnTo>
                    <a:pt x="2688" y="335"/>
                  </a:lnTo>
                  <a:lnTo>
                    <a:pt x="2690" y="336"/>
                  </a:lnTo>
                  <a:lnTo>
                    <a:pt x="2690" y="335"/>
                  </a:lnTo>
                  <a:lnTo>
                    <a:pt x="2690" y="334"/>
                  </a:lnTo>
                  <a:lnTo>
                    <a:pt x="2687" y="327"/>
                  </a:lnTo>
                  <a:lnTo>
                    <a:pt x="2685" y="321"/>
                  </a:lnTo>
                  <a:lnTo>
                    <a:pt x="2685" y="316"/>
                  </a:lnTo>
                  <a:lnTo>
                    <a:pt x="2681" y="309"/>
                  </a:lnTo>
                  <a:lnTo>
                    <a:pt x="2678" y="301"/>
                  </a:lnTo>
                  <a:lnTo>
                    <a:pt x="2678" y="295"/>
                  </a:lnTo>
                  <a:lnTo>
                    <a:pt x="2680" y="294"/>
                  </a:lnTo>
                  <a:lnTo>
                    <a:pt x="2681" y="293"/>
                  </a:lnTo>
                  <a:lnTo>
                    <a:pt x="2682" y="291"/>
                  </a:lnTo>
                  <a:lnTo>
                    <a:pt x="2685" y="290"/>
                  </a:lnTo>
                  <a:lnTo>
                    <a:pt x="2685" y="288"/>
                  </a:lnTo>
                  <a:lnTo>
                    <a:pt x="2686" y="285"/>
                  </a:lnTo>
                  <a:lnTo>
                    <a:pt x="2686" y="281"/>
                  </a:lnTo>
                  <a:lnTo>
                    <a:pt x="2687" y="279"/>
                  </a:lnTo>
                  <a:lnTo>
                    <a:pt x="2688" y="276"/>
                  </a:lnTo>
                  <a:lnTo>
                    <a:pt x="2690" y="274"/>
                  </a:lnTo>
                  <a:lnTo>
                    <a:pt x="2690" y="269"/>
                  </a:lnTo>
                  <a:lnTo>
                    <a:pt x="2690" y="268"/>
                  </a:lnTo>
                  <a:lnTo>
                    <a:pt x="2690" y="266"/>
                  </a:lnTo>
                  <a:lnTo>
                    <a:pt x="2690" y="265"/>
                  </a:lnTo>
                  <a:lnTo>
                    <a:pt x="2691" y="265"/>
                  </a:lnTo>
                  <a:lnTo>
                    <a:pt x="2692" y="266"/>
                  </a:lnTo>
                  <a:lnTo>
                    <a:pt x="2692" y="269"/>
                  </a:lnTo>
                  <a:lnTo>
                    <a:pt x="2693" y="271"/>
                  </a:lnTo>
                  <a:lnTo>
                    <a:pt x="2695" y="274"/>
                  </a:lnTo>
                  <a:lnTo>
                    <a:pt x="2697" y="276"/>
                  </a:lnTo>
                  <a:lnTo>
                    <a:pt x="2697" y="279"/>
                  </a:lnTo>
                  <a:lnTo>
                    <a:pt x="2698" y="279"/>
                  </a:lnTo>
                  <a:lnTo>
                    <a:pt x="2701" y="280"/>
                  </a:lnTo>
                  <a:lnTo>
                    <a:pt x="2702" y="281"/>
                  </a:lnTo>
                  <a:lnTo>
                    <a:pt x="2703" y="284"/>
                  </a:lnTo>
                  <a:lnTo>
                    <a:pt x="2703" y="284"/>
                  </a:lnTo>
                  <a:lnTo>
                    <a:pt x="2705" y="284"/>
                  </a:lnTo>
                  <a:lnTo>
                    <a:pt x="2705" y="281"/>
                  </a:lnTo>
                  <a:lnTo>
                    <a:pt x="2705" y="269"/>
                  </a:lnTo>
                  <a:lnTo>
                    <a:pt x="2703" y="261"/>
                  </a:lnTo>
                  <a:lnTo>
                    <a:pt x="2701" y="254"/>
                  </a:lnTo>
                  <a:lnTo>
                    <a:pt x="2700" y="248"/>
                  </a:lnTo>
                  <a:lnTo>
                    <a:pt x="2698" y="243"/>
                  </a:lnTo>
                  <a:lnTo>
                    <a:pt x="2697" y="238"/>
                  </a:lnTo>
                  <a:lnTo>
                    <a:pt x="2697" y="233"/>
                  </a:lnTo>
                  <a:lnTo>
                    <a:pt x="2697" y="225"/>
                  </a:lnTo>
                  <a:lnTo>
                    <a:pt x="2696" y="219"/>
                  </a:lnTo>
                  <a:lnTo>
                    <a:pt x="2695" y="214"/>
                  </a:lnTo>
                  <a:lnTo>
                    <a:pt x="2695" y="210"/>
                  </a:lnTo>
                  <a:lnTo>
                    <a:pt x="2695" y="208"/>
                  </a:lnTo>
                  <a:lnTo>
                    <a:pt x="2693" y="204"/>
                  </a:lnTo>
                  <a:lnTo>
                    <a:pt x="2692" y="202"/>
                  </a:lnTo>
                  <a:lnTo>
                    <a:pt x="2690" y="196"/>
                  </a:lnTo>
                  <a:lnTo>
                    <a:pt x="2692" y="198"/>
                  </a:lnTo>
                  <a:lnTo>
                    <a:pt x="2695" y="202"/>
                  </a:lnTo>
                  <a:lnTo>
                    <a:pt x="2697" y="203"/>
                  </a:lnTo>
                  <a:lnTo>
                    <a:pt x="2700" y="204"/>
                  </a:lnTo>
                  <a:lnTo>
                    <a:pt x="2702" y="205"/>
                  </a:lnTo>
                  <a:lnTo>
                    <a:pt x="2703" y="207"/>
                  </a:lnTo>
                  <a:lnTo>
                    <a:pt x="2705" y="208"/>
                  </a:lnTo>
                  <a:lnTo>
                    <a:pt x="2705" y="209"/>
                  </a:lnTo>
                  <a:lnTo>
                    <a:pt x="2707" y="214"/>
                  </a:lnTo>
                  <a:lnTo>
                    <a:pt x="2710" y="219"/>
                  </a:lnTo>
                  <a:lnTo>
                    <a:pt x="2711" y="224"/>
                  </a:lnTo>
                  <a:lnTo>
                    <a:pt x="2711" y="228"/>
                  </a:lnTo>
                  <a:lnTo>
                    <a:pt x="2711" y="230"/>
                  </a:lnTo>
                  <a:lnTo>
                    <a:pt x="2710" y="232"/>
                  </a:lnTo>
                  <a:lnTo>
                    <a:pt x="2710" y="233"/>
                  </a:lnTo>
                  <a:lnTo>
                    <a:pt x="2708" y="233"/>
                  </a:lnTo>
                  <a:lnTo>
                    <a:pt x="2707" y="234"/>
                  </a:lnTo>
                  <a:lnTo>
                    <a:pt x="2706" y="234"/>
                  </a:lnTo>
                  <a:lnTo>
                    <a:pt x="2706" y="235"/>
                  </a:lnTo>
                  <a:lnTo>
                    <a:pt x="2705" y="238"/>
                  </a:lnTo>
                  <a:lnTo>
                    <a:pt x="2706" y="247"/>
                  </a:lnTo>
                  <a:lnTo>
                    <a:pt x="2710" y="254"/>
                  </a:lnTo>
                  <a:lnTo>
                    <a:pt x="2713" y="261"/>
                  </a:lnTo>
                  <a:lnTo>
                    <a:pt x="2715" y="265"/>
                  </a:lnTo>
                  <a:lnTo>
                    <a:pt x="2716" y="266"/>
                  </a:lnTo>
                  <a:lnTo>
                    <a:pt x="2717" y="268"/>
                  </a:lnTo>
                  <a:lnTo>
                    <a:pt x="2718" y="266"/>
                  </a:lnTo>
                  <a:lnTo>
                    <a:pt x="2721" y="265"/>
                  </a:lnTo>
                  <a:lnTo>
                    <a:pt x="2722" y="264"/>
                  </a:lnTo>
                  <a:lnTo>
                    <a:pt x="2723" y="261"/>
                  </a:lnTo>
                  <a:lnTo>
                    <a:pt x="2723" y="255"/>
                  </a:lnTo>
                  <a:lnTo>
                    <a:pt x="2723" y="248"/>
                  </a:lnTo>
                  <a:lnTo>
                    <a:pt x="2723" y="240"/>
                  </a:lnTo>
                  <a:lnTo>
                    <a:pt x="2723" y="238"/>
                  </a:lnTo>
                  <a:lnTo>
                    <a:pt x="2726" y="235"/>
                  </a:lnTo>
                  <a:lnTo>
                    <a:pt x="2727" y="233"/>
                  </a:lnTo>
                  <a:lnTo>
                    <a:pt x="2730" y="232"/>
                  </a:lnTo>
                  <a:lnTo>
                    <a:pt x="2731" y="230"/>
                  </a:lnTo>
                  <a:lnTo>
                    <a:pt x="2733" y="225"/>
                  </a:lnTo>
                  <a:lnTo>
                    <a:pt x="2735" y="223"/>
                  </a:lnTo>
                  <a:lnTo>
                    <a:pt x="2737" y="220"/>
                  </a:lnTo>
                  <a:lnTo>
                    <a:pt x="2740" y="218"/>
                  </a:lnTo>
                  <a:lnTo>
                    <a:pt x="2742" y="217"/>
                  </a:lnTo>
                  <a:lnTo>
                    <a:pt x="2743" y="217"/>
                  </a:lnTo>
                  <a:lnTo>
                    <a:pt x="2745" y="214"/>
                  </a:lnTo>
                  <a:lnTo>
                    <a:pt x="2746" y="213"/>
                  </a:lnTo>
                  <a:lnTo>
                    <a:pt x="2747" y="209"/>
                  </a:lnTo>
                  <a:lnTo>
                    <a:pt x="2748" y="207"/>
                  </a:lnTo>
                  <a:lnTo>
                    <a:pt x="2749" y="204"/>
                  </a:lnTo>
                  <a:lnTo>
                    <a:pt x="2752" y="202"/>
                  </a:lnTo>
                  <a:lnTo>
                    <a:pt x="2753" y="202"/>
                  </a:lnTo>
                  <a:lnTo>
                    <a:pt x="2754" y="204"/>
                  </a:lnTo>
                  <a:lnTo>
                    <a:pt x="2754" y="207"/>
                  </a:lnTo>
                  <a:lnTo>
                    <a:pt x="2754" y="209"/>
                  </a:lnTo>
                  <a:lnTo>
                    <a:pt x="2754" y="213"/>
                  </a:lnTo>
                  <a:lnTo>
                    <a:pt x="2754" y="214"/>
                  </a:lnTo>
                  <a:lnTo>
                    <a:pt x="2754" y="217"/>
                  </a:lnTo>
                  <a:lnTo>
                    <a:pt x="2754" y="219"/>
                  </a:lnTo>
                  <a:lnTo>
                    <a:pt x="2756" y="223"/>
                  </a:lnTo>
                  <a:lnTo>
                    <a:pt x="2757" y="224"/>
                  </a:lnTo>
                  <a:lnTo>
                    <a:pt x="2758" y="227"/>
                  </a:lnTo>
                  <a:lnTo>
                    <a:pt x="2759" y="228"/>
                  </a:lnTo>
                  <a:lnTo>
                    <a:pt x="2761" y="228"/>
                  </a:lnTo>
                  <a:lnTo>
                    <a:pt x="2762" y="228"/>
                  </a:lnTo>
                  <a:lnTo>
                    <a:pt x="2762" y="219"/>
                  </a:lnTo>
                  <a:lnTo>
                    <a:pt x="2764" y="219"/>
                  </a:lnTo>
                  <a:lnTo>
                    <a:pt x="2764" y="218"/>
                  </a:lnTo>
                  <a:lnTo>
                    <a:pt x="2764" y="217"/>
                  </a:lnTo>
                  <a:lnTo>
                    <a:pt x="2766" y="214"/>
                  </a:lnTo>
                  <a:lnTo>
                    <a:pt x="2767" y="213"/>
                  </a:lnTo>
                  <a:lnTo>
                    <a:pt x="2768" y="214"/>
                  </a:lnTo>
                  <a:lnTo>
                    <a:pt x="2769" y="215"/>
                  </a:lnTo>
                  <a:lnTo>
                    <a:pt x="2772" y="218"/>
                  </a:lnTo>
                  <a:lnTo>
                    <a:pt x="2773" y="219"/>
                  </a:lnTo>
                  <a:lnTo>
                    <a:pt x="2773" y="219"/>
                  </a:lnTo>
                  <a:lnTo>
                    <a:pt x="2774" y="219"/>
                  </a:lnTo>
                  <a:lnTo>
                    <a:pt x="2776" y="218"/>
                  </a:lnTo>
                  <a:lnTo>
                    <a:pt x="2776" y="217"/>
                  </a:lnTo>
                  <a:lnTo>
                    <a:pt x="2777" y="217"/>
                  </a:lnTo>
                  <a:lnTo>
                    <a:pt x="2777" y="214"/>
                  </a:lnTo>
                  <a:lnTo>
                    <a:pt x="2778" y="212"/>
                  </a:lnTo>
                  <a:lnTo>
                    <a:pt x="2779" y="209"/>
                  </a:lnTo>
                  <a:lnTo>
                    <a:pt x="2781" y="207"/>
                  </a:lnTo>
                  <a:lnTo>
                    <a:pt x="2782" y="204"/>
                  </a:lnTo>
                  <a:lnTo>
                    <a:pt x="2782" y="204"/>
                  </a:lnTo>
                  <a:lnTo>
                    <a:pt x="2783" y="207"/>
                  </a:lnTo>
                  <a:lnTo>
                    <a:pt x="2784" y="213"/>
                  </a:lnTo>
                  <a:lnTo>
                    <a:pt x="2784" y="220"/>
                  </a:lnTo>
                  <a:lnTo>
                    <a:pt x="2786" y="228"/>
                  </a:lnTo>
                  <a:lnTo>
                    <a:pt x="2788" y="230"/>
                  </a:lnTo>
                  <a:lnTo>
                    <a:pt x="2789" y="232"/>
                  </a:lnTo>
                  <a:lnTo>
                    <a:pt x="2791" y="230"/>
                  </a:lnTo>
                  <a:lnTo>
                    <a:pt x="2791" y="230"/>
                  </a:lnTo>
                  <a:lnTo>
                    <a:pt x="2791" y="228"/>
                  </a:lnTo>
                  <a:lnTo>
                    <a:pt x="2791" y="225"/>
                  </a:lnTo>
                  <a:lnTo>
                    <a:pt x="2791" y="222"/>
                  </a:lnTo>
                  <a:lnTo>
                    <a:pt x="2792" y="219"/>
                  </a:lnTo>
                  <a:lnTo>
                    <a:pt x="2792" y="218"/>
                  </a:lnTo>
                  <a:lnTo>
                    <a:pt x="2793" y="217"/>
                  </a:lnTo>
                  <a:lnTo>
                    <a:pt x="2793" y="217"/>
                  </a:lnTo>
                  <a:lnTo>
                    <a:pt x="2794" y="215"/>
                  </a:lnTo>
                  <a:lnTo>
                    <a:pt x="2794" y="214"/>
                  </a:lnTo>
                  <a:lnTo>
                    <a:pt x="2794" y="212"/>
                  </a:lnTo>
                  <a:lnTo>
                    <a:pt x="2794" y="209"/>
                  </a:lnTo>
                  <a:lnTo>
                    <a:pt x="2793" y="205"/>
                  </a:lnTo>
                  <a:lnTo>
                    <a:pt x="2792" y="203"/>
                  </a:lnTo>
                  <a:lnTo>
                    <a:pt x="2791" y="201"/>
                  </a:lnTo>
                  <a:lnTo>
                    <a:pt x="2789" y="197"/>
                  </a:lnTo>
                  <a:lnTo>
                    <a:pt x="2789" y="194"/>
                  </a:lnTo>
                  <a:lnTo>
                    <a:pt x="2788" y="191"/>
                  </a:lnTo>
                  <a:lnTo>
                    <a:pt x="2788" y="188"/>
                  </a:lnTo>
                  <a:lnTo>
                    <a:pt x="2787" y="187"/>
                  </a:lnTo>
                  <a:lnTo>
                    <a:pt x="2787" y="186"/>
                  </a:lnTo>
                  <a:lnTo>
                    <a:pt x="2784" y="184"/>
                  </a:lnTo>
                  <a:lnTo>
                    <a:pt x="2783" y="183"/>
                  </a:lnTo>
                  <a:lnTo>
                    <a:pt x="2783" y="182"/>
                  </a:lnTo>
                  <a:lnTo>
                    <a:pt x="2782" y="181"/>
                  </a:lnTo>
                  <a:lnTo>
                    <a:pt x="2781" y="179"/>
                  </a:lnTo>
                  <a:lnTo>
                    <a:pt x="2779" y="177"/>
                  </a:lnTo>
                  <a:lnTo>
                    <a:pt x="2778" y="176"/>
                  </a:lnTo>
                  <a:lnTo>
                    <a:pt x="2778" y="173"/>
                  </a:lnTo>
                  <a:lnTo>
                    <a:pt x="2777" y="169"/>
                  </a:lnTo>
                  <a:lnTo>
                    <a:pt x="2777" y="167"/>
                  </a:lnTo>
                  <a:lnTo>
                    <a:pt x="2776" y="163"/>
                  </a:lnTo>
                  <a:lnTo>
                    <a:pt x="2776" y="159"/>
                  </a:lnTo>
                  <a:lnTo>
                    <a:pt x="2776" y="158"/>
                  </a:lnTo>
                  <a:lnTo>
                    <a:pt x="2776" y="158"/>
                  </a:lnTo>
                  <a:lnTo>
                    <a:pt x="2776" y="158"/>
                  </a:lnTo>
                  <a:lnTo>
                    <a:pt x="2777" y="159"/>
                  </a:lnTo>
                  <a:lnTo>
                    <a:pt x="2778" y="162"/>
                  </a:lnTo>
                  <a:lnTo>
                    <a:pt x="2779" y="164"/>
                  </a:lnTo>
                  <a:lnTo>
                    <a:pt x="2781" y="166"/>
                  </a:lnTo>
                  <a:lnTo>
                    <a:pt x="2782" y="168"/>
                  </a:lnTo>
                  <a:lnTo>
                    <a:pt x="2783" y="169"/>
                  </a:lnTo>
                  <a:lnTo>
                    <a:pt x="2783" y="169"/>
                  </a:lnTo>
                  <a:lnTo>
                    <a:pt x="2784" y="172"/>
                  </a:lnTo>
                  <a:lnTo>
                    <a:pt x="2784" y="176"/>
                  </a:lnTo>
                  <a:lnTo>
                    <a:pt x="2787" y="178"/>
                  </a:lnTo>
                  <a:lnTo>
                    <a:pt x="2788" y="181"/>
                  </a:lnTo>
                  <a:lnTo>
                    <a:pt x="2788" y="182"/>
                  </a:lnTo>
                  <a:lnTo>
                    <a:pt x="2789" y="184"/>
                  </a:lnTo>
                  <a:lnTo>
                    <a:pt x="2789" y="186"/>
                  </a:lnTo>
                  <a:lnTo>
                    <a:pt x="2791" y="186"/>
                  </a:lnTo>
                  <a:lnTo>
                    <a:pt x="2793" y="186"/>
                  </a:lnTo>
                  <a:lnTo>
                    <a:pt x="2797" y="187"/>
                  </a:lnTo>
                  <a:lnTo>
                    <a:pt x="2801" y="188"/>
                  </a:lnTo>
                  <a:lnTo>
                    <a:pt x="2804" y="191"/>
                  </a:lnTo>
                  <a:lnTo>
                    <a:pt x="2809" y="197"/>
                  </a:lnTo>
                  <a:lnTo>
                    <a:pt x="2814" y="203"/>
                  </a:lnTo>
                  <a:lnTo>
                    <a:pt x="2821" y="209"/>
                  </a:lnTo>
                  <a:lnTo>
                    <a:pt x="2828" y="223"/>
                  </a:lnTo>
                  <a:lnTo>
                    <a:pt x="2835" y="235"/>
                  </a:lnTo>
                  <a:lnTo>
                    <a:pt x="2837" y="237"/>
                  </a:lnTo>
                  <a:lnTo>
                    <a:pt x="2838" y="239"/>
                  </a:lnTo>
                  <a:lnTo>
                    <a:pt x="2839" y="240"/>
                  </a:lnTo>
                  <a:lnTo>
                    <a:pt x="2840" y="243"/>
                  </a:lnTo>
                  <a:lnTo>
                    <a:pt x="2842" y="243"/>
                  </a:lnTo>
                  <a:lnTo>
                    <a:pt x="2842" y="243"/>
                  </a:lnTo>
                  <a:lnTo>
                    <a:pt x="2843" y="240"/>
                  </a:lnTo>
                  <a:lnTo>
                    <a:pt x="2843" y="235"/>
                  </a:lnTo>
                  <a:lnTo>
                    <a:pt x="2843" y="232"/>
                  </a:lnTo>
                  <a:lnTo>
                    <a:pt x="2842" y="229"/>
                  </a:lnTo>
                  <a:lnTo>
                    <a:pt x="2840" y="227"/>
                  </a:lnTo>
                  <a:lnTo>
                    <a:pt x="2838" y="224"/>
                  </a:lnTo>
                  <a:lnTo>
                    <a:pt x="2837" y="219"/>
                  </a:lnTo>
                  <a:lnTo>
                    <a:pt x="2835" y="214"/>
                  </a:lnTo>
                  <a:lnTo>
                    <a:pt x="2833" y="209"/>
                  </a:lnTo>
                  <a:lnTo>
                    <a:pt x="2833" y="205"/>
                  </a:lnTo>
                  <a:lnTo>
                    <a:pt x="2832" y="203"/>
                  </a:lnTo>
                  <a:lnTo>
                    <a:pt x="2830" y="202"/>
                  </a:lnTo>
                  <a:lnTo>
                    <a:pt x="2829" y="201"/>
                  </a:lnTo>
                  <a:lnTo>
                    <a:pt x="2828" y="201"/>
                  </a:lnTo>
                  <a:lnTo>
                    <a:pt x="2827" y="199"/>
                  </a:lnTo>
                  <a:lnTo>
                    <a:pt x="2825" y="198"/>
                  </a:lnTo>
                  <a:lnTo>
                    <a:pt x="2824" y="196"/>
                  </a:lnTo>
                  <a:lnTo>
                    <a:pt x="2823" y="192"/>
                  </a:lnTo>
                  <a:lnTo>
                    <a:pt x="2823" y="188"/>
                  </a:lnTo>
                  <a:lnTo>
                    <a:pt x="2823" y="187"/>
                  </a:lnTo>
                  <a:lnTo>
                    <a:pt x="2823" y="186"/>
                  </a:lnTo>
                  <a:lnTo>
                    <a:pt x="2824" y="184"/>
                  </a:lnTo>
                  <a:lnTo>
                    <a:pt x="2825" y="182"/>
                  </a:lnTo>
                  <a:lnTo>
                    <a:pt x="2825" y="181"/>
                  </a:lnTo>
                  <a:lnTo>
                    <a:pt x="2825" y="178"/>
                  </a:lnTo>
                  <a:lnTo>
                    <a:pt x="2825" y="176"/>
                  </a:lnTo>
                  <a:lnTo>
                    <a:pt x="2825" y="162"/>
                  </a:lnTo>
                  <a:lnTo>
                    <a:pt x="2824" y="159"/>
                  </a:lnTo>
                  <a:lnTo>
                    <a:pt x="2824" y="157"/>
                  </a:lnTo>
                  <a:lnTo>
                    <a:pt x="2823" y="156"/>
                  </a:lnTo>
                  <a:lnTo>
                    <a:pt x="2822" y="153"/>
                  </a:lnTo>
                  <a:lnTo>
                    <a:pt x="2821" y="153"/>
                  </a:lnTo>
                  <a:lnTo>
                    <a:pt x="2818" y="153"/>
                  </a:lnTo>
                  <a:lnTo>
                    <a:pt x="2817" y="155"/>
                  </a:lnTo>
                  <a:lnTo>
                    <a:pt x="2817" y="141"/>
                  </a:lnTo>
                  <a:lnTo>
                    <a:pt x="2817" y="140"/>
                  </a:lnTo>
                  <a:lnTo>
                    <a:pt x="2817" y="137"/>
                  </a:lnTo>
                  <a:lnTo>
                    <a:pt x="2816" y="136"/>
                  </a:lnTo>
                  <a:lnTo>
                    <a:pt x="2817" y="135"/>
                  </a:lnTo>
                  <a:lnTo>
                    <a:pt x="2817" y="133"/>
                  </a:lnTo>
                  <a:lnTo>
                    <a:pt x="2819" y="133"/>
                  </a:lnTo>
                  <a:lnTo>
                    <a:pt x="2819" y="135"/>
                  </a:lnTo>
                  <a:lnTo>
                    <a:pt x="2819" y="135"/>
                  </a:lnTo>
                  <a:lnTo>
                    <a:pt x="2821" y="133"/>
                  </a:lnTo>
                  <a:lnTo>
                    <a:pt x="2822" y="130"/>
                  </a:lnTo>
                  <a:lnTo>
                    <a:pt x="2822" y="127"/>
                  </a:lnTo>
                  <a:lnTo>
                    <a:pt x="2823" y="125"/>
                  </a:lnTo>
                  <a:lnTo>
                    <a:pt x="2823" y="123"/>
                  </a:lnTo>
                  <a:lnTo>
                    <a:pt x="2823" y="112"/>
                  </a:lnTo>
                  <a:lnTo>
                    <a:pt x="2822" y="110"/>
                  </a:lnTo>
                  <a:lnTo>
                    <a:pt x="2822" y="106"/>
                  </a:lnTo>
                  <a:lnTo>
                    <a:pt x="2822" y="104"/>
                  </a:lnTo>
                  <a:lnTo>
                    <a:pt x="2822" y="101"/>
                  </a:lnTo>
                  <a:lnTo>
                    <a:pt x="2823" y="100"/>
                  </a:lnTo>
                  <a:lnTo>
                    <a:pt x="2823" y="84"/>
                  </a:lnTo>
                  <a:lnTo>
                    <a:pt x="2823" y="80"/>
                  </a:lnTo>
                  <a:lnTo>
                    <a:pt x="2823" y="79"/>
                  </a:lnTo>
                  <a:lnTo>
                    <a:pt x="2824" y="77"/>
                  </a:lnTo>
                  <a:lnTo>
                    <a:pt x="2824" y="77"/>
                  </a:lnTo>
                  <a:lnTo>
                    <a:pt x="2825" y="79"/>
                  </a:lnTo>
                  <a:lnTo>
                    <a:pt x="2827" y="80"/>
                  </a:lnTo>
                  <a:lnTo>
                    <a:pt x="2828" y="81"/>
                  </a:lnTo>
                  <a:lnTo>
                    <a:pt x="2829" y="82"/>
                  </a:lnTo>
                  <a:lnTo>
                    <a:pt x="2830" y="82"/>
                  </a:lnTo>
                  <a:lnTo>
                    <a:pt x="2830" y="82"/>
                  </a:lnTo>
                  <a:lnTo>
                    <a:pt x="2832" y="81"/>
                  </a:lnTo>
                  <a:lnTo>
                    <a:pt x="2833" y="81"/>
                  </a:lnTo>
                  <a:lnTo>
                    <a:pt x="2835" y="84"/>
                  </a:lnTo>
                  <a:lnTo>
                    <a:pt x="2837" y="85"/>
                  </a:lnTo>
                  <a:lnTo>
                    <a:pt x="2838" y="86"/>
                  </a:lnTo>
                  <a:lnTo>
                    <a:pt x="2838" y="86"/>
                  </a:lnTo>
                  <a:lnTo>
                    <a:pt x="2843" y="99"/>
                  </a:lnTo>
                  <a:lnTo>
                    <a:pt x="2845" y="110"/>
                  </a:lnTo>
                  <a:lnTo>
                    <a:pt x="2845" y="136"/>
                  </a:lnTo>
                  <a:lnTo>
                    <a:pt x="2847" y="143"/>
                  </a:lnTo>
                  <a:lnTo>
                    <a:pt x="2849" y="150"/>
                  </a:lnTo>
                  <a:lnTo>
                    <a:pt x="2852" y="157"/>
                  </a:lnTo>
                  <a:lnTo>
                    <a:pt x="2853" y="159"/>
                  </a:lnTo>
                  <a:lnTo>
                    <a:pt x="2854" y="162"/>
                  </a:lnTo>
                  <a:lnTo>
                    <a:pt x="2855" y="164"/>
                  </a:lnTo>
                  <a:lnTo>
                    <a:pt x="2857" y="168"/>
                  </a:lnTo>
                  <a:lnTo>
                    <a:pt x="2857" y="169"/>
                  </a:lnTo>
                  <a:lnTo>
                    <a:pt x="2857" y="173"/>
                  </a:lnTo>
                  <a:lnTo>
                    <a:pt x="2855" y="176"/>
                  </a:lnTo>
                  <a:lnTo>
                    <a:pt x="2855" y="178"/>
                  </a:lnTo>
                  <a:lnTo>
                    <a:pt x="2855" y="181"/>
                  </a:lnTo>
                  <a:lnTo>
                    <a:pt x="2857" y="183"/>
                  </a:lnTo>
                  <a:lnTo>
                    <a:pt x="2859" y="198"/>
                  </a:lnTo>
                  <a:lnTo>
                    <a:pt x="2859" y="214"/>
                  </a:lnTo>
                  <a:lnTo>
                    <a:pt x="2862" y="227"/>
                  </a:lnTo>
                  <a:lnTo>
                    <a:pt x="2864" y="240"/>
                  </a:lnTo>
                  <a:lnTo>
                    <a:pt x="2864" y="243"/>
                  </a:lnTo>
                  <a:lnTo>
                    <a:pt x="2865" y="245"/>
                  </a:lnTo>
                  <a:lnTo>
                    <a:pt x="2867" y="249"/>
                  </a:lnTo>
                  <a:lnTo>
                    <a:pt x="2867" y="253"/>
                  </a:lnTo>
                  <a:lnTo>
                    <a:pt x="2868" y="258"/>
                  </a:lnTo>
                  <a:lnTo>
                    <a:pt x="2869" y="260"/>
                  </a:lnTo>
                  <a:lnTo>
                    <a:pt x="2868" y="264"/>
                  </a:lnTo>
                  <a:lnTo>
                    <a:pt x="2867" y="266"/>
                  </a:lnTo>
                  <a:lnTo>
                    <a:pt x="2868" y="270"/>
                  </a:lnTo>
                  <a:lnTo>
                    <a:pt x="2868" y="274"/>
                  </a:lnTo>
                  <a:lnTo>
                    <a:pt x="2869" y="278"/>
                  </a:lnTo>
                  <a:lnTo>
                    <a:pt x="2869" y="279"/>
                  </a:lnTo>
                  <a:lnTo>
                    <a:pt x="2869" y="283"/>
                  </a:lnTo>
                  <a:lnTo>
                    <a:pt x="2868" y="285"/>
                  </a:lnTo>
                  <a:lnTo>
                    <a:pt x="2867" y="288"/>
                  </a:lnTo>
                  <a:lnTo>
                    <a:pt x="2867" y="290"/>
                  </a:lnTo>
                  <a:lnTo>
                    <a:pt x="2865" y="293"/>
                  </a:lnTo>
                  <a:lnTo>
                    <a:pt x="2864" y="296"/>
                  </a:lnTo>
                  <a:lnTo>
                    <a:pt x="2862" y="298"/>
                  </a:lnTo>
                  <a:lnTo>
                    <a:pt x="2860" y="300"/>
                  </a:lnTo>
                  <a:lnTo>
                    <a:pt x="2859" y="300"/>
                  </a:lnTo>
                  <a:lnTo>
                    <a:pt x="2858" y="301"/>
                  </a:lnTo>
                  <a:lnTo>
                    <a:pt x="2858" y="303"/>
                  </a:lnTo>
                  <a:lnTo>
                    <a:pt x="2857" y="305"/>
                  </a:lnTo>
                  <a:lnTo>
                    <a:pt x="2858" y="307"/>
                  </a:lnTo>
                  <a:lnTo>
                    <a:pt x="2858" y="310"/>
                  </a:lnTo>
                  <a:lnTo>
                    <a:pt x="2859" y="311"/>
                  </a:lnTo>
                  <a:lnTo>
                    <a:pt x="2860" y="311"/>
                  </a:lnTo>
                  <a:lnTo>
                    <a:pt x="2862" y="312"/>
                  </a:lnTo>
                  <a:lnTo>
                    <a:pt x="2863" y="312"/>
                  </a:lnTo>
                  <a:lnTo>
                    <a:pt x="2864" y="314"/>
                  </a:lnTo>
                  <a:lnTo>
                    <a:pt x="2865" y="315"/>
                  </a:lnTo>
                  <a:lnTo>
                    <a:pt x="2868" y="315"/>
                  </a:lnTo>
                  <a:lnTo>
                    <a:pt x="2868" y="315"/>
                  </a:lnTo>
                  <a:lnTo>
                    <a:pt x="2869" y="314"/>
                  </a:lnTo>
                  <a:lnTo>
                    <a:pt x="2869" y="311"/>
                  </a:lnTo>
                  <a:lnTo>
                    <a:pt x="2870" y="309"/>
                  </a:lnTo>
                  <a:lnTo>
                    <a:pt x="2870" y="306"/>
                  </a:lnTo>
                  <a:lnTo>
                    <a:pt x="2872" y="305"/>
                  </a:lnTo>
                  <a:lnTo>
                    <a:pt x="2873" y="304"/>
                  </a:lnTo>
                  <a:lnTo>
                    <a:pt x="2874" y="303"/>
                  </a:lnTo>
                  <a:lnTo>
                    <a:pt x="2875" y="300"/>
                  </a:lnTo>
                  <a:lnTo>
                    <a:pt x="2877" y="293"/>
                  </a:lnTo>
                  <a:lnTo>
                    <a:pt x="2877" y="284"/>
                  </a:lnTo>
                  <a:lnTo>
                    <a:pt x="2878" y="276"/>
                  </a:lnTo>
                  <a:lnTo>
                    <a:pt x="2878" y="271"/>
                  </a:lnTo>
                  <a:lnTo>
                    <a:pt x="2877" y="264"/>
                  </a:lnTo>
                  <a:lnTo>
                    <a:pt x="2875" y="256"/>
                  </a:lnTo>
                  <a:lnTo>
                    <a:pt x="2873" y="248"/>
                  </a:lnTo>
                  <a:lnTo>
                    <a:pt x="2874" y="240"/>
                  </a:lnTo>
                  <a:lnTo>
                    <a:pt x="2878" y="235"/>
                  </a:lnTo>
                  <a:lnTo>
                    <a:pt x="2878" y="235"/>
                  </a:lnTo>
                  <a:lnTo>
                    <a:pt x="2879" y="234"/>
                  </a:lnTo>
                  <a:lnTo>
                    <a:pt x="2880" y="234"/>
                  </a:lnTo>
                  <a:lnTo>
                    <a:pt x="2882" y="235"/>
                  </a:lnTo>
                  <a:lnTo>
                    <a:pt x="2884" y="235"/>
                  </a:lnTo>
                  <a:lnTo>
                    <a:pt x="2885" y="238"/>
                  </a:lnTo>
                  <a:lnTo>
                    <a:pt x="2889" y="250"/>
                  </a:lnTo>
                  <a:lnTo>
                    <a:pt x="2890" y="264"/>
                  </a:lnTo>
                  <a:lnTo>
                    <a:pt x="2890" y="268"/>
                  </a:lnTo>
                  <a:lnTo>
                    <a:pt x="2890" y="273"/>
                  </a:lnTo>
                  <a:lnTo>
                    <a:pt x="2892" y="278"/>
                  </a:lnTo>
                  <a:lnTo>
                    <a:pt x="2893" y="281"/>
                  </a:lnTo>
                  <a:lnTo>
                    <a:pt x="2895" y="284"/>
                  </a:lnTo>
                  <a:lnTo>
                    <a:pt x="2898" y="285"/>
                  </a:lnTo>
                  <a:lnTo>
                    <a:pt x="2898" y="285"/>
                  </a:lnTo>
                  <a:lnTo>
                    <a:pt x="2899" y="284"/>
                  </a:lnTo>
                  <a:lnTo>
                    <a:pt x="2900" y="283"/>
                  </a:lnTo>
                  <a:lnTo>
                    <a:pt x="2900" y="281"/>
                  </a:lnTo>
                  <a:lnTo>
                    <a:pt x="2899" y="280"/>
                  </a:lnTo>
                  <a:lnTo>
                    <a:pt x="2898" y="279"/>
                  </a:lnTo>
                  <a:lnTo>
                    <a:pt x="2896" y="279"/>
                  </a:lnTo>
                  <a:lnTo>
                    <a:pt x="2896" y="278"/>
                  </a:lnTo>
                  <a:lnTo>
                    <a:pt x="2895" y="274"/>
                  </a:lnTo>
                  <a:lnTo>
                    <a:pt x="2894" y="270"/>
                  </a:lnTo>
                  <a:lnTo>
                    <a:pt x="2893" y="266"/>
                  </a:lnTo>
                  <a:lnTo>
                    <a:pt x="2893" y="264"/>
                  </a:lnTo>
                  <a:lnTo>
                    <a:pt x="2893" y="261"/>
                  </a:lnTo>
                  <a:lnTo>
                    <a:pt x="2893" y="261"/>
                  </a:lnTo>
                  <a:lnTo>
                    <a:pt x="2894" y="261"/>
                  </a:lnTo>
                  <a:lnTo>
                    <a:pt x="2895" y="261"/>
                  </a:lnTo>
                  <a:lnTo>
                    <a:pt x="2896" y="261"/>
                  </a:lnTo>
                  <a:lnTo>
                    <a:pt x="2898" y="261"/>
                  </a:lnTo>
                  <a:lnTo>
                    <a:pt x="2898" y="260"/>
                  </a:lnTo>
                  <a:lnTo>
                    <a:pt x="2898" y="259"/>
                  </a:lnTo>
                  <a:lnTo>
                    <a:pt x="2895" y="250"/>
                  </a:lnTo>
                  <a:lnTo>
                    <a:pt x="2893" y="242"/>
                  </a:lnTo>
                  <a:lnTo>
                    <a:pt x="2888" y="235"/>
                  </a:lnTo>
                  <a:lnTo>
                    <a:pt x="2887" y="233"/>
                  </a:lnTo>
                  <a:lnTo>
                    <a:pt x="2885" y="229"/>
                  </a:lnTo>
                  <a:lnTo>
                    <a:pt x="2884" y="227"/>
                  </a:lnTo>
                  <a:lnTo>
                    <a:pt x="2882" y="225"/>
                  </a:lnTo>
                  <a:lnTo>
                    <a:pt x="2880" y="224"/>
                  </a:lnTo>
                  <a:lnTo>
                    <a:pt x="2878" y="224"/>
                  </a:lnTo>
                  <a:lnTo>
                    <a:pt x="2877" y="225"/>
                  </a:lnTo>
                  <a:lnTo>
                    <a:pt x="2875" y="227"/>
                  </a:lnTo>
                  <a:lnTo>
                    <a:pt x="2874" y="228"/>
                  </a:lnTo>
                  <a:lnTo>
                    <a:pt x="2872" y="228"/>
                  </a:lnTo>
                  <a:lnTo>
                    <a:pt x="2870" y="229"/>
                  </a:lnTo>
                  <a:lnTo>
                    <a:pt x="2868" y="229"/>
                  </a:lnTo>
                  <a:lnTo>
                    <a:pt x="2867" y="228"/>
                  </a:lnTo>
                  <a:lnTo>
                    <a:pt x="2867" y="214"/>
                  </a:lnTo>
                  <a:lnTo>
                    <a:pt x="2865" y="209"/>
                  </a:lnTo>
                  <a:lnTo>
                    <a:pt x="2864" y="204"/>
                  </a:lnTo>
                  <a:lnTo>
                    <a:pt x="2864" y="202"/>
                  </a:lnTo>
                  <a:lnTo>
                    <a:pt x="2865" y="192"/>
                  </a:lnTo>
                  <a:lnTo>
                    <a:pt x="2865" y="184"/>
                  </a:lnTo>
                  <a:lnTo>
                    <a:pt x="2864" y="176"/>
                  </a:lnTo>
                  <a:lnTo>
                    <a:pt x="2859" y="159"/>
                  </a:lnTo>
                  <a:lnTo>
                    <a:pt x="2854" y="143"/>
                  </a:lnTo>
                  <a:lnTo>
                    <a:pt x="2853" y="136"/>
                  </a:lnTo>
                  <a:lnTo>
                    <a:pt x="2853" y="127"/>
                  </a:lnTo>
                  <a:lnTo>
                    <a:pt x="2854" y="121"/>
                  </a:lnTo>
                  <a:lnTo>
                    <a:pt x="2854" y="121"/>
                  </a:lnTo>
                  <a:lnTo>
                    <a:pt x="2855" y="121"/>
                  </a:lnTo>
                  <a:lnTo>
                    <a:pt x="2857" y="121"/>
                  </a:lnTo>
                  <a:lnTo>
                    <a:pt x="2858" y="122"/>
                  </a:lnTo>
                  <a:lnTo>
                    <a:pt x="2859" y="121"/>
                  </a:lnTo>
                  <a:lnTo>
                    <a:pt x="2859" y="121"/>
                  </a:lnTo>
                  <a:lnTo>
                    <a:pt x="2860" y="118"/>
                  </a:lnTo>
                  <a:lnTo>
                    <a:pt x="2862" y="115"/>
                  </a:lnTo>
                  <a:lnTo>
                    <a:pt x="2862" y="112"/>
                  </a:lnTo>
                  <a:lnTo>
                    <a:pt x="2862" y="110"/>
                  </a:lnTo>
                  <a:lnTo>
                    <a:pt x="2862" y="106"/>
                  </a:lnTo>
                  <a:lnTo>
                    <a:pt x="2860" y="102"/>
                  </a:lnTo>
                  <a:lnTo>
                    <a:pt x="2859" y="100"/>
                  </a:lnTo>
                  <a:lnTo>
                    <a:pt x="2858" y="96"/>
                  </a:lnTo>
                  <a:lnTo>
                    <a:pt x="2857" y="92"/>
                  </a:lnTo>
                  <a:lnTo>
                    <a:pt x="2855" y="91"/>
                  </a:lnTo>
                  <a:lnTo>
                    <a:pt x="2854" y="90"/>
                  </a:lnTo>
                  <a:lnTo>
                    <a:pt x="2854" y="87"/>
                  </a:lnTo>
                  <a:lnTo>
                    <a:pt x="2854" y="86"/>
                  </a:lnTo>
                  <a:lnTo>
                    <a:pt x="2854" y="84"/>
                  </a:lnTo>
                  <a:lnTo>
                    <a:pt x="2854" y="84"/>
                  </a:lnTo>
                  <a:lnTo>
                    <a:pt x="2854" y="84"/>
                  </a:lnTo>
                  <a:lnTo>
                    <a:pt x="2855" y="86"/>
                  </a:lnTo>
                  <a:lnTo>
                    <a:pt x="2855" y="87"/>
                  </a:lnTo>
                  <a:lnTo>
                    <a:pt x="2857" y="89"/>
                  </a:lnTo>
                  <a:lnTo>
                    <a:pt x="2857" y="89"/>
                  </a:lnTo>
                  <a:lnTo>
                    <a:pt x="2858" y="94"/>
                  </a:lnTo>
                  <a:lnTo>
                    <a:pt x="2860" y="96"/>
                  </a:lnTo>
                  <a:lnTo>
                    <a:pt x="2862" y="100"/>
                  </a:lnTo>
                  <a:lnTo>
                    <a:pt x="2862" y="102"/>
                  </a:lnTo>
                  <a:lnTo>
                    <a:pt x="2862" y="107"/>
                  </a:lnTo>
                  <a:lnTo>
                    <a:pt x="2863" y="112"/>
                  </a:lnTo>
                  <a:lnTo>
                    <a:pt x="2864" y="118"/>
                  </a:lnTo>
                  <a:lnTo>
                    <a:pt x="2864" y="133"/>
                  </a:lnTo>
                  <a:lnTo>
                    <a:pt x="2865" y="138"/>
                  </a:lnTo>
                  <a:lnTo>
                    <a:pt x="2867" y="143"/>
                  </a:lnTo>
                  <a:lnTo>
                    <a:pt x="2867" y="150"/>
                  </a:lnTo>
                  <a:lnTo>
                    <a:pt x="2868" y="153"/>
                  </a:lnTo>
                  <a:lnTo>
                    <a:pt x="2869" y="156"/>
                  </a:lnTo>
                  <a:lnTo>
                    <a:pt x="2872" y="157"/>
                  </a:lnTo>
                  <a:lnTo>
                    <a:pt x="2873" y="158"/>
                  </a:lnTo>
                  <a:lnTo>
                    <a:pt x="2875" y="159"/>
                  </a:lnTo>
                  <a:lnTo>
                    <a:pt x="2878" y="162"/>
                  </a:lnTo>
                  <a:lnTo>
                    <a:pt x="2878" y="163"/>
                  </a:lnTo>
                  <a:lnTo>
                    <a:pt x="2879" y="164"/>
                  </a:lnTo>
                  <a:lnTo>
                    <a:pt x="2882" y="166"/>
                  </a:lnTo>
                  <a:lnTo>
                    <a:pt x="2883" y="166"/>
                  </a:lnTo>
                  <a:lnTo>
                    <a:pt x="2884" y="167"/>
                  </a:lnTo>
                  <a:lnTo>
                    <a:pt x="2885" y="167"/>
                  </a:lnTo>
                  <a:lnTo>
                    <a:pt x="2887" y="167"/>
                  </a:lnTo>
                  <a:lnTo>
                    <a:pt x="2887" y="167"/>
                  </a:lnTo>
                  <a:lnTo>
                    <a:pt x="2887" y="164"/>
                  </a:lnTo>
                  <a:lnTo>
                    <a:pt x="2885" y="162"/>
                  </a:lnTo>
                  <a:lnTo>
                    <a:pt x="2884" y="159"/>
                  </a:lnTo>
                  <a:lnTo>
                    <a:pt x="2883" y="157"/>
                  </a:lnTo>
                  <a:lnTo>
                    <a:pt x="2882" y="156"/>
                  </a:lnTo>
                  <a:lnTo>
                    <a:pt x="2880" y="155"/>
                  </a:lnTo>
                  <a:lnTo>
                    <a:pt x="2879" y="153"/>
                  </a:lnTo>
                  <a:lnTo>
                    <a:pt x="2878" y="152"/>
                  </a:lnTo>
                  <a:lnTo>
                    <a:pt x="2874" y="147"/>
                  </a:lnTo>
                  <a:lnTo>
                    <a:pt x="2870" y="140"/>
                  </a:lnTo>
                  <a:lnTo>
                    <a:pt x="2869" y="131"/>
                  </a:lnTo>
                  <a:lnTo>
                    <a:pt x="2868" y="130"/>
                  </a:lnTo>
                  <a:lnTo>
                    <a:pt x="2868" y="128"/>
                  </a:lnTo>
                  <a:lnTo>
                    <a:pt x="2868" y="127"/>
                  </a:lnTo>
                  <a:lnTo>
                    <a:pt x="2868" y="127"/>
                  </a:lnTo>
                  <a:lnTo>
                    <a:pt x="2869" y="128"/>
                  </a:lnTo>
                  <a:lnTo>
                    <a:pt x="2872" y="131"/>
                  </a:lnTo>
                  <a:lnTo>
                    <a:pt x="2872" y="133"/>
                  </a:lnTo>
                  <a:lnTo>
                    <a:pt x="2873" y="136"/>
                  </a:lnTo>
                  <a:lnTo>
                    <a:pt x="2875" y="138"/>
                  </a:lnTo>
                  <a:lnTo>
                    <a:pt x="2877" y="140"/>
                  </a:lnTo>
                  <a:lnTo>
                    <a:pt x="2878" y="138"/>
                  </a:lnTo>
                  <a:lnTo>
                    <a:pt x="2879" y="136"/>
                  </a:lnTo>
                  <a:lnTo>
                    <a:pt x="2879" y="133"/>
                  </a:lnTo>
                  <a:lnTo>
                    <a:pt x="2879" y="130"/>
                  </a:lnTo>
                  <a:lnTo>
                    <a:pt x="2878" y="126"/>
                  </a:lnTo>
                  <a:lnTo>
                    <a:pt x="2875" y="123"/>
                  </a:lnTo>
                  <a:lnTo>
                    <a:pt x="2874" y="121"/>
                  </a:lnTo>
                  <a:lnTo>
                    <a:pt x="2873" y="120"/>
                  </a:lnTo>
                  <a:lnTo>
                    <a:pt x="2873" y="118"/>
                  </a:lnTo>
                  <a:lnTo>
                    <a:pt x="2872" y="118"/>
                  </a:lnTo>
                  <a:lnTo>
                    <a:pt x="2872" y="115"/>
                  </a:lnTo>
                  <a:lnTo>
                    <a:pt x="2873" y="112"/>
                  </a:lnTo>
                  <a:lnTo>
                    <a:pt x="2873" y="111"/>
                  </a:lnTo>
                  <a:lnTo>
                    <a:pt x="2875" y="110"/>
                  </a:lnTo>
                  <a:lnTo>
                    <a:pt x="2875" y="108"/>
                  </a:lnTo>
                  <a:lnTo>
                    <a:pt x="2875" y="110"/>
                  </a:lnTo>
                  <a:lnTo>
                    <a:pt x="2877" y="111"/>
                  </a:lnTo>
                  <a:lnTo>
                    <a:pt x="2878" y="112"/>
                  </a:lnTo>
                  <a:lnTo>
                    <a:pt x="2880" y="115"/>
                  </a:lnTo>
                  <a:lnTo>
                    <a:pt x="2880" y="121"/>
                  </a:lnTo>
                  <a:lnTo>
                    <a:pt x="2883" y="121"/>
                  </a:lnTo>
                  <a:lnTo>
                    <a:pt x="2885" y="121"/>
                  </a:lnTo>
                  <a:lnTo>
                    <a:pt x="2888" y="123"/>
                  </a:lnTo>
                  <a:lnTo>
                    <a:pt x="2889" y="125"/>
                  </a:lnTo>
                  <a:lnTo>
                    <a:pt x="2890" y="127"/>
                  </a:lnTo>
                  <a:lnTo>
                    <a:pt x="2892" y="130"/>
                  </a:lnTo>
                  <a:lnTo>
                    <a:pt x="2893" y="133"/>
                  </a:lnTo>
                  <a:lnTo>
                    <a:pt x="2895" y="136"/>
                  </a:lnTo>
                  <a:lnTo>
                    <a:pt x="2898" y="137"/>
                  </a:lnTo>
                  <a:lnTo>
                    <a:pt x="2899" y="140"/>
                  </a:lnTo>
                  <a:lnTo>
                    <a:pt x="2899" y="142"/>
                  </a:lnTo>
                  <a:lnTo>
                    <a:pt x="2900" y="143"/>
                  </a:lnTo>
                  <a:lnTo>
                    <a:pt x="2903" y="146"/>
                  </a:lnTo>
                  <a:lnTo>
                    <a:pt x="2904" y="147"/>
                  </a:lnTo>
                  <a:lnTo>
                    <a:pt x="2905" y="148"/>
                  </a:lnTo>
                  <a:lnTo>
                    <a:pt x="2906" y="150"/>
                  </a:lnTo>
                  <a:lnTo>
                    <a:pt x="2908" y="150"/>
                  </a:lnTo>
                  <a:lnTo>
                    <a:pt x="2909" y="151"/>
                  </a:lnTo>
                  <a:lnTo>
                    <a:pt x="2910" y="153"/>
                  </a:lnTo>
                  <a:lnTo>
                    <a:pt x="2910" y="157"/>
                  </a:lnTo>
                  <a:lnTo>
                    <a:pt x="2910" y="159"/>
                  </a:lnTo>
                  <a:lnTo>
                    <a:pt x="2910" y="162"/>
                  </a:lnTo>
                  <a:lnTo>
                    <a:pt x="2909" y="164"/>
                  </a:lnTo>
                  <a:lnTo>
                    <a:pt x="2909" y="176"/>
                  </a:lnTo>
                  <a:lnTo>
                    <a:pt x="2910" y="181"/>
                  </a:lnTo>
                  <a:lnTo>
                    <a:pt x="2911" y="186"/>
                  </a:lnTo>
                  <a:lnTo>
                    <a:pt x="2911" y="191"/>
                  </a:lnTo>
                  <a:lnTo>
                    <a:pt x="2911" y="194"/>
                  </a:lnTo>
                  <a:lnTo>
                    <a:pt x="2911" y="199"/>
                  </a:lnTo>
                  <a:lnTo>
                    <a:pt x="2914" y="204"/>
                  </a:lnTo>
                  <a:lnTo>
                    <a:pt x="2914" y="205"/>
                  </a:lnTo>
                  <a:lnTo>
                    <a:pt x="2914" y="207"/>
                  </a:lnTo>
                  <a:lnTo>
                    <a:pt x="2914" y="207"/>
                  </a:lnTo>
                  <a:lnTo>
                    <a:pt x="2915" y="205"/>
                  </a:lnTo>
                  <a:lnTo>
                    <a:pt x="2916" y="204"/>
                  </a:lnTo>
                  <a:lnTo>
                    <a:pt x="2918" y="203"/>
                  </a:lnTo>
                  <a:lnTo>
                    <a:pt x="2919" y="203"/>
                  </a:lnTo>
                  <a:lnTo>
                    <a:pt x="2919" y="202"/>
                  </a:lnTo>
                  <a:lnTo>
                    <a:pt x="2919" y="202"/>
                  </a:lnTo>
                  <a:lnTo>
                    <a:pt x="2920" y="199"/>
                  </a:lnTo>
                  <a:lnTo>
                    <a:pt x="2921" y="198"/>
                  </a:lnTo>
                  <a:lnTo>
                    <a:pt x="2921" y="197"/>
                  </a:lnTo>
                  <a:lnTo>
                    <a:pt x="2921" y="193"/>
                  </a:lnTo>
                  <a:lnTo>
                    <a:pt x="2919" y="182"/>
                  </a:lnTo>
                  <a:lnTo>
                    <a:pt x="2914" y="173"/>
                  </a:lnTo>
                  <a:lnTo>
                    <a:pt x="2914" y="147"/>
                  </a:lnTo>
                  <a:lnTo>
                    <a:pt x="2911" y="143"/>
                  </a:lnTo>
                  <a:lnTo>
                    <a:pt x="2910" y="140"/>
                  </a:lnTo>
                  <a:lnTo>
                    <a:pt x="2906" y="137"/>
                  </a:lnTo>
                  <a:lnTo>
                    <a:pt x="2904" y="133"/>
                  </a:lnTo>
                  <a:lnTo>
                    <a:pt x="2904" y="132"/>
                  </a:lnTo>
                  <a:lnTo>
                    <a:pt x="2903" y="131"/>
                  </a:lnTo>
                  <a:lnTo>
                    <a:pt x="2903" y="128"/>
                  </a:lnTo>
                  <a:lnTo>
                    <a:pt x="2900" y="126"/>
                  </a:lnTo>
                  <a:lnTo>
                    <a:pt x="2899" y="126"/>
                  </a:lnTo>
                  <a:lnTo>
                    <a:pt x="2898" y="126"/>
                  </a:lnTo>
                  <a:lnTo>
                    <a:pt x="2898" y="125"/>
                  </a:lnTo>
                  <a:lnTo>
                    <a:pt x="2895" y="123"/>
                  </a:lnTo>
                  <a:lnTo>
                    <a:pt x="2892" y="111"/>
                  </a:lnTo>
                  <a:lnTo>
                    <a:pt x="2890" y="100"/>
                  </a:lnTo>
                  <a:lnTo>
                    <a:pt x="2889" y="95"/>
                  </a:lnTo>
                  <a:lnTo>
                    <a:pt x="2888" y="89"/>
                  </a:lnTo>
                  <a:lnTo>
                    <a:pt x="2885" y="84"/>
                  </a:lnTo>
                  <a:lnTo>
                    <a:pt x="2885" y="80"/>
                  </a:lnTo>
                  <a:lnTo>
                    <a:pt x="2887" y="77"/>
                  </a:lnTo>
                  <a:lnTo>
                    <a:pt x="2888" y="75"/>
                  </a:lnTo>
                  <a:lnTo>
                    <a:pt x="2888" y="74"/>
                  </a:lnTo>
                  <a:lnTo>
                    <a:pt x="2889" y="71"/>
                  </a:lnTo>
                  <a:lnTo>
                    <a:pt x="2892" y="70"/>
                  </a:lnTo>
                  <a:lnTo>
                    <a:pt x="2893" y="70"/>
                  </a:lnTo>
                  <a:lnTo>
                    <a:pt x="2895" y="70"/>
                  </a:lnTo>
                  <a:lnTo>
                    <a:pt x="2896" y="71"/>
                  </a:lnTo>
                  <a:lnTo>
                    <a:pt x="2898" y="71"/>
                  </a:lnTo>
                  <a:lnTo>
                    <a:pt x="2901" y="72"/>
                  </a:lnTo>
                  <a:lnTo>
                    <a:pt x="2908" y="74"/>
                  </a:lnTo>
                  <a:lnTo>
                    <a:pt x="2913" y="74"/>
                  </a:lnTo>
                  <a:lnTo>
                    <a:pt x="2918" y="72"/>
                  </a:lnTo>
                  <a:lnTo>
                    <a:pt x="2920" y="69"/>
                  </a:lnTo>
                  <a:lnTo>
                    <a:pt x="2919" y="64"/>
                  </a:lnTo>
                  <a:lnTo>
                    <a:pt x="2918" y="59"/>
                  </a:lnTo>
                  <a:lnTo>
                    <a:pt x="2915" y="55"/>
                  </a:lnTo>
                  <a:lnTo>
                    <a:pt x="2914" y="51"/>
                  </a:lnTo>
                  <a:lnTo>
                    <a:pt x="2913" y="48"/>
                  </a:lnTo>
                  <a:lnTo>
                    <a:pt x="2914" y="45"/>
                  </a:lnTo>
                  <a:lnTo>
                    <a:pt x="2915" y="44"/>
                  </a:lnTo>
                  <a:lnTo>
                    <a:pt x="2914" y="41"/>
                  </a:lnTo>
                  <a:lnTo>
                    <a:pt x="2913" y="40"/>
                  </a:lnTo>
                  <a:lnTo>
                    <a:pt x="2911" y="39"/>
                  </a:lnTo>
                  <a:lnTo>
                    <a:pt x="2911" y="38"/>
                  </a:lnTo>
                  <a:lnTo>
                    <a:pt x="2911" y="34"/>
                  </a:lnTo>
                  <a:lnTo>
                    <a:pt x="2913" y="31"/>
                  </a:lnTo>
                  <a:lnTo>
                    <a:pt x="2914" y="29"/>
                  </a:lnTo>
                  <a:lnTo>
                    <a:pt x="2914" y="26"/>
                  </a:lnTo>
                  <a:lnTo>
                    <a:pt x="2915" y="24"/>
                  </a:lnTo>
                  <a:lnTo>
                    <a:pt x="2916" y="21"/>
                  </a:lnTo>
                  <a:lnTo>
                    <a:pt x="2919" y="18"/>
                  </a:lnTo>
                  <a:lnTo>
                    <a:pt x="2920" y="16"/>
                  </a:lnTo>
                  <a:lnTo>
                    <a:pt x="2923" y="14"/>
                  </a:lnTo>
                  <a:lnTo>
                    <a:pt x="2924" y="11"/>
                  </a:lnTo>
                  <a:lnTo>
                    <a:pt x="2925" y="9"/>
                  </a:lnTo>
                  <a:lnTo>
                    <a:pt x="2926" y="7"/>
                  </a:lnTo>
                  <a:lnTo>
                    <a:pt x="2928" y="5"/>
                  </a:lnTo>
                  <a:lnTo>
                    <a:pt x="2929" y="4"/>
                  </a:lnTo>
                  <a:lnTo>
                    <a:pt x="2930" y="3"/>
                  </a:lnTo>
                  <a:lnTo>
                    <a:pt x="2931" y="5"/>
                  </a:lnTo>
                  <a:lnTo>
                    <a:pt x="2933" y="5"/>
                  </a:lnTo>
                  <a:lnTo>
                    <a:pt x="2934" y="5"/>
                  </a:lnTo>
                  <a:lnTo>
                    <a:pt x="2935" y="5"/>
                  </a:lnTo>
                  <a:lnTo>
                    <a:pt x="2936" y="4"/>
                  </a:lnTo>
                  <a:lnTo>
                    <a:pt x="2938" y="3"/>
                  </a:lnTo>
                  <a:lnTo>
                    <a:pt x="2939" y="2"/>
                  </a:lnTo>
                  <a:lnTo>
                    <a:pt x="2940" y="0"/>
                  </a:lnTo>
                  <a:close/>
                </a:path>
              </a:pathLst>
            </a:custGeom>
            <a:grpFill/>
            <a:ln w="0">
              <a:solidFill>
                <a:schemeClr val="bg1">
                  <a:lumMod val="95000"/>
                </a:schemeClr>
              </a:solidFill>
              <a:prstDash val="solid"/>
              <a:round/>
              <a:headEnd/>
              <a:tailEnd/>
            </a:ln>
          </p:spPr>
          <p:txBody>
            <a:bodyPr vert="horz" wrap="square" lIns="91427" tIns="45713" rIns="91427" bIns="45713" numCol="1" anchor="t" anchorCtr="0" compatLnSpc="1">
              <a:prstTxWarp prst="textNoShape">
                <a:avLst/>
              </a:prstTxWarp>
            </a:bodyPr>
            <a:lstStyle/>
            <a:p>
              <a:pPr defTabSz="932563"/>
              <a:endParaRPr lang="en-GB">
                <a:solidFill>
                  <a:srgbClr val="505050"/>
                </a:solidFill>
                <a:latin typeface="微软雅黑" panose="020B0503020204020204" pitchFamily="34" charset="-122"/>
                <a:ea typeface="微软雅黑" panose="020B0503020204020204" pitchFamily="34" charset="-122"/>
              </a:endParaRPr>
            </a:p>
          </p:txBody>
        </p:sp>
        <p:sp>
          <p:nvSpPr>
            <p:cNvPr id="24" name="Freeform 8">
              <a:extLst>
                <a:ext uri="{FF2B5EF4-FFF2-40B4-BE49-F238E27FC236}">
                  <a16:creationId xmlns:a16="http://schemas.microsoft.com/office/drawing/2014/main" xmlns="" id="{DF6F3291-17B0-4EB6-9EF5-FC52B48F51E9}"/>
                </a:ext>
              </a:extLst>
            </p:cNvPr>
            <p:cNvSpPr>
              <a:spLocks noEditPoints="1"/>
            </p:cNvSpPr>
            <p:nvPr/>
          </p:nvSpPr>
          <p:spPr bwMode="auto">
            <a:xfrm>
              <a:off x="5028" y="283"/>
              <a:ext cx="1117" cy="464"/>
            </a:xfrm>
            <a:custGeom>
              <a:avLst/>
              <a:gdLst>
                <a:gd name="T0" fmla="*/ 3296 w 3352"/>
                <a:gd name="T1" fmla="*/ 290 h 1393"/>
                <a:gd name="T2" fmla="*/ 3275 w 3352"/>
                <a:gd name="T3" fmla="*/ 336 h 1393"/>
                <a:gd name="T4" fmla="*/ 3278 w 3352"/>
                <a:gd name="T5" fmla="*/ 405 h 1393"/>
                <a:gd name="T6" fmla="*/ 3286 w 3352"/>
                <a:gd name="T7" fmla="*/ 473 h 1393"/>
                <a:gd name="T8" fmla="*/ 3260 w 3352"/>
                <a:gd name="T9" fmla="*/ 408 h 1393"/>
                <a:gd name="T10" fmla="*/ 3256 w 3352"/>
                <a:gd name="T11" fmla="*/ 342 h 1393"/>
                <a:gd name="T12" fmla="*/ 3269 w 3352"/>
                <a:gd name="T13" fmla="*/ 279 h 1393"/>
                <a:gd name="T14" fmla="*/ 3283 w 3352"/>
                <a:gd name="T15" fmla="*/ 241 h 1393"/>
                <a:gd name="T16" fmla="*/ 3352 w 3352"/>
                <a:gd name="T17" fmla="*/ 107 h 1393"/>
                <a:gd name="T18" fmla="*/ 1236 w 3352"/>
                <a:gd name="T19" fmla="*/ 159 h 1393"/>
                <a:gd name="T20" fmla="*/ 1257 w 3352"/>
                <a:gd name="T21" fmla="*/ 200 h 1393"/>
                <a:gd name="T22" fmla="*/ 1311 w 3352"/>
                <a:gd name="T23" fmla="*/ 292 h 1393"/>
                <a:gd name="T24" fmla="*/ 1377 w 3352"/>
                <a:gd name="T25" fmla="*/ 221 h 1393"/>
                <a:gd name="T26" fmla="*/ 1470 w 3352"/>
                <a:gd name="T27" fmla="*/ 203 h 1393"/>
                <a:gd name="T28" fmla="*/ 1455 w 3352"/>
                <a:gd name="T29" fmla="*/ 261 h 1393"/>
                <a:gd name="T30" fmla="*/ 1387 w 3352"/>
                <a:gd name="T31" fmla="*/ 349 h 1393"/>
                <a:gd name="T32" fmla="*/ 1261 w 3352"/>
                <a:gd name="T33" fmla="*/ 395 h 1393"/>
                <a:gd name="T34" fmla="*/ 1253 w 3352"/>
                <a:gd name="T35" fmla="*/ 514 h 1393"/>
                <a:gd name="T36" fmla="*/ 1147 w 3352"/>
                <a:gd name="T37" fmla="*/ 673 h 1393"/>
                <a:gd name="T38" fmla="*/ 1293 w 3352"/>
                <a:gd name="T39" fmla="*/ 836 h 1393"/>
                <a:gd name="T40" fmla="*/ 1463 w 3352"/>
                <a:gd name="T41" fmla="*/ 1012 h 1393"/>
                <a:gd name="T42" fmla="*/ 1536 w 3352"/>
                <a:gd name="T43" fmla="*/ 1048 h 1393"/>
                <a:gd name="T44" fmla="*/ 1573 w 3352"/>
                <a:gd name="T45" fmla="*/ 782 h 1393"/>
                <a:gd name="T46" fmla="*/ 1557 w 3352"/>
                <a:gd name="T47" fmla="*/ 626 h 1393"/>
                <a:gd name="T48" fmla="*/ 1674 w 3352"/>
                <a:gd name="T49" fmla="*/ 581 h 1393"/>
                <a:gd name="T50" fmla="*/ 1766 w 3352"/>
                <a:gd name="T51" fmla="*/ 688 h 1393"/>
                <a:gd name="T52" fmla="*/ 1851 w 3352"/>
                <a:gd name="T53" fmla="*/ 750 h 1393"/>
                <a:gd name="T54" fmla="*/ 1950 w 3352"/>
                <a:gd name="T55" fmla="*/ 812 h 1393"/>
                <a:gd name="T56" fmla="*/ 2049 w 3352"/>
                <a:gd name="T57" fmla="*/ 946 h 1393"/>
                <a:gd name="T58" fmla="*/ 1763 w 3352"/>
                <a:gd name="T59" fmla="*/ 1349 h 1393"/>
                <a:gd name="T60" fmla="*/ 1563 w 3352"/>
                <a:gd name="T61" fmla="*/ 1343 h 1393"/>
                <a:gd name="T62" fmla="*/ 1352 w 3352"/>
                <a:gd name="T63" fmla="*/ 1254 h 1393"/>
                <a:gd name="T64" fmla="*/ 1334 w 3352"/>
                <a:gd name="T65" fmla="*/ 1188 h 1393"/>
                <a:gd name="T66" fmla="*/ 363 w 3352"/>
                <a:gd name="T67" fmla="*/ 685 h 1393"/>
                <a:gd name="T68" fmla="*/ 25 w 3352"/>
                <a:gd name="T69" fmla="*/ 541 h 1393"/>
                <a:gd name="T70" fmla="*/ 66 w 3352"/>
                <a:gd name="T71" fmla="*/ 517 h 1393"/>
                <a:gd name="T72" fmla="*/ 37 w 3352"/>
                <a:gd name="T73" fmla="*/ 435 h 1393"/>
                <a:gd name="T74" fmla="*/ 123 w 3352"/>
                <a:gd name="T75" fmla="*/ 322 h 1393"/>
                <a:gd name="T76" fmla="*/ 172 w 3352"/>
                <a:gd name="T77" fmla="*/ 296 h 1393"/>
                <a:gd name="T78" fmla="*/ 213 w 3352"/>
                <a:gd name="T79" fmla="*/ 320 h 1393"/>
                <a:gd name="T80" fmla="*/ 350 w 3352"/>
                <a:gd name="T81" fmla="*/ 322 h 1393"/>
                <a:gd name="T82" fmla="*/ 436 w 3352"/>
                <a:gd name="T83" fmla="*/ 300 h 1393"/>
                <a:gd name="T84" fmla="*/ 500 w 3352"/>
                <a:gd name="T85" fmla="*/ 267 h 1393"/>
                <a:gd name="T86" fmla="*/ 577 w 3352"/>
                <a:gd name="T87" fmla="*/ 244 h 1393"/>
                <a:gd name="T88" fmla="*/ 667 w 3352"/>
                <a:gd name="T89" fmla="*/ 261 h 1393"/>
                <a:gd name="T90" fmla="*/ 757 w 3352"/>
                <a:gd name="T91" fmla="*/ 332 h 1393"/>
                <a:gd name="T92" fmla="*/ 923 w 3352"/>
                <a:gd name="T93" fmla="*/ 281 h 1393"/>
                <a:gd name="T94" fmla="*/ 1069 w 3352"/>
                <a:gd name="T95" fmla="*/ 300 h 1393"/>
                <a:gd name="T96" fmla="*/ 1101 w 3352"/>
                <a:gd name="T97" fmla="*/ 183 h 1393"/>
                <a:gd name="T98" fmla="*/ 1132 w 3352"/>
                <a:gd name="T99" fmla="*/ 297 h 1393"/>
                <a:gd name="T100" fmla="*/ 1187 w 3352"/>
                <a:gd name="T101" fmla="*/ 211 h 1393"/>
                <a:gd name="T102" fmla="*/ 1156 w 3352"/>
                <a:gd name="T103" fmla="*/ 87 h 1393"/>
                <a:gd name="T104" fmla="*/ 964 w 3352"/>
                <a:gd name="T105" fmla="*/ 77 h 1393"/>
                <a:gd name="T106" fmla="*/ 1022 w 3352"/>
                <a:gd name="T107" fmla="*/ 209 h 1393"/>
                <a:gd name="T108" fmla="*/ 944 w 3352"/>
                <a:gd name="T109" fmla="*/ 252 h 1393"/>
                <a:gd name="T110" fmla="*/ 828 w 3352"/>
                <a:gd name="T111" fmla="*/ 289 h 1393"/>
                <a:gd name="T112" fmla="*/ 806 w 3352"/>
                <a:gd name="T113" fmla="*/ 204 h 1393"/>
                <a:gd name="T114" fmla="*/ 740 w 3352"/>
                <a:gd name="T115" fmla="*/ 153 h 1393"/>
                <a:gd name="T116" fmla="*/ 735 w 3352"/>
                <a:gd name="T117" fmla="*/ 85 h 1393"/>
                <a:gd name="T118" fmla="*/ 835 w 3352"/>
                <a:gd name="T119" fmla="*/ 60 h 1393"/>
                <a:gd name="T120" fmla="*/ 878 w 3352"/>
                <a:gd name="T121" fmla="*/ 48 h 1393"/>
                <a:gd name="T122" fmla="*/ 924 w 3352"/>
                <a:gd name="T123" fmla="*/ 31 h 1393"/>
                <a:gd name="T124" fmla="*/ 947 w 3352"/>
                <a:gd name="T125" fmla="*/ 4 h 1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52" h="1393">
                  <a:moveTo>
                    <a:pt x="3317" y="220"/>
                  </a:moveTo>
                  <a:lnTo>
                    <a:pt x="3319" y="221"/>
                  </a:lnTo>
                  <a:lnTo>
                    <a:pt x="3322" y="224"/>
                  </a:lnTo>
                  <a:lnTo>
                    <a:pt x="3326" y="226"/>
                  </a:lnTo>
                  <a:lnTo>
                    <a:pt x="3327" y="230"/>
                  </a:lnTo>
                  <a:lnTo>
                    <a:pt x="3327" y="234"/>
                  </a:lnTo>
                  <a:lnTo>
                    <a:pt x="3330" y="240"/>
                  </a:lnTo>
                  <a:lnTo>
                    <a:pt x="3330" y="245"/>
                  </a:lnTo>
                  <a:lnTo>
                    <a:pt x="3331" y="249"/>
                  </a:lnTo>
                  <a:lnTo>
                    <a:pt x="3331" y="252"/>
                  </a:lnTo>
                  <a:lnTo>
                    <a:pt x="3329" y="257"/>
                  </a:lnTo>
                  <a:lnTo>
                    <a:pt x="3329" y="260"/>
                  </a:lnTo>
                  <a:lnTo>
                    <a:pt x="3327" y="262"/>
                  </a:lnTo>
                  <a:lnTo>
                    <a:pt x="3326" y="265"/>
                  </a:lnTo>
                  <a:lnTo>
                    <a:pt x="3325" y="266"/>
                  </a:lnTo>
                  <a:lnTo>
                    <a:pt x="3322" y="267"/>
                  </a:lnTo>
                  <a:lnTo>
                    <a:pt x="3321" y="267"/>
                  </a:lnTo>
                  <a:lnTo>
                    <a:pt x="3320" y="266"/>
                  </a:lnTo>
                  <a:lnTo>
                    <a:pt x="3319" y="266"/>
                  </a:lnTo>
                  <a:lnTo>
                    <a:pt x="3317" y="266"/>
                  </a:lnTo>
                  <a:lnTo>
                    <a:pt x="3316" y="266"/>
                  </a:lnTo>
                  <a:lnTo>
                    <a:pt x="3315" y="267"/>
                  </a:lnTo>
                  <a:lnTo>
                    <a:pt x="3314" y="269"/>
                  </a:lnTo>
                  <a:lnTo>
                    <a:pt x="3312" y="271"/>
                  </a:lnTo>
                  <a:lnTo>
                    <a:pt x="3311" y="274"/>
                  </a:lnTo>
                  <a:lnTo>
                    <a:pt x="3310" y="276"/>
                  </a:lnTo>
                  <a:lnTo>
                    <a:pt x="3307" y="276"/>
                  </a:lnTo>
                  <a:lnTo>
                    <a:pt x="3306" y="276"/>
                  </a:lnTo>
                  <a:lnTo>
                    <a:pt x="3306" y="277"/>
                  </a:lnTo>
                  <a:lnTo>
                    <a:pt x="3305" y="279"/>
                  </a:lnTo>
                  <a:lnTo>
                    <a:pt x="3304" y="281"/>
                  </a:lnTo>
                  <a:lnTo>
                    <a:pt x="3304" y="282"/>
                  </a:lnTo>
                  <a:lnTo>
                    <a:pt x="3302" y="285"/>
                  </a:lnTo>
                  <a:lnTo>
                    <a:pt x="3301" y="287"/>
                  </a:lnTo>
                  <a:lnTo>
                    <a:pt x="3299" y="289"/>
                  </a:lnTo>
                  <a:lnTo>
                    <a:pt x="3296" y="290"/>
                  </a:lnTo>
                  <a:lnTo>
                    <a:pt x="3296" y="301"/>
                  </a:lnTo>
                  <a:lnTo>
                    <a:pt x="3296" y="302"/>
                  </a:lnTo>
                  <a:lnTo>
                    <a:pt x="3295" y="303"/>
                  </a:lnTo>
                  <a:lnTo>
                    <a:pt x="3293" y="305"/>
                  </a:lnTo>
                  <a:lnTo>
                    <a:pt x="3290" y="306"/>
                  </a:lnTo>
                  <a:lnTo>
                    <a:pt x="3290" y="313"/>
                  </a:lnTo>
                  <a:lnTo>
                    <a:pt x="3290" y="317"/>
                  </a:lnTo>
                  <a:lnTo>
                    <a:pt x="3290" y="318"/>
                  </a:lnTo>
                  <a:lnTo>
                    <a:pt x="3290" y="317"/>
                  </a:lnTo>
                  <a:lnTo>
                    <a:pt x="3288" y="316"/>
                  </a:lnTo>
                  <a:lnTo>
                    <a:pt x="3286" y="316"/>
                  </a:lnTo>
                  <a:lnTo>
                    <a:pt x="3285" y="317"/>
                  </a:lnTo>
                  <a:lnTo>
                    <a:pt x="3285" y="318"/>
                  </a:lnTo>
                  <a:lnTo>
                    <a:pt x="3285" y="321"/>
                  </a:lnTo>
                  <a:lnTo>
                    <a:pt x="3286" y="323"/>
                  </a:lnTo>
                  <a:lnTo>
                    <a:pt x="3286" y="325"/>
                  </a:lnTo>
                  <a:lnTo>
                    <a:pt x="3285" y="327"/>
                  </a:lnTo>
                  <a:lnTo>
                    <a:pt x="3285" y="327"/>
                  </a:lnTo>
                  <a:lnTo>
                    <a:pt x="3284" y="327"/>
                  </a:lnTo>
                  <a:lnTo>
                    <a:pt x="3284" y="327"/>
                  </a:lnTo>
                  <a:lnTo>
                    <a:pt x="3284" y="328"/>
                  </a:lnTo>
                  <a:lnTo>
                    <a:pt x="3285" y="330"/>
                  </a:lnTo>
                  <a:lnTo>
                    <a:pt x="3285" y="332"/>
                  </a:lnTo>
                  <a:lnTo>
                    <a:pt x="3285" y="335"/>
                  </a:lnTo>
                  <a:lnTo>
                    <a:pt x="3285" y="337"/>
                  </a:lnTo>
                  <a:lnTo>
                    <a:pt x="3285" y="339"/>
                  </a:lnTo>
                  <a:lnTo>
                    <a:pt x="3285" y="339"/>
                  </a:lnTo>
                  <a:lnTo>
                    <a:pt x="3283" y="338"/>
                  </a:lnTo>
                  <a:lnTo>
                    <a:pt x="3280" y="335"/>
                  </a:lnTo>
                  <a:lnTo>
                    <a:pt x="3279" y="333"/>
                  </a:lnTo>
                  <a:lnTo>
                    <a:pt x="3276" y="332"/>
                  </a:lnTo>
                  <a:lnTo>
                    <a:pt x="3275" y="331"/>
                  </a:lnTo>
                  <a:lnTo>
                    <a:pt x="3274" y="332"/>
                  </a:lnTo>
                  <a:lnTo>
                    <a:pt x="3274" y="333"/>
                  </a:lnTo>
                  <a:lnTo>
                    <a:pt x="3274" y="335"/>
                  </a:lnTo>
                  <a:lnTo>
                    <a:pt x="3275" y="336"/>
                  </a:lnTo>
                  <a:lnTo>
                    <a:pt x="3276" y="337"/>
                  </a:lnTo>
                  <a:lnTo>
                    <a:pt x="3278" y="338"/>
                  </a:lnTo>
                  <a:lnTo>
                    <a:pt x="3279" y="341"/>
                  </a:lnTo>
                  <a:lnTo>
                    <a:pt x="3280" y="343"/>
                  </a:lnTo>
                  <a:lnTo>
                    <a:pt x="3281" y="344"/>
                  </a:lnTo>
                  <a:lnTo>
                    <a:pt x="3281" y="347"/>
                  </a:lnTo>
                  <a:lnTo>
                    <a:pt x="3281" y="347"/>
                  </a:lnTo>
                  <a:lnTo>
                    <a:pt x="3279" y="348"/>
                  </a:lnTo>
                  <a:lnTo>
                    <a:pt x="3283" y="356"/>
                  </a:lnTo>
                  <a:lnTo>
                    <a:pt x="3281" y="357"/>
                  </a:lnTo>
                  <a:lnTo>
                    <a:pt x="3281" y="357"/>
                  </a:lnTo>
                  <a:lnTo>
                    <a:pt x="3280" y="356"/>
                  </a:lnTo>
                  <a:lnTo>
                    <a:pt x="3279" y="354"/>
                  </a:lnTo>
                  <a:lnTo>
                    <a:pt x="3279" y="353"/>
                  </a:lnTo>
                  <a:lnTo>
                    <a:pt x="3278" y="354"/>
                  </a:lnTo>
                  <a:lnTo>
                    <a:pt x="3278" y="356"/>
                  </a:lnTo>
                  <a:lnTo>
                    <a:pt x="3278" y="357"/>
                  </a:lnTo>
                  <a:lnTo>
                    <a:pt x="3278" y="358"/>
                  </a:lnTo>
                  <a:lnTo>
                    <a:pt x="3279" y="358"/>
                  </a:lnTo>
                  <a:lnTo>
                    <a:pt x="3280" y="361"/>
                  </a:lnTo>
                  <a:lnTo>
                    <a:pt x="3281" y="364"/>
                  </a:lnTo>
                  <a:lnTo>
                    <a:pt x="3283" y="367"/>
                  </a:lnTo>
                  <a:lnTo>
                    <a:pt x="3279" y="367"/>
                  </a:lnTo>
                  <a:lnTo>
                    <a:pt x="3279" y="369"/>
                  </a:lnTo>
                  <a:lnTo>
                    <a:pt x="3280" y="372"/>
                  </a:lnTo>
                  <a:lnTo>
                    <a:pt x="3280" y="373"/>
                  </a:lnTo>
                  <a:lnTo>
                    <a:pt x="3280" y="374"/>
                  </a:lnTo>
                  <a:lnTo>
                    <a:pt x="3279" y="374"/>
                  </a:lnTo>
                  <a:lnTo>
                    <a:pt x="3279" y="376"/>
                  </a:lnTo>
                  <a:lnTo>
                    <a:pt x="3278" y="377"/>
                  </a:lnTo>
                  <a:lnTo>
                    <a:pt x="3278" y="381"/>
                  </a:lnTo>
                  <a:lnTo>
                    <a:pt x="3279" y="383"/>
                  </a:lnTo>
                  <a:lnTo>
                    <a:pt x="3279" y="387"/>
                  </a:lnTo>
                  <a:lnTo>
                    <a:pt x="3279" y="390"/>
                  </a:lnTo>
                  <a:lnTo>
                    <a:pt x="3279" y="393"/>
                  </a:lnTo>
                  <a:lnTo>
                    <a:pt x="3278" y="405"/>
                  </a:lnTo>
                  <a:lnTo>
                    <a:pt x="3279" y="419"/>
                  </a:lnTo>
                  <a:lnTo>
                    <a:pt x="3284" y="434"/>
                  </a:lnTo>
                  <a:lnTo>
                    <a:pt x="3288" y="449"/>
                  </a:lnTo>
                  <a:lnTo>
                    <a:pt x="3290" y="450"/>
                  </a:lnTo>
                  <a:lnTo>
                    <a:pt x="3291" y="453"/>
                  </a:lnTo>
                  <a:lnTo>
                    <a:pt x="3293" y="455"/>
                  </a:lnTo>
                  <a:lnTo>
                    <a:pt x="3294" y="459"/>
                  </a:lnTo>
                  <a:lnTo>
                    <a:pt x="3295" y="461"/>
                  </a:lnTo>
                  <a:lnTo>
                    <a:pt x="3296" y="464"/>
                  </a:lnTo>
                  <a:lnTo>
                    <a:pt x="3296" y="465"/>
                  </a:lnTo>
                  <a:lnTo>
                    <a:pt x="3297" y="465"/>
                  </a:lnTo>
                  <a:lnTo>
                    <a:pt x="3299" y="468"/>
                  </a:lnTo>
                  <a:lnTo>
                    <a:pt x="3300" y="469"/>
                  </a:lnTo>
                  <a:lnTo>
                    <a:pt x="3301" y="471"/>
                  </a:lnTo>
                  <a:lnTo>
                    <a:pt x="3302" y="474"/>
                  </a:lnTo>
                  <a:lnTo>
                    <a:pt x="3304" y="476"/>
                  </a:lnTo>
                  <a:lnTo>
                    <a:pt x="3305" y="479"/>
                  </a:lnTo>
                  <a:lnTo>
                    <a:pt x="3305" y="480"/>
                  </a:lnTo>
                  <a:lnTo>
                    <a:pt x="3304" y="481"/>
                  </a:lnTo>
                  <a:lnTo>
                    <a:pt x="3301" y="480"/>
                  </a:lnTo>
                  <a:lnTo>
                    <a:pt x="3300" y="479"/>
                  </a:lnTo>
                  <a:lnTo>
                    <a:pt x="3300" y="476"/>
                  </a:lnTo>
                  <a:lnTo>
                    <a:pt x="3299" y="475"/>
                  </a:lnTo>
                  <a:lnTo>
                    <a:pt x="3297" y="474"/>
                  </a:lnTo>
                  <a:lnTo>
                    <a:pt x="3295" y="474"/>
                  </a:lnTo>
                  <a:lnTo>
                    <a:pt x="3294" y="476"/>
                  </a:lnTo>
                  <a:lnTo>
                    <a:pt x="3294" y="478"/>
                  </a:lnTo>
                  <a:lnTo>
                    <a:pt x="3294" y="478"/>
                  </a:lnTo>
                  <a:lnTo>
                    <a:pt x="3293" y="479"/>
                  </a:lnTo>
                  <a:lnTo>
                    <a:pt x="3291" y="479"/>
                  </a:lnTo>
                  <a:lnTo>
                    <a:pt x="3291" y="479"/>
                  </a:lnTo>
                  <a:lnTo>
                    <a:pt x="3290" y="478"/>
                  </a:lnTo>
                  <a:lnTo>
                    <a:pt x="3289" y="475"/>
                  </a:lnTo>
                  <a:lnTo>
                    <a:pt x="3289" y="474"/>
                  </a:lnTo>
                  <a:lnTo>
                    <a:pt x="3288" y="473"/>
                  </a:lnTo>
                  <a:lnTo>
                    <a:pt x="3286" y="473"/>
                  </a:lnTo>
                  <a:lnTo>
                    <a:pt x="3285" y="473"/>
                  </a:lnTo>
                  <a:lnTo>
                    <a:pt x="3283" y="471"/>
                  </a:lnTo>
                  <a:lnTo>
                    <a:pt x="3281" y="470"/>
                  </a:lnTo>
                  <a:lnTo>
                    <a:pt x="3280" y="469"/>
                  </a:lnTo>
                  <a:lnTo>
                    <a:pt x="3279" y="468"/>
                  </a:lnTo>
                  <a:lnTo>
                    <a:pt x="3278" y="464"/>
                  </a:lnTo>
                  <a:lnTo>
                    <a:pt x="3278" y="461"/>
                  </a:lnTo>
                  <a:lnTo>
                    <a:pt x="3279" y="460"/>
                  </a:lnTo>
                  <a:lnTo>
                    <a:pt x="3279" y="458"/>
                  </a:lnTo>
                  <a:lnTo>
                    <a:pt x="3279" y="456"/>
                  </a:lnTo>
                  <a:lnTo>
                    <a:pt x="3279" y="455"/>
                  </a:lnTo>
                  <a:lnTo>
                    <a:pt x="3278" y="453"/>
                  </a:lnTo>
                  <a:lnTo>
                    <a:pt x="3276" y="449"/>
                  </a:lnTo>
                  <a:lnTo>
                    <a:pt x="3275" y="446"/>
                  </a:lnTo>
                  <a:lnTo>
                    <a:pt x="3274" y="443"/>
                  </a:lnTo>
                  <a:lnTo>
                    <a:pt x="3271" y="440"/>
                  </a:lnTo>
                  <a:lnTo>
                    <a:pt x="3271" y="439"/>
                  </a:lnTo>
                  <a:lnTo>
                    <a:pt x="3270" y="438"/>
                  </a:lnTo>
                  <a:lnTo>
                    <a:pt x="3269" y="436"/>
                  </a:lnTo>
                  <a:lnTo>
                    <a:pt x="3266" y="436"/>
                  </a:lnTo>
                  <a:lnTo>
                    <a:pt x="3264" y="436"/>
                  </a:lnTo>
                  <a:lnTo>
                    <a:pt x="3263" y="435"/>
                  </a:lnTo>
                  <a:lnTo>
                    <a:pt x="3260" y="434"/>
                  </a:lnTo>
                  <a:lnTo>
                    <a:pt x="3259" y="432"/>
                  </a:lnTo>
                  <a:lnTo>
                    <a:pt x="3256" y="428"/>
                  </a:lnTo>
                  <a:lnTo>
                    <a:pt x="3256" y="425"/>
                  </a:lnTo>
                  <a:lnTo>
                    <a:pt x="3256" y="423"/>
                  </a:lnTo>
                  <a:lnTo>
                    <a:pt x="3255" y="419"/>
                  </a:lnTo>
                  <a:lnTo>
                    <a:pt x="3255" y="417"/>
                  </a:lnTo>
                  <a:lnTo>
                    <a:pt x="3255" y="414"/>
                  </a:lnTo>
                  <a:lnTo>
                    <a:pt x="3255" y="412"/>
                  </a:lnTo>
                  <a:lnTo>
                    <a:pt x="3255" y="412"/>
                  </a:lnTo>
                  <a:lnTo>
                    <a:pt x="3256" y="412"/>
                  </a:lnTo>
                  <a:lnTo>
                    <a:pt x="3258" y="410"/>
                  </a:lnTo>
                  <a:lnTo>
                    <a:pt x="3259" y="409"/>
                  </a:lnTo>
                  <a:lnTo>
                    <a:pt x="3260" y="408"/>
                  </a:lnTo>
                  <a:lnTo>
                    <a:pt x="3260" y="405"/>
                  </a:lnTo>
                  <a:lnTo>
                    <a:pt x="3260" y="403"/>
                  </a:lnTo>
                  <a:lnTo>
                    <a:pt x="3259" y="400"/>
                  </a:lnTo>
                  <a:lnTo>
                    <a:pt x="3259" y="398"/>
                  </a:lnTo>
                  <a:lnTo>
                    <a:pt x="3259" y="390"/>
                  </a:lnTo>
                  <a:lnTo>
                    <a:pt x="3258" y="389"/>
                  </a:lnTo>
                  <a:lnTo>
                    <a:pt x="3256" y="389"/>
                  </a:lnTo>
                  <a:lnTo>
                    <a:pt x="3256" y="388"/>
                  </a:lnTo>
                  <a:lnTo>
                    <a:pt x="3256" y="387"/>
                  </a:lnTo>
                  <a:lnTo>
                    <a:pt x="3256" y="386"/>
                  </a:lnTo>
                  <a:lnTo>
                    <a:pt x="3256" y="383"/>
                  </a:lnTo>
                  <a:lnTo>
                    <a:pt x="3255" y="382"/>
                  </a:lnTo>
                  <a:lnTo>
                    <a:pt x="3255" y="381"/>
                  </a:lnTo>
                  <a:lnTo>
                    <a:pt x="3255" y="378"/>
                  </a:lnTo>
                  <a:lnTo>
                    <a:pt x="3255" y="378"/>
                  </a:lnTo>
                  <a:lnTo>
                    <a:pt x="3256" y="377"/>
                  </a:lnTo>
                  <a:lnTo>
                    <a:pt x="3256" y="378"/>
                  </a:lnTo>
                  <a:lnTo>
                    <a:pt x="3258" y="379"/>
                  </a:lnTo>
                  <a:lnTo>
                    <a:pt x="3259" y="378"/>
                  </a:lnTo>
                  <a:lnTo>
                    <a:pt x="3259" y="377"/>
                  </a:lnTo>
                  <a:lnTo>
                    <a:pt x="3258" y="373"/>
                  </a:lnTo>
                  <a:lnTo>
                    <a:pt x="3258" y="369"/>
                  </a:lnTo>
                  <a:lnTo>
                    <a:pt x="3258" y="366"/>
                  </a:lnTo>
                  <a:lnTo>
                    <a:pt x="3258" y="364"/>
                  </a:lnTo>
                  <a:lnTo>
                    <a:pt x="3259" y="364"/>
                  </a:lnTo>
                  <a:lnTo>
                    <a:pt x="3260" y="363"/>
                  </a:lnTo>
                  <a:lnTo>
                    <a:pt x="3261" y="362"/>
                  </a:lnTo>
                  <a:lnTo>
                    <a:pt x="3261" y="361"/>
                  </a:lnTo>
                  <a:lnTo>
                    <a:pt x="3261" y="358"/>
                  </a:lnTo>
                  <a:lnTo>
                    <a:pt x="3261" y="356"/>
                  </a:lnTo>
                  <a:lnTo>
                    <a:pt x="3261" y="353"/>
                  </a:lnTo>
                  <a:lnTo>
                    <a:pt x="3260" y="351"/>
                  </a:lnTo>
                  <a:lnTo>
                    <a:pt x="3259" y="348"/>
                  </a:lnTo>
                  <a:lnTo>
                    <a:pt x="3258" y="347"/>
                  </a:lnTo>
                  <a:lnTo>
                    <a:pt x="3256" y="344"/>
                  </a:lnTo>
                  <a:lnTo>
                    <a:pt x="3256" y="342"/>
                  </a:lnTo>
                  <a:lnTo>
                    <a:pt x="3258" y="341"/>
                  </a:lnTo>
                  <a:lnTo>
                    <a:pt x="3258" y="338"/>
                  </a:lnTo>
                  <a:lnTo>
                    <a:pt x="3259" y="336"/>
                  </a:lnTo>
                  <a:lnTo>
                    <a:pt x="3259" y="335"/>
                  </a:lnTo>
                  <a:lnTo>
                    <a:pt x="3259" y="322"/>
                  </a:lnTo>
                  <a:lnTo>
                    <a:pt x="3261" y="318"/>
                  </a:lnTo>
                  <a:lnTo>
                    <a:pt x="3261" y="316"/>
                  </a:lnTo>
                  <a:lnTo>
                    <a:pt x="3261" y="313"/>
                  </a:lnTo>
                  <a:lnTo>
                    <a:pt x="3261" y="303"/>
                  </a:lnTo>
                  <a:lnTo>
                    <a:pt x="3261" y="301"/>
                  </a:lnTo>
                  <a:lnTo>
                    <a:pt x="3260" y="301"/>
                  </a:lnTo>
                  <a:lnTo>
                    <a:pt x="3260" y="300"/>
                  </a:lnTo>
                  <a:lnTo>
                    <a:pt x="3259" y="297"/>
                  </a:lnTo>
                  <a:lnTo>
                    <a:pt x="3258" y="296"/>
                  </a:lnTo>
                  <a:lnTo>
                    <a:pt x="3256" y="293"/>
                  </a:lnTo>
                  <a:lnTo>
                    <a:pt x="3256" y="290"/>
                  </a:lnTo>
                  <a:lnTo>
                    <a:pt x="3255" y="287"/>
                  </a:lnTo>
                  <a:lnTo>
                    <a:pt x="3255" y="285"/>
                  </a:lnTo>
                  <a:lnTo>
                    <a:pt x="3255" y="282"/>
                  </a:lnTo>
                  <a:lnTo>
                    <a:pt x="3256" y="282"/>
                  </a:lnTo>
                  <a:lnTo>
                    <a:pt x="3256" y="282"/>
                  </a:lnTo>
                  <a:lnTo>
                    <a:pt x="3258" y="282"/>
                  </a:lnTo>
                  <a:lnTo>
                    <a:pt x="3258" y="284"/>
                  </a:lnTo>
                  <a:lnTo>
                    <a:pt x="3259" y="282"/>
                  </a:lnTo>
                  <a:lnTo>
                    <a:pt x="3259" y="282"/>
                  </a:lnTo>
                  <a:lnTo>
                    <a:pt x="3259" y="281"/>
                  </a:lnTo>
                  <a:lnTo>
                    <a:pt x="3259" y="280"/>
                  </a:lnTo>
                  <a:lnTo>
                    <a:pt x="3260" y="279"/>
                  </a:lnTo>
                  <a:lnTo>
                    <a:pt x="3260" y="277"/>
                  </a:lnTo>
                  <a:lnTo>
                    <a:pt x="3261" y="276"/>
                  </a:lnTo>
                  <a:lnTo>
                    <a:pt x="3264" y="279"/>
                  </a:lnTo>
                  <a:lnTo>
                    <a:pt x="3264" y="280"/>
                  </a:lnTo>
                  <a:lnTo>
                    <a:pt x="3265" y="280"/>
                  </a:lnTo>
                  <a:lnTo>
                    <a:pt x="3266" y="280"/>
                  </a:lnTo>
                  <a:lnTo>
                    <a:pt x="3268" y="280"/>
                  </a:lnTo>
                  <a:lnTo>
                    <a:pt x="3269" y="279"/>
                  </a:lnTo>
                  <a:lnTo>
                    <a:pt x="3268" y="276"/>
                  </a:lnTo>
                  <a:lnTo>
                    <a:pt x="3268" y="274"/>
                  </a:lnTo>
                  <a:lnTo>
                    <a:pt x="3268" y="271"/>
                  </a:lnTo>
                  <a:lnTo>
                    <a:pt x="3266" y="270"/>
                  </a:lnTo>
                  <a:lnTo>
                    <a:pt x="3266" y="267"/>
                  </a:lnTo>
                  <a:lnTo>
                    <a:pt x="3265" y="266"/>
                  </a:lnTo>
                  <a:lnTo>
                    <a:pt x="3266" y="266"/>
                  </a:lnTo>
                  <a:lnTo>
                    <a:pt x="3268" y="266"/>
                  </a:lnTo>
                  <a:lnTo>
                    <a:pt x="3269" y="266"/>
                  </a:lnTo>
                  <a:lnTo>
                    <a:pt x="3270" y="266"/>
                  </a:lnTo>
                  <a:lnTo>
                    <a:pt x="3270" y="265"/>
                  </a:lnTo>
                  <a:lnTo>
                    <a:pt x="3270" y="262"/>
                  </a:lnTo>
                  <a:lnTo>
                    <a:pt x="3270" y="261"/>
                  </a:lnTo>
                  <a:lnTo>
                    <a:pt x="3270" y="259"/>
                  </a:lnTo>
                  <a:lnTo>
                    <a:pt x="3270" y="256"/>
                  </a:lnTo>
                  <a:lnTo>
                    <a:pt x="3270" y="255"/>
                  </a:lnTo>
                  <a:lnTo>
                    <a:pt x="3273" y="255"/>
                  </a:lnTo>
                  <a:lnTo>
                    <a:pt x="3274" y="254"/>
                  </a:lnTo>
                  <a:lnTo>
                    <a:pt x="3275" y="254"/>
                  </a:lnTo>
                  <a:lnTo>
                    <a:pt x="3276" y="254"/>
                  </a:lnTo>
                  <a:lnTo>
                    <a:pt x="3276" y="252"/>
                  </a:lnTo>
                  <a:lnTo>
                    <a:pt x="3276" y="247"/>
                  </a:lnTo>
                  <a:lnTo>
                    <a:pt x="3278" y="247"/>
                  </a:lnTo>
                  <a:lnTo>
                    <a:pt x="3279" y="249"/>
                  </a:lnTo>
                  <a:lnTo>
                    <a:pt x="3279" y="250"/>
                  </a:lnTo>
                  <a:lnTo>
                    <a:pt x="3280" y="251"/>
                  </a:lnTo>
                  <a:lnTo>
                    <a:pt x="3281" y="252"/>
                  </a:lnTo>
                  <a:lnTo>
                    <a:pt x="3281" y="252"/>
                  </a:lnTo>
                  <a:lnTo>
                    <a:pt x="3281" y="252"/>
                  </a:lnTo>
                  <a:lnTo>
                    <a:pt x="3283" y="250"/>
                  </a:lnTo>
                  <a:lnTo>
                    <a:pt x="3281" y="247"/>
                  </a:lnTo>
                  <a:lnTo>
                    <a:pt x="3281" y="246"/>
                  </a:lnTo>
                  <a:lnTo>
                    <a:pt x="3281" y="244"/>
                  </a:lnTo>
                  <a:lnTo>
                    <a:pt x="3281" y="242"/>
                  </a:lnTo>
                  <a:lnTo>
                    <a:pt x="3281" y="241"/>
                  </a:lnTo>
                  <a:lnTo>
                    <a:pt x="3283" y="241"/>
                  </a:lnTo>
                  <a:lnTo>
                    <a:pt x="3285" y="242"/>
                  </a:lnTo>
                  <a:lnTo>
                    <a:pt x="3286" y="242"/>
                  </a:lnTo>
                  <a:lnTo>
                    <a:pt x="3288" y="244"/>
                  </a:lnTo>
                  <a:lnTo>
                    <a:pt x="3289" y="245"/>
                  </a:lnTo>
                  <a:lnTo>
                    <a:pt x="3290" y="247"/>
                  </a:lnTo>
                  <a:lnTo>
                    <a:pt x="3293" y="247"/>
                  </a:lnTo>
                  <a:lnTo>
                    <a:pt x="3293" y="246"/>
                  </a:lnTo>
                  <a:lnTo>
                    <a:pt x="3294" y="245"/>
                  </a:lnTo>
                  <a:lnTo>
                    <a:pt x="3294" y="245"/>
                  </a:lnTo>
                  <a:lnTo>
                    <a:pt x="3295" y="245"/>
                  </a:lnTo>
                  <a:lnTo>
                    <a:pt x="3297" y="246"/>
                  </a:lnTo>
                  <a:lnTo>
                    <a:pt x="3300" y="246"/>
                  </a:lnTo>
                  <a:lnTo>
                    <a:pt x="3302" y="245"/>
                  </a:lnTo>
                  <a:lnTo>
                    <a:pt x="3305" y="242"/>
                  </a:lnTo>
                  <a:lnTo>
                    <a:pt x="3306" y="241"/>
                  </a:lnTo>
                  <a:lnTo>
                    <a:pt x="3307" y="240"/>
                  </a:lnTo>
                  <a:lnTo>
                    <a:pt x="3309" y="239"/>
                  </a:lnTo>
                  <a:lnTo>
                    <a:pt x="3309" y="238"/>
                  </a:lnTo>
                  <a:lnTo>
                    <a:pt x="3309" y="236"/>
                  </a:lnTo>
                  <a:lnTo>
                    <a:pt x="3307" y="234"/>
                  </a:lnTo>
                  <a:lnTo>
                    <a:pt x="3307" y="230"/>
                  </a:lnTo>
                  <a:lnTo>
                    <a:pt x="3309" y="226"/>
                  </a:lnTo>
                  <a:lnTo>
                    <a:pt x="3311" y="224"/>
                  </a:lnTo>
                  <a:lnTo>
                    <a:pt x="3312" y="223"/>
                  </a:lnTo>
                  <a:lnTo>
                    <a:pt x="3314" y="221"/>
                  </a:lnTo>
                  <a:lnTo>
                    <a:pt x="3316" y="221"/>
                  </a:lnTo>
                  <a:lnTo>
                    <a:pt x="3317" y="220"/>
                  </a:lnTo>
                  <a:close/>
                  <a:moveTo>
                    <a:pt x="3342" y="98"/>
                  </a:moveTo>
                  <a:lnTo>
                    <a:pt x="3345" y="99"/>
                  </a:lnTo>
                  <a:lnTo>
                    <a:pt x="3346" y="99"/>
                  </a:lnTo>
                  <a:lnTo>
                    <a:pt x="3349" y="101"/>
                  </a:lnTo>
                  <a:lnTo>
                    <a:pt x="3350" y="102"/>
                  </a:lnTo>
                  <a:lnTo>
                    <a:pt x="3350" y="104"/>
                  </a:lnTo>
                  <a:lnTo>
                    <a:pt x="3351" y="104"/>
                  </a:lnTo>
                  <a:lnTo>
                    <a:pt x="3352" y="106"/>
                  </a:lnTo>
                  <a:lnTo>
                    <a:pt x="3352" y="107"/>
                  </a:lnTo>
                  <a:lnTo>
                    <a:pt x="3351" y="107"/>
                  </a:lnTo>
                  <a:lnTo>
                    <a:pt x="3350" y="106"/>
                  </a:lnTo>
                  <a:lnTo>
                    <a:pt x="3347" y="104"/>
                  </a:lnTo>
                  <a:lnTo>
                    <a:pt x="3346" y="103"/>
                  </a:lnTo>
                  <a:lnTo>
                    <a:pt x="3345" y="101"/>
                  </a:lnTo>
                  <a:lnTo>
                    <a:pt x="3342" y="99"/>
                  </a:lnTo>
                  <a:lnTo>
                    <a:pt x="3342" y="98"/>
                  </a:lnTo>
                  <a:lnTo>
                    <a:pt x="3342" y="98"/>
                  </a:lnTo>
                  <a:close/>
                  <a:moveTo>
                    <a:pt x="1171" y="67"/>
                  </a:moveTo>
                  <a:lnTo>
                    <a:pt x="1174" y="68"/>
                  </a:lnTo>
                  <a:lnTo>
                    <a:pt x="1176" y="70"/>
                  </a:lnTo>
                  <a:lnTo>
                    <a:pt x="1177" y="71"/>
                  </a:lnTo>
                  <a:lnTo>
                    <a:pt x="1177" y="72"/>
                  </a:lnTo>
                  <a:lnTo>
                    <a:pt x="1177" y="73"/>
                  </a:lnTo>
                  <a:lnTo>
                    <a:pt x="1179" y="75"/>
                  </a:lnTo>
                  <a:lnTo>
                    <a:pt x="1180" y="76"/>
                  </a:lnTo>
                  <a:lnTo>
                    <a:pt x="1181" y="77"/>
                  </a:lnTo>
                  <a:lnTo>
                    <a:pt x="1183" y="77"/>
                  </a:lnTo>
                  <a:lnTo>
                    <a:pt x="1193" y="77"/>
                  </a:lnTo>
                  <a:lnTo>
                    <a:pt x="1200" y="80"/>
                  </a:lnTo>
                  <a:lnTo>
                    <a:pt x="1202" y="85"/>
                  </a:lnTo>
                  <a:lnTo>
                    <a:pt x="1205" y="93"/>
                  </a:lnTo>
                  <a:lnTo>
                    <a:pt x="1206" y="99"/>
                  </a:lnTo>
                  <a:lnTo>
                    <a:pt x="1211" y="106"/>
                  </a:lnTo>
                  <a:lnTo>
                    <a:pt x="1215" y="111"/>
                  </a:lnTo>
                  <a:lnTo>
                    <a:pt x="1218" y="117"/>
                  </a:lnTo>
                  <a:lnTo>
                    <a:pt x="1218" y="123"/>
                  </a:lnTo>
                  <a:lnTo>
                    <a:pt x="1220" y="131"/>
                  </a:lnTo>
                  <a:lnTo>
                    <a:pt x="1226" y="138"/>
                  </a:lnTo>
                  <a:lnTo>
                    <a:pt x="1228" y="139"/>
                  </a:lnTo>
                  <a:lnTo>
                    <a:pt x="1231" y="143"/>
                  </a:lnTo>
                  <a:lnTo>
                    <a:pt x="1233" y="147"/>
                  </a:lnTo>
                  <a:lnTo>
                    <a:pt x="1236" y="150"/>
                  </a:lnTo>
                  <a:lnTo>
                    <a:pt x="1237" y="154"/>
                  </a:lnTo>
                  <a:lnTo>
                    <a:pt x="1237" y="157"/>
                  </a:lnTo>
                  <a:lnTo>
                    <a:pt x="1236" y="159"/>
                  </a:lnTo>
                  <a:lnTo>
                    <a:pt x="1235" y="160"/>
                  </a:lnTo>
                  <a:lnTo>
                    <a:pt x="1233" y="160"/>
                  </a:lnTo>
                  <a:lnTo>
                    <a:pt x="1231" y="160"/>
                  </a:lnTo>
                  <a:lnTo>
                    <a:pt x="1228" y="160"/>
                  </a:lnTo>
                  <a:lnTo>
                    <a:pt x="1226" y="160"/>
                  </a:lnTo>
                  <a:lnTo>
                    <a:pt x="1222" y="160"/>
                  </a:lnTo>
                  <a:lnTo>
                    <a:pt x="1220" y="160"/>
                  </a:lnTo>
                  <a:lnTo>
                    <a:pt x="1218" y="160"/>
                  </a:lnTo>
                  <a:lnTo>
                    <a:pt x="1217" y="164"/>
                  </a:lnTo>
                  <a:lnTo>
                    <a:pt x="1217" y="167"/>
                  </a:lnTo>
                  <a:lnTo>
                    <a:pt x="1218" y="169"/>
                  </a:lnTo>
                  <a:lnTo>
                    <a:pt x="1220" y="172"/>
                  </a:lnTo>
                  <a:lnTo>
                    <a:pt x="1221" y="174"/>
                  </a:lnTo>
                  <a:lnTo>
                    <a:pt x="1220" y="177"/>
                  </a:lnTo>
                  <a:lnTo>
                    <a:pt x="1218" y="178"/>
                  </a:lnTo>
                  <a:lnTo>
                    <a:pt x="1216" y="180"/>
                  </a:lnTo>
                  <a:lnTo>
                    <a:pt x="1215" y="182"/>
                  </a:lnTo>
                  <a:lnTo>
                    <a:pt x="1216" y="185"/>
                  </a:lnTo>
                  <a:lnTo>
                    <a:pt x="1217" y="188"/>
                  </a:lnTo>
                  <a:lnTo>
                    <a:pt x="1218" y="190"/>
                  </a:lnTo>
                  <a:lnTo>
                    <a:pt x="1221" y="191"/>
                  </a:lnTo>
                  <a:lnTo>
                    <a:pt x="1223" y="193"/>
                  </a:lnTo>
                  <a:lnTo>
                    <a:pt x="1226" y="193"/>
                  </a:lnTo>
                  <a:lnTo>
                    <a:pt x="1228" y="193"/>
                  </a:lnTo>
                  <a:lnTo>
                    <a:pt x="1231" y="191"/>
                  </a:lnTo>
                  <a:lnTo>
                    <a:pt x="1233" y="190"/>
                  </a:lnTo>
                  <a:lnTo>
                    <a:pt x="1236" y="190"/>
                  </a:lnTo>
                  <a:lnTo>
                    <a:pt x="1238" y="190"/>
                  </a:lnTo>
                  <a:lnTo>
                    <a:pt x="1241" y="190"/>
                  </a:lnTo>
                  <a:lnTo>
                    <a:pt x="1245" y="193"/>
                  </a:lnTo>
                  <a:lnTo>
                    <a:pt x="1246" y="194"/>
                  </a:lnTo>
                  <a:lnTo>
                    <a:pt x="1248" y="195"/>
                  </a:lnTo>
                  <a:lnTo>
                    <a:pt x="1251" y="196"/>
                  </a:lnTo>
                  <a:lnTo>
                    <a:pt x="1253" y="196"/>
                  </a:lnTo>
                  <a:lnTo>
                    <a:pt x="1256" y="198"/>
                  </a:lnTo>
                  <a:lnTo>
                    <a:pt x="1257" y="200"/>
                  </a:lnTo>
                  <a:lnTo>
                    <a:pt x="1257" y="208"/>
                  </a:lnTo>
                  <a:lnTo>
                    <a:pt x="1253" y="216"/>
                  </a:lnTo>
                  <a:lnTo>
                    <a:pt x="1252" y="224"/>
                  </a:lnTo>
                  <a:lnTo>
                    <a:pt x="1252" y="226"/>
                  </a:lnTo>
                  <a:lnTo>
                    <a:pt x="1253" y="229"/>
                  </a:lnTo>
                  <a:lnTo>
                    <a:pt x="1254" y="233"/>
                  </a:lnTo>
                  <a:lnTo>
                    <a:pt x="1254" y="234"/>
                  </a:lnTo>
                  <a:lnTo>
                    <a:pt x="1254" y="239"/>
                  </a:lnTo>
                  <a:lnTo>
                    <a:pt x="1257" y="247"/>
                  </a:lnTo>
                  <a:lnTo>
                    <a:pt x="1259" y="255"/>
                  </a:lnTo>
                  <a:lnTo>
                    <a:pt x="1264" y="257"/>
                  </a:lnTo>
                  <a:lnTo>
                    <a:pt x="1267" y="249"/>
                  </a:lnTo>
                  <a:lnTo>
                    <a:pt x="1268" y="239"/>
                  </a:lnTo>
                  <a:lnTo>
                    <a:pt x="1271" y="229"/>
                  </a:lnTo>
                  <a:lnTo>
                    <a:pt x="1274" y="219"/>
                  </a:lnTo>
                  <a:lnTo>
                    <a:pt x="1283" y="211"/>
                  </a:lnTo>
                  <a:lnTo>
                    <a:pt x="1288" y="209"/>
                  </a:lnTo>
                  <a:lnTo>
                    <a:pt x="1293" y="206"/>
                  </a:lnTo>
                  <a:lnTo>
                    <a:pt x="1299" y="206"/>
                  </a:lnTo>
                  <a:lnTo>
                    <a:pt x="1304" y="208"/>
                  </a:lnTo>
                  <a:lnTo>
                    <a:pt x="1307" y="216"/>
                  </a:lnTo>
                  <a:lnTo>
                    <a:pt x="1311" y="223"/>
                  </a:lnTo>
                  <a:lnTo>
                    <a:pt x="1317" y="229"/>
                  </a:lnTo>
                  <a:lnTo>
                    <a:pt x="1322" y="233"/>
                  </a:lnTo>
                  <a:lnTo>
                    <a:pt x="1326" y="238"/>
                  </a:lnTo>
                  <a:lnTo>
                    <a:pt x="1327" y="242"/>
                  </a:lnTo>
                  <a:lnTo>
                    <a:pt x="1328" y="247"/>
                  </a:lnTo>
                  <a:lnTo>
                    <a:pt x="1327" y="251"/>
                  </a:lnTo>
                  <a:lnTo>
                    <a:pt x="1324" y="254"/>
                  </a:lnTo>
                  <a:lnTo>
                    <a:pt x="1322" y="255"/>
                  </a:lnTo>
                  <a:lnTo>
                    <a:pt x="1319" y="256"/>
                  </a:lnTo>
                  <a:lnTo>
                    <a:pt x="1317" y="259"/>
                  </a:lnTo>
                  <a:lnTo>
                    <a:pt x="1314" y="261"/>
                  </a:lnTo>
                  <a:lnTo>
                    <a:pt x="1309" y="270"/>
                  </a:lnTo>
                  <a:lnTo>
                    <a:pt x="1308" y="281"/>
                  </a:lnTo>
                  <a:lnTo>
                    <a:pt x="1311" y="292"/>
                  </a:lnTo>
                  <a:lnTo>
                    <a:pt x="1317" y="300"/>
                  </a:lnTo>
                  <a:lnTo>
                    <a:pt x="1319" y="301"/>
                  </a:lnTo>
                  <a:lnTo>
                    <a:pt x="1321" y="302"/>
                  </a:lnTo>
                  <a:lnTo>
                    <a:pt x="1322" y="302"/>
                  </a:lnTo>
                  <a:lnTo>
                    <a:pt x="1323" y="303"/>
                  </a:lnTo>
                  <a:lnTo>
                    <a:pt x="1324" y="306"/>
                  </a:lnTo>
                  <a:lnTo>
                    <a:pt x="1326" y="307"/>
                  </a:lnTo>
                  <a:lnTo>
                    <a:pt x="1328" y="310"/>
                  </a:lnTo>
                  <a:lnTo>
                    <a:pt x="1330" y="312"/>
                  </a:lnTo>
                  <a:lnTo>
                    <a:pt x="1333" y="313"/>
                  </a:lnTo>
                  <a:lnTo>
                    <a:pt x="1335" y="312"/>
                  </a:lnTo>
                  <a:lnTo>
                    <a:pt x="1338" y="311"/>
                  </a:lnTo>
                  <a:lnTo>
                    <a:pt x="1339" y="308"/>
                  </a:lnTo>
                  <a:lnTo>
                    <a:pt x="1340" y="307"/>
                  </a:lnTo>
                  <a:lnTo>
                    <a:pt x="1340" y="305"/>
                  </a:lnTo>
                  <a:lnTo>
                    <a:pt x="1340" y="298"/>
                  </a:lnTo>
                  <a:lnTo>
                    <a:pt x="1338" y="292"/>
                  </a:lnTo>
                  <a:lnTo>
                    <a:pt x="1335" y="286"/>
                  </a:lnTo>
                  <a:lnTo>
                    <a:pt x="1335" y="279"/>
                  </a:lnTo>
                  <a:lnTo>
                    <a:pt x="1338" y="271"/>
                  </a:lnTo>
                  <a:lnTo>
                    <a:pt x="1343" y="267"/>
                  </a:lnTo>
                  <a:lnTo>
                    <a:pt x="1349" y="266"/>
                  </a:lnTo>
                  <a:lnTo>
                    <a:pt x="1355" y="266"/>
                  </a:lnTo>
                  <a:lnTo>
                    <a:pt x="1362" y="266"/>
                  </a:lnTo>
                  <a:lnTo>
                    <a:pt x="1368" y="264"/>
                  </a:lnTo>
                  <a:lnTo>
                    <a:pt x="1372" y="260"/>
                  </a:lnTo>
                  <a:lnTo>
                    <a:pt x="1372" y="255"/>
                  </a:lnTo>
                  <a:lnTo>
                    <a:pt x="1369" y="247"/>
                  </a:lnTo>
                  <a:lnTo>
                    <a:pt x="1368" y="241"/>
                  </a:lnTo>
                  <a:lnTo>
                    <a:pt x="1367" y="238"/>
                  </a:lnTo>
                  <a:lnTo>
                    <a:pt x="1367" y="234"/>
                  </a:lnTo>
                  <a:lnTo>
                    <a:pt x="1368" y="230"/>
                  </a:lnTo>
                  <a:lnTo>
                    <a:pt x="1369" y="228"/>
                  </a:lnTo>
                  <a:lnTo>
                    <a:pt x="1370" y="225"/>
                  </a:lnTo>
                  <a:lnTo>
                    <a:pt x="1373" y="223"/>
                  </a:lnTo>
                  <a:lnTo>
                    <a:pt x="1377" y="221"/>
                  </a:lnTo>
                  <a:lnTo>
                    <a:pt x="1380" y="221"/>
                  </a:lnTo>
                  <a:lnTo>
                    <a:pt x="1384" y="221"/>
                  </a:lnTo>
                  <a:lnTo>
                    <a:pt x="1387" y="220"/>
                  </a:lnTo>
                  <a:lnTo>
                    <a:pt x="1389" y="218"/>
                  </a:lnTo>
                  <a:lnTo>
                    <a:pt x="1390" y="215"/>
                  </a:lnTo>
                  <a:lnTo>
                    <a:pt x="1392" y="211"/>
                  </a:lnTo>
                  <a:lnTo>
                    <a:pt x="1390" y="208"/>
                  </a:lnTo>
                  <a:lnTo>
                    <a:pt x="1388" y="204"/>
                  </a:lnTo>
                  <a:lnTo>
                    <a:pt x="1384" y="200"/>
                  </a:lnTo>
                  <a:lnTo>
                    <a:pt x="1380" y="196"/>
                  </a:lnTo>
                  <a:lnTo>
                    <a:pt x="1378" y="193"/>
                  </a:lnTo>
                  <a:lnTo>
                    <a:pt x="1377" y="189"/>
                  </a:lnTo>
                  <a:lnTo>
                    <a:pt x="1375" y="187"/>
                  </a:lnTo>
                  <a:lnTo>
                    <a:pt x="1375" y="183"/>
                  </a:lnTo>
                  <a:lnTo>
                    <a:pt x="1377" y="179"/>
                  </a:lnTo>
                  <a:lnTo>
                    <a:pt x="1378" y="177"/>
                  </a:lnTo>
                  <a:lnTo>
                    <a:pt x="1380" y="174"/>
                  </a:lnTo>
                  <a:lnTo>
                    <a:pt x="1388" y="172"/>
                  </a:lnTo>
                  <a:lnTo>
                    <a:pt x="1400" y="173"/>
                  </a:lnTo>
                  <a:lnTo>
                    <a:pt x="1411" y="174"/>
                  </a:lnTo>
                  <a:lnTo>
                    <a:pt x="1421" y="177"/>
                  </a:lnTo>
                  <a:lnTo>
                    <a:pt x="1433" y="177"/>
                  </a:lnTo>
                  <a:lnTo>
                    <a:pt x="1443" y="179"/>
                  </a:lnTo>
                  <a:lnTo>
                    <a:pt x="1445" y="182"/>
                  </a:lnTo>
                  <a:lnTo>
                    <a:pt x="1446" y="184"/>
                  </a:lnTo>
                  <a:lnTo>
                    <a:pt x="1448" y="188"/>
                  </a:lnTo>
                  <a:lnTo>
                    <a:pt x="1450" y="190"/>
                  </a:lnTo>
                  <a:lnTo>
                    <a:pt x="1454" y="191"/>
                  </a:lnTo>
                  <a:lnTo>
                    <a:pt x="1456" y="193"/>
                  </a:lnTo>
                  <a:lnTo>
                    <a:pt x="1459" y="194"/>
                  </a:lnTo>
                  <a:lnTo>
                    <a:pt x="1461" y="196"/>
                  </a:lnTo>
                  <a:lnTo>
                    <a:pt x="1463" y="198"/>
                  </a:lnTo>
                  <a:lnTo>
                    <a:pt x="1464" y="200"/>
                  </a:lnTo>
                  <a:lnTo>
                    <a:pt x="1465" y="201"/>
                  </a:lnTo>
                  <a:lnTo>
                    <a:pt x="1468" y="203"/>
                  </a:lnTo>
                  <a:lnTo>
                    <a:pt x="1470" y="203"/>
                  </a:lnTo>
                  <a:lnTo>
                    <a:pt x="1471" y="204"/>
                  </a:lnTo>
                  <a:lnTo>
                    <a:pt x="1471" y="205"/>
                  </a:lnTo>
                  <a:lnTo>
                    <a:pt x="1472" y="206"/>
                  </a:lnTo>
                  <a:lnTo>
                    <a:pt x="1475" y="209"/>
                  </a:lnTo>
                  <a:lnTo>
                    <a:pt x="1476" y="210"/>
                  </a:lnTo>
                  <a:lnTo>
                    <a:pt x="1477" y="213"/>
                  </a:lnTo>
                  <a:lnTo>
                    <a:pt x="1477" y="214"/>
                  </a:lnTo>
                  <a:lnTo>
                    <a:pt x="1476" y="216"/>
                  </a:lnTo>
                  <a:lnTo>
                    <a:pt x="1475" y="216"/>
                  </a:lnTo>
                  <a:lnTo>
                    <a:pt x="1472" y="218"/>
                  </a:lnTo>
                  <a:lnTo>
                    <a:pt x="1470" y="218"/>
                  </a:lnTo>
                  <a:lnTo>
                    <a:pt x="1468" y="218"/>
                  </a:lnTo>
                  <a:lnTo>
                    <a:pt x="1465" y="218"/>
                  </a:lnTo>
                  <a:lnTo>
                    <a:pt x="1464" y="219"/>
                  </a:lnTo>
                  <a:lnTo>
                    <a:pt x="1463" y="220"/>
                  </a:lnTo>
                  <a:lnTo>
                    <a:pt x="1463" y="221"/>
                  </a:lnTo>
                  <a:lnTo>
                    <a:pt x="1464" y="224"/>
                  </a:lnTo>
                  <a:lnTo>
                    <a:pt x="1466" y="225"/>
                  </a:lnTo>
                  <a:lnTo>
                    <a:pt x="1469" y="226"/>
                  </a:lnTo>
                  <a:lnTo>
                    <a:pt x="1471" y="229"/>
                  </a:lnTo>
                  <a:lnTo>
                    <a:pt x="1474" y="231"/>
                  </a:lnTo>
                  <a:lnTo>
                    <a:pt x="1475" y="234"/>
                  </a:lnTo>
                  <a:lnTo>
                    <a:pt x="1474" y="238"/>
                  </a:lnTo>
                  <a:lnTo>
                    <a:pt x="1472" y="240"/>
                  </a:lnTo>
                  <a:lnTo>
                    <a:pt x="1469" y="242"/>
                  </a:lnTo>
                  <a:lnTo>
                    <a:pt x="1465" y="245"/>
                  </a:lnTo>
                  <a:lnTo>
                    <a:pt x="1461" y="246"/>
                  </a:lnTo>
                  <a:lnTo>
                    <a:pt x="1459" y="247"/>
                  </a:lnTo>
                  <a:lnTo>
                    <a:pt x="1454" y="249"/>
                  </a:lnTo>
                  <a:lnTo>
                    <a:pt x="1450" y="251"/>
                  </a:lnTo>
                  <a:lnTo>
                    <a:pt x="1448" y="252"/>
                  </a:lnTo>
                  <a:lnTo>
                    <a:pt x="1448" y="254"/>
                  </a:lnTo>
                  <a:lnTo>
                    <a:pt x="1448" y="255"/>
                  </a:lnTo>
                  <a:lnTo>
                    <a:pt x="1450" y="256"/>
                  </a:lnTo>
                  <a:lnTo>
                    <a:pt x="1453" y="259"/>
                  </a:lnTo>
                  <a:lnTo>
                    <a:pt x="1455" y="261"/>
                  </a:lnTo>
                  <a:lnTo>
                    <a:pt x="1459" y="264"/>
                  </a:lnTo>
                  <a:lnTo>
                    <a:pt x="1461" y="265"/>
                  </a:lnTo>
                  <a:lnTo>
                    <a:pt x="1461" y="267"/>
                  </a:lnTo>
                  <a:lnTo>
                    <a:pt x="1461" y="270"/>
                  </a:lnTo>
                  <a:lnTo>
                    <a:pt x="1461" y="272"/>
                  </a:lnTo>
                  <a:lnTo>
                    <a:pt x="1460" y="275"/>
                  </a:lnTo>
                  <a:lnTo>
                    <a:pt x="1459" y="276"/>
                  </a:lnTo>
                  <a:lnTo>
                    <a:pt x="1459" y="279"/>
                  </a:lnTo>
                  <a:lnTo>
                    <a:pt x="1458" y="281"/>
                  </a:lnTo>
                  <a:lnTo>
                    <a:pt x="1459" y="284"/>
                  </a:lnTo>
                  <a:lnTo>
                    <a:pt x="1461" y="287"/>
                  </a:lnTo>
                  <a:lnTo>
                    <a:pt x="1465" y="290"/>
                  </a:lnTo>
                  <a:lnTo>
                    <a:pt x="1468" y="292"/>
                  </a:lnTo>
                  <a:lnTo>
                    <a:pt x="1469" y="295"/>
                  </a:lnTo>
                  <a:lnTo>
                    <a:pt x="1469" y="307"/>
                  </a:lnTo>
                  <a:lnTo>
                    <a:pt x="1464" y="318"/>
                  </a:lnTo>
                  <a:lnTo>
                    <a:pt x="1456" y="330"/>
                  </a:lnTo>
                  <a:lnTo>
                    <a:pt x="1448" y="339"/>
                  </a:lnTo>
                  <a:lnTo>
                    <a:pt x="1444" y="343"/>
                  </a:lnTo>
                  <a:lnTo>
                    <a:pt x="1439" y="349"/>
                  </a:lnTo>
                  <a:lnTo>
                    <a:pt x="1433" y="356"/>
                  </a:lnTo>
                  <a:lnTo>
                    <a:pt x="1426" y="361"/>
                  </a:lnTo>
                  <a:lnTo>
                    <a:pt x="1420" y="363"/>
                  </a:lnTo>
                  <a:lnTo>
                    <a:pt x="1414" y="361"/>
                  </a:lnTo>
                  <a:lnTo>
                    <a:pt x="1406" y="352"/>
                  </a:lnTo>
                  <a:lnTo>
                    <a:pt x="1400" y="342"/>
                  </a:lnTo>
                  <a:lnTo>
                    <a:pt x="1393" y="333"/>
                  </a:lnTo>
                  <a:lnTo>
                    <a:pt x="1389" y="332"/>
                  </a:lnTo>
                  <a:lnTo>
                    <a:pt x="1387" y="332"/>
                  </a:lnTo>
                  <a:lnTo>
                    <a:pt x="1384" y="333"/>
                  </a:lnTo>
                  <a:lnTo>
                    <a:pt x="1383" y="335"/>
                  </a:lnTo>
                  <a:lnTo>
                    <a:pt x="1382" y="338"/>
                  </a:lnTo>
                  <a:lnTo>
                    <a:pt x="1383" y="342"/>
                  </a:lnTo>
                  <a:lnTo>
                    <a:pt x="1383" y="344"/>
                  </a:lnTo>
                  <a:lnTo>
                    <a:pt x="1384" y="347"/>
                  </a:lnTo>
                  <a:lnTo>
                    <a:pt x="1387" y="349"/>
                  </a:lnTo>
                  <a:lnTo>
                    <a:pt x="1388" y="352"/>
                  </a:lnTo>
                  <a:lnTo>
                    <a:pt x="1388" y="354"/>
                  </a:lnTo>
                  <a:lnTo>
                    <a:pt x="1389" y="357"/>
                  </a:lnTo>
                  <a:lnTo>
                    <a:pt x="1389" y="359"/>
                  </a:lnTo>
                  <a:lnTo>
                    <a:pt x="1390" y="362"/>
                  </a:lnTo>
                  <a:lnTo>
                    <a:pt x="1392" y="364"/>
                  </a:lnTo>
                  <a:lnTo>
                    <a:pt x="1392" y="367"/>
                  </a:lnTo>
                  <a:lnTo>
                    <a:pt x="1393" y="369"/>
                  </a:lnTo>
                  <a:lnTo>
                    <a:pt x="1393" y="372"/>
                  </a:lnTo>
                  <a:lnTo>
                    <a:pt x="1392" y="373"/>
                  </a:lnTo>
                  <a:lnTo>
                    <a:pt x="1390" y="374"/>
                  </a:lnTo>
                  <a:lnTo>
                    <a:pt x="1388" y="374"/>
                  </a:lnTo>
                  <a:lnTo>
                    <a:pt x="1385" y="373"/>
                  </a:lnTo>
                  <a:lnTo>
                    <a:pt x="1378" y="371"/>
                  </a:lnTo>
                  <a:lnTo>
                    <a:pt x="1373" y="366"/>
                  </a:lnTo>
                  <a:lnTo>
                    <a:pt x="1368" y="359"/>
                  </a:lnTo>
                  <a:lnTo>
                    <a:pt x="1360" y="357"/>
                  </a:lnTo>
                  <a:lnTo>
                    <a:pt x="1352" y="357"/>
                  </a:lnTo>
                  <a:lnTo>
                    <a:pt x="1348" y="359"/>
                  </a:lnTo>
                  <a:lnTo>
                    <a:pt x="1349" y="363"/>
                  </a:lnTo>
                  <a:lnTo>
                    <a:pt x="1352" y="368"/>
                  </a:lnTo>
                  <a:lnTo>
                    <a:pt x="1355" y="374"/>
                  </a:lnTo>
                  <a:lnTo>
                    <a:pt x="1357" y="379"/>
                  </a:lnTo>
                  <a:lnTo>
                    <a:pt x="1357" y="384"/>
                  </a:lnTo>
                  <a:lnTo>
                    <a:pt x="1349" y="395"/>
                  </a:lnTo>
                  <a:lnTo>
                    <a:pt x="1338" y="404"/>
                  </a:lnTo>
                  <a:lnTo>
                    <a:pt x="1329" y="410"/>
                  </a:lnTo>
                  <a:lnTo>
                    <a:pt x="1317" y="410"/>
                  </a:lnTo>
                  <a:lnTo>
                    <a:pt x="1307" y="404"/>
                  </a:lnTo>
                  <a:lnTo>
                    <a:pt x="1299" y="397"/>
                  </a:lnTo>
                  <a:lnTo>
                    <a:pt x="1292" y="389"/>
                  </a:lnTo>
                  <a:lnTo>
                    <a:pt x="1283" y="384"/>
                  </a:lnTo>
                  <a:lnTo>
                    <a:pt x="1276" y="383"/>
                  </a:lnTo>
                  <a:lnTo>
                    <a:pt x="1268" y="386"/>
                  </a:lnTo>
                  <a:lnTo>
                    <a:pt x="1263" y="390"/>
                  </a:lnTo>
                  <a:lnTo>
                    <a:pt x="1261" y="395"/>
                  </a:lnTo>
                  <a:lnTo>
                    <a:pt x="1263" y="400"/>
                  </a:lnTo>
                  <a:lnTo>
                    <a:pt x="1271" y="404"/>
                  </a:lnTo>
                  <a:lnTo>
                    <a:pt x="1274" y="405"/>
                  </a:lnTo>
                  <a:lnTo>
                    <a:pt x="1277" y="405"/>
                  </a:lnTo>
                  <a:lnTo>
                    <a:pt x="1279" y="407"/>
                  </a:lnTo>
                  <a:lnTo>
                    <a:pt x="1281" y="409"/>
                  </a:lnTo>
                  <a:lnTo>
                    <a:pt x="1282" y="410"/>
                  </a:lnTo>
                  <a:lnTo>
                    <a:pt x="1282" y="413"/>
                  </a:lnTo>
                  <a:lnTo>
                    <a:pt x="1283" y="415"/>
                  </a:lnTo>
                  <a:lnTo>
                    <a:pt x="1289" y="420"/>
                  </a:lnTo>
                  <a:lnTo>
                    <a:pt x="1297" y="420"/>
                  </a:lnTo>
                  <a:lnTo>
                    <a:pt x="1307" y="420"/>
                  </a:lnTo>
                  <a:lnTo>
                    <a:pt x="1312" y="420"/>
                  </a:lnTo>
                  <a:lnTo>
                    <a:pt x="1318" y="420"/>
                  </a:lnTo>
                  <a:lnTo>
                    <a:pt x="1323" y="420"/>
                  </a:lnTo>
                  <a:lnTo>
                    <a:pt x="1328" y="423"/>
                  </a:lnTo>
                  <a:lnTo>
                    <a:pt x="1330" y="428"/>
                  </a:lnTo>
                  <a:lnTo>
                    <a:pt x="1332" y="432"/>
                  </a:lnTo>
                  <a:lnTo>
                    <a:pt x="1330" y="435"/>
                  </a:lnTo>
                  <a:lnTo>
                    <a:pt x="1328" y="439"/>
                  </a:lnTo>
                  <a:lnTo>
                    <a:pt x="1326" y="441"/>
                  </a:lnTo>
                  <a:lnTo>
                    <a:pt x="1317" y="453"/>
                  </a:lnTo>
                  <a:lnTo>
                    <a:pt x="1309" y="465"/>
                  </a:lnTo>
                  <a:lnTo>
                    <a:pt x="1302" y="476"/>
                  </a:lnTo>
                  <a:lnTo>
                    <a:pt x="1293" y="486"/>
                  </a:lnTo>
                  <a:lnTo>
                    <a:pt x="1288" y="487"/>
                  </a:lnTo>
                  <a:lnTo>
                    <a:pt x="1281" y="487"/>
                  </a:lnTo>
                  <a:lnTo>
                    <a:pt x="1273" y="486"/>
                  </a:lnTo>
                  <a:lnTo>
                    <a:pt x="1267" y="486"/>
                  </a:lnTo>
                  <a:lnTo>
                    <a:pt x="1261" y="486"/>
                  </a:lnTo>
                  <a:lnTo>
                    <a:pt x="1257" y="491"/>
                  </a:lnTo>
                  <a:lnTo>
                    <a:pt x="1256" y="496"/>
                  </a:lnTo>
                  <a:lnTo>
                    <a:pt x="1256" y="502"/>
                  </a:lnTo>
                  <a:lnTo>
                    <a:pt x="1257" y="507"/>
                  </a:lnTo>
                  <a:lnTo>
                    <a:pt x="1256" y="511"/>
                  </a:lnTo>
                  <a:lnTo>
                    <a:pt x="1253" y="514"/>
                  </a:lnTo>
                  <a:lnTo>
                    <a:pt x="1247" y="515"/>
                  </a:lnTo>
                  <a:lnTo>
                    <a:pt x="1240" y="514"/>
                  </a:lnTo>
                  <a:lnTo>
                    <a:pt x="1230" y="511"/>
                  </a:lnTo>
                  <a:lnTo>
                    <a:pt x="1221" y="510"/>
                  </a:lnTo>
                  <a:lnTo>
                    <a:pt x="1212" y="510"/>
                  </a:lnTo>
                  <a:lnTo>
                    <a:pt x="1207" y="512"/>
                  </a:lnTo>
                  <a:lnTo>
                    <a:pt x="1206" y="515"/>
                  </a:lnTo>
                  <a:lnTo>
                    <a:pt x="1208" y="517"/>
                  </a:lnTo>
                  <a:lnTo>
                    <a:pt x="1215" y="521"/>
                  </a:lnTo>
                  <a:lnTo>
                    <a:pt x="1221" y="524"/>
                  </a:lnTo>
                  <a:lnTo>
                    <a:pt x="1227" y="525"/>
                  </a:lnTo>
                  <a:lnTo>
                    <a:pt x="1231" y="525"/>
                  </a:lnTo>
                  <a:lnTo>
                    <a:pt x="1236" y="527"/>
                  </a:lnTo>
                  <a:lnTo>
                    <a:pt x="1242" y="531"/>
                  </a:lnTo>
                  <a:lnTo>
                    <a:pt x="1245" y="536"/>
                  </a:lnTo>
                  <a:lnTo>
                    <a:pt x="1245" y="541"/>
                  </a:lnTo>
                  <a:lnTo>
                    <a:pt x="1238" y="546"/>
                  </a:lnTo>
                  <a:lnTo>
                    <a:pt x="1230" y="551"/>
                  </a:lnTo>
                  <a:lnTo>
                    <a:pt x="1220" y="555"/>
                  </a:lnTo>
                  <a:lnTo>
                    <a:pt x="1210" y="560"/>
                  </a:lnTo>
                  <a:lnTo>
                    <a:pt x="1208" y="561"/>
                  </a:lnTo>
                  <a:lnTo>
                    <a:pt x="1207" y="563"/>
                  </a:lnTo>
                  <a:lnTo>
                    <a:pt x="1206" y="566"/>
                  </a:lnTo>
                  <a:lnTo>
                    <a:pt x="1206" y="568"/>
                  </a:lnTo>
                  <a:lnTo>
                    <a:pt x="1206" y="571"/>
                  </a:lnTo>
                  <a:lnTo>
                    <a:pt x="1205" y="572"/>
                  </a:lnTo>
                  <a:lnTo>
                    <a:pt x="1202" y="578"/>
                  </a:lnTo>
                  <a:lnTo>
                    <a:pt x="1200" y="582"/>
                  </a:lnTo>
                  <a:lnTo>
                    <a:pt x="1196" y="587"/>
                  </a:lnTo>
                  <a:lnTo>
                    <a:pt x="1192" y="591"/>
                  </a:lnTo>
                  <a:lnTo>
                    <a:pt x="1181" y="604"/>
                  </a:lnTo>
                  <a:lnTo>
                    <a:pt x="1172" y="618"/>
                  </a:lnTo>
                  <a:lnTo>
                    <a:pt x="1166" y="635"/>
                  </a:lnTo>
                  <a:lnTo>
                    <a:pt x="1159" y="648"/>
                  </a:lnTo>
                  <a:lnTo>
                    <a:pt x="1152" y="660"/>
                  </a:lnTo>
                  <a:lnTo>
                    <a:pt x="1147" y="673"/>
                  </a:lnTo>
                  <a:lnTo>
                    <a:pt x="1145" y="688"/>
                  </a:lnTo>
                  <a:lnTo>
                    <a:pt x="1144" y="699"/>
                  </a:lnTo>
                  <a:lnTo>
                    <a:pt x="1144" y="711"/>
                  </a:lnTo>
                  <a:lnTo>
                    <a:pt x="1144" y="725"/>
                  </a:lnTo>
                  <a:lnTo>
                    <a:pt x="1145" y="736"/>
                  </a:lnTo>
                  <a:lnTo>
                    <a:pt x="1150" y="745"/>
                  </a:lnTo>
                  <a:lnTo>
                    <a:pt x="1156" y="751"/>
                  </a:lnTo>
                  <a:lnTo>
                    <a:pt x="1162" y="752"/>
                  </a:lnTo>
                  <a:lnTo>
                    <a:pt x="1171" y="752"/>
                  </a:lnTo>
                  <a:lnTo>
                    <a:pt x="1179" y="754"/>
                  </a:lnTo>
                  <a:lnTo>
                    <a:pt x="1183" y="759"/>
                  </a:lnTo>
                  <a:lnTo>
                    <a:pt x="1187" y="769"/>
                  </a:lnTo>
                  <a:lnTo>
                    <a:pt x="1187" y="778"/>
                  </a:lnTo>
                  <a:lnTo>
                    <a:pt x="1187" y="788"/>
                  </a:lnTo>
                  <a:lnTo>
                    <a:pt x="1188" y="797"/>
                  </a:lnTo>
                  <a:lnTo>
                    <a:pt x="1193" y="807"/>
                  </a:lnTo>
                  <a:lnTo>
                    <a:pt x="1196" y="815"/>
                  </a:lnTo>
                  <a:lnTo>
                    <a:pt x="1197" y="823"/>
                  </a:lnTo>
                  <a:lnTo>
                    <a:pt x="1197" y="826"/>
                  </a:lnTo>
                  <a:lnTo>
                    <a:pt x="1197" y="828"/>
                  </a:lnTo>
                  <a:lnTo>
                    <a:pt x="1197" y="831"/>
                  </a:lnTo>
                  <a:lnTo>
                    <a:pt x="1198" y="833"/>
                  </a:lnTo>
                  <a:lnTo>
                    <a:pt x="1200" y="834"/>
                  </a:lnTo>
                  <a:lnTo>
                    <a:pt x="1202" y="834"/>
                  </a:lnTo>
                  <a:lnTo>
                    <a:pt x="1205" y="834"/>
                  </a:lnTo>
                  <a:lnTo>
                    <a:pt x="1212" y="832"/>
                  </a:lnTo>
                  <a:lnTo>
                    <a:pt x="1217" y="828"/>
                  </a:lnTo>
                  <a:lnTo>
                    <a:pt x="1222" y="825"/>
                  </a:lnTo>
                  <a:lnTo>
                    <a:pt x="1228" y="825"/>
                  </a:lnTo>
                  <a:lnTo>
                    <a:pt x="1236" y="827"/>
                  </a:lnTo>
                  <a:lnTo>
                    <a:pt x="1242" y="831"/>
                  </a:lnTo>
                  <a:lnTo>
                    <a:pt x="1250" y="834"/>
                  </a:lnTo>
                  <a:lnTo>
                    <a:pt x="1257" y="837"/>
                  </a:lnTo>
                  <a:lnTo>
                    <a:pt x="1269" y="838"/>
                  </a:lnTo>
                  <a:lnTo>
                    <a:pt x="1283" y="834"/>
                  </a:lnTo>
                  <a:lnTo>
                    <a:pt x="1293" y="836"/>
                  </a:lnTo>
                  <a:lnTo>
                    <a:pt x="1299" y="839"/>
                  </a:lnTo>
                  <a:lnTo>
                    <a:pt x="1303" y="846"/>
                  </a:lnTo>
                  <a:lnTo>
                    <a:pt x="1307" y="853"/>
                  </a:lnTo>
                  <a:lnTo>
                    <a:pt x="1312" y="861"/>
                  </a:lnTo>
                  <a:lnTo>
                    <a:pt x="1319" y="869"/>
                  </a:lnTo>
                  <a:lnTo>
                    <a:pt x="1328" y="874"/>
                  </a:lnTo>
                  <a:lnTo>
                    <a:pt x="1338" y="879"/>
                  </a:lnTo>
                  <a:lnTo>
                    <a:pt x="1352" y="887"/>
                  </a:lnTo>
                  <a:lnTo>
                    <a:pt x="1364" y="894"/>
                  </a:lnTo>
                  <a:lnTo>
                    <a:pt x="1379" y="903"/>
                  </a:lnTo>
                  <a:lnTo>
                    <a:pt x="1393" y="908"/>
                  </a:lnTo>
                  <a:lnTo>
                    <a:pt x="1406" y="909"/>
                  </a:lnTo>
                  <a:lnTo>
                    <a:pt x="1421" y="910"/>
                  </a:lnTo>
                  <a:lnTo>
                    <a:pt x="1429" y="910"/>
                  </a:lnTo>
                  <a:lnTo>
                    <a:pt x="1436" y="909"/>
                  </a:lnTo>
                  <a:lnTo>
                    <a:pt x="1443" y="910"/>
                  </a:lnTo>
                  <a:lnTo>
                    <a:pt x="1448" y="913"/>
                  </a:lnTo>
                  <a:lnTo>
                    <a:pt x="1451" y="922"/>
                  </a:lnTo>
                  <a:lnTo>
                    <a:pt x="1454" y="930"/>
                  </a:lnTo>
                  <a:lnTo>
                    <a:pt x="1454" y="939"/>
                  </a:lnTo>
                  <a:lnTo>
                    <a:pt x="1449" y="944"/>
                  </a:lnTo>
                  <a:lnTo>
                    <a:pt x="1445" y="949"/>
                  </a:lnTo>
                  <a:lnTo>
                    <a:pt x="1441" y="954"/>
                  </a:lnTo>
                  <a:lnTo>
                    <a:pt x="1440" y="960"/>
                  </a:lnTo>
                  <a:lnTo>
                    <a:pt x="1440" y="963"/>
                  </a:lnTo>
                  <a:lnTo>
                    <a:pt x="1440" y="965"/>
                  </a:lnTo>
                  <a:lnTo>
                    <a:pt x="1441" y="968"/>
                  </a:lnTo>
                  <a:lnTo>
                    <a:pt x="1444" y="970"/>
                  </a:lnTo>
                  <a:lnTo>
                    <a:pt x="1445" y="974"/>
                  </a:lnTo>
                  <a:lnTo>
                    <a:pt x="1445" y="976"/>
                  </a:lnTo>
                  <a:lnTo>
                    <a:pt x="1446" y="984"/>
                  </a:lnTo>
                  <a:lnTo>
                    <a:pt x="1446" y="992"/>
                  </a:lnTo>
                  <a:lnTo>
                    <a:pt x="1449" y="1001"/>
                  </a:lnTo>
                  <a:lnTo>
                    <a:pt x="1453" y="1007"/>
                  </a:lnTo>
                  <a:lnTo>
                    <a:pt x="1461" y="1012"/>
                  </a:lnTo>
                  <a:lnTo>
                    <a:pt x="1463" y="1012"/>
                  </a:lnTo>
                  <a:lnTo>
                    <a:pt x="1465" y="1012"/>
                  </a:lnTo>
                  <a:lnTo>
                    <a:pt x="1469" y="1014"/>
                  </a:lnTo>
                  <a:lnTo>
                    <a:pt x="1471" y="1014"/>
                  </a:lnTo>
                  <a:lnTo>
                    <a:pt x="1475" y="1012"/>
                  </a:lnTo>
                  <a:lnTo>
                    <a:pt x="1477" y="1012"/>
                  </a:lnTo>
                  <a:lnTo>
                    <a:pt x="1479" y="1010"/>
                  </a:lnTo>
                  <a:lnTo>
                    <a:pt x="1480" y="1007"/>
                  </a:lnTo>
                  <a:lnTo>
                    <a:pt x="1480" y="1005"/>
                  </a:lnTo>
                  <a:lnTo>
                    <a:pt x="1479" y="1004"/>
                  </a:lnTo>
                  <a:lnTo>
                    <a:pt x="1477" y="1001"/>
                  </a:lnTo>
                  <a:lnTo>
                    <a:pt x="1477" y="999"/>
                  </a:lnTo>
                  <a:lnTo>
                    <a:pt x="1476" y="997"/>
                  </a:lnTo>
                  <a:lnTo>
                    <a:pt x="1485" y="996"/>
                  </a:lnTo>
                  <a:lnTo>
                    <a:pt x="1490" y="999"/>
                  </a:lnTo>
                  <a:lnTo>
                    <a:pt x="1494" y="1005"/>
                  </a:lnTo>
                  <a:lnTo>
                    <a:pt x="1496" y="1011"/>
                  </a:lnTo>
                  <a:lnTo>
                    <a:pt x="1497" y="1019"/>
                  </a:lnTo>
                  <a:lnTo>
                    <a:pt x="1497" y="1026"/>
                  </a:lnTo>
                  <a:lnTo>
                    <a:pt x="1496" y="1033"/>
                  </a:lnTo>
                  <a:lnTo>
                    <a:pt x="1494" y="1042"/>
                  </a:lnTo>
                  <a:lnTo>
                    <a:pt x="1492" y="1051"/>
                  </a:lnTo>
                  <a:lnTo>
                    <a:pt x="1491" y="1060"/>
                  </a:lnTo>
                  <a:lnTo>
                    <a:pt x="1494" y="1067"/>
                  </a:lnTo>
                  <a:lnTo>
                    <a:pt x="1500" y="1073"/>
                  </a:lnTo>
                  <a:lnTo>
                    <a:pt x="1511" y="1078"/>
                  </a:lnTo>
                  <a:lnTo>
                    <a:pt x="1517" y="1077"/>
                  </a:lnTo>
                  <a:lnTo>
                    <a:pt x="1522" y="1071"/>
                  </a:lnTo>
                  <a:lnTo>
                    <a:pt x="1524" y="1060"/>
                  </a:lnTo>
                  <a:lnTo>
                    <a:pt x="1524" y="1056"/>
                  </a:lnTo>
                  <a:lnTo>
                    <a:pt x="1524" y="1052"/>
                  </a:lnTo>
                  <a:lnTo>
                    <a:pt x="1525" y="1051"/>
                  </a:lnTo>
                  <a:lnTo>
                    <a:pt x="1527" y="1050"/>
                  </a:lnTo>
                  <a:lnTo>
                    <a:pt x="1529" y="1050"/>
                  </a:lnTo>
                  <a:lnTo>
                    <a:pt x="1531" y="1048"/>
                  </a:lnTo>
                  <a:lnTo>
                    <a:pt x="1534" y="1048"/>
                  </a:lnTo>
                  <a:lnTo>
                    <a:pt x="1536" y="1048"/>
                  </a:lnTo>
                  <a:lnTo>
                    <a:pt x="1539" y="1047"/>
                  </a:lnTo>
                  <a:lnTo>
                    <a:pt x="1541" y="1046"/>
                  </a:lnTo>
                  <a:lnTo>
                    <a:pt x="1542" y="1043"/>
                  </a:lnTo>
                  <a:lnTo>
                    <a:pt x="1547" y="1032"/>
                  </a:lnTo>
                  <a:lnTo>
                    <a:pt x="1547" y="1021"/>
                  </a:lnTo>
                  <a:lnTo>
                    <a:pt x="1544" y="1010"/>
                  </a:lnTo>
                  <a:lnTo>
                    <a:pt x="1540" y="997"/>
                  </a:lnTo>
                  <a:lnTo>
                    <a:pt x="1537" y="986"/>
                  </a:lnTo>
                  <a:lnTo>
                    <a:pt x="1535" y="974"/>
                  </a:lnTo>
                  <a:lnTo>
                    <a:pt x="1534" y="961"/>
                  </a:lnTo>
                  <a:lnTo>
                    <a:pt x="1529" y="949"/>
                  </a:lnTo>
                  <a:lnTo>
                    <a:pt x="1521" y="936"/>
                  </a:lnTo>
                  <a:lnTo>
                    <a:pt x="1519" y="934"/>
                  </a:lnTo>
                  <a:lnTo>
                    <a:pt x="1519" y="931"/>
                  </a:lnTo>
                  <a:lnTo>
                    <a:pt x="1519" y="929"/>
                  </a:lnTo>
                  <a:lnTo>
                    <a:pt x="1520" y="928"/>
                  </a:lnTo>
                  <a:lnTo>
                    <a:pt x="1522" y="926"/>
                  </a:lnTo>
                  <a:lnTo>
                    <a:pt x="1525" y="926"/>
                  </a:lnTo>
                  <a:lnTo>
                    <a:pt x="1529" y="925"/>
                  </a:lnTo>
                  <a:lnTo>
                    <a:pt x="1531" y="925"/>
                  </a:lnTo>
                  <a:lnTo>
                    <a:pt x="1535" y="924"/>
                  </a:lnTo>
                  <a:lnTo>
                    <a:pt x="1537" y="923"/>
                  </a:lnTo>
                  <a:lnTo>
                    <a:pt x="1550" y="918"/>
                  </a:lnTo>
                  <a:lnTo>
                    <a:pt x="1563" y="913"/>
                  </a:lnTo>
                  <a:lnTo>
                    <a:pt x="1570" y="908"/>
                  </a:lnTo>
                  <a:lnTo>
                    <a:pt x="1576" y="902"/>
                  </a:lnTo>
                  <a:lnTo>
                    <a:pt x="1581" y="894"/>
                  </a:lnTo>
                  <a:lnTo>
                    <a:pt x="1585" y="890"/>
                  </a:lnTo>
                  <a:lnTo>
                    <a:pt x="1588" y="887"/>
                  </a:lnTo>
                  <a:lnTo>
                    <a:pt x="1592" y="883"/>
                  </a:lnTo>
                  <a:lnTo>
                    <a:pt x="1595" y="879"/>
                  </a:lnTo>
                  <a:lnTo>
                    <a:pt x="1595" y="864"/>
                  </a:lnTo>
                  <a:lnTo>
                    <a:pt x="1592" y="849"/>
                  </a:lnTo>
                  <a:lnTo>
                    <a:pt x="1590" y="834"/>
                  </a:lnTo>
                  <a:lnTo>
                    <a:pt x="1583" y="807"/>
                  </a:lnTo>
                  <a:lnTo>
                    <a:pt x="1573" y="782"/>
                  </a:lnTo>
                  <a:lnTo>
                    <a:pt x="1566" y="774"/>
                  </a:lnTo>
                  <a:lnTo>
                    <a:pt x="1558" y="765"/>
                  </a:lnTo>
                  <a:lnTo>
                    <a:pt x="1552" y="756"/>
                  </a:lnTo>
                  <a:lnTo>
                    <a:pt x="1547" y="746"/>
                  </a:lnTo>
                  <a:lnTo>
                    <a:pt x="1545" y="735"/>
                  </a:lnTo>
                  <a:lnTo>
                    <a:pt x="1545" y="731"/>
                  </a:lnTo>
                  <a:lnTo>
                    <a:pt x="1546" y="728"/>
                  </a:lnTo>
                  <a:lnTo>
                    <a:pt x="1547" y="724"/>
                  </a:lnTo>
                  <a:lnTo>
                    <a:pt x="1548" y="720"/>
                  </a:lnTo>
                  <a:lnTo>
                    <a:pt x="1552" y="718"/>
                  </a:lnTo>
                  <a:lnTo>
                    <a:pt x="1555" y="716"/>
                  </a:lnTo>
                  <a:lnTo>
                    <a:pt x="1558" y="714"/>
                  </a:lnTo>
                  <a:lnTo>
                    <a:pt x="1561" y="710"/>
                  </a:lnTo>
                  <a:lnTo>
                    <a:pt x="1563" y="706"/>
                  </a:lnTo>
                  <a:lnTo>
                    <a:pt x="1566" y="701"/>
                  </a:lnTo>
                  <a:lnTo>
                    <a:pt x="1568" y="698"/>
                  </a:lnTo>
                  <a:lnTo>
                    <a:pt x="1571" y="691"/>
                  </a:lnTo>
                  <a:lnTo>
                    <a:pt x="1570" y="686"/>
                  </a:lnTo>
                  <a:lnTo>
                    <a:pt x="1568" y="683"/>
                  </a:lnTo>
                  <a:lnTo>
                    <a:pt x="1566" y="677"/>
                  </a:lnTo>
                  <a:lnTo>
                    <a:pt x="1565" y="669"/>
                  </a:lnTo>
                  <a:lnTo>
                    <a:pt x="1563" y="662"/>
                  </a:lnTo>
                  <a:lnTo>
                    <a:pt x="1561" y="657"/>
                  </a:lnTo>
                  <a:lnTo>
                    <a:pt x="1558" y="654"/>
                  </a:lnTo>
                  <a:lnTo>
                    <a:pt x="1556" y="653"/>
                  </a:lnTo>
                  <a:lnTo>
                    <a:pt x="1553" y="653"/>
                  </a:lnTo>
                  <a:lnTo>
                    <a:pt x="1551" y="652"/>
                  </a:lnTo>
                  <a:lnTo>
                    <a:pt x="1548" y="652"/>
                  </a:lnTo>
                  <a:lnTo>
                    <a:pt x="1546" y="652"/>
                  </a:lnTo>
                  <a:lnTo>
                    <a:pt x="1545" y="650"/>
                  </a:lnTo>
                  <a:lnTo>
                    <a:pt x="1544" y="650"/>
                  </a:lnTo>
                  <a:lnTo>
                    <a:pt x="1544" y="648"/>
                  </a:lnTo>
                  <a:lnTo>
                    <a:pt x="1545" y="647"/>
                  </a:lnTo>
                  <a:lnTo>
                    <a:pt x="1547" y="644"/>
                  </a:lnTo>
                  <a:lnTo>
                    <a:pt x="1550" y="640"/>
                  </a:lnTo>
                  <a:lnTo>
                    <a:pt x="1557" y="626"/>
                  </a:lnTo>
                  <a:lnTo>
                    <a:pt x="1557" y="611"/>
                  </a:lnTo>
                  <a:lnTo>
                    <a:pt x="1550" y="596"/>
                  </a:lnTo>
                  <a:lnTo>
                    <a:pt x="1547" y="591"/>
                  </a:lnTo>
                  <a:lnTo>
                    <a:pt x="1548" y="587"/>
                  </a:lnTo>
                  <a:lnTo>
                    <a:pt x="1550" y="582"/>
                  </a:lnTo>
                  <a:lnTo>
                    <a:pt x="1552" y="575"/>
                  </a:lnTo>
                  <a:lnTo>
                    <a:pt x="1555" y="568"/>
                  </a:lnTo>
                  <a:lnTo>
                    <a:pt x="1557" y="561"/>
                  </a:lnTo>
                  <a:lnTo>
                    <a:pt x="1563" y="553"/>
                  </a:lnTo>
                  <a:lnTo>
                    <a:pt x="1565" y="552"/>
                  </a:lnTo>
                  <a:lnTo>
                    <a:pt x="1566" y="553"/>
                  </a:lnTo>
                  <a:lnTo>
                    <a:pt x="1567" y="555"/>
                  </a:lnTo>
                  <a:lnTo>
                    <a:pt x="1570" y="556"/>
                  </a:lnTo>
                  <a:lnTo>
                    <a:pt x="1571" y="558"/>
                  </a:lnTo>
                  <a:lnTo>
                    <a:pt x="1572" y="561"/>
                  </a:lnTo>
                  <a:lnTo>
                    <a:pt x="1573" y="562"/>
                  </a:lnTo>
                  <a:lnTo>
                    <a:pt x="1577" y="565"/>
                  </a:lnTo>
                  <a:lnTo>
                    <a:pt x="1580" y="566"/>
                  </a:lnTo>
                  <a:lnTo>
                    <a:pt x="1583" y="566"/>
                  </a:lnTo>
                  <a:lnTo>
                    <a:pt x="1586" y="566"/>
                  </a:lnTo>
                  <a:lnTo>
                    <a:pt x="1590" y="567"/>
                  </a:lnTo>
                  <a:lnTo>
                    <a:pt x="1602" y="570"/>
                  </a:lnTo>
                  <a:lnTo>
                    <a:pt x="1613" y="575"/>
                  </a:lnTo>
                  <a:lnTo>
                    <a:pt x="1626" y="577"/>
                  </a:lnTo>
                  <a:lnTo>
                    <a:pt x="1632" y="577"/>
                  </a:lnTo>
                  <a:lnTo>
                    <a:pt x="1641" y="577"/>
                  </a:lnTo>
                  <a:lnTo>
                    <a:pt x="1647" y="575"/>
                  </a:lnTo>
                  <a:lnTo>
                    <a:pt x="1648" y="573"/>
                  </a:lnTo>
                  <a:lnTo>
                    <a:pt x="1649" y="571"/>
                  </a:lnTo>
                  <a:lnTo>
                    <a:pt x="1652" y="568"/>
                  </a:lnTo>
                  <a:lnTo>
                    <a:pt x="1654" y="567"/>
                  </a:lnTo>
                  <a:lnTo>
                    <a:pt x="1656" y="565"/>
                  </a:lnTo>
                  <a:lnTo>
                    <a:pt x="1657" y="565"/>
                  </a:lnTo>
                  <a:lnTo>
                    <a:pt x="1662" y="567"/>
                  </a:lnTo>
                  <a:lnTo>
                    <a:pt x="1668" y="573"/>
                  </a:lnTo>
                  <a:lnTo>
                    <a:pt x="1674" y="581"/>
                  </a:lnTo>
                  <a:lnTo>
                    <a:pt x="1681" y="587"/>
                  </a:lnTo>
                  <a:lnTo>
                    <a:pt x="1683" y="591"/>
                  </a:lnTo>
                  <a:lnTo>
                    <a:pt x="1694" y="601"/>
                  </a:lnTo>
                  <a:lnTo>
                    <a:pt x="1704" y="612"/>
                  </a:lnTo>
                  <a:lnTo>
                    <a:pt x="1707" y="616"/>
                  </a:lnTo>
                  <a:lnTo>
                    <a:pt x="1708" y="618"/>
                  </a:lnTo>
                  <a:lnTo>
                    <a:pt x="1712" y="622"/>
                  </a:lnTo>
                  <a:lnTo>
                    <a:pt x="1714" y="624"/>
                  </a:lnTo>
                  <a:lnTo>
                    <a:pt x="1718" y="624"/>
                  </a:lnTo>
                  <a:lnTo>
                    <a:pt x="1719" y="627"/>
                  </a:lnTo>
                  <a:lnTo>
                    <a:pt x="1723" y="627"/>
                  </a:lnTo>
                  <a:lnTo>
                    <a:pt x="1727" y="628"/>
                  </a:lnTo>
                  <a:lnTo>
                    <a:pt x="1730" y="631"/>
                  </a:lnTo>
                  <a:lnTo>
                    <a:pt x="1733" y="631"/>
                  </a:lnTo>
                  <a:lnTo>
                    <a:pt x="1734" y="633"/>
                  </a:lnTo>
                  <a:lnTo>
                    <a:pt x="1737" y="635"/>
                  </a:lnTo>
                  <a:lnTo>
                    <a:pt x="1738" y="638"/>
                  </a:lnTo>
                  <a:lnTo>
                    <a:pt x="1748" y="640"/>
                  </a:lnTo>
                  <a:lnTo>
                    <a:pt x="1759" y="643"/>
                  </a:lnTo>
                  <a:lnTo>
                    <a:pt x="1760" y="643"/>
                  </a:lnTo>
                  <a:lnTo>
                    <a:pt x="1762" y="643"/>
                  </a:lnTo>
                  <a:lnTo>
                    <a:pt x="1763" y="642"/>
                  </a:lnTo>
                  <a:lnTo>
                    <a:pt x="1763" y="640"/>
                  </a:lnTo>
                  <a:lnTo>
                    <a:pt x="1764" y="639"/>
                  </a:lnTo>
                  <a:lnTo>
                    <a:pt x="1765" y="638"/>
                  </a:lnTo>
                  <a:lnTo>
                    <a:pt x="1768" y="638"/>
                  </a:lnTo>
                  <a:lnTo>
                    <a:pt x="1770" y="638"/>
                  </a:lnTo>
                  <a:lnTo>
                    <a:pt x="1773" y="640"/>
                  </a:lnTo>
                  <a:lnTo>
                    <a:pt x="1771" y="645"/>
                  </a:lnTo>
                  <a:lnTo>
                    <a:pt x="1769" y="652"/>
                  </a:lnTo>
                  <a:lnTo>
                    <a:pt x="1765" y="658"/>
                  </a:lnTo>
                  <a:lnTo>
                    <a:pt x="1762" y="663"/>
                  </a:lnTo>
                  <a:lnTo>
                    <a:pt x="1762" y="667"/>
                  </a:lnTo>
                  <a:lnTo>
                    <a:pt x="1763" y="674"/>
                  </a:lnTo>
                  <a:lnTo>
                    <a:pt x="1765" y="680"/>
                  </a:lnTo>
                  <a:lnTo>
                    <a:pt x="1766" y="688"/>
                  </a:lnTo>
                  <a:lnTo>
                    <a:pt x="1766" y="709"/>
                  </a:lnTo>
                  <a:lnTo>
                    <a:pt x="1765" y="710"/>
                  </a:lnTo>
                  <a:lnTo>
                    <a:pt x="1765" y="714"/>
                  </a:lnTo>
                  <a:lnTo>
                    <a:pt x="1765" y="716"/>
                  </a:lnTo>
                  <a:lnTo>
                    <a:pt x="1765" y="720"/>
                  </a:lnTo>
                  <a:lnTo>
                    <a:pt x="1766" y="721"/>
                  </a:lnTo>
                  <a:lnTo>
                    <a:pt x="1771" y="724"/>
                  </a:lnTo>
                  <a:lnTo>
                    <a:pt x="1774" y="728"/>
                  </a:lnTo>
                  <a:lnTo>
                    <a:pt x="1776" y="731"/>
                  </a:lnTo>
                  <a:lnTo>
                    <a:pt x="1778" y="735"/>
                  </a:lnTo>
                  <a:lnTo>
                    <a:pt x="1779" y="737"/>
                  </a:lnTo>
                  <a:lnTo>
                    <a:pt x="1779" y="741"/>
                  </a:lnTo>
                  <a:lnTo>
                    <a:pt x="1779" y="744"/>
                  </a:lnTo>
                  <a:lnTo>
                    <a:pt x="1779" y="746"/>
                  </a:lnTo>
                  <a:lnTo>
                    <a:pt x="1779" y="749"/>
                  </a:lnTo>
                  <a:lnTo>
                    <a:pt x="1780" y="750"/>
                  </a:lnTo>
                  <a:lnTo>
                    <a:pt x="1783" y="752"/>
                  </a:lnTo>
                  <a:lnTo>
                    <a:pt x="1786" y="752"/>
                  </a:lnTo>
                  <a:lnTo>
                    <a:pt x="1789" y="752"/>
                  </a:lnTo>
                  <a:lnTo>
                    <a:pt x="1793" y="751"/>
                  </a:lnTo>
                  <a:lnTo>
                    <a:pt x="1795" y="751"/>
                  </a:lnTo>
                  <a:lnTo>
                    <a:pt x="1799" y="750"/>
                  </a:lnTo>
                  <a:lnTo>
                    <a:pt x="1804" y="754"/>
                  </a:lnTo>
                  <a:lnTo>
                    <a:pt x="1808" y="759"/>
                  </a:lnTo>
                  <a:lnTo>
                    <a:pt x="1810" y="766"/>
                  </a:lnTo>
                  <a:lnTo>
                    <a:pt x="1814" y="771"/>
                  </a:lnTo>
                  <a:lnTo>
                    <a:pt x="1821" y="776"/>
                  </a:lnTo>
                  <a:lnTo>
                    <a:pt x="1828" y="776"/>
                  </a:lnTo>
                  <a:lnTo>
                    <a:pt x="1834" y="771"/>
                  </a:lnTo>
                  <a:lnTo>
                    <a:pt x="1837" y="764"/>
                  </a:lnTo>
                  <a:lnTo>
                    <a:pt x="1840" y="760"/>
                  </a:lnTo>
                  <a:lnTo>
                    <a:pt x="1842" y="756"/>
                  </a:lnTo>
                  <a:lnTo>
                    <a:pt x="1845" y="754"/>
                  </a:lnTo>
                  <a:lnTo>
                    <a:pt x="1847" y="751"/>
                  </a:lnTo>
                  <a:lnTo>
                    <a:pt x="1849" y="750"/>
                  </a:lnTo>
                  <a:lnTo>
                    <a:pt x="1851" y="750"/>
                  </a:lnTo>
                  <a:lnTo>
                    <a:pt x="1852" y="749"/>
                  </a:lnTo>
                  <a:lnTo>
                    <a:pt x="1855" y="749"/>
                  </a:lnTo>
                  <a:lnTo>
                    <a:pt x="1856" y="747"/>
                  </a:lnTo>
                  <a:lnTo>
                    <a:pt x="1860" y="741"/>
                  </a:lnTo>
                  <a:lnTo>
                    <a:pt x="1861" y="731"/>
                  </a:lnTo>
                  <a:lnTo>
                    <a:pt x="1862" y="723"/>
                  </a:lnTo>
                  <a:lnTo>
                    <a:pt x="1864" y="714"/>
                  </a:lnTo>
                  <a:lnTo>
                    <a:pt x="1865" y="706"/>
                  </a:lnTo>
                  <a:lnTo>
                    <a:pt x="1864" y="700"/>
                  </a:lnTo>
                  <a:lnTo>
                    <a:pt x="1864" y="694"/>
                  </a:lnTo>
                  <a:lnTo>
                    <a:pt x="1869" y="688"/>
                  </a:lnTo>
                  <a:lnTo>
                    <a:pt x="1877" y="681"/>
                  </a:lnTo>
                  <a:lnTo>
                    <a:pt x="1881" y="675"/>
                  </a:lnTo>
                  <a:lnTo>
                    <a:pt x="1881" y="669"/>
                  </a:lnTo>
                  <a:lnTo>
                    <a:pt x="1877" y="659"/>
                  </a:lnTo>
                  <a:lnTo>
                    <a:pt x="1876" y="655"/>
                  </a:lnTo>
                  <a:lnTo>
                    <a:pt x="1877" y="652"/>
                  </a:lnTo>
                  <a:lnTo>
                    <a:pt x="1879" y="650"/>
                  </a:lnTo>
                  <a:lnTo>
                    <a:pt x="1880" y="649"/>
                  </a:lnTo>
                  <a:lnTo>
                    <a:pt x="1882" y="649"/>
                  </a:lnTo>
                  <a:lnTo>
                    <a:pt x="1885" y="649"/>
                  </a:lnTo>
                  <a:lnTo>
                    <a:pt x="1887" y="650"/>
                  </a:lnTo>
                  <a:lnTo>
                    <a:pt x="1889" y="653"/>
                  </a:lnTo>
                  <a:lnTo>
                    <a:pt x="1890" y="657"/>
                  </a:lnTo>
                  <a:lnTo>
                    <a:pt x="1889" y="664"/>
                  </a:lnTo>
                  <a:lnTo>
                    <a:pt x="1886" y="673"/>
                  </a:lnTo>
                  <a:lnTo>
                    <a:pt x="1886" y="680"/>
                  </a:lnTo>
                  <a:lnTo>
                    <a:pt x="1887" y="690"/>
                  </a:lnTo>
                  <a:lnTo>
                    <a:pt x="1896" y="708"/>
                  </a:lnTo>
                  <a:lnTo>
                    <a:pt x="1906" y="725"/>
                  </a:lnTo>
                  <a:lnTo>
                    <a:pt x="1913" y="742"/>
                  </a:lnTo>
                  <a:lnTo>
                    <a:pt x="1922" y="760"/>
                  </a:lnTo>
                  <a:lnTo>
                    <a:pt x="1932" y="774"/>
                  </a:lnTo>
                  <a:lnTo>
                    <a:pt x="1938" y="788"/>
                  </a:lnTo>
                  <a:lnTo>
                    <a:pt x="1945" y="803"/>
                  </a:lnTo>
                  <a:lnTo>
                    <a:pt x="1950" y="812"/>
                  </a:lnTo>
                  <a:lnTo>
                    <a:pt x="1956" y="823"/>
                  </a:lnTo>
                  <a:lnTo>
                    <a:pt x="1955" y="832"/>
                  </a:lnTo>
                  <a:lnTo>
                    <a:pt x="1952" y="839"/>
                  </a:lnTo>
                  <a:lnTo>
                    <a:pt x="1950" y="847"/>
                  </a:lnTo>
                  <a:lnTo>
                    <a:pt x="1955" y="862"/>
                  </a:lnTo>
                  <a:lnTo>
                    <a:pt x="1962" y="877"/>
                  </a:lnTo>
                  <a:lnTo>
                    <a:pt x="1971" y="889"/>
                  </a:lnTo>
                  <a:lnTo>
                    <a:pt x="1975" y="893"/>
                  </a:lnTo>
                  <a:lnTo>
                    <a:pt x="1978" y="897"/>
                  </a:lnTo>
                  <a:lnTo>
                    <a:pt x="1983" y="899"/>
                  </a:lnTo>
                  <a:lnTo>
                    <a:pt x="1987" y="900"/>
                  </a:lnTo>
                  <a:lnTo>
                    <a:pt x="1991" y="900"/>
                  </a:lnTo>
                  <a:lnTo>
                    <a:pt x="1994" y="902"/>
                  </a:lnTo>
                  <a:lnTo>
                    <a:pt x="1997" y="904"/>
                  </a:lnTo>
                  <a:lnTo>
                    <a:pt x="1999" y="905"/>
                  </a:lnTo>
                  <a:lnTo>
                    <a:pt x="2002" y="908"/>
                  </a:lnTo>
                  <a:lnTo>
                    <a:pt x="2004" y="909"/>
                  </a:lnTo>
                  <a:lnTo>
                    <a:pt x="2007" y="909"/>
                  </a:lnTo>
                  <a:lnTo>
                    <a:pt x="2009" y="909"/>
                  </a:lnTo>
                  <a:lnTo>
                    <a:pt x="2012" y="910"/>
                  </a:lnTo>
                  <a:lnTo>
                    <a:pt x="2014" y="912"/>
                  </a:lnTo>
                  <a:lnTo>
                    <a:pt x="2017" y="913"/>
                  </a:lnTo>
                  <a:lnTo>
                    <a:pt x="2018" y="915"/>
                  </a:lnTo>
                  <a:lnTo>
                    <a:pt x="2018" y="918"/>
                  </a:lnTo>
                  <a:lnTo>
                    <a:pt x="2019" y="922"/>
                  </a:lnTo>
                  <a:lnTo>
                    <a:pt x="2019" y="924"/>
                  </a:lnTo>
                  <a:lnTo>
                    <a:pt x="2022" y="926"/>
                  </a:lnTo>
                  <a:lnTo>
                    <a:pt x="2023" y="928"/>
                  </a:lnTo>
                  <a:lnTo>
                    <a:pt x="2026" y="929"/>
                  </a:lnTo>
                  <a:lnTo>
                    <a:pt x="2031" y="930"/>
                  </a:lnTo>
                  <a:lnTo>
                    <a:pt x="2037" y="931"/>
                  </a:lnTo>
                  <a:lnTo>
                    <a:pt x="2042" y="934"/>
                  </a:lnTo>
                  <a:lnTo>
                    <a:pt x="2043" y="936"/>
                  </a:lnTo>
                  <a:lnTo>
                    <a:pt x="2046" y="939"/>
                  </a:lnTo>
                  <a:lnTo>
                    <a:pt x="2048" y="943"/>
                  </a:lnTo>
                  <a:lnTo>
                    <a:pt x="2049" y="946"/>
                  </a:lnTo>
                  <a:lnTo>
                    <a:pt x="2049" y="950"/>
                  </a:lnTo>
                  <a:lnTo>
                    <a:pt x="2052" y="956"/>
                  </a:lnTo>
                  <a:lnTo>
                    <a:pt x="2049" y="963"/>
                  </a:lnTo>
                  <a:lnTo>
                    <a:pt x="2047" y="968"/>
                  </a:lnTo>
                  <a:lnTo>
                    <a:pt x="2047" y="971"/>
                  </a:lnTo>
                  <a:lnTo>
                    <a:pt x="2052" y="976"/>
                  </a:lnTo>
                  <a:lnTo>
                    <a:pt x="2063" y="980"/>
                  </a:lnTo>
                  <a:lnTo>
                    <a:pt x="2072" y="985"/>
                  </a:lnTo>
                  <a:lnTo>
                    <a:pt x="2080" y="991"/>
                  </a:lnTo>
                  <a:lnTo>
                    <a:pt x="2083" y="996"/>
                  </a:lnTo>
                  <a:lnTo>
                    <a:pt x="2084" y="1000"/>
                  </a:lnTo>
                  <a:lnTo>
                    <a:pt x="2002" y="975"/>
                  </a:lnTo>
                  <a:lnTo>
                    <a:pt x="1918" y="954"/>
                  </a:lnTo>
                  <a:lnTo>
                    <a:pt x="1835" y="935"/>
                  </a:lnTo>
                  <a:lnTo>
                    <a:pt x="1749" y="922"/>
                  </a:lnTo>
                  <a:lnTo>
                    <a:pt x="1745" y="919"/>
                  </a:lnTo>
                  <a:lnTo>
                    <a:pt x="1727" y="910"/>
                  </a:lnTo>
                  <a:lnTo>
                    <a:pt x="1709" y="909"/>
                  </a:lnTo>
                  <a:lnTo>
                    <a:pt x="1693" y="914"/>
                  </a:lnTo>
                  <a:lnTo>
                    <a:pt x="1679" y="924"/>
                  </a:lnTo>
                  <a:lnTo>
                    <a:pt x="1669" y="939"/>
                  </a:lnTo>
                  <a:lnTo>
                    <a:pt x="1663" y="956"/>
                  </a:lnTo>
                  <a:lnTo>
                    <a:pt x="1662" y="974"/>
                  </a:lnTo>
                  <a:lnTo>
                    <a:pt x="1659" y="989"/>
                  </a:lnTo>
                  <a:lnTo>
                    <a:pt x="1661" y="1002"/>
                  </a:lnTo>
                  <a:lnTo>
                    <a:pt x="1666" y="1016"/>
                  </a:lnTo>
                  <a:lnTo>
                    <a:pt x="1666" y="1028"/>
                  </a:lnTo>
                  <a:lnTo>
                    <a:pt x="1669" y="1042"/>
                  </a:lnTo>
                  <a:lnTo>
                    <a:pt x="1724" y="1194"/>
                  </a:lnTo>
                  <a:lnTo>
                    <a:pt x="1775" y="1347"/>
                  </a:lnTo>
                  <a:lnTo>
                    <a:pt x="1773" y="1349"/>
                  </a:lnTo>
                  <a:lnTo>
                    <a:pt x="1771" y="1351"/>
                  </a:lnTo>
                  <a:lnTo>
                    <a:pt x="1769" y="1351"/>
                  </a:lnTo>
                  <a:lnTo>
                    <a:pt x="1766" y="1351"/>
                  </a:lnTo>
                  <a:lnTo>
                    <a:pt x="1765" y="1351"/>
                  </a:lnTo>
                  <a:lnTo>
                    <a:pt x="1763" y="1349"/>
                  </a:lnTo>
                  <a:lnTo>
                    <a:pt x="1760" y="1348"/>
                  </a:lnTo>
                  <a:lnTo>
                    <a:pt x="1759" y="1347"/>
                  </a:lnTo>
                  <a:lnTo>
                    <a:pt x="1757" y="1347"/>
                  </a:lnTo>
                  <a:lnTo>
                    <a:pt x="1755" y="1348"/>
                  </a:lnTo>
                  <a:lnTo>
                    <a:pt x="1754" y="1351"/>
                  </a:lnTo>
                  <a:lnTo>
                    <a:pt x="1752" y="1354"/>
                  </a:lnTo>
                  <a:lnTo>
                    <a:pt x="1749" y="1358"/>
                  </a:lnTo>
                  <a:lnTo>
                    <a:pt x="1747" y="1362"/>
                  </a:lnTo>
                  <a:lnTo>
                    <a:pt x="1747" y="1367"/>
                  </a:lnTo>
                  <a:lnTo>
                    <a:pt x="1745" y="1369"/>
                  </a:lnTo>
                  <a:lnTo>
                    <a:pt x="1745" y="1372"/>
                  </a:lnTo>
                  <a:lnTo>
                    <a:pt x="1745" y="1374"/>
                  </a:lnTo>
                  <a:lnTo>
                    <a:pt x="1745" y="1375"/>
                  </a:lnTo>
                  <a:lnTo>
                    <a:pt x="1744" y="1377"/>
                  </a:lnTo>
                  <a:lnTo>
                    <a:pt x="1744" y="1378"/>
                  </a:lnTo>
                  <a:lnTo>
                    <a:pt x="1742" y="1379"/>
                  </a:lnTo>
                  <a:lnTo>
                    <a:pt x="1738" y="1379"/>
                  </a:lnTo>
                  <a:lnTo>
                    <a:pt x="1735" y="1379"/>
                  </a:lnTo>
                  <a:lnTo>
                    <a:pt x="1732" y="1380"/>
                  </a:lnTo>
                  <a:lnTo>
                    <a:pt x="1730" y="1382"/>
                  </a:lnTo>
                  <a:lnTo>
                    <a:pt x="1728" y="1384"/>
                  </a:lnTo>
                  <a:lnTo>
                    <a:pt x="1727" y="1389"/>
                  </a:lnTo>
                  <a:lnTo>
                    <a:pt x="1725" y="1393"/>
                  </a:lnTo>
                  <a:lnTo>
                    <a:pt x="1666" y="1375"/>
                  </a:lnTo>
                  <a:lnTo>
                    <a:pt x="1606" y="1357"/>
                  </a:lnTo>
                  <a:lnTo>
                    <a:pt x="1605" y="1357"/>
                  </a:lnTo>
                  <a:lnTo>
                    <a:pt x="1605" y="1353"/>
                  </a:lnTo>
                  <a:lnTo>
                    <a:pt x="1602" y="1344"/>
                  </a:lnTo>
                  <a:lnTo>
                    <a:pt x="1596" y="1339"/>
                  </a:lnTo>
                  <a:lnTo>
                    <a:pt x="1590" y="1338"/>
                  </a:lnTo>
                  <a:lnTo>
                    <a:pt x="1581" y="1341"/>
                  </a:lnTo>
                  <a:lnTo>
                    <a:pt x="1573" y="1344"/>
                  </a:lnTo>
                  <a:lnTo>
                    <a:pt x="1566" y="1348"/>
                  </a:lnTo>
                  <a:lnTo>
                    <a:pt x="1562" y="1347"/>
                  </a:lnTo>
                  <a:lnTo>
                    <a:pt x="1558" y="1346"/>
                  </a:lnTo>
                  <a:lnTo>
                    <a:pt x="1563" y="1343"/>
                  </a:lnTo>
                  <a:lnTo>
                    <a:pt x="1566" y="1343"/>
                  </a:lnTo>
                  <a:lnTo>
                    <a:pt x="1536" y="1333"/>
                  </a:lnTo>
                  <a:lnTo>
                    <a:pt x="1509" y="1323"/>
                  </a:lnTo>
                  <a:lnTo>
                    <a:pt x="1510" y="1311"/>
                  </a:lnTo>
                  <a:lnTo>
                    <a:pt x="1507" y="1298"/>
                  </a:lnTo>
                  <a:lnTo>
                    <a:pt x="1500" y="1287"/>
                  </a:lnTo>
                  <a:lnTo>
                    <a:pt x="1492" y="1285"/>
                  </a:lnTo>
                  <a:lnTo>
                    <a:pt x="1482" y="1282"/>
                  </a:lnTo>
                  <a:lnTo>
                    <a:pt x="1471" y="1283"/>
                  </a:lnTo>
                  <a:lnTo>
                    <a:pt x="1464" y="1287"/>
                  </a:lnTo>
                  <a:lnTo>
                    <a:pt x="1463" y="1290"/>
                  </a:lnTo>
                  <a:lnTo>
                    <a:pt x="1461" y="1293"/>
                  </a:lnTo>
                  <a:lnTo>
                    <a:pt x="1460" y="1296"/>
                  </a:lnTo>
                  <a:lnTo>
                    <a:pt x="1460" y="1298"/>
                  </a:lnTo>
                  <a:lnTo>
                    <a:pt x="1459" y="1300"/>
                  </a:lnTo>
                  <a:lnTo>
                    <a:pt x="1458" y="1302"/>
                  </a:lnTo>
                  <a:lnTo>
                    <a:pt x="1456" y="1303"/>
                  </a:lnTo>
                  <a:lnTo>
                    <a:pt x="1454" y="1303"/>
                  </a:lnTo>
                  <a:lnTo>
                    <a:pt x="1451" y="1302"/>
                  </a:lnTo>
                  <a:lnTo>
                    <a:pt x="1448" y="1301"/>
                  </a:lnTo>
                  <a:lnTo>
                    <a:pt x="1440" y="1295"/>
                  </a:lnTo>
                  <a:lnTo>
                    <a:pt x="1433" y="1290"/>
                  </a:lnTo>
                  <a:lnTo>
                    <a:pt x="1426" y="1285"/>
                  </a:lnTo>
                  <a:lnTo>
                    <a:pt x="1419" y="1281"/>
                  </a:lnTo>
                  <a:lnTo>
                    <a:pt x="1410" y="1278"/>
                  </a:lnTo>
                  <a:lnTo>
                    <a:pt x="1404" y="1275"/>
                  </a:lnTo>
                  <a:lnTo>
                    <a:pt x="1400" y="1277"/>
                  </a:lnTo>
                  <a:lnTo>
                    <a:pt x="1398" y="1280"/>
                  </a:lnTo>
                  <a:lnTo>
                    <a:pt x="1393" y="1282"/>
                  </a:lnTo>
                  <a:lnTo>
                    <a:pt x="1389" y="1280"/>
                  </a:lnTo>
                  <a:lnTo>
                    <a:pt x="1384" y="1278"/>
                  </a:lnTo>
                  <a:lnTo>
                    <a:pt x="1393" y="1278"/>
                  </a:lnTo>
                  <a:lnTo>
                    <a:pt x="1369" y="1267"/>
                  </a:lnTo>
                  <a:lnTo>
                    <a:pt x="1344" y="1256"/>
                  </a:lnTo>
                  <a:lnTo>
                    <a:pt x="1348" y="1255"/>
                  </a:lnTo>
                  <a:lnTo>
                    <a:pt x="1352" y="1254"/>
                  </a:lnTo>
                  <a:lnTo>
                    <a:pt x="1355" y="1252"/>
                  </a:lnTo>
                  <a:lnTo>
                    <a:pt x="1359" y="1254"/>
                  </a:lnTo>
                  <a:lnTo>
                    <a:pt x="1367" y="1254"/>
                  </a:lnTo>
                  <a:lnTo>
                    <a:pt x="1375" y="1255"/>
                  </a:lnTo>
                  <a:lnTo>
                    <a:pt x="1384" y="1255"/>
                  </a:lnTo>
                  <a:lnTo>
                    <a:pt x="1392" y="1254"/>
                  </a:lnTo>
                  <a:lnTo>
                    <a:pt x="1397" y="1250"/>
                  </a:lnTo>
                  <a:lnTo>
                    <a:pt x="1399" y="1245"/>
                  </a:lnTo>
                  <a:lnTo>
                    <a:pt x="1398" y="1235"/>
                  </a:lnTo>
                  <a:lnTo>
                    <a:pt x="1394" y="1226"/>
                  </a:lnTo>
                  <a:lnTo>
                    <a:pt x="1390" y="1220"/>
                  </a:lnTo>
                  <a:lnTo>
                    <a:pt x="1384" y="1216"/>
                  </a:lnTo>
                  <a:lnTo>
                    <a:pt x="1375" y="1214"/>
                  </a:lnTo>
                  <a:lnTo>
                    <a:pt x="1369" y="1214"/>
                  </a:lnTo>
                  <a:lnTo>
                    <a:pt x="1365" y="1214"/>
                  </a:lnTo>
                  <a:lnTo>
                    <a:pt x="1363" y="1213"/>
                  </a:lnTo>
                  <a:lnTo>
                    <a:pt x="1362" y="1211"/>
                  </a:lnTo>
                  <a:lnTo>
                    <a:pt x="1360" y="1209"/>
                  </a:lnTo>
                  <a:lnTo>
                    <a:pt x="1359" y="1206"/>
                  </a:lnTo>
                  <a:lnTo>
                    <a:pt x="1358" y="1203"/>
                  </a:lnTo>
                  <a:lnTo>
                    <a:pt x="1357" y="1199"/>
                  </a:lnTo>
                  <a:lnTo>
                    <a:pt x="1355" y="1196"/>
                  </a:lnTo>
                  <a:lnTo>
                    <a:pt x="1354" y="1193"/>
                  </a:lnTo>
                  <a:lnTo>
                    <a:pt x="1353" y="1190"/>
                  </a:lnTo>
                  <a:lnTo>
                    <a:pt x="1350" y="1188"/>
                  </a:lnTo>
                  <a:lnTo>
                    <a:pt x="1348" y="1185"/>
                  </a:lnTo>
                  <a:lnTo>
                    <a:pt x="1347" y="1184"/>
                  </a:lnTo>
                  <a:lnTo>
                    <a:pt x="1344" y="1183"/>
                  </a:lnTo>
                  <a:lnTo>
                    <a:pt x="1342" y="1184"/>
                  </a:lnTo>
                  <a:lnTo>
                    <a:pt x="1340" y="1185"/>
                  </a:lnTo>
                  <a:lnTo>
                    <a:pt x="1338" y="1188"/>
                  </a:lnTo>
                  <a:lnTo>
                    <a:pt x="1338" y="1190"/>
                  </a:lnTo>
                  <a:lnTo>
                    <a:pt x="1338" y="1191"/>
                  </a:lnTo>
                  <a:lnTo>
                    <a:pt x="1337" y="1190"/>
                  </a:lnTo>
                  <a:lnTo>
                    <a:pt x="1335" y="1190"/>
                  </a:lnTo>
                  <a:lnTo>
                    <a:pt x="1334" y="1188"/>
                  </a:lnTo>
                  <a:lnTo>
                    <a:pt x="1333" y="1185"/>
                  </a:lnTo>
                  <a:lnTo>
                    <a:pt x="1330" y="1181"/>
                  </a:lnTo>
                  <a:lnTo>
                    <a:pt x="1327" y="1179"/>
                  </a:lnTo>
                  <a:lnTo>
                    <a:pt x="1324" y="1178"/>
                  </a:lnTo>
                  <a:lnTo>
                    <a:pt x="1319" y="1178"/>
                  </a:lnTo>
                  <a:lnTo>
                    <a:pt x="1313" y="1178"/>
                  </a:lnTo>
                  <a:lnTo>
                    <a:pt x="1309" y="1180"/>
                  </a:lnTo>
                  <a:lnTo>
                    <a:pt x="1307" y="1185"/>
                  </a:lnTo>
                  <a:lnTo>
                    <a:pt x="1306" y="1191"/>
                  </a:lnTo>
                  <a:lnTo>
                    <a:pt x="1303" y="1196"/>
                  </a:lnTo>
                  <a:lnTo>
                    <a:pt x="1299" y="1201"/>
                  </a:lnTo>
                  <a:lnTo>
                    <a:pt x="1292" y="1204"/>
                  </a:lnTo>
                  <a:lnTo>
                    <a:pt x="1286" y="1206"/>
                  </a:lnTo>
                  <a:lnTo>
                    <a:pt x="1281" y="1209"/>
                  </a:lnTo>
                  <a:lnTo>
                    <a:pt x="1277" y="1211"/>
                  </a:lnTo>
                  <a:lnTo>
                    <a:pt x="1273" y="1214"/>
                  </a:lnTo>
                  <a:lnTo>
                    <a:pt x="1269" y="1216"/>
                  </a:lnTo>
                  <a:lnTo>
                    <a:pt x="1267" y="1219"/>
                  </a:lnTo>
                  <a:lnTo>
                    <a:pt x="1262" y="1222"/>
                  </a:lnTo>
                  <a:lnTo>
                    <a:pt x="1262" y="1222"/>
                  </a:lnTo>
                  <a:lnTo>
                    <a:pt x="1262" y="1222"/>
                  </a:lnTo>
                  <a:lnTo>
                    <a:pt x="1259" y="1222"/>
                  </a:lnTo>
                  <a:lnTo>
                    <a:pt x="1254" y="1220"/>
                  </a:lnTo>
                  <a:lnTo>
                    <a:pt x="1257" y="1219"/>
                  </a:lnTo>
                  <a:lnTo>
                    <a:pt x="1259" y="1217"/>
                  </a:lnTo>
                  <a:lnTo>
                    <a:pt x="1169" y="1174"/>
                  </a:lnTo>
                  <a:lnTo>
                    <a:pt x="1080" y="1129"/>
                  </a:lnTo>
                  <a:lnTo>
                    <a:pt x="984" y="1076"/>
                  </a:lnTo>
                  <a:lnTo>
                    <a:pt x="892" y="1021"/>
                  </a:lnTo>
                  <a:lnTo>
                    <a:pt x="805" y="966"/>
                  </a:lnTo>
                  <a:lnTo>
                    <a:pt x="720" y="912"/>
                  </a:lnTo>
                  <a:lnTo>
                    <a:pt x="640" y="859"/>
                  </a:lnTo>
                  <a:lnTo>
                    <a:pt x="564" y="810"/>
                  </a:lnTo>
                  <a:lnTo>
                    <a:pt x="492" y="764"/>
                  </a:lnTo>
                  <a:lnTo>
                    <a:pt x="426" y="723"/>
                  </a:lnTo>
                  <a:lnTo>
                    <a:pt x="363" y="685"/>
                  </a:lnTo>
                  <a:lnTo>
                    <a:pt x="302" y="654"/>
                  </a:lnTo>
                  <a:lnTo>
                    <a:pt x="244" y="629"/>
                  </a:lnTo>
                  <a:lnTo>
                    <a:pt x="188" y="609"/>
                  </a:lnTo>
                  <a:lnTo>
                    <a:pt x="133" y="596"/>
                  </a:lnTo>
                  <a:lnTo>
                    <a:pt x="81" y="588"/>
                  </a:lnTo>
                  <a:lnTo>
                    <a:pt x="67" y="588"/>
                  </a:lnTo>
                  <a:lnTo>
                    <a:pt x="67" y="588"/>
                  </a:lnTo>
                  <a:lnTo>
                    <a:pt x="66" y="587"/>
                  </a:lnTo>
                  <a:lnTo>
                    <a:pt x="66" y="587"/>
                  </a:lnTo>
                  <a:lnTo>
                    <a:pt x="65" y="588"/>
                  </a:lnTo>
                  <a:lnTo>
                    <a:pt x="65" y="588"/>
                  </a:lnTo>
                  <a:lnTo>
                    <a:pt x="65" y="588"/>
                  </a:lnTo>
                  <a:lnTo>
                    <a:pt x="62" y="588"/>
                  </a:lnTo>
                  <a:lnTo>
                    <a:pt x="62" y="591"/>
                  </a:lnTo>
                  <a:lnTo>
                    <a:pt x="35" y="592"/>
                  </a:lnTo>
                  <a:lnTo>
                    <a:pt x="10" y="596"/>
                  </a:lnTo>
                  <a:lnTo>
                    <a:pt x="10" y="593"/>
                  </a:lnTo>
                  <a:lnTo>
                    <a:pt x="11" y="591"/>
                  </a:lnTo>
                  <a:lnTo>
                    <a:pt x="13" y="588"/>
                  </a:lnTo>
                  <a:lnTo>
                    <a:pt x="14" y="586"/>
                  </a:lnTo>
                  <a:lnTo>
                    <a:pt x="14" y="584"/>
                  </a:lnTo>
                  <a:lnTo>
                    <a:pt x="13" y="583"/>
                  </a:lnTo>
                  <a:lnTo>
                    <a:pt x="13" y="583"/>
                  </a:lnTo>
                  <a:lnTo>
                    <a:pt x="11" y="583"/>
                  </a:lnTo>
                  <a:lnTo>
                    <a:pt x="10" y="583"/>
                  </a:lnTo>
                  <a:lnTo>
                    <a:pt x="5" y="581"/>
                  </a:lnTo>
                  <a:lnTo>
                    <a:pt x="1" y="576"/>
                  </a:lnTo>
                  <a:lnTo>
                    <a:pt x="0" y="571"/>
                  </a:lnTo>
                  <a:lnTo>
                    <a:pt x="1" y="562"/>
                  </a:lnTo>
                  <a:lnTo>
                    <a:pt x="5" y="560"/>
                  </a:lnTo>
                  <a:lnTo>
                    <a:pt x="9" y="557"/>
                  </a:lnTo>
                  <a:lnTo>
                    <a:pt x="13" y="553"/>
                  </a:lnTo>
                  <a:lnTo>
                    <a:pt x="16" y="552"/>
                  </a:lnTo>
                  <a:lnTo>
                    <a:pt x="19" y="548"/>
                  </a:lnTo>
                  <a:lnTo>
                    <a:pt x="21" y="545"/>
                  </a:lnTo>
                  <a:lnTo>
                    <a:pt x="25" y="541"/>
                  </a:lnTo>
                  <a:lnTo>
                    <a:pt x="29" y="536"/>
                  </a:lnTo>
                  <a:lnTo>
                    <a:pt x="34" y="531"/>
                  </a:lnTo>
                  <a:lnTo>
                    <a:pt x="39" y="526"/>
                  </a:lnTo>
                  <a:lnTo>
                    <a:pt x="44" y="524"/>
                  </a:lnTo>
                  <a:lnTo>
                    <a:pt x="46" y="525"/>
                  </a:lnTo>
                  <a:lnTo>
                    <a:pt x="47" y="527"/>
                  </a:lnTo>
                  <a:lnTo>
                    <a:pt x="46" y="529"/>
                  </a:lnTo>
                  <a:lnTo>
                    <a:pt x="46" y="531"/>
                  </a:lnTo>
                  <a:lnTo>
                    <a:pt x="45" y="532"/>
                  </a:lnTo>
                  <a:lnTo>
                    <a:pt x="44" y="535"/>
                  </a:lnTo>
                  <a:lnTo>
                    <a:pt x="44" y="536"/>
                  </a:lnTo>
                  <a:lnTo>
                    <a:pt x="44" y="537"/>
                  </a:lnTo>
                  <a:lnTo>
                    <a:pt x="46" y="537"/>
                  </a:lnTo>
                  <a:lnTo>
                    <a:pt x="47" y="538"/>
                  </a:lnTo>
                  <a:lnTo>
                    <a:pt x="50" y="538"/>
                  </a:lnTo>
                  <a:lnTo>
                    <a:pt x="51" y="538"/>
                  </a:lnTo>
                  <a:lnTo>
                    <a:pt x="51" y="538"/>
                  </a:lnTo>
                  <a:lnTo>
                    <a:pt x="54" y="538"/>
                  </a:lnTo>
                  <a:lnTo>
                    <a:pt x="56" y="538"/>
                  </a:lnTo>
                  <a:lnTo>
                    <a:pt x="59" y="538"/>
                  </a:lnTo>
                  <a:lnTo>
                    <a:pt x="61" y="538"/>
                  </a:lnTo>
                  <a:lnTo>
                    <a:pt x="65" y="537"/>
                  </a:lnTo>
                  <a:lnTo>
                    <a:pt x="66" y="536"/>
                  </a:lnTo>
                  <a:lnTo>
                    <a:pt x="69" y="533"/>
                  </a:lnTo>
                  <a:lnTo>
                    <a:pt x="70" y="530"/>
                  </a:lnTo>
                  <a:lnTo>
                    <a:pt x="70" y="529"/>
                  </a:lnTo>
                  <a:lnTo>
                    <a:pt x="69" y="527"/>
                  </a:lnTo>
                  <a:lnTo>
                    <a:pt x="67" y="526"/>
                  </a:lnTo>
                  <a:lnTo>
                    <a:pt x="66" y="526"/>
                  </a:lnTo>
                  <a:lnTo>
                    <a:pt x="65" y="526"/>
                  </a:lnTo>
                  <a:lnTo>
                    <a:pt x="64" y="526"/>
                  </a:lnTo>
                  <a:lnTo>
                    <a:pt x="64" y="525"/>
                  </a:lnTo>
                  <a:lnTo>
                    <a:pt x="64" y="525"/>
                  </a:lnTo>
                  <a:lnTo>
                    <a:pt x="64" y="522"/>
                  </a:lnTo>
                  <a:lnTo>
                    <a:pt x="65" y="520"/>
                  </a:lnTo>
                  <a:lnTo>
                    <a:pt x="66" y="517"/>
                  </a:lnTo>
                  <a:lnTo>
                    <a:pt x="66" y="514"/>
                  </a:lnTo>
                  <a:lnTo>
                    <a:pt x="65" y="511"/>
                  </a:lnTo>
                  <a:lnTo>
                    <a:pt x="62" y="510"/>
                  </a:lnTo>
                  <a:lnTo>
                    <a:pt x="60" y="507"/>
                  </a:lnTo>
                  <a:lnTo>
                    <a:pt x="57" y="506"/>
                  </a:lnTo>
                  <a:lnTo>
                    <a:pt x="56" y="506"/>
                  </a:lnTo>
                  <a:lnTo>
                    <a:pt x="54" y="507"/>
                  </a:lnTo>
                  <a:lnTo>
                    <a:pt x="50" y="506"/>
                  </a:lnTo>
                  <a:lnTo>
                    <a:pt x="47" y="504"/>
                  </a:lnTo>
                  <a:lnTo>
                    <a:pt x="49" y="499"/>
                  </a:lnTo>
                  <a:lnTo>
                    <a:pt x="50" y="492"/>
                  </a:lnTo>
                  <a:lnTo>
                    <a:pt x="51" y="486"/>
                  </a:lnTo>
                  <a:lnTo>
                    <a:pt x="51" y="481"/>
                  </a:lnTo>
                  <a:lnTo>
                    <a:pt x="50" y="479"/>
                  </a:lnTo>
                  <a:lnTo>
                    <a:pt x="49" y="476"/>
                  </a:lnTo>
                  <a:lnTo>
                    <a:pt x="47" y="474"/>
                  </a:lnTo>
                  <a:lnTo>
                    <a:pt x="46" y="473"/>
                  </a:lnTo>
                  <a:lnTo>
                    <a:pt x="45" y="469"/>
                  </a:lnTo>
                  <a:lnTo>
                    <a:pt x="42" y="465"/>
                  </a:lnTo>
                  <a:lnTo>
                    <a:pt x="40" y="463"/>
                  </a:lnTo>
                  <a:lnTo>
                    <a:pt x="39" y="463"/>
                  </a:lnTo>
                  <a:lnTo>
                    <a:pt x="36" y="460"/>
                  </a:lnTo>
                  <a:lnTo>
                    <a:pt x="34" y="459"/>
                  </a:lnTo>
                  <a:lnTo>
                    <a:pt x="31" y="458"/>
                  </a:lnTo>
                  <a:lnTo>
                    <a:pt x="29" y="456"/>
                  </a:lnTo>
                  <a:lnTo>
                    <a:pt x="27" y="456"/>
                  </a:lnTo>
                  <a:lnTo>
                    <a:pt x="27" y="455"/>
                  </a:lnTo>
                  <a:lnTo>
                    <a:pt x="27" y="455"/>
                  </a:lnTo>
                  <a:lnTo>
                    <a:pt x="27" y="454"/>
                  </a:lnTo>
                  <a:lnTo>
                    <a:pt x="30" y="453"/>
                  </a:lnTo>
                  <a:lnTo>
                    <a:pt x="32" y="451"/>
                  </a:lnTo>
                  <a:lnTo>
                    <a:pt x="34" y="449"/>
                  </a:lnTo>
                  <a:lnTo>
                    <a:pt x="35" y="445"/>
                  </a:lnTo>
                  <a:lnTo>
                    <a:pt x="36" y="441"/>
                  </a:lnTo>
                  <a:lnTo>
                    <a:pt x="36" y="439"/>
                  </a:lnTo>
                  <a:lnTo>
                    <a:pt x="37" y="435"/>
                  </a:lnTo>
                  <a:lnTo>
                    <a:pt x="39" y="432"/>
                  </a:lnTo>
                  <a:lnTo>
                    <a:pt x="41" y="428"/>
                  </a:lnTo>
                  <a:lnTo>
                    <a:pt x="44" y="427"/>
                  </a:lnTo>
                  <a:lnTo>
                    <a:pt x="46" y="425"/>
                  </a:lnTo>
                  <a:lnTo>
                    <a:pt x="49" y="425"/>
                  </a:lnTo>
                  <a:lnTo>
                    <a:pt x="51" y="425"/>
                  </a:lnTo>
                  <a:lnTo>
                    <a:pt x="54" y="423"/>
                  </a:lnTo>
                  <a:lnTo>
                    <a:pt x="56" y="420"/>
                  </a:lnTo>
                  <a:lnTo>
                    <a:pt x="67" y="409"/>
                  </a:lnTo>
                  <a:lnTo>
                    <a:pt x="75" y="394"/>
                  </a:lnTo>
                  <a:lnTo>
                    <a:pt x="76" y="390"/>
                  </a:lnTo>
                  <a:lnTo>
                    <a:pt x="76" y="387"/>
                  </a:lnTo>
                  <a:lnTo>
                    <a:pt x="76" y="382"/>
                  </a:lnTo>
                  <a:lnTo>
                    <a:pt x="77" y="378"/>
                  </a:lnTo>
                  <a:lnTo>
                    <a:pt x="80" y="376"/>
                  </a:lnTo>
                  <a:lnTo>
                    <a:pt x="82" y="372"/>
                  </a:lnTo>
                  <a:lnTo>
                    <a:pt x="86" y="368"/>
                  </a:lnTo>
                  <a:lnTo>
                    <a:pt x="87" y="366"/>
                  </a:lnTo>
                  <a:lnTo>
                    <a:pt x="88" y="363"/>
                  </a:lnTo>
                  <a:lnTo>
                    <a:pt x="90" y="359"/>
                  </a:lnTo>
                  <a:lnTo>
                    <a:pt x="91" y="354"/>
                  </a:lnTo>
                  <a:lnTo>
                    <a:pt x="92" y="352"/>
                  </a:lnTo>
                  <a:lnTo>
                    <a:pt x="93" y="349"/>
                  </a:lnTo>
                  <a:lnTo>
                    <a:pt x="96" y="349"/>
                  </a:lnTo>
                  <a:lnTo>
                    <a:pt x="98" y="349"/>
                  </a:lnTo>
                  <a:lnTo>
                    <a:pt x="101" y="347"/>
                  </a:lnTo>
                  <a:lnTo>
                    <a:pt x="108" y="339"/>
                  </a:lnTo>
                  <a:lnTo>
                    <a:pt x="110" y="337"/>
                  </a:lnTo>
                  <a:lnTo>
                    <a:pt x="112" y="333"/>
                  </a:lnTo>
                  <a:lnTo>
                    <a:pt x="113" y="331"/>
                  </a:lnTo>
                  <a:lnTo>
                    <a:pt x="116" y="327"/>
                  </a:lnTo>
                  <a:lnTo>
                    <a:pt x="117" y="325"/>
                  </a:lnTo>
                  <a:lnTo>
                    <a:pt x="120" y="322"/>
                  </a:lnTo>
                  <a:lnTo>
                    <a:pt x="121" y="321"/>
                  </a:lnTo>
                  <a:lnTo>
                    <a:pt x="122" y="321"/>
                  </a:lnTo>
                  <a:lnTo>
                    <a:pt x="123" y="322"/>
                  </a:lnTo>
                  <a:lnTo>
                    <a:pt x="125" y="323"/>
                  </a:lnTo>
                  <a:lnTo>
                    <a:pt x="125" y="325"/>
                  </a:lnTo>
                  <a:lnTo>
                    <a:pt x="126" y="325"/>
                  </a:lnTo>
                  <a:lnTo>
                    <a:pt x="128" y="325"/>
                  </a:lnTo>
                  <a:lnTo>
                    <a:pt x="130" y="323"/>
                  </a:lnTo>
                  <a:lnTo>
                    <a:pt x="132" y="321"/>
                  </a:lnTo>
                  <a:lnTo>
                    <a:pt x="136" y="318"/>
                  </a:lnTo>
                  <a:lnTo>
                    <a:pt x="141" y="316"/>
                  </a:lnTo>
                  <a:lnTo>
                    <a:pt x="145" y="310"/>
                  </a:lnTo>
                  <a:lnTo>
                    <a:pt x="150" y="302"/>
                  </a:lnTo>
                  <a:lnTo>
                    <a:pt x="155" y="295"/>
                  </a:lnTo>
                  <a:lnTo>
                    <a:pt x="158" y="292"/>
                  </a:lnTo>
                  <a:lnTo>
                    <a:pt x="162" y="295"/>
                  </a:lnTo>
                  <a:lnTo>
                    <a:pt x="162" y="300"/>
                  </a:lnTo>
                  <a:lnTo>
                    <a:pt x="161" y="305"/>
                  </a:lnTo>
                  <a:lnTo>
                    <a:pt x="158" y="311"/>
                  </a:lnTo>
                  <a:lnTo>
                    <a:pt x="158" y="316"/>
                  </a:lnTo>
                  <a:lnTo>
                    <a:pt x="161" y="318"/>
                  </a:lnTo>
                  <a:lnTo>
                    <a:pt x="162" y="321"/>
                  </a:lnTo>
                  <a:lnTo>
                    <a:pt x="164" y="323"/>
                  </a:lnTo>
                  <a:lnTo>
                    <a:pt x="164" y="323"/>
                  </a:lnTo>
                  <a:lnTo>
                    <a:pt x="166" y="323"/>
                  </a:lnTo>
                  <a:lnTo>
                    <a:pt x="167" y="323"/>
                  </a:lnTo>
                  <a:lnTo>
                    <a:pt x="168" y="322"/>
                  </a:lnTo>
                  <a:lnTo>
                    <a:pt x="169" y="321"/>
                  </a:lnTo>
                  <a:lnTo>
                    <a:pt x="169" y="318"/>
                  </a:lnTo>
                  <a:lnTo>
                    <a:pt x="168" y="317"/>
                  </a:lnTo>
                  <a:lnTo>
                    <a:pt x="167" y="316"/>
                  </a:lnTo>
                  <a:lnTo>
                    <a:pt x="167" y="315"/>
                  </a:lnTo>
                  <a:lnTo>
                    <a:pt x="167" y="313"/>
                  </a:lnTo>
                  <a:lnTo>
                    <a:pt x="167" y="311"/>
                  </a:lnTo>
                  <a:lnTo>
                    <a:pt x="167" y="307"/>
                  </a:lnTo>
                  <a:lnTo>
                    <a:pt x="168" y="305"/>
                  </a:lnTo>
                  <a:lnTo>
                    <a:pt x="169" y="302"/>
                  </a:lnTo>
                  <a:lnTo>
                    <a:pt x="171" y="298"/>
                  </a:lnTo>
                  <a:lnTo>
                    <a:pt x="172" y="296"/>
                  </a:lnTo>
                  <a:lnTo>
                    <a:pt x="173" y="295"/>
                  </a:lnTo>
                  <a:lnTo>
                    <a:pt x="174" y="296"/>
                  </a:lnTo>
                  <a:lnTo>
                    <a:pt x="176" y="297"/>
                  </a:lnTo>
                  <a:lnTo>
                    <a:pt x="176" y="298"/>
                  </a:lnTo>
                  <a:lnTo>
                    <a:pt x="177" y="301"/>
                  </a:lnTo>
                  <a:lnTo>
                    <a:pt x="177" y="302"/>
                  </a:lnTo>
                  <a:lnTo>
                    <a:pt x="177" y="306"/>
                  </a:lnTo>
                  <a:lnTo>
                    <a:pt x="178" y="308"/>
                  </a:lnTo>
                  <a:lnTo>
                    <a:pt x="179" y="310"/>
                  </a:lnTo>
                  <a:lnTo>
                    <a:pt x="181" y="310"/>
                  </a:lnTo>
                  <a:lnTo>
                    <a:pt x="182" y="310"/>
                  </a:lnTo>
                  <a:lnTo>
                    <a:pt x="183" y="308"/>
                  </a:lnTo>
                  <a:lnTo>
                    <a:pt x="184" y="307"/>
                  </a:lnTo>
                  <a:lnTo>
                    <a:pt x="187" y="305"/>
                  </a:lnTo>
                  <a:lnTo>
                    <a:pt x="188" y="303"/>
                  </a:lnTo>
                  <a:lnTo>
                    <a:pt x="191" y="302"/>
                  </a:lnTo>
                  <a:lnTo>
                    <a:pt x="192" y="302"/>
                  </a:lnTo>
                  <a:lnTo>
                    <a:pt x="194" y="302"/>
                  </a:lnTo>
                  <a:lnTo>
                    <a:pt x="196" y="303"/>
                  </a:lnTo>
                  <a:lnTo>
                    <a:pt x="197" y="303"/>
                  </a:lnTo>
                  <a:lnTo>
                    <a:pt x="198" y="305"/>
                  </a:lnTo>
                  <a:lnTo>
                    <a:pt x="198" y="311"/>
                  </a:lnTo>
                  <a:lnTo>
                    <a:pt x="199" y="312"/>
                  </a:lnTo>
                  <a:lnTo>
                    <a:pt x="201" y="313"/>
                  </a:lnTo>
                  <a:lnTo>
                    <a:pt x="201" y="313"/>
                  </a:lnTo>
                  <a:lnTo>
                    <a:pt x="202" y="313"/>
                  </a:lnTo>
                  <a:lnTo>
                    <a:pt x="203" y="313"/>
                  </a:lnTo>
                  <a:lnTo>
                    <a:pt x="206" y="313"/>
                  </a:lnTo>
                  <a:lnTo>
                    <a:pt x="207" y="315"/>
                  </a:lnTo>
                  <a:lnTo>
                    <a:pt x="208" y="316"/>
                  </a:lnTo>
                  <a:lnTo>
                    <a:pt x="208" y="317"/>
                  </a:lnTo>
                  <a:lnTo>
                    <a:pt x="208" y="320"/>
                  </a:lnTo>
                  <a:lnTo>
                    <a:pt x="208" y="321"/>
                  </a:lnTo>
                  <a:lnTo>
                    <a:pt x="209" y="322"/>
                  </a:lnTo>
                  <a:lnTo>
                    <a:pt x="212" y="321"/>
                  </a:lnTo>
                  <a:lnTo>
                    <a:pt x="213" y="320"/>
                  </a:lnTo>
                  <a:lnTo>
                    <a:pt x="216" y="318"/>
                  </a:lnTo>
                  <a:lnTo>
                    <a:pt x="217" y="316"/>
                  </a:lnTo>
                  <a:lnTo>
                    <a:pt x="219" y="313"/>
                  </a:lnTo>
                  <a:lnTo>
                    <a:pt x="224" y="306"/>
                  </a:lnTo>
                  <a:lnTo>
                    <a:pt x="231" y="305"/>
                  </a:lnTo>
                  <a:lnTo>
                    <a:pt x="235" y="307"/>
                  </a:lnTo>
                  <a:lnTo>
                    <a:pt x="239" y="311"/>
                  </a:lnTo>
                  <a:lnTo>
                    <a:pt x="245" y="312"/>
                  </a:lnTo>
                  <a:lnTo>
                    <a:pt x="250" y="315"/>
                  </a:lnTo>
                  <a:lnTo>
                    <a:pt x="257" y="315"/>
                  </a:lnTo>
                  <a:lnTo>
                    <a:pt x="263" y="313"/>
                  </a:lnTo>
                  <a:lnTo>
                    <a:pt x="267" y="311"/>
                  </a:lnTo>
                  <a:lnTo>
                    <a:pt x="269" y="311"/>
                  </a:lnTo>
                  <a:lnTo>
                    <a:pt x="272" y="312"/>
                  </a:lnTo>
                  <a:lnTo>
                    <a:pt x="274" y="313"/>
                  </a:lnTo>
                  <a:lnTo>
                    <a:pt x="275" y="315"/>
                  </a:lnTo>
                  <a:lnTo>
                    <a:pt x="279" y="315"/>
                  </a:lnTo>
                  <a:lnTo>
                    <a:pt x="282" y="316"/>
                  </a:lnTo>
                  <a:lnTo>
                    <a:pt x="290" y="313"/>
                  </a:lnTo>
                  <a:lnTo>
                    <a:pt x="299" y="310"/>
                  </a:lnTo>
                  <a:lnTo>
                    <a:pt x="308" y="307"/>
                  </a:lnTo>
                  <a:lnTo>
                    <a:pt x="311" y="307"/>
                  </a:lnTo>
                  <a:lnTo>
                    <a:pt x="314" y="307"/>
                  </a:lnTo>
                  <a:lnTo>
                    <a:pt x="316" y="310"/>
                  </a:lnTo>
                  <a:lnTo>
                    <a:pt x="319" y="311"/>
                  </a:lnTo>
                  <a:lnTo>
                    <a:pt x="321" y="313"/>
                  </a:lnTo>
                  <a:lnTo>
                    <a:pt x="323" y="315"/>
                  </a:lnTo>
                  <a:lnTo>
                    <a:pt x="326" y="317"/>
                  </a:lnTo>
                  <a:lnTo>
                    <a:pt x="329" y="318"/>
                  </a:lnTo>
                  <a:lnTo>
                    <a:pt x="331" y="318"/>
                  </a:lnTo>
                  <a:lnTo>
                    <a:pt x="335" y="320"/>
                  </a:lnTo>
                  <a:lnTo>
                    <a:pt x="339" y="320"/>
                  </a:lnTo>
                  <a:lnTo>
                    <a:pt x="343" y="320"/>
                  </a:lnTo>
                  <a:lnTo>
                    <a:pt x="348" y="321"/>
                  </a:lnTo>
                  <a:lnTo>
                    <a:pt x="349" y="321"/>
                  </a:lnTo>
                  <a:lnTo>
                    <a:pt x="350" y="322"/>
                  </a:lnTo>
                  <a:lnTo>
                    <a:pt x="351" y="323"/>
                  </a:lnTo>
                  <a:lnTo>
                    <a:pt x="354" y="325"/>
                  </a:lnTo>
                  <a:lnTo>
                    <a:pt x="355" y="323"/>
                  </a:lnTo>
                  <a:lnTo>
                    <a:pt x="363" y="326"/>
                  </a:lnTo>
                  <a:lnTo>
                    <a:pt x="370" y="331"/>
                  </a:lnTo>
                  <a:lnTo>
                    <a:pt x="376" y="337"/>
                  </a:lnTo>
                  <a:lnTo>
                    <a:pt x="376" y="339"/>
                  </a:lnTo>
                  <a:lnTo>
                    <a:pt x="378" y="342"/>
                  </a:lnTo>
                  <a:lnTo>
                    <a:pt x="380" y="344"/>
                  </a:lnTo>
                  <a:lnTo>
                    <a:pt x="384" y="344"/>
                  </a:lnTo>
                  <a:lnTo>
                    <a:pt x="387" y="344"/>
                  </a:lnTo>
                  <a:lnTo>
                    <a:pt x="391" y="344"/>
                  </a:lnTo>
                  <a:lnTo>
                    <a:pt x="395" y="344"/>
                  </a:lnTo>
                  <a:lnTo>
                    <a:pt x="397" y="346"/>
                  </a:lnTo>
                  <a:lnTo>
                    <a:pt x="402" y="347"/>
                  </a:lnTo>
                  <a:lnTo>
                    <a:pt x="405" y="337"/>
                  </a:lnTo>
                  <a:lnTo>
                    <a:pt x="404" y="335"/>
                  </a:lnTo>
                  <a:lnTo>
                    <a:pt x="404" y="333"/>
                  </a:lnTo>
                  <a:lnTo>
                    <a:pt x="401" y="332"/>
                  </a:lnTo>
                  <a:lnTo>
                    <a:pt x="400" y="331"/>
                  </a:lnTo>
                  <a:lnTo>
                    <a:pt x="399" y="330"/>
                  </a:lnTo>
                  <a:lnTo>
                    <a:pt x="396" y="328"/>
                  </a:lnTo>
                  <a:lnTo>
                    <a:pt x="397" y="325"/>
                  </a:lnTo>
                  <a:lnTo>
                    <a:pt x="404" y="320"/>
                  </a:lnTo>
                  <a:lnTo>
                    <a:pt x="410" y="315"/>
                  </a:lnTo>
                  <a:lnTo>
                    <a:pt x="416" y="311"/>
                  </a:lnTo>
                  <a:lnTo>
                    <a:pt x="420" y="307"/>
                  </a:lnTo>
                  <a:lnTo>
                    <a:pt x="422" y="305"/>
                  </a:lnTo>
                  <a:lnTo>
                    <a:pt x="424" y="302"/>
                  </a:lnTo>
                  <a:lnTo>
                    <a:pt x="426" y="300"/>
                  </a:lnTo>
                  <a:lnTo>
                    <a:pt x="429" y="297"/>
                  </a:lnTo>
                  <a:lnTo>
                    <a:pt x="430" y="295"/>
                  </a:lnTo>
                  <a:lnTo>
                    <a:pt x="432" y="295"/>
                  </a:lnTo>
                  <a:lnTo>
                    <a:pt x="434" y="295"/>
                  </a:lnTo>
                  <a:lnTo>
                    <a:pt x="435" y="296"/>
                  </a:lnTo>
                  <a:lnTo>
                    <a:pt x="436" y="300"/>
                  </a:lnTo>
                  <a:lnTo>
                    <a:pt x="436" y="301"/>
                  </a:lnTo>
                  <a:lnTo>
                    <a:pt x="436" y="302"/>
                  </a:lnTo>
                  <a:lnTo>
                    <a:pt x="436" y="303"/>
                  </a:lnTo>
                  <a:lnTo>
                    <a:pt x="437" y="305"/>
                  </a:lnTo>
                  <a:lnTo>
                    <a:pt x="439" y="305"/>
                  </a:lnTo>
                  <a:lnTo>
                    <a:pt x="440" y="305"/>
                  </a:lnTo>
                  <a:lnTo>
                    <a:pt x="442" y="303"/>
                  </a:lnTo>
                  <a:lnTo>
                    <a:pt x="445" y="301"/>
                  </a:lnTo>
                  <a:lnTo>
                    <a:pt x="447" y="298"/>
                  </a:lnTo>
                  <a:lnTo>
                    <a:pt x="449" y="297"/>
                  </a:lnTo>
                  <a:lnTo>
                    <a:pt x="450" y="296"/>
                  </a:lnTo>
                  <a:lnTo>
                    <a:pt x="450" y="295"/>
                  </a:lnTo>
                  <a:lnTo>
                    <a:pt x="451" y="293"/>
                  </a:lnTo>
                  <a:lnTo>
                    <a:pt x="451" y="291"/>
                  </a:lnTo>
                  <a:lnTo>
                    <a:pt x="452" y="290"/>
                  </a:lnTo>
                  <a:lnTo>
                    <a:pt x="455" y="287"/>
                  </a:lnTo>
                  <a:lnTo>
                    <a:pt x="456" y="285"/>
                  </a:lnTo>
                  <a:lnTo>
                    <a:pt x="460" y="284"/>
                  </a:lnTo>
                  <a:lnTo>
                    <a:pt x="462" y="284"/>
                  </a:lnTo>
                  <a:lnTo>
                    <a:pt x="465" y="281"/>
                  </a:lnTo>
                  <a:lnTo>
                    <a:pt x="468" y="281"/>
                  </a:lnTo>
                  <a:lnTo>
                    <a:pt x="471" y="280"/>
                  </a:lnTo>
                  <a:lnTo>
                    <a:pt x="473" y="277"/>
                  </a:lnTo>
                  <a:lnTo>
                    <a:pt x="476" y="275"/>
                  </a:lnTo>
                  <a:lnTo>
                    <a:pt x="477" y="271"/>
                  </a:lnTo>
                  <a:lnTo>
                    <a:pt x="480" y="267"/>
                  </a:lnTo>
                  <a:lnTo>
                    <a:pt x="483" y="264"/>
                  </a:lnTo>
                  <a:lnTo>
                    <a:pt x="487" y="260"/>
                  </a:lnTo>
                  <a:lnTo>
                    <a:pt x="491" y="259"/>
                  </a:lnTo>
                  <a:lnTo>
                    <a:pt x="493" y="259"/>
                  </a:lnTo>
                  <a:lnTo>
                    <a:pt x="496" y="261"/>
                  </a:lnTo>
                  <a:lnTo>
                    <a:pt x="498" y="261"/>
                  </a:lnTo>
                  <a:lnTo>
                    <a:pt x="498" y="262"/>
                  </a:lnTo>
                  <a:lnTo>
                    <a:pt x="500" y="264"/>
                  </a:lnTo>
                  <a:lnTo>
                    <a:pt x="500" y="266"/>
                  </a:lnTo>
                  <a:lnTo>
                    <a:pt x="500" y="267"/>
                  </a:lnTo>
                  <a:lnTo>
                    <a:pt x="498" y="270"/>
                  </a:lnTo>
                  <a:lnTo>
                    <a:pt x="498" y="271"/>
                  </a:lnTo>
                  <a:lnTo>
                    <a:pt x="500" y="275"/>
                  </a:lnTo>
                  <a:lnTo>
                    <a:pt x="503" y="274"/>
                  </a:lnTo>
                  <a:lnTo>
                    <a:pt x="507" y="271"/>
                  </a:lnTo>
                  <a:lnTo>
                    <a:pt x="511" y="266"/>
                  </a:lnTo>
                  <a:lnTo>
                    <a:pt x="516" y="261"/>
                  </a:lnTo>
                  <a:lnTo>
                    <a:pt x="518" y="256"/>
                  </a:lnTo>
                  <a:lnTo>
                    <a:pt x="520" y="252"/>
                  </a:lnTo>
                  <a:lnTo>
                    <a:pt x="522" y="247"/>
                  </a:lnTo>
                  <a:lnTo>
                    <a:pt x="522" y="241"/>
                  </a:lnTo>
                  <a:lnTo>
                    <a:pt x="523" y="234"/>
                  </a:lnTo>
                  <a:lnTo>
                    <a:pt x="524" y="228"/>
                  </a:lnTo>
                  <a:lnTo>
                    <a:pt x="527" y="225"/>
                  </a:lnTo>
                  <a:lnTo>
                    <a:pt x="533" y="226"/>
                  </a:lnTo>
                  <a:lnTo>
                    <a:pt x="537" y="233"/>
                  </a:lnTo>
                  <a:lnTo>
                    <a:pt x="539" y="240"/>
                  </a:lnTo>
                  <a:lnTo>
                    <a:pt x="542" y="249"/>
                  </a:lnTo>
                  <a:lnTo>
                    <a:pt x="543" y="257"/>
                  </a:lnTo>
                  <a:lnTo>
                    <a:pt x="544" y="262"/>
                  </a:lnTo>
                  <a:lnTo>
                    <a:pt x="546" y="270"/>
                  </a:lnTo>
                  <a:lnTo>
                    <a:pt x="549" y="277"/>
                  </a:lnTo>
                  <a:lnTo>
                    <a:pt x="553" y="281"/>
                  </a:lnTo>
                  <a:lnTo>
                    <a:pt x="556" y="281"/>
                  </a:lnTo>
                  <a:lnTo>
                    <a:pt x="561" y="277"/>
                  </a:lnTo>
                  <a:lnTo>
                    <a:pt x="564" y="272"/>
                  </a:lnTo>
                  <a:lnTo>
                    <a:pt x="567" y="266"/>
                  </a:lnTo>
                  <a:lnTo>
                    <a:pt x="567" y="261"/>
                  </a:lnTo>
                  <a:lnTo>
                    <a:pt x="568" y="260"/>
                  </a:lnTo>
                  <a:lnTo>
                    <a:pt x="569" y="259"/>
                  </a:lnTo>
                  <a:lnTo>
                    <a:pt x="571" y="256"/>
                  </a:lnTo>
                  <a:lnTo>
                    <a:pt x="571" y="254"/>
                  </a:lnTo>
                  <a:lnTo>
                    <a:pt x="572" y="251"/>
                  </a:lnTo>
                  <a:lnTo>
                    <a:pt x="573" y="249"/>
                  </a:lnTo>
                  <a:lnTo>
                    <a:pt x="576" y="246"/>
                  </a:lnTo>
                  <a:lnTo>
                    <a:pt x="577" y="244"/>
                  </a:lnTo>
                  <a:lnTo>
                    <a:pt x="579" y="244"/>
                  </a:lnTo>
                  <a:lnTo>
                    <a:pt x="582" y="244"/>
                  </a:lnTo>
                  <a:lnTo>
                    <a:pt x="586" y="245"/>
                  </a:lnTo>
                  <a:lnTo>
                    <a:pt x="588" y="249"/>
                  </a:lnTo>
                  <a:lnTo>
                    <a:pt x="588" y="255"/>
                  </a:lnTo>
                  <a:lnTo>
                    <a:pt x="586" y="261"/>
                  </a:lnTo>
                  <a:lnTo>
                    <a:pt x="582" y="269"/>
                  </a:lnTo>
                  <a:lnTo>
                    <a:pt x="582" y="272"/>
                  </a:lnTo>
                  <a:lnTo>
                    <a:pt x="581" y="276"/>
                  </a:lnTo>
                  <a:lnTo>
                    <a:pt x="582" y="277"/>
                  </a:lnTo>
                  <a:lnTo>
                    <a:pt x="583" y="279"/>
                  </a:lnTo>
                  <a:lnTo>
                    <a:pt x="584" y="279"/>
                  </a:lnTo>
                  <a:lnTo>
                    <a:pt x="586" y="279"/>
                  </a:lnTo>
                  <a:lnTo>
                    <a:pt x="588" y="277"/>
                  </a:lnTo>
                  <a:lnTo>
                    <a:pt x="591" y="276"/>
                  </a:lnTo>
                  <a:lnTo>
                    <a:pt x="593" y="275"/>
                  </a:lnTo>
                  <a:lnTo>
                    <a:pt x="596" y="274"/>
                  </a:lnTo>
                  <a:lnTo>
                    <a:pt x="598" y="270"/>
                  </a:lnTo>
                  <a:lnTo>
                    <a:pt x="600" y="267"/>
                  </a:lnTo>
                  <a:lnTo>
                    <a:pt x="603" y="264"/>
                  </a:lnTo>
                  <a:lnTo>
                    <a:pt x="605" y="261"/>
                  </a:lnTo>
                  <a:lnTo>
                    <a:pt x="609" y="256"/>
                  </a:lnTo>
                  <a:lnTo>
                    <a:pt x="612" y="252"/>
                  </a:lnTo>
                  <a:lnTo>
                    <a:pt x="617" y="250"/>
                  </a:lnTo>
                  <a:lnTo>
                    <a:pt x="624" y="247"/>
                  </a:lnTo>
                  <a:lnTo>
                    <a:pt x="632" y="246"/>
                  </a:lnTo>
                  <a:lnTo>
                    <a:pt x="638" y="247"/>
                  </a:lnTo>
                  <a:lnTo>
                    <a:pt x="642" y="250"/>
                  </a:lnTo>
                  <a:lnTo>
                    <a:pt x="645" y="252"/>
                  </a:lnTo>
                  <a:lnTo>
                    <a:pt x="649" y="255"/>
                  </a:lnTo>
                  <a:lnTo>
                    <a:pt x="653" y="255"/>
                  </a:lnTo>
                  <a:lnTo>
                    <a:pt x="655" y="257"/>
                  </a:lnTo>
                  <a:lnTo>
                    <a:pt x="658" y="260"/>
                  </a:lnTo>
                  <a:lnTo>
                    <a:pt x="660" y="260"/>
                  </a:lnTo>
                  <a:lnTo>
                    <a:pt x="663" y="261"/>
                  </a:lnTo>
                  <a:lnTo>
                    <a:pt x="667" y="261"/>
                  </a:lnTo>
                  <a:lnTo>
                    <a:pt x="670" y="261"/>
                  </a:lnTo>
                  <a:lnTo>
                    <a:pt x="674" y="261"/>
                  </a:lnTo>
                  <a:lnTo>
                    <a:pt x="676" y="262"/>
                  </a:lnTo>
                  <a:lnTo>
                    <a:pt x="679" y="264"/>
                  </a:lnTo>
                  <a:lnTo>
                    <a:pt x="681" y="266"/>
                  </a:lnTo>
                  <a:lnTo>
                    <a:pt x="688" y="272"/>
                  </a:lnTo>
                  <a:lnTo>
                    <a:pt x="695" y="277"/>
                  </a:lnTo>
                  <a:lnTo>
                    <a:pt x="705" y="282"/>
                  </a:lnTo>
                  <a:lnTo>
                    <a:pt x="715" y="284"/>
                  </a:lnTo>
                  <a:lnTo>
                    <a:pt x="725" y="280"/>
                  </a:lnTo>
                  <a:lnTo>
                    <a:pt x="736" y="276"/>
                  </a:lnTo>
                  <a:lnTo>
                    <a:pt x="739" y="276"/>
                  </a:lnTo>
                  <a:lnTo>
                    <a:pt x="741" y="276"/>
                  </a:lnTo>
                  <a:lnTo>
                    <a:pt x="744" y="277"/>
                  </a:lnTo>
                  <a:lnTo>
                    <a:pt x="745" y="279"/>
                  </a:lnTo>
                  <a:lnTo>
                    <a:pt x="747" y="280"/>
                  </a:lnTo>
                  <a:lnTo>
                    <a:pt x="750" y="281"/>
                  </a:lnTo>
                  <a:lnTo>
                    <a:pt x="752" y="284"/>
                  </a:lnTo>
                  <a:lnTo>
                    <a:pt x="756" y="289"/>
                  </a:lnTo>
                  <a:lnTo>
                    <a:pt x="760" y="293"/>
                  </a:lnTo>
                  <a:lnTo>
                    <a:pt x="764" y="300"/>
                  </a:lnTo>
                  <a:lnTo>
                    <a:pt x="762" y="305"/>
                  </a:lnTo>
                  <a:lnTo>
                    <a:pt x="757" y="307"/>
                  </a:lnTo>
                  <a:lnTo>
                    <a:pt x="751" y="308"/>
                  </a:lnTo>
                  <a:lnTo>
                    <a:pt x="745" y="310"/>
                  </a:lnTo>
                  <a:lnTo>
                    <a:pt x="739" y="312"/>
                  </a:lnTo>
                  <a:lnTo>
                    <a:pt x="734" y="318"/>
                  </a:lnTo>
                  <a:lnTo>
                    <a:pt x="734" y="322"/>
                  </a:lnTo>
                  <a:lnTo>
                    <a:pt x="734" y="326"/>
                  </a:lnTo>
                  <a:lnTo>
                    <a:pt x="736" y="328"/>
                  </a:lnTo>
                  <a:lnTo>
                    <a:pt x="738" y="331"/>
                  </a:lnTo>
                  <a:lnTo>
                    <a:pt x="740" y="332"/>
                  </a:lnTo>
                  <a:lnTo>
                    <a:pt x="744" y="332"/>
                  </a:lnTo>
                  <a:lnTo>
                    <a:pt x="746" y="332"/>
                  </a:lnTo>
                  <a:lnTo>
                    <a:pt x="750" y="331"/>
                  </a:lnTo>
                  <a:lnTo>
                    <a:pt x="757" y="332"/>
                  </a:lnTo>
                  <a:lnTo>
                    <a:pt x="765" y="335"/>
                  </a:lnTo>
                  <a:lnTo>
                    <a:pt x="771" y="337"/>
                  </a:lnTo>
                  <a:lnTo>
                    <a:pt x="780" y="338"/>
                  </a:lnTo>
                  <a:lnTo>
                    <a:pt x="789" y="337"/>
                  </a:lnTo>
                  <a:lnTo>
                    <a:pt x="799" y="331"/>
                  </a:lnTo>
                  <a:lnTo>
                    <a:pt x="810" y="325"/>
                  </a:lnTo>
                  <a:lnTo>
                    <a:pt x="821" y="320"/>
                  </a:lnTo>
                  <a:lnTo>
                    <a:pt x="833" y="318"/>
                  </a:lnTo>
                  <a:lnTo>
                    <a:pt x="846" y="322"/>
                  </a:lnTo>
                  <a:lnTo>
                    <a:pt x="857" y="328"/>
                  </a:lnTo>
                  <a:lnTo>
                    <a:pt x="867" y="337"/>
                  </a:lnTo>
                  <a:lnTo>
                    <a:pt x="871" y="338"/>
                  </a:lnTo>
                  <a:lnTo>
                    <a:pt x="872" y="338"/>
                  </a:lnTo>
                  <a:lnTo>
                    <a:pt x="875" y="337"/>
                  </a:lnTo>
                  <a:lnTo>
                    <a:pt x="875" y="336"/>
                  </a:lnTo>
                  <a:lnTo>
                    <a:pt x="876" y="333"/>
                  </a:lnTo>
                  <a:lnTo>
                    <a:pt x="876" y="331"/>
                  </a:lnTo>
                  <a:lnTo>
                    <a:pt x="875" y="328"/>
                  </a:lnTo>
                  <a:lnTo>
                    <a:pt x="875" y="325"/>
                  </a:lnTo>
                  <a:lnTo>
                    <a:pt x="875" y="322"/>
                  </a:lnTo>
                  <a:lnTo>
                    <a:pt x="875" y="320"/>
                  </a:lnTo>
                  <a:lnTo>
                    <a:pt x="876" y="318"/>
                  </a:lnTo>
                  <a:lnTo>
                    <a:pt x="877" y="316"/>
                  </a:lnTo>
                  <a:lnTo>
                    <a:pt x="881" y="313"/>
                  </a:lnTo>
                  <a:lnTo>
                    <a:pt x="885" y="311"/>
                  </a:lnTo>
                  <a:lnTo>
                    <a:pt x="887" y="308"/>
                  </a:lnTo>
                  <a:lnTo>
                    <a:pt x="891" y="305"/>
                  </a:lnTo>
                  <a:lnTo>
                    <a:pt x="893" y="303"/>
                  </a:lnTo>
                  <a:lnTo>
                    <a:pt x="894" y="301"/>
                  </a:lnTo>
                  <a:lnTo>
                    <a:pt x="897" y="300"/>
                  </a:lnTo>
                  <a:lnTo>
                    <a:pt x="899" y="298"/>
                  </a:lnTo>
                  <a:lnTo>
                    <a:pt x="902" y="297"/>
                  </a:lnTo>
                  <a:lnTo>
                    <a:pt x="904" y="295"/>
                  </a:lnTo>
                  <a:lnTo>
                    <a:pt x="908" y="290"/>
                  </a:lnTo>
                  <a:lnTo>
                    <a:pt x="914" y="285"/>
                  </a:lnTo>
                  <a:lnTo>
                    <a:pt x="923" y="281"/>
                  </a:lnTo>
                  <a:lnTo>
                    <a:pt x="931" y="279"/>
                  </a:lnTo>
                  <a:lnTo>
                    <a:pt x="936" y="279"/>
                  </a:lnTo>
                  <a:lnTo>
                    <a:pt x="942" y="281"/>
                  </a:lnTo>
                  <a:lnTo>
                    <a:pt x="946" y="287"/>
                  </a:lnTo>
                  <a:lnTo>
                    <a:pt x="951" y="292"/>
                  </a:lnTo>
                  <a:lnTo>
                    <a:pt x="957" y="295"/>
                  </a:lnTo>
                  <a:lnTo>
                    <a:pt x="958" y="295"/>
                  </a:lnTo>
                  <a:lnTo>
                    <a:pt x="961" y="293"/>
                  </a:lnTo>
                  <a:lnTo>
                    <a:pt x="963" y="292"/>
                  </a:lnTo>
                  <a:lnTo>
                    <a:pt x="965" y="291"/>
                  </a:lnTo>
                  <a:lnTo>
                    <a:pt x="968" y="289"/>
                  </a:lnTo>
                  <a:lnTo>
                    <a:pt x="970" y="287"/>
                  </a:lnTo>
                  <a:lnTo>
                    <a:pt x="972" y="286"/>
                  </a:lnTo>
                  <a:lnTo>
                    <a:pt x="973" y="286"/>
                  </a:lnTo>
                  <a:lnTo>
                    <a:pt x="974" y="287"/>
                  </a:lnTo>
                  <a:lnTo>
                    <a:pt x="977" y="289"/>
                  </a:lnTo>
                  <a:lnTo>
                    <a:pt x="978" y="291"/>
                  </a:lnTo>
                  <a:lnTo>
                    <a:pt x="979" y="293"/>
                  </a:lnTo>
                  <a:lnTo>
                    <a:pt x="980" y="296"/>
                  </a:lnTo>
                  <a:lnTo>
                    <a:pt x="982" y="298"/>
                  </a:lnTo>
                  <a:lnTo>
                    <a:pt x="983" y="300"/>
                  </a:lnTo>
                  <a:lnTo>
                    <a:pt x="984" y="302"/>
                  </a:lnTo>
                  <a:lnTo>
                    <a:pt x="988" y="305"/>
                  </a:lnTo>
                  <a:lnTo>
                    <a:pt x="992" y="306"/>
                  </a:lnTo>
                  <a:lnTo>
                    <a:pt x="995" y="307"/>
                  </a:lnTo>
                  <a:lnTo>
                    <a:pt x="998" y="307"/>
                  </a:lnTo>
                  <a:lnTo>
                    <a:pt x="1012" y="305"/>
                  </a:lnTo>
                  <a:lnTo>
                    <a:pt x="1025" y="301"/>
                  </a:lnTo>
                  <a:lnTo>
                    <a:pt x="1039" y="298"/>
                  </a:lnTo>
                  <a:lnTo>
                    <a:pt x="1053" y="300"/>
                  </a:lnTo>
                  <a:lnTo>
                    <a:pt x="1056" y="300"/>
                  </a:lnTo>
                  <a:lnTo>
                    <a:pt x="1059" y="301"/>
                  </a:lnTo>
                  <a:lnTo>
                    <a:pt x="1061" y="301"/>
                  </a:lnTo>
                  <a:lnTo>
                    <a:pt x="1065" y="301"/>
                  </a:lnTo>
                  <a:lnTo>
                    <a:pt x="1068" y="301"/>
                  </a:lnTo>
                  <a:lnTo>
                    <a:pt x="1069" y="300"/>
                  </a:lnTo>
                  <a:lnTo>
                    <a:pt x="1073" y="298"/>
                  </a:lnTo>
                  <a:lnTo>
                    <a:pt x="1075" y="296"/>
                  </a:lnTo>
                  <a:lnTo>
                    <a:pt x="1076" y="295"/>
                  </a:lnTo>
                  <a:lnTo>
                    <a:pt x="1078" y="292"/>
                  </a:lnTo>
                  <a:lnTo>
                    <a:pt x="1078" y="289"/>
                  </a:lnTo>
                  <a:lnTo>
                    <a:pt x="1079" y="286"/>
                  </a:lnTo>
                  <a:lnTo>
                    <a:pt x="1079" y="284"/>
                  </a:lnTo>
                  <a:lnTo>
                    <a:pt x="1084" y="279"/>
                  </a:lnTo>
                  <a:lnTo>
                    <a:pt x="1091" y="276"/>
                  </a:lnTo>
                  <a:lnTo>
                    <a:pt x="1100" y="275"/>
                  </a:lnTo>
                  <a:lnTo>
                    <a:pt x="1107" y="274"/>
                  </a:lnTo>
                  <a:lnTo>
                    <a:pt x="1111" y="274"/>
                  </a:lnTo>
                  <a:lnTo>
                    <a:pt x="1116" y="272"/>
                  </a:lnTo>
                  <a:lnTo>
                    <a:pt x="1110" y="272"/>
                  </a:lnTo>
                  <a:lnTo>
                    <a:pt x="1105" y="271"/>
                  </a:lnTo>
                  <a:lnTo>
                    <a:pt x="1100" y="270"/>
                  </a:lnTo>
                  <a:lnTo>
                    <a:pt x="1096" y="267"/>
                  </a:lnTo>
                  <a:lnTo>
                    <a:pt x="1093" y="262"/>
                  </a:lnTo>
                  <a:lnTo>
                    <a:pt x="1090" y="256"/>
                  </a:lnTo>
                  <a:lnTo>
                    <a:pt x="1088" y="250"/>
                  </a:lnTo>
                  <a:lnTo>
                    <a:pt x="1085" y="246"/>
                  </a:lnTo>
                  <a:lnTo>
                    <a:pt x="1080" y="245"/>
                  </a:lnTo>
                  <a:lnTo>
                    <a:pt x="1079" y="245"/>
                  </a:lnTo>
                  <a:lnTo>
                    <a:pt x="1078" y="245"/>
                  </a:lnTo>
                  <a:lnTo>
                    <a:pt x="1075" y="245"/>
                  </a:lnTo>
                  <a:lnTo>
                    <a:pt x="1073" y="245"/>
                  </a:lnTo>
                  <a:lnTo>
                    <a:pt x="1071" y="245"/>
                  </a:lnTo>
                  <a:lnTo>
                    <a:pt x="1069" y="244"/>
                  </a:lnTo>
                  <a:lnTo>
                    <a:pt x="1068" y="242"/>
                  </a:lnTo>
                  <a:lnTo>
                    <a:pt x="1068" y="240"/>
                  </a:lnTo>
                  <a:lnTo>
                    <a:pt x="1068" y="235"/>
                  </a:lnTo>
                  <a:lnTo>
                    <a:pt x="1069" y="231"/>
                  </a:lnTo>
                  <a:lnTo>
                    <a:pt x="1071" y="228"/>
                  </a:lnTo>
                  <a:lnTo>
                    <a:pt x="1075" y="225"/>
                  </a:lnTo>
                  <a:lnTo>
                    <a:pt x="1089" y="204"/>
                  </a:lnTo>
                  <a:lnTo>
                    <a:pt x="1101" y="183"/>
                  </a:lnTo>
                  <a:lnTo>
                    <a:pt x="1105" y="179"/>
                  </a:lnTo>
                  <a:lnTo>
                    <a:pt x="1107" y="178"/>
                  </a:lnTo>
                  <a:lnTo>
                    <a:pt x="1111" y="177"/>
                  </a:lnTo>
                  <a:lnTo>
                    <a:pt x="1114" y="177"/>
                  </a:lnTo>
                  <a:lnTo>
                    <a:pt x="1116" y="179"/>
                  </a:lnTo>
                  <a:lnTo>
                    <a:pt x="1117" y="182"/>
                  </a:lnTo>
                  <a:lnTo>
                    <a:pt x="1120" y="185"/>
                  </a:lnTo>
                  <a:lnTo>
                    <a:pt x="1119" y="189"/>
                  </a:lnTo>
                  <a:lnTo>
                    <a:pt x="1119" y="193"/>
                  </a:lnTo>
                  <a:lnTo>
                    <a:pt x="1119" y="195"/>
                  </a:lnTo>
                  <a:lnTo>
                    <a:pt x="1120" y="199"/>
                  </a:lnTo>
                  <a:lnTo>
                    <a:pt x="1122" y="203"/>
                  </a:lnTo>
                  <a:lnTo>
                    <a:pt x="1126" y="206"/>
                  </a:lnTo>
                  <a:lnTo>
                    <a:pt x="1130" y="210"/>
                  </a:lnTo>
                  <a:lnTo>
                    <a:pt x="1132" y="213"/>
                  </a:lnTo>
                  <a:lnTo>
                    <a:pt x="1135" y="216"/>
                  </a:lnTo>
                  <a:lnTo>
                    <a:pt x="1141" y="225"/>
                  </a:lnTo>
                  <a:lnTo>
                    <a:pt x="1149" y="235"/>
                  </a:lnTo>
                  <a:lnTo>
                    <a:pt x="1154" y="245"/>
                  </a:lnTo>
                  <a:lnTo>
                    <a:pt x="1152" y="251"/>
                  </a:lnTo>
                  <a:lnTo>
                    <a:pt x="1149" y="257"/>
                  </a:lnTo>
                  <a:lnTo>
                    <a:pt x="1141" y="264"/>
                  </a:lnTo>
                  <a:lnTo>
                    <a:pt x="1134" y="269"/>
                  </a:lnTo>
                  <a:lnTo>
                    <a:pt x="1127" y="271"/>
                  </a:lnTo>
                  <a:lnTo>
                    <a:pt x="1122" y="271"/>
                  </a:lnTo>
                  <a:lnTo>
                    <a:pt x="1117" y="272"/>
                  </a:lnTo>
                  <a:lnTo>
                    <a:pt x="1120" y="272"/>
                  </a:lnTo>
                  <a:lnTo>
                    <a:pt x="1122" y="274"/>
                  </a:lnTo>
                  <a:lnTo>
                    <a:pt x="1124" y="276"/>
                  </a:lnTo>
                  <a:lnTo>
                    <a:pt x="1125" y="279"/>
                  </a:lnTo>
                  <a:lnTo>
                    <a:pt x="1126" y="281"/>
                  </a:lnTo>
                  <a:lnTo>
                    <a:pt x="1127" y="284"/>
                  </a:lnTo>
                  <a:lnTo>
                    <a:pt x="1129" y="286"/>
                  </a:lnTo>
                  <a:lnTo>
                    <a:pt x="1131" y="290"/>
                  </a:lnTo>
                  <a:lnTo>
                    <a:pt x="1132" y="293"/>
                  </a:lnTo>
                  <a:lnTo>
                    <a:pt x="1132" y="297"/>
                  </a:lnTo>
                  <a:lnTo>
                    <a:pt x="1131" y="301"/>
                  </a:lnTo>
                  <a:lnTo>
                    <a:pt x="1129" y="305"/>
                  </a:lnTo>
                  <a:lnTo>
                    <a:pt x="1127" y="313"/>
                  </a:lnTo>
                  <a:lnTo>
                    <a:pt x="1130" y="321"/>
                  </a:lnTo>
                  <a:lnTo>
                    <a:pt x="1136" y="326"/>
                  </a:lnTo>
                  <a:lnTo>
                    <a:pt x="1142" y="328"/>
                  </a:lnTo>
                  <a:lnTo>
                    <a:pt x="1150" y="323"/>
                  </a:lnTo>
                  <a:lnTo>
                    <a:pt x="1152" y="315"/>
                  </a:lnTo>
                  <a:lnTo>
                    <a:pt x="1150" y="307"/>
                  </a:lnTo>
                  <a:lnTo>
                    <a:pt x="1147" y="301"/>
                  </a:lnTo>
                  <a:lnTo>
                    <a:pt x="1145" y="293"/>
                  </a:lnTo>
                  <a:lnTo>
                    <a:pt x="1147" y="287"/>
                  </a:lnTo>
                  <a:lnTo>
                    <a:pt x="1150" y="284"/>
                  </a:lnTo>
                  <a:lnTo>
                    <a:pt x="1155" y="279"/>
                  </a:lnTo>
                  <a:lnTo>
                    <a:pt x="1162" y="272"/>
                  </a:lnTo>
                  <a:lnTo>
                    <a:pt x="1170" y="266"/>
                  </a:lnTo>
                  <a:lnTo>
                    <a:pt x="1177" y="260"/>
                  </a:lnTo>
                  <a:lnTo>
                    <a:pt x="1182" y="255"/>
                  </a:lnTo>
                  <a:lnTo>
                    <a:pt x="1186" y="249"/>
                  </a:lnTo>
                  <a:lnTo>
                    <a:pt x="1185" y="245"/>
                  </a:lnTo>
                  <a:lnTo>
                    <a:pt x="1179" y="242"/>
                  </a:lnTo>
                  <a:lnTo>
                    <a:pt x="1175" y="242"/>
                  </a:lnTo>
                  <a:lnTo>
                    <a:pt x="1172" y="241"/>
                  </a:lnTo>
                  <a:lnTo>
                    <a:pt x="1169" y="240"/>
                  </a:lnTo>
                  <a:lnTo>
                    <a:pt x="1167" y="238"/>
                  </a:lnTo>
                  <a:lnTo>
                    <a:pt x="1166" y="235"/>
                  </a:lnTo>
                  <a:lnTo>
                    <a:pt x="1166" y="231"/>
                  </a:lnTo>
                  <a:lnTo>
                    <a:pt x="1166" y="229"/>
                  </a:lnTo>
                  <a:lnTo>
                    <a:pt x="1167" y="225"/>
                  </a:lnTo>
                  <a:lnTo>
                    <a:pt x="1169" y="223"/>
                  </a:lnTo>
                  <a:lnTo>
                    <a:pt x="1172" y="220"/>
                  </a:lnTo>
                  <a:lnTo>
                    <a:pt x="1176" y="219"/>
                  </a:lnTo>
                  <a:lnTo>
                    <a:pt x="1179" y="218"/>
                  </a:lnTo>
                  <a:lnTo>
                    <a:pt x="1181" y="215"/>
                  </a:lnTo>
                  <a:lnTo>
                    <a:pt x="1183" y="214"/>
                  </a:lnTo>
                  <a:lnTo>
                    <a:pt x="1187" y="211"/>
                  </a:lnTo>
                  <a:lnTo>
                    <a:pt x="1188" y="208"/>
                  </a:lnTo>
                  <a:lnTo>
                    <a:pt x="1190" y="206"/>
                  </a:lnTo>
                  <a:lnTo>
                    <a:pt x="1188" y="205"/>
                  </a:lnTo>
                  <a:lnTo>
                    <a:pt x="1187" y="203"/>
                  </a:lnTo>
                  <a:lnTo>
                    <a:pt x="1185" y="201"/>
                  </a:lnTo>
                  <a:lnTo>
                    <a:pt x="1182" y="199"/>
                  </a:lnTo>
                  <a:lnTo>
                    <a:pt x="1181" y="198"/>
                  </a:lnTo>
                  <a:lnTo>
                    <a:pt x="1170" y="195"/>
                  </a:lnTo>
                  <a:lnTo>
                    <a:pt x="1159" y="193"/>
                  </a:lnTo>
                  <a:lnTo>
                    <a:pt x="1150" y="188"/>
                  </a:lnTo>
                  <a:lnTo>
                    <a:pt x="1142" y="179"/>
                  </a:lnTo>
                  <a:lnTo>
                    <a:pt x="1136" y="173"/>
                  </a:lnTo>
                  <a:lnTo>
                    <a:pt x="1130" y="167"/>
                  </a:lnTo>
                  <a:lnTo>
                    <a:pt x="1126" y="159"/>
                  </a:lnTo>
                  <a:lnTo>
                    <a:pt x="1126" y="150"/>
                  </a:lnTo>
                  <a:lnTo>
                    <a:pt x="1127" y="148"/>
                  </a:lnTo>
                  <a:lnTo>
                    <a:pt x="1130" y="147"/>
                  </a:lnTo>
                  <a:lnTo>
                    <a:pt x="1132" y="145"/>
                  </a:lnTo>
                  <a:lnTo>
                    <a:pt x="1135" y="144"/>
                  </a:lnTo>
                  <a:lnTo>
                    <a:pt x="1137" y="142"/>
                  </a:lnTo>
                  <a:lnTo>
                    <a:pt x="1140" y="141"/>
                  </a:lnTo>
                  <a:lnTo>
                    <a:pt x="1141" y="138"/>
                  </a:lnTo>
                  <a:lnTo>
                    <a:pt x="1141" y="134"/>
                  </a:lnTo>
                  <a:lnTo>
                    <a:pt x="1141" y="133"/>
                  </a:lnTo>
                  <a:lnTo>
                    <a:pt x="1140" y="131"/>
                  </a:lnTo>
                  <a:lnTo>
                    <a:pt x="1139" y="128"/>
                  </a:lnTo>
                  <a:lnTo>
                    <a:pt x="1136" y="127"/>
                  </a:lnTo>
                  <a:lnTo>
                    <a:pt x="1135" y="117"/>
                  </a:lnTo>
                  <a:lnTo>
                    <a:pt x="1136" y="106"/>
                  </a:lnTo>
                  <a:lnTo>
                    <a:pt x="1139" y="103"/>
                  </a:lnTo>
                  <a:lnTo>
                    <a:pt x="1141" y="102"/>
                  </a:lnTo>
                  <a:lnTo>
                    <a:pt x="1144" y="101"/>
                  </a:lnTo>
                  <a:lnTo>
                    <a:pt x="1146" y="99"/>
                  </a:lnTo>
                  <a:lnTo>
                    <a:pt x="1150" y="98"/>
                  </a:lnTo>
                  <a:lnTo>
                    <a:pt x="1154" y="94"/>
                  </a:lnTo>
                  <a:lnTo>
                    <a:pt x="1156" y="87"/>
                  </a:lnTo>
                  <a:lnTo>
                    <a:pt x="1157" y="80"/>
                  </a:lnTo>
                  <a:lnTo>
                    <a:pt x="1160" y="75"/>
                  </a:lnTo>
                  <a:lnTo>
                    <a:pt x="1162" y="73"/>
                  </a:lnTo>
                  <a:lnTo>
                    <a:pt x="1164" y="71"/>
                  </a:lnTo>
                  <a:lnTo>
                    <a:pt x="1166" y="70"/>
                  </a:lnTo>
                  <a:lnTo>
                    <a:pt x="1169" y="68"/>
                  </a:lnTo>
                  <a:lnTo>
                    <a:pt x="1171" y="67"/>
                  </a:lnTo>
                  <a:close/>
                  <a:moveTo>
                    <a:pt x="970" y="0"/>
                  </a:moveTo>
                  <a:lnTo>
                    <a:pt x="980" y="0"/>
                  </a:lnTo>
                  <a:lnTo>
                    <a:pt x="984" y="4"/>
                  </a:lnTo>
                  <a:lnTo>
                    <a:pt x="984" y="10"/>
                  </a:lnTo>
                  <a:lnTo>
                    <a:pt x="983" y="17"/>
                  </a:lnTo>
                  <a:lnTo>
                    <a:pt x="983" y="24"/>
                  </a:lnTo>
                  <a:lnTo>
                    <a:pt x="980" y="26"/>
                  </a:lnTo>
                  <a:lnTo>
                    <a:pt x="979" y="27"/>
                  </a:lnTo>
                  <a:lnTo>
                    <a:pt x="977" y="29"/>
                  </a:lnTo>
                  <a:lnTo>
                    <a:pt x="974" y="30"/>
                  </a:lnTo>
                  <a:lnTo>
                    <a:pt x="973" y="32"/>
                  </a:lnTo>
                  <a:lnTo>
                    <a:pt x="972" y="34"/>
                  </a:lnTo>
                  <a:lnTo>
                    <a:pt x="972" y="36"/>
                  </a:lnTo>
                  <a:lnTo>
                    <a:pt x="972" y="36"/>
                  </a:lnTo>
                  <a:lnTo>
                    <a:pt x="970" y="37"/>
                  </a:lnTo>
                  <a:lnTo>
                    <a:pt x="969" y="39"/>
                  </a:lnTo>
                  <a:lnTo>
                    <a:pt x="969" y="41"/>
                  </a:lnTo>
                  <a:lnTo>
                    <a:pt x="967" y="44"/>
                  </a:lnTo>
                  <a:lnTo>
                    <a:pt x="965" y="45"/>
                  </a:lnTo>
                  <a:lnTo>
                    <a:pt x="964" y="47"/>
                  </a:lnTo>
                  <a:lnTo>
                    <a:pt x="963" y="50"/>
                  </a:lnTo>
                  <a:lnTo>
                    <a:pt x="964" y="52"/>
                  </a:lnTo>
                  <a:lnTo>
                    <a:pt x="965" y="55"/>
                  </a:lnTo>
                  <a:lnTo>
                    <a:pt x="967" y="57"/>
                  </a:lnTo>
                  <a:lnTo>
                    <a:pt x="967" y="60"/>
                  </a:lnTo>
                  <a:lnTo>
                    <a:pt x="967" y="63"/>
                  </a:lnTo>
                  <a:lnTo>
                    <a:pt x="965" y="67"/>
                  </a:lnTo>
                  <a:lnTo>
                    <a:pt x="964" y="72"/>
                  </a:lnTo>
                  <a:lnTo>
                    <a:pt x="964" y="77"/>
                  </a:lnTo>
                  <a:lnTo>
                    <a:pt x="964" y="81"/>
                  </a:lnTo>
                  <a:lnTo>
                    <a:pt x="965" y="85"/>
                  </a:lnTo>
                  <a:lnTo>
                    <a:pt x="967" y="87"/>
                  </a:lnTo>
                  <a:lnTo>
                    <a:pt x="967" y="91"/>
                  </a:lnTo>
                  <a:lnTo>
                    <a:pt x="967" y="101"/>
                  </a:lnTo>
                  <a:lnTo>
                    <a:pt x="968" y="104"/>
                  </a:lnTo>
                  <a:lnTo>
                    <a:pt x="969" y="108"/>
                  </a:lnTo>
                  <a:lnTo>
                    <a:pt x="970" y="111"/>
                  </a:lnTo>
                  <a:lnTo>
                    <a:pt x="973" y="113"/>
                  </a:lnTo>
                  <a:lnTo>
                    <a:pt x="974" y="116"/>
                  </a:lnTo>
                  <a:lnTo>
                    <a:pt x="973" y="124"/>
                  </a:lnTo>
                  <a:lnTo>
                    <a:pt x="972" y="131"/>
                  </a:lnTo>
                  <a:lnTo>
                    <a:pt x="972" y="137"/>
                  </a:lnTo>
                  <a:lnTo>
                    <a:pt x="975" y="147"/>
                  </a:lnTo>
                  <a:lnTo>
                    <a:pt x="980" y="158"/>
                  </a:lnTo>
                  <a:lnTo>
                    <a:pt x="984" y="162"/>
                  </a:lnTo>
                  <a:lnTo>
                    <a:pt x="990" y="163"/>
                  </a:lnTo>
                  <a:lnTo>
                    <a:pt x="998" y="163"/>
                  </a:lnTo>
                  <a:lnTo>
                    <a:pt x="1005" y="163"/>
                  </a:lnTo>
                  <a:lnTo>
                    <a:pt x="1013" y="164"/>
                  </a:lnTo>
                  <a:lnTo>
                    <a:pt x="1018" y="167"/>
                  </a:lnTo>
                  <a:lnTo>
                    <a:pt x="1020" y="172"/>
                  </a:lnTo>
                  <a:lnTo>
                    <a:pt x="1022" y="177"/>
                  </a:lnTo>
                  <a:lnTo>
                    <a:pt x="1024" y="183"/>
                  </a:lnTo>
                  <a:lnTo>
                    <a:pt x="1027" y="185"/>
                  </a:lnTo>
                  <a:lnTo>
                    <a:pt x="1028" y="187"/>
                  </a:lnTo>
                  <a:lnTo>
                    <a:pt x="1030" y="189"/>
                  </a:lnTo>
                  <a:lnTo>
                    <a:pt x="1032" y="190"/>
                  </a:lnTo>
                  <a:lnTo>
                    <a:pt x="1032" y="193"/>
                  </a:lnTo>
                  <a:lnTo>
                    <a:pt x="1030" y="195"/>
                  </a:lnTo>
                  <a:lnTo>
                    <a:pt x="1029" y="199"/>
                  </a:lnTo>
                  <a:lnTo>
                    <a:pt x="1029" y="201"/>
                  </a:lnTo>
                  <a:lnTo>
                    <a:pt x="1028" y="204"/>
                  </a:lnTo>
                  <a:lnTo>
                    <a:pt x="1027" y="206"/>
                  </a:lnTo>
                  <a:lnTo>
                    <a:pt x="1024" y="208"/>
                  </a:lnTo>
                  <a:lnTo>
                    <a:pt x="1022" y="209"/>
                  </a:lnTo>
                  <a:lnTo>
                    <a:pt x="1019" y="209"/>
                  </a:lnTo>
                  <a:lnTo>
                    <a:pt x="1018" y="209"/>
                  </a:lnTo>
                  <a:lnTo>
                    <a:pt x="1015" y="208"/>
                  </a:lnTo>
                  <a:lnTo>
                    <a:pt x="1014" y="205"/>
                  </a:lnTo>
                  <a:lnTo>
                    <a:pt x="1013" y="204"/>
                  </a:lnTo>
                  <a:lnTo>
                    <a:pt x="1012" y="203"/>
                  </a:lnTo>
                  <a:lnTo>
                    <a:pt x="1012" y="204"/>
                  </a:lnTo>
                  <a:lnTo>
                    <a:pt x="1007" y="205"/>
                  </a:lnTo>
                  <a:lnTo>
                    <a:pt x="1004" y="208"/>
                  </a:lnTo>
                  <a:lnTo>
                    <a:pt x="1002" y="210"/>
                  </a:lnTo>
                  <a:lnTo>
                    <a:pt x="999" y="213"/>
                  </a:lnTo>
                  <a:lnTo>
                    <a:pt x="995" y="214"/>
                  </a:lnTo>
                  <a:lnTo>
                    <a:pt x="992" y="216"/>
                  </a:lnTo>
                  <a:lnTo>
                    <a:pt x="989" y="218"/>
                  </a:lnTo>
                  <a:lnTo>
                    <a:pt x="989" y="220"/>
                  </a:lnTo>
                  <a:lnTo>
                    <a:pt x="989" y="223"/>
                  </a:lnTo>
                  <a:lnTo>
                    <a:pt x="990" y="224"/>
                  </a:lnTo>
                  <a:lnTo>
                    <a:pt x="993" y="225"/>
                  </a:lnTo>
                  <a:lnTo>
                    <a:pt x="995" y="225"/>
                  </a:lnTo>
                  <a:lnTo>
                    <a:pt x="998" y="225"/>
                  </a:lnTo>
                  <a:lnTo>
                    <a:pt x="1000" y="225"/>
                  </a:lnTo>
                  <a:lnTo>
                    <a:pt x="1003" y="224"/>
                  </a:lnTo>
                  <a:lnTo>
                    <a:pt x="1007" y="228"/>
                  </a:lnTo>
                  <a:lnTo>
                    <a:pt x="1009" y="234"/>
                  </a:lnTo>
                  <a:lnTo>
                    <a:pt x="1010" y="240"/>
                  </a:lnTo>
                  <a:lnTo>
                    <a:pt x="1008" y="245"/>
                  </a:lnTo>
                  <a:lnTo>
                    <a:pt x="1002" y="250"/>
                  </a:lnTo>
                  <a:lnTo>
                    <a:pt x="995" y="254"/>
                  </a:lnTo>
                  <a:lnTo>
                    <a:pt x="987" y="256"/>
                  </a:lnTo>
                  <a:lnTo>
                    <a:pt x="977" y="257"/>
                  </a:lnTo>
                  <a:lnTo>
                    <a:pt x="970" y="259"/>
                  </a:lnTo>
                  <a:lnTo>
                    <a:pt x="961" y="260"/>
                  </a:lnTo>
                  <a:lnTo>
                    <a:pt x="952" y="260"/>
                  </a:lnTo>
                  <a:lnTo>
                    <a:pt x="947" y="257"/>
                  </a:lnTo>
                  <a:lnTo>
                    <a:pt x="944" y="255"/>
                  </a:lnTo>
                  <a:lnTo>
                    <a:pt x="944" y="252"/>
                  </a:lnTo>
                  <a:lnTo>
                    <a:pt x="943" y="251"/>
                  </a:lnTo>
                  <a:lnTo>
                    <a:pt x="941" y="250"/>
                  </a:lnTo>
                  <a:lnTo>
                    <a:pt x="938" y="250"/>
                  </a:lnTo>
                  <a:lnTo>
                    <a:pt x="934" y="249"/>
                  </a:lnTo>
                  <a:lnTo>
                    <a:pt x="931" y="249"/>
                  </a:lnTo>
                  <a:lnTo>
                    <a:pt x="927" y="250"/>
                  </a:lnTo>
                  <a:lnTo>
                    <a:pt x="923" y="250"/>
                  </a:lnTo>
                  <a:lnTo>
                    <a:pt x="919" y="250"/>
                  </a:lnTo>
                  <a:lnTo>
                    <a:pt x="918" y="249"/>
                  </a:lnTo>
                  <a:lnTo>
                    <a:pt x="917" y="246"/>
                  </a:lnTo>
                  <a:lnTo>
                    <a:pt x="916" y="244"/>
                  </a:lnTo>
                  <a:lnTo>
                    <a:pt x="914" y="242"/>
                  </a:lnTo>
                  <a:lnTo>
                    <a:pt x="913" y="240"/>
                  </a:lnTo>
                  <a:lnTo>
                    <a:pt x="912" y="238"/>
                  </a:lnTo>
                  <a:lnTo>
                    <a:pt x="912" y="234"/>
                  </a:lnTo>
                  <a:lnTo>
                    <a:pt x="911" y="233"/>
                  </a:lnTo>
                  <a:lnTo>
                    <a:pt x="908" y="233"/>
                  </a:lnTo>
                  <a:lnTo>
                    <a:pt x="907" y="234"/>
                  </a:lnTo>
                  <a:lnTo>
                    <a:pt x="906" y="235"/>
                  </a:lnTo>
                  <a:lnTo>
                    <a:pt x="904" y="238"/>
                  </a:lnTo>
                  <a:lnTo>
                    <a:pt x="903" y="240"/>
                  </a:lnTo>
                  <a:lnTo>
                    <a:pt x="902" y="242"/>
                  </a:lnTo>
                  <a:lnTo>
                    <a:pt x="902" y="245"/>
                  </a:lnTo>
                  <a:lnTo>
                    <a:pt x="899" y="254"/>
                  </a:lnTo>
                  <a:lnTo>
                    <a:pt x="897" y="259"/>
                  </a:lnTo>
                  <a:lnTo>
                    <a:pt x="891" y="262"/>
                  </a:lnTo>
                  <a:lnTo>
                    <a:pt x="881" y="265"/>
                  </a:lnTo>
                  <a:lnTo>
                    <a:pt x="877" y="266"/>
                  </a:lnTo>
                  <a:lnTo>
                    <a:pt x="873" y="267"/>
                  </a:lnTo>
                  <a:lnTo>
                    <a:pt x="871" y="270"/>
                  </a:lnTo>
                  <a:lnTo>
                    <a:pt x="867" y="272"/>
                  </a:lnTo>
                  <a:lnTo>
                    <a:pt x="863" y="276"/>
                  </a:lnTo>
                  <a:lnTo>
                    <a:pt x="857" y="279"/>
                  </a:lnTo>
                  <a:lnTo>
                    <a:pt x="851" y="281"/>
                  </a:lnTo>
                  <a:lnTo>
                    <a:pt x="845" y="284"/>
                  </a:lnTo>
                  <a:lnTo>
                    <a:pt x="828" y="289"/>
                  </a:lnTo>
                  <a:lnTo>
                    <a:pt x="811" y="293"/>
                  </a:lnTo>
                  <a:lnTo>
                    <a:pt x="794" y="298"/>
                  </a:lnTo>
                  <a:lnTo>
                    <a:pt x="785" y="301"/>
                  </a:lnTo>
                  <a:lnTo>
                    <a:pt x="779" y="300"/>
                  </a:lnTo>
                  <a:lnTo>
                    <a:pt x="774" y="295"/>
                  </a:lnTo>
                  <a:lnTo>
                    <a:pt x="771" y="289"/>
                  </a:lnTo>
                  <a:lnTo>
                    <a:pt x="770" y="281"/>
                  </a:lnTo>
                  <a:lnTo>
                    <a:pt x="770" y="276"/>
                  </a:lnTo>
                  <a:lnTo>
                    <a:pt x="770" y="271"/>
                  </a:lnTo>
                  <a:lnTo>
                    <a:pt x="769" y="267"/>
                  </a:lnTo>
                  <a:lnTo>
                    <a:pt x="767" y="265"/>
                  </a:lnTo>
                  <a:lnTo>
                    <a:pt x="766" y="264"/>
                  </a:lnTo>
                  <a:lnTo>
                    <a:pt x="764" y="262"/>
                  </a:lnTo>
                  <a:lnTo>
                    <a:pt x="760" y="262"/>
                  </a:lnTo>
                  <a:lnTo>
                    <a:pt x="754" y="262"/>
                  </a:lnTo>
                  <a:lnTo>
                    <a:pt x="745" y="266"/>
                  </a:lnTo>
                  <a:lnTo>
                    <a:pt x="736" y="266"/>
                  </a:lnTo>
                  <a:lnTo>
                    <a:pt x="729" y="264"/>
                  </a:lnTo>
                  <a:lnTo>
                    <a:pt x="724" y="257"/>
                  </a:lnTo>
                  <a:lnTo>
                    <a:pt x="718" y="254"/>
                  </a:lnTo>
                  <a:lnTo>
                    <a:pt x="713" y="249"/>
                  </a:lnTo>
                  <a:lnTo>
                    <a:pt x="708" y="245"/>
                  </a:lnTo>
                  <a:lnTo>
                    <a:pt x="705" y="238"/>
                  </a:lnTo>
                  <a:lnTo>
                    <a:pt x="709" y="231"/>
                  </a:lnTo>
                  <a:lnTo>
                    <a:pt x="718" y="225"/>
                  </a:lnTo>
                  <a:lnTo>
                    <a:pt x="729" y="220"/>
                  </a:lnTo>
                  <a:lnTo>
                    <a:pt x="740" y="216"/>
                  </a:lnTo>
                  <a:lnTo>
                    <a:pt x="750" y="213"/>
                  </a:lnTo>
                  <a:lnTo>
                    <a:pt x="757" y="211"/>
                  </a:lnTo>
                  <a:lnTo>
                    <a:pt x="772" y="210"/>
                  </a:lnTo>
                  <a:lnTo>
                    <a:pt x="789" y="206"/>
                  </a:lnTo>
                  <a:lnTo>
                    <a:pt x="791" y="206"/>
                  </a:lnTo>
                  <a:lnTo>
                    <a:pt x="796" y="206"/>
                  </a:lnTo>
                  <a:lnTo>
                    <a:pt x="800" y="205"/>
                  </a:lnTo>
                  <a:lnTo>
                    <a:pt x="804" y="205"/>
                  </a:lnTo>
                  <a:lnTo>
                    <a:pt x="806" y="204"/>
                  </a:lnTo>
                  <a:lnTo>
                    <a:pt x="810" y="201"/>
                  </a:lnTo>
                  <a:lnTo>
                    <a:pt x="811" y="200"/>
                  </a:lnTo>
                  <a:lnTo>
                    <a:pt x="811" y="199"/>
                  </a:lnTo>
                  <a:lnTo>
                    <a:pt x="810" y="198"/>
                  </a:lnTo>
                  <a:lnTo>
                    <a:pt x="807" y="196"/>
                  </a:lnTo>
                  <a:lnTo>
                    <a:pt x="805" y="195"/>
                  </a:lnTo>
                  <a:lnTo>
                    <a:pt x="802" y="194"/>
                  </a:lnTo>
                  <a:lnTo>
                    <a:pt x="800" y="194"/>
                  </a:lnTo>
                  <a:lnTo>
                    <a:pt x="796" y="194"/>
                  </a:lnTo>
                  <a:lnTo>
                    <a:pt x="795" y="194"/>
                  </a:lnTo>
                  <a:lnTo>
                    <a:pt x="794" y="193"/>
                  </a:lnTo>
                  <a:lnTo>
                    <a:pt x="776" y="193"/>
                  </a:lnTo>
                  <a:lnTo>
                    <a:pt x="761" y="193"/>
                  </a:lnTo>
                  <a:lnTo>
                    <a:pt x="746" y="196"/>
                  </a:lnTo>
                  <a:lnTo>
                    <a:pt x="736" y="200"/>
                  </a:lnTo>
                  <a:lnTo>
                    <a:pt x="728" y="205"/>
                  </a:lnTo>
                  <a:lnTo>
                    <a:pt x="720" y="206"/>
                  </a:lnTo>
                  <a:lnTo>
                    <a:pt x="713" y="204"/>
                  </a:lnTo>
                  <a:lnTo>
                    <a:pt x="708" y="196"/>
                  </a:lnTo>
                  <a:lnTo>
                    <a:pt x="704" y="189"/>
                  </a:lnTo>
                  <a:lnTo>
                    <a:pt x="703" y="180"/>
                  </a:lnTo>
                  <a:lnTo>
                    <a:pt x="708" y="174"/>
                  </a:lnTo>
                  <a:lnTo>
                    <a:pt x="718" y="168"/>
                  </a:lnTo>
                  <a:lnTo>
                    <a:pt x="728" y="164"/>
                  </a:lnTo>
                  <a:lnTo>
                    <a:pt x="736" y="160"/>
                  </a:lnTo>
                  <a:lnTo>
                    <a:pt x="738" y="159"/>
                  </a:lnTo>
                  <a:lnTo>
                    <a:pt x="739" y="159"/>
                  </a:lnTo>
                  <a:lnTo>
                    <a:pt x="741" y="158"/>
                  </a:lnTo>
                  <a:lnTo>
                    <a:pt x="743" y="157"/>
                  </a:lnTo>
                  <a:lnTo>
                    <a:pt x="745" y="155"/>
                  </a:lnTo>
                  <a:lnTo>
                    <a:pt x="746" y="154"/>
                  </a:lnTo>
                  <a:lnTo>
                    <a:pt x="747" y="153"/>
                  </a:lnTo>
                  <a:lnTo>
                    <a:pt x="747" y="152"/>
                  </a:lnTo>
                  <a:lnTo>
                    <a:pt x="746" y="152"/>
                  </a:lnTo>
                  <a:lnTo>
                    <a:pt x="744" y="152"/>
                  </a:lnTo>
                  <a:lnTo>
                    <a:pt x="740" y="153"/>
                  </a:lnTo>
                  <a:lnTo>
                    <a:pt x="736" y="154"/>
                  </a:lnTo>
                  <a:lnTo>
                    <a:pt x="733" y="155"/>
                  </a:lnTo>
                  <a:lnTo>
                    <a:pt x="729" y="157"/>
                  </a:lnTo>
                  <a:lnTo>
                    <a:pt x="726" y="158"/>
                  </a:lnTo>
                  <a:lnTo>
                    <a:pt x="716" y="158"/>
                  </a:lnTo>
                  <a:lnTo>
                    <a:pt x="708" y="157"/>
                  </a:lnTo>
                  <a:lnTo>
                    <a:pt x="700" y="154"/>
                  </a:lnTo>
                  <a:lnTo>
                    <a:pt x="696" y="149"/>
                  </a:lnTo>
                  <a:lnTo>
                    <a:pt x="696" y="142"/>
                  </a:lnTo>
                  <a:lnTo>
                    <a:pt x="698" y="133"/>
                  </a:lnTo>
                  <a:lnTo>
                    <a:pt x="703" y="127"/>
                  </a:lnTo>
                  <a:lnTo>
                    <a:pt x="704" y="126"/>
                  </a:lnTo>
                  <a:lnTo>
                    <a:pt x="705" y="126"/>
                  </a:lnTo>
                  <a:lnTo>
                    <a:pt x="708" y="124"/>
                  </a:lnTo>
                  <a:lnTo>
                    <a:pt x="709" y="123"/>
                  </a:lnTo>
                  <a:lnTo>
                    <a:pt x="711" y="121"/>
                  </a:lnTo>
                  <a:lnTo>
                    <a:pt x="714" y="119"/>
                  </a:lnTo>
                  <a:lnTo>
                    <a:pt x="715" y="117"/>
                  </a:lnTo>
                  <a:lnTo>
                    <a:pt x="716" y="116"/>
                  </a:lnTo>
                  <a:lnTo>
                    <a:pt x="718" y="114"/>
                  </a:lnTo>
                  <a:lnTo>
                    <a:pt x="716" y="113"/>
                  </a:lnTo>
                  <a:lnTo>
                    <a:pt x="715" y="113"/>
                  </a:lnTo>
                  <a:lnTo>
                    <a:pt x="713" y="113"/>
                  </a:lnTo>
                  <a:lnTo>
                    <a:pt x="711" y="113"/>
                  </a:lnTo>
                  <a:lnTo>
                    <a:pt x="710" y="114"/>
                  </a:lnTo>
                  <a:lnTo>
                    <a:pt x="709" y="114"/>
                  </a:lnTo>
                  <a:lnTo>
                    <a:pt x="708" y="114"/>
                  </a:lnTo>
                  <a:lnTo>
                    <a:pt x="706" y="113"/>
                  </a:lnTo>
                  <a:lnTo>
                    <a:pt x="706" y="113"/>
                  </a:lnTo>
                  <a:lnTo>
                    <a:pt x="706" y="111"/>
                  </a:lnTo>
                  <a:lnTo>
                    <a:pt x="708" y="108"/>
                  </a:lnTo>
                  <a:lnTo>
                    <a:pt x="710" y="104"/>
                  </a:lnTo>
                  <a:lnTo>
                    <a:pt x="715" y="101"/>
                  </a:lnTo>
                  <a:lnTo>
                    <a:pt x="720" y="97"/>
                  </a:lnTo>
                  <a:lnTo>
                    <a:pt x="726" y="93"/>
                  </a:lnTo>
                  <a:lnTo>
                    <a:pt x="735" y="85"/>
                  </a:lnTo>
                  <a:lnTo>
                    <a:pt x="746" y="75"/>
                  </a:lnTo>
                  <a:lnTo>
                    <a:pt x="760" y="67"/>
                  </a:lnTo>
                  <a:lnTo>
                    <a:pt x="771" y="61"/>
                  </a:lnTo>
                  <a:lnTo>
                    <a:pt x="782" y="52"/>
                  </a:lnTo>
                  <a:lnTo>
                    <a:pt x="785" y="50"/>
                  </a:lnTo>
                  <a:lnTo>
                    <a:pt x="789" y="47"/>
                  </a:lnTo>
                  <a:lnTo>
                    <a:pt x="791" y="44"/>
                  </a:lnTo>
                  <a:lnTo>
                    <a:pt x="794" y="41"/>
                  </a:lnTo>
                  <a:lnTo>
                    <a:pt x="796" y="41"/>
                  </a:lnTo>
                  <a:lnTo>
                    <a:pt x="800" y="41"/>
                  </a:lnTo>
                  <a:lnTo>
                    <a:pt x="801" y="42"/>
                  </a:lnTo>
                  <a:lnTo>
                    <a:pt x="802" y="45"/>
                  </a:lnTo>
                  <a:lnTo>
                    <a:pt x="804" y="47"/>
                  </a:lnTo>
                  <a:lnTo>
                    <a:pt x="804" y="50"/>
                  </a:lnTo>
                  <a:lnTo>
                    <a:pt x="805" y="52"/>
                  </a:lnTo>
                  <a:lnTo>
                    <a:pt x="804" y="53"/>
                  </a:lnTo>
                  <a:lnTo>
                    <a:pt x="804" y="56"/>
                  </a:lnTo>
                  <a:lnTo>
                    <a:pt x="802" y="57"/>
                  </a:lnTo>
                  <a:lnTo>
                    <a:pt x="801" y="60"/>
                  </a:lnTo>
                  <a:lnTo>
                    <a:pt x="801" y="62"/>
                  </a:lnTo>
                  <a:lnTo>
                    <a:pt x="799" y="65"/>
                  </a:lnTo>
                  <a:lnTo>
                    <a:pt x="795" y="70"/>
                  </a:lnTo>
                  <a:lnTo>
                    <a:pt x="790" y="75"/>
                  </a:lnTo>
                  <a:lnTo>
                    <a:pt x="786" y="78"/>
                  </a:lnTo>
                  <a:lnTo>
                    <a:pt x="784" y="83"/>
                  </a:lnTo>
                  <a:lnTo>
                    <a:pt x="784" y="85"/>
                  </a:lnTo>
                  <a:lnTo>
                    <a:pt x="789" y="86"/>
                  </a:lnTo>
                  <a:lnTo>
                    <a:pt x="804" y="77"/>
                  </a:lnTo>
                  <a:lnTo>
                    <a:pt x="805" y="73"/>
                  </a:lnTo>
                  <a:lnTo>
                    <a:pt x="806" y="71"/>
                  </a:lnTo>
                  <a:lnTo>
                    <a:pt x="807" y="67"/>
                  </a:lnTo>
                  <a:lnTo>
                    <a:pt x="809" y="65"/>
                  </a:lnTo>
                  <a:lnTo>
                    <a:pt x="815" y="60"/>
                  </a:lnTo>
                  <a:lnTo>
                    <a:pt x="822" y="57"/>
                  </a:lnTo>
                  <a:lnTo>
                    <a:pt x="830" y="58"/>
                  </a:lnTo>
                  <a:lnTo>
                    <a:pt x="835" y="60"/>
                  </a:lnTo>
                  <a:lnTo>
                    <a:pt x="838" y="61"/>
                  </a:lnTo>
                  <a:lnTo>
                    <a:pt x="841" y="62"/>
                  </a:lnTo>
                  <a:lnTo>
                    <a:pt x="842" y="65"/>
                  </a:lnTo>
                  <a:lnTo>
                    <a:pt x="845" y="67"/>
                  </a:lnTo>
                  <a:lnTo>
                    <a:pt x="845" y="70"/>
                  </a:lnTo>
                  <a:lnTo>
                    <a:pt x="845" y="73"/>
                  </a:lnTo>
                  <a:lnTo>
                    <a:pt x="842" y="77"/>
                  </a:lnTo>
                  <a:lnTo>
                    <a:pt x="842" y="80"/>
                  </a:lnTo>
                  <a:lnTo>
                    <a:pt x="841" y="81"/>
                  </a:lnTo>
                  <a:lnTo>
                    <a:pt x="840" y="83"/>
                  </a:lnTo>
                  <a:lnTo>
                    <a:pt x="840" y="85"/>
                  </a:lnTo>
                  <a:lnTo>
                    <a:pt x="838" y="86"/>
                  </a:lnTo>
                  <a:lnTo>
                    <a:pt x="838" y="87"/>
                  </a:lnTo>
                  <a:lnTo>
                    <a:pt x="840" y="87"/>
                  </a:lnTo>
                  <a:lnTo>
                    <a:pt x="841" y="87"/>
                  </a:lnTo>
                  <a:lnTo>
                    <a:pt x="842" y="86"/>
                  </a:lnTo>
                  <a:lnTo>
                    <a:pt x="845" y="83"/>
                  </a:lnTo>
                  <a:lnTo>
                    <a:pt x="848" y="80"/>
                  </a:lnTo>
                  <a:lnTo>
                    <a:pt x="852" y="77"/>
                  </a:lnTo>
                  <a:lnTo>
                    <a:pt x="855" y="76"/>
                  </a:lnTo>
                  <a:lnTo>
                    <a:pt x="858" y="75"/>
                  </a:lnTo>
                  <a:lnTo>
                    <a:pt x="860" y="75"/>
                  </a:lnTo>
                  <a:lnTo>
                    <a:pt x="863" y="75"/>
                  </a:lnTo>
                  <a:lnTo>
                    <a:pt x="866" y="73"/>
                  </a:lnTo>
                  <a:lnTo>
                    <a:pt x="867" y="71"/>
                  </a:lnTo>
                  <a:lnTo>
                    <a:pt x="868" y="70"/>
                  </a:lnTo>
                  <a:lnTo>
                    <a:pt x="868" y="63"/>
                  </a:lnTo>
                  <a:lnTo>
                    <a:pt x="865" y="56"/>
                  </a:lnTo>
                  <a:lnTo>
                    <a:pt x="863" y="50"/>
                  </a:lnTo>
                  <a:lnTo>
                    <a:pt x="863" y="48"/>
                  </a:lnTo>
                  <a:lnTo>
                    <a:pt x="865" y="47"/>
                  </a:lnTo>
                  <a:lnTo>
                    <a:pt x="866" y="47"/>
                  </a:lnTo>
                  <a:lnTo>
                    <a:pt x="868" y="47"/>
                  </a:lnTo>
                  <a:lnTo>
                    <a:pt x="872" y="47"/>
                  </a:lnTo>
                  <a:lnTo>
                    <a:pt x="875" y="48"/>
                  </a:lnTo>
                  <a:lnTo>
                    <a:pt x="878" y="48"/>
                  </a:lnTo>
                  <a:lnTo>
                    <a:pt x="880" y="50"/>
                  </a:lnTo>
                  <a:lnTo>
                    <a:pt x="881" y="50"/>
                  </a:lnTo>
                  <a:lnTo>
                    <a:pt x="888" y="55"/>
                  </a:lnTo>
                  <a:lnTo>
                    <a:pt x="892" y="62"/>
                  </a:lnTo>
                  <a:lnTo>
                    <a:pt x="893" y="70"/>
                  </a:lnTo>
                  <a:lnTo>
                    <a:pt x="894" y="77"/>
                  </a:lnTo>
                  <a:lnTo>
                    <a:pt x="896" y="90"/>
                  </a:lnTo>
                  <a:lnTo>
                    <a:pt x="897" y="101"/>
                  </a:lnTo>
                  <a:lnTo>
                    <a:pt x="897" y="111"/>
                  </a:lnTo>
                  <a:lnTo>
                    <a:pt x="897" y="112"/>
                  </a:lnTo>
                  <a:lnTo>
                    <a:pt x="898" y="113"/>
                  </a:lnTo>
                  <a:lnTo>
                    <a:pt x="899" y="114"/>
                  </a:lnTo>
                  <a:lnTo>
                    <a:pt x="899" y="116"/>
                  </a:lnTo>
                  <a:lnTo>
                    <a:pt x="902" y="116"/>
                  </a:lnTo>
                  <a:lnTo>
                    <a:pt x="904" y="114"/>
                  </a:lnTo>
                  <a:lnTo>
                    <a:pt x="907" y="113"/>
                  </a:lnTo>
                  <a:lnTo>
                    <a:pt x="909" y="111"/>
                  </a:lnTo>
                  <a:lnTo>
                    <a:pt x="912" y="107"/>
                  </a:lnTo>
                  <a:lnTo>
                    <a:pt x="913" y="104"/>
                  </a:lnTo>
                  <a:lnTo>
                    <a:pt x="913" y="101"/>
                  </a:lnTo>
                  <a:lnTo>
                    <a:pt x="913" y="98"/>
                  </a:lnTo>
                  <a:lnTo>
                    <a:pt x="913" y="96"/>
                  </a:lnTo>
                  <a:lnTo>
                    <a:pt x="912" y="93"/>
                  </a:lnTo>
                  <a:lnTo>
                    <a:pt x="911" y="86"/>
                  </a:lnTo>
                  <a:lnTo>
                    <a:pt x="911" y="80"/>
                  </a:lnTo>
                  <a:lnTo>
                    <a:pt x="909" y="72"/>
                  </a:lnTo>
                  <a:lnTo>
                    <a:pt x="909" y="45"/>
                  </a:lnTo>
                  <a:lnTo>
                    <a:pt x="909" y="42"/>
                  </a:lnTo>
                  <a:lnTo>
                    <a:pt x="911" y="40"/>
                  </a:lnTo>
                  <a:lnTo>
                    <a:pt x="911" y="37"/>
                  </a:lnTo>
                  <a:lnTo>
                    <a:pt x="912" y="35"/>
                  </a:lnTo>
                  <a:lnTo>
                    <a:pt x="913" y="34"/>
                  </a:lnTo>
                  <a:lnTo>
                    <a:pt x="916" y="31"/>
                  </a:lnTo>
                  <a:lnTo>
                    <a:pt x="919" y="30"/>
                  </a:lnTo>
                  <a:lnTo>
                    <a:pt x="922" y="30"/>
                  </a:lnTo>
                  <a:lnTo>
                    <a:pt x="924" y="31"/>
                  </a:lnTo>
                  <a:lnTo>
                    <a:pt x="927" y="32"/>
                  </a:lnTo>
                  <a:lnTo>
                    <a:pt x="928" y="34"/>
                  </a:lnTo>
                  <a:lnTo>
                    <a:pt x="932" y="35"/>
                  </a:lnTo>
                  <a:lnTo>
                    <a:pt x="936" y="35"/>
                  </a:lnTo>
                  <a:lnTo>
                    <a:pt x="939" y="35"/>
                  </a:lnTo>
                  <a:lnTo>
                    <a:pt x="943" y="36"/>
                  </a:lnTo>
                  <a:lnTo>
                    <a:pt x="947" y="36"/>
                  </a:lnTo>
                  <a:lnTo>
                    <a:pt x="948" y="39"/>
                  </a:lnTo>
                  <a:lnTo>
                    <a:pt x="951" y="40"/>
                  </a:lnTo>
                  <a:lnTo>
                    <a:pt x="952" y="42"/>
                  </a:lnTo>
                  <a:lnTo>
                    <a:pt x="953" y="45"/>
                  </a:lnTo>
                  <a:lnTo>
                    <a:pt x="954" y="46"/>
                  </a:lnTo>
                  <a:lnTo>
                    <a:pt x="957" y="47"/>
                  </a:lnTo>
                  <a:lnTo>
                    <a:pt x="959" y="46"/>
                  </a:lnTo>
                  <a:lnTo>
                    <a:pt x="961" y="45"/>
                  </a:lnTo>
                  <a:lnTo>
                    <a:pt x="961" y="42"/>
                  </a:lnTo>
                  <a:lnTo>
                    <a:pt x="961" y="40"/>
                  </a:lnTo>
                  <a:lnTo>
                    <a:pt x="961" y="37"/>
                  </a:lnTo>
                  <a:lnTo>
                    <a:pt x="959" y="35"/>
                  </a:lnTo>
                  <a:lnTo>
                    <a:pt x="959" y="32"/>
                  </a:lnTo>
                  <a:lnTo>
                    <a:pt x="959" y="31"/>
                  </a:lnTo>
                  <a:lnTo>
                    <a:pt x="957" y="27"/>
                  </a:lnTo>
                  <a:lnTo>
                    <a:pt x="953" y="25"/>
                  </a:lnTo>
                  <a:lnTo>
                    <a:pt x="951" y="24"/>
                  </a:lnTo>
                  <a:lnTo>
                    <a:pt x="947" y="21"/>
                  </a:lnTo>
                  <a:lnTo>
                    <a:pt x="944" y="20"/>
                  </a:lnTo>
                  <a:lnTo>
                    <a:pt x="943" y="20"/>
                  </a:lnTo>
                  <a:lnTo>
                    <a:pt x="942" y="19"/>
                  </a:lnTo>
                  <a:lnTo>
                    <a:pt x="939" y="17"/>
                  </a:lnTo>
                  <a:lnTo>
                    <a:pt x="938" y="16"/>
                  </a:lnTo>
                  <a:lnTo>
                    <a:pt x="938" y="15"/>
                  </a:lnTo>
                  <a:lnTo>
                    <a:pt x="938" y="14"/>
                  </a:lnTo>
                  <a:lnTo>
                    <a:pt x="941" y="10"/>
                  </a:lnTo>
                  <a:lnTo>
                    <a:pt x="942" y="7"/>
                  </a:lnTo>
                  <a:lnTo>
                    <a:pt x="944" y="5"/>
                  </a:lnTo>
                  <a:lnTo>
                    <a:pt x="947" y="4"/>
                  </a:lnTo>
                  <a:lnTo>
                    <a:pt x="952" y="2"/>
                  </a:lnTo>
                  <a:lnTo>
                    <a:pt x="961" y="1"/>
                  </a:lnTo>
                  <a:lnTo>
                    <a:pt x="970" y="0"/>
                  </a:lnTo>
                  <a:close/>
                </a:path>
              </a:pathLst>
            </a:custGeom>
            <a:grpFill/>
            <a:ln w="0">
              <a:solidFill>
                <a:schemeClr val="bg1">
                  <a:lumMod val="95000"/>
                </a:schemeClr>
              </a:solidFill>
              <a:prstDash val="solid"/>
              <a:round/>
              <a:headEnd/>
              <a:tailEnd/>
            </a:ln>
          </p:spPr>
          <p:txBody>
            <a:bodyPr vert="horz" wrap="square" lIns="91427" tIns="45713" rIns="91427" bIns="45713" numCol="1" anchor="t" anchorCtr="0" compatLnSpc="1">
              <a:prstTxWarp prst="textNoShape">
                <a:avLst/>
              </a:prstTxWarp>
            </a:bodyPr>
            <a:lstStyle/>
            <a:p>
              <a:pPr defTabSz="932563"/>
              <a:endParaRPr lang="en-GB">
                <a:solidFill>
                  <a:srgbClr val="505050"/>
                </a:solidFill>
                <a:latin typeface="微软雅黑" panose="020B0503020204020204" pitchFamily="34" charset="-122"/>
                <a:ea typeface="微软雅黑" panose="020B0503020204020204" pitchFamily="34" charset="-122"/>
              </a:endParaRPr>
            </a:p>
          </p:txBody>
        </p:sp>
        <p:sp>
          <p:nvSpPr>
            <p:cNvPr id="25" name="Freeform 9">
              <a:extLst>
                <a:ext uri="{FF2B5EF4-FFF2-40B4-BE49-F238E27FC236}">
                  <a16:creationId xmlns:a16="http://schemas.microsoft.com/office/drawing/2014/main" xmlns="" id="{9B19D197-E65A-490E-8D1C-4544AA6CF0A8}"/>
                </a:ext>
              </a:extLst>
            </p:cNvPr>
            <p:cNvSpPr>
              <a:spLocks noEditPoints="1"/>
            </p:cNvSpPr>
            <p:nvPr/>
          </p:nvSpPr>
          <p:spPr bwMode="auto">
            <a:xfrm>
              <a:off x="5219" y="221"/>
              <a:ext cx="879" cy="262"/>
            </a:xfrm>
            <a:custGeom>
              <a:avLst/>
              <a:gdLst>
                <a:gd name="T0" fmla="*/ 173 w 2635"/>
                <a:gd name="T1" fmla="*/ 185 h 786"/>
                <a:gd name="T2" fmla="*/ 107 w 2635"/>
                <a:gd name="T3" fmla="*/ 304 h 786"/>
                <a:gd name="T4" fmla="*/ 17 w 2635"/>
                <a:gd name="T5" fmla="*/ 317 h 786"/>
                <a:gd name="T6" fmla="*/ 80 w 2635"/>
                <a:gd name="T7" fmla="*/ 190 h 786"/>
                <a:gd name="T8" fmla="*/ 2397 w 2635"/>
                <a:gd name="T9" fmla="*/ 219 h 786"/>
                <a:gd name="T10" fmla="*/ 2386 w 2635"/>
                <a:gd name="T11" fmla="*/ 229 h 786"/>
                <a:gd name="T12" fmla="*/ 558 w 2635"/>
                <a:gd name="T13" fmla="*/ 176 h 786"/>
                <a:gd name="T14" fmla="*/ 516 w 2635"/>
                <a:gd name="T15" fmla="*/ 302 h 786"/>
                <a:gd name="T16" fmla="*/ 479 w 2635"/>
                <a:gd name="T17" fmla="*/ 227 h 786"/>
                <a:gd name="T18" fmla="*/ 526 w 2635"/>
                <a:gd name="T19" fmla="*/ 169 h 786"/>
                <a:gd name="T20" fmla="*/ 789 w 2635"/>
                <a:gd name="T21" fmla="*/ 215 h 786"/>
                <a:gd name="T22" fmla="*/ 816 w 2635"/>
                <a:gd name="T23" fmla="*/ 224 h 786"/>
                <a:gd name="T24" fmla="*/ 862 w 2635"/>
                <a:gd name="T25" fmla="*/ 148 h 786"/>
                <a:gd name="T26" fmla="*/ 936 w 2635"/>
                <a:gd name="T27" fmla="*/ 236 h 786"/>
                <a:gd name="T28" fmla="*/ 971 w 2635"/>
                <a:gd name="T29" fmla="*/ 200 h 786"/>
                <a:gd name="T30" fmla="*/ 998 w 2635"/>
                <a:gd name="T31" fmla="*/ 195 h 786"/>
                <a:gd name="T32" fmla="*/ 1043 w 2635"/>
                <a:gd name="T33" fmla="*/ 268 h 786"/>
                <a:gd name="T34" fmla="*/ 1097 w 2635"/>
                <a:gd name="T35" fmla="*/ 306 h 786"/>
                <a:gd name="T36" fmla="*/ 1151 w 2635"/>
                <a:gd name="T37" fmla="*/ 365 h 786"/>
                <a:gd name="T38" fmla="*/ 1197 w 2635"/>
                <a:gd name="T39" fmla="*/ 394 h 786"/>
                <a:gd name="T40" fmla="*/ 1344 w 2635"/>
                <a:gd name="T41" fmla="*/ 524 h 786"/>
                <a:gd name="T42" fmla="*/ 1301 w 2635"/>
                <a:gd name="T43" fmla="*/ 625 h 786"/>
                <a:gd name="T44" fmla="*/ 1235 w 2635"/>
                <a:gd name="T45" fmla="*/ 612 h 786"/>
                <a:gd name="T46" fmla="*/ 1200 w 2635"/>
                <a:gd name="T47" fmla="*/ 695 h 786"/>
                <a:gd name="T48" fmla="*/ 1131 w 2635"/>
                <a:gd name="T49" fmla="*/ 712 h 786"/>
                <a:gd name="T50" fmla="*/ 1036 w 2635"/>
                <a:gd name="T51" fmla="*/ 658 h 786"/>
                <a:gd name="T52" fmla="*/ 1077 w 2635"/>
                <a:gd name="T53" fmla="*/ 579 h 786"/>
                <a:gd name="T54" fmla="*/ 1158 w 2635"/>
                <a:gd name="T55" fmla="*/ 526 h 786"/>
                <a:gd name="T56" fmla="*/ 1065 w 2635"/>
                <a:gd name="T57" fmla="*/ 437 h 786"/>
                <a:gd name="T58" fmla="*/ 1009 w 2635"/>
                <a:gd name="T59" fmla="*/ 394 h 786"/>
                <a:gd name="T60" fmla="*/ 976 w 2635"/>
                <a:gd name="T61" fmla="*/ 335 h 786"/>
                <a:gd name="T62" fmla="*/ 815 w 2635"/>
                <a:gd name="T63" fmla="*/ 357 h 786"/>
                <a:gd name="T64" fmla="*/ 737 w 2635"/>
                <a:gd name="T65" fmla="*/ 289 h 786"/>
                <a:gd name="T66" fmla="*/ 693 w 2635"/>
                <a:gd name="T67" fmla="*/ 158 h 786"/>
                <a:gd name="T68" fmla="*/ 634 w 2635"/>
                <a:gd name="T69" fmla="*/ 216 h 786"/>
                <a:gd name="T70" fmla="*/ 627 w 2635"/>
                <a:gd name="T71" fmla="*/ 133 h 786"/>
                <a:gd name="T72" fmla="*/ 2595 w 2635"/>
                <a:gd name="T73" fmla="*/ 108 h 786"/>
                <a:gd name="T74" fmla="*/ 2616 w 2635"/>
                <a:gd name="T75" fmla="*/ 141 h 786"/>
                <a:gd name="T76" fmla="*/ 2633 w 2635"/>
                <a:gd name="T77" fmla="*/ 184 h 786"/>
                <a:gd name="T78" fmla="*/ 2596 w 2635"/>
                <a:gd name="T79" fmla="*/ 164 h 786"/>
                <a:gd name="T80" fmla="*/ 2584 w 2635"/>
                <a:gd name="T81" fmla="*/ 125 h 786"/>
                <a:gd name="T82" fmla="*/ 2269 w 2635"/>
                <a:gd name="T83" fmla="*/ 67 h 786"/>
                <a:gd name="T84" fmla="*/ 2301 w 2635"/>
                <a:gd name="T85" fmla="*/ 95 h 786"/>
                <a:gd name="T86" fmla="*/ 2341 w 2635"/>
                <a:gd name="T87" fmla="*/ 128 h 786"/>
                <a:gd name="T88" fmla="*/ 2356 w 2635"/>
                <a:gd name="T89" fmla="*/ 176 h 786"/>
                <a:gd name="T90" fmla="*/ 2345 w 2635"/>
                <a:gd name="T91" fmla="*/ 236 h 786"/>
                <a:gd name="T92" fmla="*/ 2315 w 2635"/>
                <a:gd name="T93" fmla="*/ 175 h 786"/>
                <a:gd name="T94" fmla="*/ 2321 w 2635"/>
                <a:gd name="T95" fmla="*/ 151 h 786"/>
                <a:gd name="T96" fmla="*/ 2269 w 2635"/>
                <a:gd name="T97" fmla="*/ 92 h 786"/>
                <a:gd name="T98" fmla="*/ 2344 w 2635"/>
                <a:gd name="T99" fmla="*/ 73 h 786"/>
                <a:gd name="T100" fmla="*/ 2380 w 2635"/>
                <a:gd name="T101" fmla="*/ 93 h 786"/>
                <a:gd name="T102" fmla="*/ 2387 w 2635"/>
                <a:gd name="T103" fmla="*/ 146 h 786"/>
                <a:gd name="T104" fmla="*/ 2341 w 2635"/>
                <a:gd name="T105" fmla="*/ 98 h 786"/>
                <a:gd name="T106" fmla="*/ 2307 w 2635"/>
                <a:gd name="T107" fmla="*/ 66 h 786"/>
                <a:gd name="T108" fmla="*/ 2305 w 2635"/>
                <a:gd name="T109" fmla="*/ 44 h 786"/>
                <a:gd name="T110" fmla="*/ 393 w 2635"/>
                <a:gd name="T111" fmla="*/ 44 h 786"/>
                <a:gd name="T112" fmla="*/ 284 w 2635"/>
                <a:gd name="T113" fmla="*/ 150 h 786"/>
                <a:gd name="T114" fmla="*/ 251 w 2635"/>
                <a:gd name="T115" fmla="*/ 123 h 786"/>
                <a:gd name="T116" fmla="*/ 182 w 2635"/>
                <a:gd name="T117" fmla="*/ 119 h 786"/>
                <a:gd name="T118" fmla="*/ 218 w 2635"/>
                <a:gd name="T119" fmla="*/ 68 h 786"/>
                <a:gd name="T120" fmla="*/ 296 w 2635"/>
                <a:gd name="T121" fmla="*/ 68 h 786"/>
                <a:gd name="T122" fmla="*/ 337 w 2635"/>
                <a:gd name="T123" fmla="*/ 46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35" h="786">
                  <a:moveTo>
                    <a:pt x="2415" y="182"/>
                  </a:moveTo>
                  <a:lnTo>
                    <a:pt x="2423" y="189"/>
                  </a:lnTo>
                  <a:lnTo>
                    <a:pt x="2423" y="190"/>
                  </a:lnTo>
                  <a:lnTo>
                    <a:pt x="2423" y="190"/>
                  </a:lnTo>
                  <a:lnTo>
                    <a:pt x="2423" y="191"/>
                  </a:lnTo>
                  <a:lnTo>
                    <a:pt x="2425" y="192"/>
                  </a:lnTo>
                  <a:lnTo>
                    <a:pt x="2423" y="191"/>
                  </a:lnTo>
                  <a:lnTo>
                    <a:pt x="2423" y="190"/>
                  </a:lnTo>
                  <a:lnTo>
                    <a:pt x="2420" y="187"/>
                  </a:lnTo>
                  <a:lnTo>
                    <a:pt x="2417" y="186"/>
                  </a:lnTo>
                  <a:lnTo>
                    <a:pt x="2415" y="185"/>
                  </a:lnTo>
                  <a:lnTo>
                    <a:pt x="2415" y="182"/>
                  </a:lnTo>
                  <a:close/>
                  <a:moveTo>
                    <a:pt x="110" y="178"/>
                  </a:moveTo>
                  <a:lnTo>
                    <a:pt x="112" y="178"/>
                  </a:lnTo>
                  <a:lnTo>
                    <a:pt x="114" y="180"/>
                  </a:lnTo>
                  <a:lnTo>
                    <a:pt x="115" y="181"/>
                  </a:lnTo>
                  <a:lnTo>
                    <a:pt x="116" y="184"/>
                  </a:lnTo>
                  <a:lnTo>
                    <a:pt x="116" y="186"/>
                  </a:lnTo>
                  <a:lnTo>
                    <a:pt x="117" y="187"/>
                  </a:lnTo>
                  <a:lnTo>
                    <a:pt x="121" y="190"/>
                  </a:lnTo>
                  <a:lnTo>
                    <a:pt x="125" y="190"/>
                  </a:lnTo>
                  <a:lnTo>
                    <a:pt x="127" y="191"/>
                  </a:lnTo>
                  <a:lnTo>
                    <a:pt x="131" y="194"/>
                  </a:lnTo>
                  <a:lnTo>
                    <a:pt x="135" y="195"/>
                  </a:lnTo>
                  <a:lnTo>
                    <a:pt x="137" y="197"/>
                  </a:lnTo>
                  <a:lnTo>
                    <a:pt x="141" y="197"/>
                  </a:lnTo>
                  <a:lnTo>
                    <a:pt x="145" y="199"/>
                  </a:lnTo>
                  <a:lnTo>
                    <a:pt x="147" y="197"/>
                  </a:lnTo>
                  <a:lnTo>
                    <a:pt x="150" y="196"/>
                  </a:lnTo>
                  <a:lnTo>
                    <a:pt x="152" y="195"/>
                  </a:lnTo>
                  <a:lnTo>
                    <a:pt x="154" y="192"/>
                  </a:lnTo>
                  <a:lnTo>
                    <a:pt x="155" y="190"/>
                  </a:lnTo>
                  <a:lnTo>
                    <a:pt x="165" y="185"/>
                  </a:lnTo>
                  <a:lnTo>
                    <a:pt x="173" y="185"/>
                  </a:lnTo>
                  <a:lnTo>
                    <a:pt x="181" y="189"/>
                  </a:lnTo>
                  <a:lnTo>
                    <a:pt x="187" y="194"/>
                  </a:lnTo>
                  <a:lnTo>
                    <a:pt x="192" y="200"/>
                  </a:lnTo>
                  <a:lnTo>
                    <a:pt x="196" y="204"/>
                  </a:lnTo>
                  <a:lnTo>
                    <a:pt x="197" y="206"/>
                  </a:lnTo>
                  <a:lnTo>
                    <a:pt x="200" y="209"/>
                  </a:lnTo>
                  <a:lnTo>
                    <a:pt x="202" y="212"/>
                  </a:lnTo>
                  <a:lnTo>
                    <a:pt x="203" y="215"/>
                  </a:lnTo>
                  <a:lnTo>
                    <a:pt x="205" y="217"/>
                  </a:lnTo>
                  <a:lnTo>
                    <a:pt x="203" y="220"/>
                  </a:lnTo>
                  <a:lnTo>
                    <a:pt x="202" y="224"/>
                  </a:lnTo>
                  <a:lnTo>
                    <a:pt x="200" y="226"/>
                  </a:lnTo>
                  <a:lnTo>
                    <a:pt x="197" y="229"/>
                  </a:lnTo>
                  <a:lnTo>
                    <a:pt x="193" y="231"/>
                  </a:lnTo>
                  <a:lnTo>
                    <a:pt x="191" y="233"/>
                  </a:lnTo>
                  <a:lnTo>
                    <a:pt x="187" y="236"/>
                  </a:lnTo>
                  <a:lnTo>
                    <a:pt x="175" y="241"/>
                  </a:lnTo>
                  <a:lnTo>
                    <a:pt x="164" y="248"/>
                  </a:lnTo>
                  <a:lnTo>
                    <a:pt x="160" y="251"/>
                  </a:lnTo>
                  <a:lnTo>
                    <a:pt x="157" y="255"/>
                  </a:lnTo>
                  <a:lnTo>
                    <a:pt x="155" y="258"/>
                  </a:lnTo>
                  <a:lnTo>
                    <a:pt x="152" y="262"/>
                  </a:lnTo>
                  <a:lnTo>
                    <a:pt x="147" y="265"/>
                  </a:lnTo>
                  <a:lnTo>
                    <a:pt x="142" y="268"/>
                  </a:lnTo>
                  <a:lnTo>
                    <a:pt x="137" y="272"/>
                  </a:lnTo>
                  <a:lnTo>
                    <a:pt x="134" y="276"/>
                  </a:lnTo>
                  <a:lnTo>
                    <a:pt x="130" y="279"/>
                  </a:lnTo>
                  <a:lnTo>
                    <a:pt x="127" y="284"/>
                  </a:lnTo>
                  <a:lnTo>
                    <a:pt x="124" y="289"/>
                  </a:lnTo>
                  <a:lnTo>
                    <a:pt x="120" y="294"/>
                  </a:lnTo>
                  <a:lnTo>
                    <a:pt x="117" y="298"/>
                  </a:lnTo>
                  <a:lnTo>
                    <a:pt x="115" y="301"/>
                  </a:lnTo>
                  <a:lnTo>
                    <a:pt x="111" y="303"/>
                  </a:lnTo>
                  <a:lnTo>
                    <a:pt x="107" y="304"/>
                  </a:lnTo>
                  <a:lnTo>
                    <a:pt x="100" y="311"/>
                  </a:lnTo>
                  <a:lnTo>
                    <a:pt x="97" y="318"/>
                  </a:lnTo>
                  <a:lnTo>
                    <a:pt x="95" y="327"/>
                  </a:lnTo>
                  <a:lnTo>
                    <a:pt x="94" y="335"/>
                  </a:lnTo>
                  <a:lnTo>
                    <a:pt x="91" y="344"/>
                  </a:lnTo>
                  <a:lnTo>
                    <a:pt x="84" y="354"/>
                  </a:lnTo>
                  <a:lnTo>
                    <a:pt x="76" y="359"/>
                  </a:lnTo>
                  <a:lnTo>
                    <a:pt x="68" y="364"/>
                  </a:lnTo>
                  <a:lnTo>
                    <a:pt x="59" y="369"/>
                  </a:lnTo>
                  <a:lnTo>
                    <a:pt x="48" y="378"/>
                  </a:lnTo>
                  <a:lnTo>
                    <a:pt x="40" y="390"/>
                  </a:lnTo>
                  <a:lnTo>
                    <a:pt x="36" y="390"/>
                  </a:lnTo>
                  <a:lnTo>
                    <a:pt x="34" y="390"/>
                  </a:lnTo>
                  <a:lnTo>
                    <a:pt x="33" y="389"/>
                  </a:lnTo>
                  <a:lnTo>
                    <a:pt x="33" y="386"/>
                  </a:lnTo>
                  <a:lnTo>
                    <a:pt x="31" y="385"/>
                  </a:lnTo>
                  <a:lnTo>
                    <a:pt x="31" y="383"/>
                  </a:lnTo>
                  <a:lnTo>
                    <a:pt x="31" y="381"/>
                  </a:lnTo>
                  <a:lnTo>
                    <a:pt x="30" y="376"/>
                  </a:lnTo>
                  <a:lnTo>
                    <a:pt x="29" y="372"/>
                  </a:lnTo>
                  <a:lnTo>
                    <a:pt x="26" y="365"/>
                  </a:lnTo>
                  <a:lnTo>
                    <a:pt x="22" y="359"/>
                  </a:lnTo>
                  <a:lnTo>
                    <a:pt x="18" y="353"/>
                  </a:lnTo>
                  <a:lnTo>
                    <a:pt x="13" y="348"/>
                  </a:lnTo>
                  <a:lnTo>
                    <a:pt x="5" y="344"/>
                  </a:lnTo>
                  <a:lnTo>
                    <a:pt x="3" y="344"/>
                  </a:lnTo>
                  <a:lnTo>
                    <a:pt x="2" y="343"/>
                  </a:lnTo>
                  <a:lnTo>
                    <a:pt x="0" y="340"/>
                  </a:lnTo>
                  <a:lnTo>
                    <a:pt x="2" y="338"/>
                  </a:lnTo>
                  <a:lnTo>
                    <a:pt x="2" y="335"/>
                  </a:lnTo>
                  <a:lnTo>
                    <a:pt x="4" y="333"/>
                  </a:lnTo>
                  <a:lnTo>
                    <a:pt x="5" y="330"/>
                  </a:lnTo>
                  <a:lnTo>
                    <a:pt x="8" y="328"/>
                  </a:lnTo>
                  <a:lnTo>
                    <a:pt x="17" y="317"/>
                  </a:lnTo>
                  <a:lnTo>
                    <a:pt x="22" y="302"/>
                  </a:lnTo>
                  <a:lnTo>
                    <a:pt x="28" y="286"/>
                  </a:lnTo>
                  <a:lnTo>
                    <a:pt x="31" y="271"/>
                  </a:lnTo>
                  <a:lnTo>
                    <a:pt x="31" y="262"/>
                  </a:lnTo>
                  <a:lnTo>
                    <a:pt x="31" y="253"/>
                  </a:lnTo>
                  <a:lnTo>
                    <a:pt x="34" y="243"/>
                  </a:lnTo>
                  <a:lnTo>
                    <a:pt x="36" y="245"/>
                  </a:lnTo>
                  <a:lnTo>
                    <a:pt x="38" y="246"/>
                  </a:lnTo>
                  <a:lnTo>
                    <a:pt x="40" y="247"/>
                  </a:lnTo>
                  <a:lnTo>
                    <a:pt x="41" y="248"/>
                  </a:lnTo>
                  <a:lnTo>
                    <a:pt x="44" y="250"/>
                  </a:lnTo>
                  <a:lnTo>
                    <a:pt x="45" y="248"/>
                  </a:lnTo>
                  <a:lnTo>
                    <a:pt x="48" y="246"/>
                  </a:lnTo>
                  <a:lnTo>
                    <a:pt x="50" y="242"/>
                  </a:lnTo>
                  <a:lnTo>
                    <a:pt x="51" y="238"/>
                  </a:lnTo>
                  <a:lnTo>
                    <a:pt x="53" y="235"/>
                  </a:lnTo>
                  <a:lnTo>
                    <a:pt x="53" y="233"/>
                  </a:lnTo>
                  <a:lnTo>
                    <a:pt x="51" y="231"/>
                  </a:lnTo>
                  <a:lnTo>
                    <a:pt x="50" y="230"/>
                  </a:lnTo>
                  <a:lnTo>
                    <a:pt x="48" y="229"/>
                  </a:lnTo>
                  <a:lnTo>
                    <a:pt x="46" y="226"/>
                  </a:lnTo>
                  <a:lnTo>
                    <a:pt x="45" y="225"/>
                  </a:lnTo>
                  <a:lnTo>
                    <a:pt x="44" y="222"/>
                  </a:lnTo>
                  <a:lnTo>
                    <a:pt x="45" y="220"/>
                  </a:lnTo>
                  <a:lnTo>
                    <a:pt x="46" y="217"/>
                  </a:lnTo>
                  <a:lnTo>
                    <a:pt x="46" y="215"/>
                  </a:lnTo>
                  <a:lnTo>
                    <a:pt x="46" y="214"/>
                  </a:lnTo>
                  <a:lnTo>
                    <a:pt x="48" y="211"/>
                  </a:lnTo>
                  <a:lnTo>
                    <a:pt x="49" y="209"/>
                  </a:lnTo>
                  <a:lnTo>
                    <a:pt x="50" y="206"/>
                  </a:lnTo>
                  <a:lnTo>
                    <a:pt x="55" y="204"/>
                  </a:lnTo>
                  <a:lnTo>
                    <a:pt x="59" y="201"/>
                  </a:lnTo>
                  <a:lnTo>
                    <a:pt x="64" y="199"/>
                  </a:lnTo>
                  <a:lnTo>
                    <a:pt x="80" y="190"/>
                  </a:lnTo>
                  <a:lnTo>
                    <a:pt x="83" y="190"/>
                  </a:lnTo>
                  <a:lnTo>
                    <a:pt x="85" y="190"/>
                  </a:lnTo>
                  <a:lnTo>
                    <a:pt x="89" y="190"/>
                  </a:lnTo>
                  <a:lnTo>
                    <a:pt x="93" y="187"/>
                  </a:lnTo>
                  <a:lnTo>
                    <a:pt x="96" y="185"/>
                  </a:lnTo>
                  <a:lnTo>
                    <a:pt x="99" y="181"/>
                  </a:lnTo>
                  <a:lnTo>
                    <a:pt x="102" y="179"/>
                  </a:lnTo>
                  <a:lnTo>
                    <a:pt x="106" y="178"/>
                  </a:lnTo>
                  <a:lnTo>
                    <a:pt x="110" y="178"/>
                  </a:lnTo>
                  <a:close/>
                  <a:moveTo>
                    <a:pt x="2376" y="174"/>
                  </a:moveTo>
                  <a:lnTo>
                    <a:pt x="2378" y="174"/>
                  </a:lnTo>
                  <a:lnTo>
                    <a:pt x="2380" y="175"/>
                  </a:lnTo>
                  <a:lnTo>
                    <a:pt x="2381" y="176"/>
                  </a:lnTo>
                  <a:lnTo>
                    <a:pt x="2381" y="179"/>
                  </a:lnTo>
                  <a:lnTo>
                    <a:pt x="2383" y="182"/>
                  </a:lnTo>
                  <a:lnTo>
                    <a:pt x="2385" y="186"/>
                  </a:lnTo>
                  <a:lnTo>
                    <a:pt x="2386" y="189"/>
                  </a:lnTo>
                  <a:lnTo>
                    <a:pt x="2386" y="191"/>
                  </a:lnTo>
                  <a:lnTo>
                    <a:pt x="2385" y="194"/>
                  </a:lnTo>
                  <a:lnTo>
                    <a:pt x="2385" y="195"/>
                  </a:lnTo>
                  <a:lnTo>
                    <a:pt x="2386" y="197"/>
                  </a:lnTo>
                  <a:lnTo>
                    <a:pt x="2388" y="199"/>
                  </a:lnTo>
                  <a:lnTo>
                    <a:pt x="2388" y="199"/>
                  </a:lnTo>
                  <a:lnTo>
                    <a:pt x="2390" y="199"/>
                  </a:lnTo>
                  <a:lnTo>
                    <a:pt x="2391" y="200"/>
                  </a:lnTo>
                  <a:lnTo>
                    <a:pt x="2393" y="201"/>
                  </a:lnTo>
                  <a:lnTo>
                    <a:pt x="2395" y="204"/>
                  </a:lnTo>
                  <a:lnTo>
                    <a:pt x="2396" y="206"/>
                  </a:lnTo>
                  <a:lnTo>
                    <a:pt x="2397" y="209"/>
                  </a:lnTo>
                  <a:lnTo>
                    <a:pt x="2397" y="210"/>
                  </a:lnTo>
                  <a:lnTo>
                    <a:pt x="2396" y="212"/>
                  </a:lnTo>
                  <a:lnTo>
                    <a:pt x="2396" y="214"/>
                  </a:lnTo>
                  <a:lnTo>
                    <a:pt x="2396" y="216"/>
                  </a:lnTo>
                  <a:lnTo>
                    <a:pt x="2397" y="219"/>
                  </a:lnTo>
                  <a:lnTo>
                    <a:pt x="2398" y="221"/>
                  </a:lnTo>
                  <a:lnTo>
                    <a:pt x="2401" y="222"/>
                  </a:lnTo>
                  <a:lnTo>
                    <a:pt x="2405" y="225"/>
                  </a:lnTo>
                  <a:lnTo>
                    <a:pt x="2408" y="227"/>
                  </a:lnTo>
                  <a:lnTo>
                    <a:pt x="2411" y="230"/>
                  </a:lnTo>
                  <a:lnTo>
                    <a:pt x="2412" y="232"/>
                  </a:lnTo>
                  <a:lnTo>
                    <a:pt x="2412" y="236"/>
                  </a:lnTo>
                  <a:lnTo>
                    <a:pt x="2412" y="238"/>
                  </a:lnTo>
                  <a:lnTo>
                    <a:pt x="2411" y="240"/>
                  </a:lnTo>
                  <a:lnTo>
                    <a:pt x="2411" y="241"/>
                  </a:lnTo>
                  <a:lnTo>
                    <a:pt x="2410" y="242"/>
                  </a:lnTo>
                  <a:lnTo>
                    <a:pt x="2410" y="243"/>
                  </a:lnTo>
                  <a:lnTo>
                    <a:pt x="2410" y="245"/>
                  </a:lnTo>
                  <a:lnTo>
                    <a:pt x="2410" y="247"/>
                  </a:lnTo>
                  <a:lnTo>
                    <a:pt x="2410" y="248"/>
                  </a:lnTo>
                  <a:lnTo>
                    <a:pt x="2410" y="250"/>
                  </a:lnTo>
                  <a:lnTo>
                    <a:pt x="2410" y="257"/>
                  </a:lnTo>
                  <a:lnTo>
                    <a:pt x="2410" y="258"/>
                  </a:lnTo>
                  <a:lnTo>
                    <a:pt x="2408" y="260"/>
                  </a:lnTo>
                  <a:lnTo>
                    <a:pt x="2407" y="258"/>
                  </a:lnTo>
                  <a:lnTo>
                    <a:pt x="2406" y="257"/>
                  </a:lnTo>
                  <a:lnTo>
                    <a:pt x="2406" y="255"/>
                  </a:lnTo>
                  <a:lnTo>
                    <a:pt x="2403" y="252"/>
                  </a:lnTo>
                  <a:lnTo>
                    <a:pt x="2402" y="250"/>
                  </a:lnTo>
                  <a:lnTo>
                    <a:pt x="2401" y="246"/>
                  </a:lnTo>
                  <a:lnTo>
                    <a:pt x="2400" y="243"/>
                  </a:lnTo>
                  <a:lnTo>
                    <a:pt x="2397" y="241"/>
                  </a:lnTo>
                  <a:lnTo>
                    <a:pt x="2395" y="241"/>
                  </a:lnTo>
                  <a:lnTo>
                    <a:pt x="2393" y="240"/>
                  </a:lnTo>
                  <a:lnTo>
                    <a:pt x="2392" y="238"/>
                  </a:lnTo>
                  <a:lnTo>
                    <a:pt x="2390" y="236"/>
                  </a:lnTo>
                  <a:lnTo>
                    <a:pt x="2388" y="233"/>
                  </a:lnTo>
                  <a:lnTo>
                    <a:pt x="2387" y="231"/>
                  </a:lnTo>
                  <a:lnTo>
                    <a:pt x="2386" y="229"/>
                  </a:lnTo>
                  <a:lnTo>
                    <a:pt x="2386" y="225"/>
                  </a:lnTo>
                  <a:lnTo>
                    <a:pt x="2386" y="224"/>
                  </a:lnTo>
                  <a:lnTo>
                    <a:pt x="2386" y="220"/>
                  </a:lnTo>
                  <a:lnTo>
                    <a:pt x="2386" y="216"/>
                  </a:lnTo>
                  <a:lnTo>
                    <a:pt x="2385" y="214"/>
                  </a:lnTo>
                  <a:lnTo>
                    <a:pt x="2383" y="210"/>
                  </a:lnTo>
                  <a:lnTo>
                    <a:pt x="2381" y="206"/>
                  </a:lnTo>
                  <a:lnTo>
                    <a:pt x="2380" y="202"/>
                  </a:lnTo>
                  <a:lnTo>
                    <a:pt x="2380" y="200"/>
                  </a:lnTo>
                  <a:lnTo>
                    <a:pt x="2380" y="199"/>
                  </a:lnTo>
                  <a:lnTo>
                    <a:pt x="2380" y="196"/>
                  </a:lnTo>
                  <a:lnTo>
                    <a:pt x="2380" y="196"/>
                  </a:lnTo>
                  <a:lnTo>
                    <a:pt x="2380" y="195"/>
                  </a:lnTo>
                  <a:lnTo>
                    <a:pt x="2380" y="194"/>
                  </a:lnTo>
                  <a:lnTo>
                    <a:pt x="2380" y="191"/>
                  </a:lnTo>
                  <a:lnTo>
                    <a:pt x="2377" y="189"/>
                  </a:lnTo>
                  <a:lnTo>
                    <a:pt x="2376" y="187"/>
                  </a:lnTo>
                  <a:lnTo>
                    <a:pt x="2373" y="186"/>
                  </a:lnTo>
                  <a:lnTo>
                    <a:pt x="2372" y="184"/>
                  </a:lnTo>
                  <a:lnTo>
                    <a:pt x="2370" y="181"/>
                  </a:lnTo>
                  <a:lnTo>
                    <a:pt x="2371" y="179"/>
                  </a:lnTo>
                  <a:lnTo>
                    <a:pt x="2372" y="178"/>
                  </a:lnTo>
                  <a:lnTo>
                    <a:pt x="2373" y="176"/>
                  </a:lnTo>
                  <a:lnTo>
                    <a:pt x="2375" y="175"/>
                  </a:lnTo>
                  <a:lnTo>
                    <a:pt x="2375" y="174"/>
                  </a:lnTo>
                  <a:lnTo>
                    <a:pt x="2376" y="174"/>
                  </a:lnTo>
                  <a:close/>
                  <a:moveTo>
                    <a:pt x="555" y="153"/>
                  </a:moveTo>
                  <a:lnTo>
                    <a:pt x="563" y="153"/>
                  </a:lnTo>
                  <a:lnTo>
                    <a:pt x="566" y="155"/>
                  </a:lnTo>
                  <a:lnTo>
                    <a:pt x="568" y="158"/>
                  </a:lnTo>
                  <a:lnTo>
                    <a:pt x="570" y="161"/>
                  </a:lnTo>
                  <a:lnTo>
                    <a:pt x="568" y="165"/>
                  </a:lnTo>
                  <a:lnTo>
                    <a:pt x="565" y="170"/>
                  </a:lnTo>
                  <a:lnTo>
                    <a:pt x="558" y="176"/>
                  </a:lnTo>
                  <a:lnTo>
                    <a:pt x="551" y="182"/>
                  </a:lnTo>
                  <a:lnTo>
                    <a:pt x="545" y="190"/>
                  </a:lnTo>
                  <a:lnTo>
                    <a:pt x="542" y="196"/>
                  </a:lnTo>
                  <a:lnTo>
                    <a:pt x="545" y="202"/>
                  </a:lnTo>
                  <a:lnTo>
                    <a:pt x="550" y="204"/>
                  </a:lnTo>
                  <a:lnTo>
                    <a:pt x="553" y="201"/>
                  </a:lnTo>
                  <a:lnTo>
                    <a:pt x="558" y="199"/>
                  </a:lnTo>
                  <a:lnTo>
                    <a:pt x="562" y="197"/>
                  </a:lnTo>
                  <a:lnTo>
                    <a:pt x="566" y="197"/>
                  </a:lnTo>
                  <a:lnTo>
                    <a:pt x="568" y="202"/>
                  </a:lnTo>
                  <a:lnTo>
                    <a:pt x="567" y="207"/>
                  </a:lnTo>
                  <a:lnTo>
                    <a:pt x="566" y="212"/>
                  </a:lnTo>
                  <a:lnTo>
                    <a:pt x="566" y="217"/>
                  </a:lnTo>
                  <a:lnTo>
                    <a:pt x="565" y="221"/>
                  </a:lnTo>
                  <a:lnTo>
                    <a:pt x="565" y="224"/>
                  </a:lnTo>
                  <a:lnTo>
                    <a:pt x="566" y="226"/>
                  </a:lnTo>
                  <a:lnTo>
                    <a:pt x="567" y="229"/>
                  </a:lnTo>
                  <a:lnTo>
                    <a:pt x="568" y="231"/>
                  </a:lnTo>
                  <a:lnTo>
                    <a:pt x="570" y="238"/>
                  </a:lnTo>
                  <a:lnTo>
                    <a:pt x="570" y="247"/>
                  </a:lnTo>
                  <a:lnTo>
                    <a:pt x="568" y="255"/>
                  </a:lnTo>
                  <a:lnTo>
                    <a:pt x="563" y="263"/>
                  </a:lnTo>
                  <a:lnTo>
                    <a:pt x="555" y="273"/>
                  </a:lnTo>
                  <a:lnTo>
                    <a:pt x="545" y="281"/>
                  </a:lnTo>
                  <a:lnTo>
                    <a:pt x="542" y="281"/>
                  </a:lnTo>
                  <a:lnTo>
                    <a:pt x="538" y="281"/>
                  </a:lnTo>
                  <a:lnTo>
                    <a:pt x="536" y="282"/>
                  </a:lnTo>
                  <a:lnTo>
                    <a:pt x="533" y="283"/>
                  </a:lnTo>
                  <a:lnTo>
                    <a:pt x="532" y="286"/>
                  </a:lnTo>
                  <a:lnTo>
                    <a:pt x="531" y="288"/>
                  </a:lnTo>
                  <a:lnTo>
                    <a:pt x="530" y="291"/>
                  </a:lnTo>
                  <a:lnTo>
                    <a:pt x="530" y="293"/>
                  </a:lnTo>
                  <a:lnTo>
                    <a:pt x="524" y="299"/>
                  </a:lnTo>
                  <a:lnTo>
                    <a:pt x="516" y="302"/>
                  </a:lnTo>
                  <a:lnTo>
                    <a:pt x="509" y="299"/>
                  </a:lnTo>
                  <a:lnTo>
                    <a:pt x="505" y="296"/>
                  </a:lnTo>
                  <a:lnTo>
                    <a:pt x="502" y="292"/>
                  </a:lnTo>
                  <a:lnTo>
                    <a:pt x="500" y="289"/>
                  </a:lnTo>
                  <a:lnTo>
                    <a:pt x="499" y="284"/>
                  </a:lnTo>
                  <a:lnTo>
                    <a:pt x="496" y="281"/>
                  </a:lnTo>
                  <a:lnTo>
                    <a:pt x="491" y="275"/>
                  </a:lnTo>
                  <a:lnTo>
                    <a:pt x="485" y="271"/>
                  </a:lnTo>
                  <a:lnTo>
                    <a:pt x="475" y="267"/>
                  </a:lnTo>
                  <a:lnTo>
                    <a:pt x="471" y="265"/>
                  </a:lnTo>
                  <a:lnTo>
                    <a:pt x="469" y="262"/>
                  </a:lnTo>
                  <a:lnTo>
                    <a:pt x="467" y="260"/>
                  </a:lnTo>
                  <a:lnTo>
                    <a:pt x="467" y="257"/>
                  </a:lnTo>
                  <a:lnTo>
                    <a:pt x="465" y="255"/>
                  </a:lnTo>
                  <a:lnTo>
                    <a:pt x="464" y="252"/>
                  </a:lnTo>
                  <a:lnTo>
                    <a:pt x="461" y="251"/>
                  </a:lnTo>
                  <a:lnTo>
                    <a:pt x="459" y="250"/>
                  </a:lnTo>
                  <a:lnTo>
                    <a:pt x="458" y="247"/>
                  </a:lnTo>
                  <a:lnTo>
                    <a:pt x="453" y="241"/>
                  </a:lnTo>
                  <a:lnTo>
                    <a:pt x="451" y="233"/>
                  </a:lnTo>
                  <a:lnTo>
                    <a:pt x="455" y="226"/>
                  </a:lnTo>
                  <a:lnTo>
                    <a:pt x="455" y="224"/>
                  </a:lnTo>
                  <a:lnTo>
                    <a:pt x="456" y="221"/>
                  </a:lnTo>
                  <a:lnTo>
                    <a:pt x="458" y="219"/>
                  </a:lnTo>
                  <a:lnTo>
                    <a:pt x="459" y="217"/>
                  </a:lnTo>
                  <a:lnTo>
                    <a:pt x="460" y="216"/>
                  </a:lnTo>
                  <a:lnTo>
                    <a:pt x="462" y="215"/>
                  </a:lnTo>
                  <a:lnTo>
                    <a:pt x="464" y="216"/>
                  </a:lnTo>
                  <a:lnTo>
                    <a:pt x="465" y="217"/>
                  </a:lnTo>
                  <a:lnTo>
                    <a:pt x="466" y="221"/>
                  </a:lnTo>
                  <a:lnTo>
                    <a:pt x="469" y="224"/>
                  </a:lnTo>
                  <a:lnTo>
                    <a:pt x="472" y="226"/>
                  </a:lnTo>
                  <a:lnTo>
                    <a:pt x="475" y="227"/>
                  </a:lnTo>
                  <a:lnTo>
                    <a:pt x="479" y="227"/>
                  </a:lnTo>
                  <a:lnTo>
                    <a:pt x="482" y="226"/>
                  </a:lnTo>
                  <a:lnTo>
                    <a:pt x="489" y="219"/>
                  </a:lnTo>
                  <a:lnTo>
                    <a:pt x="491" y="211"/>
                  </a:lnTo>
                  <a:lnTo>
                    <a:pt x="491" y="205"/>
                  </a:lnTo>
                  <a:lnTo>
                    <a:pt x="490" y="202"/>
                  </a:lnTo>
                  <a:lnTo>
                    <a:pt x="489" y="200"/>
                  </a:lnTo>
                  <a:lnTo>
                    <a:pt x="486" y="199"/>
                  </a:lnTo>
                  <a:lnTo>
                    <a:pt x="484" y="196"/>
                  </a:lnTo>
                  <a:lnTo>
                    <a:pt x="482" y="194"/>
                  </a:lnTo>
                  <a:lnTo>
                    <a:pt x="481" y="191"/>
                  </a:lnTo>
                  <a:lnTo>
                    <a:pt x="481" y="189"/>
                  </a:lnTo>
                  <a:lnTo>
                    <a:pt x="482" y="186"/>
                  </a:lnTo>
                  <a:lnTo>
                    <a:pt x="486" y="185"/>
                  </a:lnTo>
                  <a:lnTo>
                    <a:pt x="489" y="184"/>
                  </a:lnTo>
                  <a:lnTo>
                    <a:pt x="489" y="184"/>
                  </a:lnTo>
                  <a:lnTo>
                    <a:pt x="487" y="182"/>
                  </a:lnTo>
                  <a:lnTo>
                    <a:pt x="485" y="181"/>
                  </a:lnTo>
                  <a:lnTo>
                    <a:pt x="484" y="180"/>
                  </a:lnTo>
                  <a:lnTo>
                    <a:pt x="482" y="178"/>
                  </a:lnTo>
                  <a:lnTo>
                    <a:pt x="482" y="174"/>
                  </a:lnTo>
                  <a:lnTo>
                    <a:pt x="482" y="171"/>
                  </a:lnTo>
                  <a:lnTo>
                    <a:pt x="485" y="169"/>
                  </a:lnTo>
                  <a:lnTo>
                    <a:pt x="489" y="165"/>
                  </a:lnTo>
                  <a:lnTo>
                    <a:pt x="495" y="161"/>
                  </a:lnTo>
                  <a:lnTo>
                    <a:pt x="501" y="160"/>
                  </a:lnTo>
                  <a:lnTo>
                    <a:pt x="509" y="160"/>
                  </a:lnTo>
                  <a:lnTo>
                    <a:pt x="512" y="160"/>
                  </a:lnTo>
                  <a:lnTo>
                    <a:pt x="515" y="161"/>
                  </a:lnTo>
                  <a:lnTo>
                    <a:pt x="516" y="164"/>
                  </a:lnTo>
                  <a:lnTo>
                    <a:pt x="517" y="165"/>
                  </a:lnTo>
                  <a:lnTo>
                    <a:pt x="519" y="166"/>
                  </a:lnTo>
                  <a:lnTo>
                    <a:pt x="519" y="168"/>
                  </a:lnTo>
                  <a:lnTo>
                    <a:pt x="522" y="169"/>
                  </a:lnTo>
                  <a:lnTo>
                    <a:pt x="526" y="169"/>
                  </a:lnTo>
                  <a:lnTo>
                    <a:pt x="529" y="168"/>
                  </a:lnTo>
                  <a:lnTo>
                    <a:pt x="532" y="166"/>
                  </a:lnTo>
                  <a:lnTo>
                    <a:pt x="535" y="164"/>
                  </a:lnTo>
                  <a:lnTo>
                    <a:pt x="537" y="163"/>
                  </a:lnTo>
                  <a:lnTo>
                    <a:pt x="543" y="159"/>
                  </a:lnTo>
                  <a:lnTo>
                    <a:pt x="550" y="155"/>
                  </a:lnTo>
                  <a:lnTo>
                    <a:pt x="555" y="153"/>
                  </a:lnTo>
                  <a:close/>
                  <a:moveTo>
                    <a:pt x="809" y="139"/>
                  </a:moveTo>
                  <a:lnTo>
                    <a:pt x="815" y="139"/>
                  </a:lnTo>
                  <a:lnTo>
                    <a:pt x="819" y="140"/>
                  </a:lnTo>
                  <a:lnTo>
                    <a:pt x="823" y="141"/>
                  </a:lnTo>
                  <a:lnTo>
                    <a:pt x="825" y="144"/>
                  </a:lnTo>
                  <a:lnTo>
                    <a:pt x="825" y="146"/>
                  </a:lnTo>
                  <a:lnTo>
                    <a:pt x="825" y="150"/>
                  </a:lnTo>
                  <a:lnTo>
                    <a:pt x="821" y="153"/>
                  </a:lnTo>
                  <a:lnTo>
                    <a:pt x="818" y="158"/>
                  </a:lnTo>
                  <a:lnTo>
                    <a:pt x="815" y="159"/>
                  </a:lnTo>
                  <a:lnTo>
                    <a:pt x="813" y="163"/>
                  </a:lnTo>
                  <a:lnTo>
                    <a:pt x="811" y="165"/>
                  </a:lnTo>
                  <a:lnTo>
                    <a:pt x="809" y="169"/>
                  </a:lnTo>
                  <a:lnTo>
                    <a:pt x="806" y="173"/>
                  </a:lnTo>
                  <a:lnTo>
                    <a:pt x="803" y="175"/>
                  </a:lnTo>
                  <a:lnTo>
                    <a:pt x="799" y="176"/>
                  </a:lnTo>
                  <a:lnTo>
                    <a:pt x="796" y="179"/>
                  </a:lnTo>
                  <a:lnTo>
                    <a:pt x="794" y="181"/>
                  </a:lnTo>
                  <a:lnTo>
                    <a:pt x="791" y="182"/>
                  </a:lnTo>
                  <a:lnTo>
                    <a:pt x="788" y="186"/>
                  </a:lnTo>
                  <a:lnTo>
                    <a:pt x="785" y="190"/>
                  </a:lnTo>
                  <a:lnTo>
                    <a:pt x="783" y="192"/>
                  </a:lnTo>
                  <a:lnTo>
                    <a:pt x="781" y="197"/>
                  </a:lnTo>
                  <a:lnTo>
                    <a:pt x="781" y="201"/>
                  </a:lnTo>
                  <a:lnTo>
                    <a:pt x="784" y="206"/>
                  </a:lnTo>
                  <a:lnTo>
                    <a:pt x="786" y="210"/>
                  </a:lnTo>
                  <a:lnTo>
                    <a:pt x="789" y="215"/>
                  </a:lnTo>
                  <a:lnTo>
                    <a:pt x="789" y="222"/>
                  </a:lnTo>
                  <a:lnTo>
                    <a:pt x="788" y="230"/>
                  </a:lnTo>
                  <a:lnTo>
                    <a:pt x="786" y="237"/>
                  </a:lnTo>
                  <a:lnTo>
                    <a:pt x="786" y="242"/>
                  </a:lnTo>
                  <a:lnTo>
                    <a:pt x="789" y="246"/>
                  </a:lnTo>
                  <a:lnTo>
                    <a:pt x="791" y="250"/>
                  </a:lnTo>
                  <a:lnTo>
                    <a:pt x="794" y="253"/>
                  </a:lnTo>
                  <a:lnTo>
                    <a:pt x="795" y="256"/>
                  </a:lnTo>
                  <a:lnTo>
                    <a:pt x="796" y="260"/>
                  </a:lnTo>
                  <a:lnTo>
                    <a:pt x="798" y="262"/>
                  </a:lnTo>
                  <a:lnTo>
                    <a:pt x="799" y="265"/>
                  </a:lnTo>
                  <a:lnTo>
                    <a:pt x="801" y="267"/>
                  </a:lnTo>
                  <a:lnTo>
                    <a:pt x="804" y="268"/>
                  </a:lnTo>
                  <a:lnTo>
                    <a:pt x="806" y="271"/>
                  </a:lnTo>
                  <a:lnTo>
                    <a:pt x="811" y="272"/>
                  </a:lnTo>
                  <a:lnTo>
                    <a:pt x="815" y="272"/>
                  </a:lnTo>
                  <a:lnTo>
                    <a:pt x="818" y="272"/>
                  </a:lnTo>
                  <a:lnTo>
                    <a:pt x="820" y="272"/>
                  </a:lnTo>
                  <a:lnTo>
                    <a:pt x="820" y="271"/>
                  </a:lnTo>
                  <a:lnTo>
                    <a:pt x="820" y="268"/>
                  </a:lnTo>
                  <a:lnTo>
                    <a:pt x="819" y="267"/>
                  </a:lnTo>
                  <a:lnTo>
                    <a:pt x="818" y="265"/>
                  </a:lnTo>
                  <a:lnTo>
                    <a:pt x="816" y="262"/>
                  </a:lnTo>
                  <a:lnTo>
                    <a:pt x="815" y="260"/>
                  </a:lnTo>
                  <a:lnTo>
                    <a:pt x="814" y="257"/>
                  </a:lnTo>
                  <a:lnTo>
                    <a:pt x="811" y="256"/>
                  </a:lnTo>
                  <a:lnTo>
                    <a:pt x="808" y="252"/>
                  </a:lnTo>
                  <a:lnTo>
                    <a:pt x="804" y="246"/>
                  </a:lnTo>
                  <a:lnTo>
                    <a:pt x="801" y="240"/>
                  </a:lnTo>
                  <a:lnTo>
                    <a:pt x="801" y="233"/>
                  </a:lnTo>
                  <a:lnTo>
                    <a:pt x="806" y="230"/>
                  </a:lnTo>
                  <a:lnTo>
                    <a:pt x="811" y="227"/>
                  </a:lnTo>
                  <a:lnTo>
                    <a:pt x="814" y="225"/>
                  </a:lnTo>
                  <a:lnTo>
                    <a:pt x="816" y="224"/>
                  </a:lnTo>
                  <a:lnTo>
                    <a:pt x="818" y="222"/>
                  </a:lnTo>
                  <a:lnTo>
                    <a:pt x="819" y="220"/>
                  </a:lnTo>
                  <a:lnTo>
                    <a:pt x="818" y="217"/>
                  </a:lnTo>
                  <a:lnTo>
                    <a:pt x="815" y="215"/>
                  </a:lnTo>
                  <a:lnTo>
                    <a:pt x="811" y="211"/>
                  </a:lnTo>
                  <a:lnTo>
                    <a:pt x="808" y="209"/>
                  </a:lnTo>
                  <a:lnTo>
                    <a:pt x="805" y="202"/>
                  </a:lnTo>
                  <a:lnTo>
                    <a:pt x="804" y="196"/>
                  </a:lnTo>
                  <a:lnTo>
                    <a:pt x="806" y="191"/>
                  </a:lnTo>
                  <a:lnTo>
                    <a:pt x="809" y="189"/>
                  </a:lnTo>
                  <a:lnTo>
                    <a:pt x="811" y="189"/>
                  </a:lnTo>
                  <a:lnTo>
                    <a:pt x="815" y="187"/>
                  </a:lnTo>
                  <a:lnTo>
                    <a:pt x="818" y="186"/>
                  </a:lnTo>
                  <a:lnTo>
                    <a:pt x="819" y="184"/>
                  </a:lnTo>
                  <a:lnTo>
                    <a:pt x="820" y="182"/>
                  </a:lnTo>
                  <a:lnTo>
                    <a:pt x="819" y="180"/>
                  </a:lnTo>
                  <a:lnTo>
                    <a:pt x="819" y="178"/>
                  </a:lnTo>
                  <a:lnTo>
                    <a:pt x="820" y="175"/>
                  </a:lnTo>
                  <a:lnTo>
                    <a:pt x="820" y="175"/>
                  </a:lnTo>
                  <a:lnTo>
                    <a:pt x="820" y="173"/>
                  </a:lnTo>
                  <a:lnTo>
                    <a:pt x="821" y="170"/>
                  </a:lnTo>
                  <a:lnTo>
                    <a:pt x="821" y="166"/>
                  </a:lnTo>
                  <a:lnTo>
                    <a:pt x="823" y="164"/>
                  </a:lnTo>
                  <a:lnTo>
                    <a:pt x="823" y="163"/>
                  </a:lnTo>
                  <a:lnTo>
                    <a:pt x="835" y="163"/>
                  </a:lnTo>
                  <a:lnTo>
                    <a:pt x="839" y="160"/>
                  </a:lnTo>
                  <a:lnTo>
                    <a:pt x="841" y="158"/>
                  </a:lnTo>
                  <a:lnTo>
                    <a:pt x="844" y="155"/>
                  </a:lnTo>
                  <a:lnTo>
                    <a:pt x="845" y="153"/>
                  </a:lnTo>
                  <a:lnTo>
                    <a:pt x="849" y="149"/>
                  </a:lnTo>
                  <a:lnTo>
                    <a:pt x="851" y="148"/>
                  </a:lnTo>
                  <a:lnTo>
                    <a:pt x="855" y="148"/>
                  </a:lnTo>
                  <a:lnTo>
                    <a:pt x="857" y="148"/>
                  </a:lnTo>
                  <a:lnTo>
                    <a:pt x="862" y="148"/>
                  </a:lnTo>
                  <a:lnTo>
                    <a:pt x="866" y="146"/>
                  </a:lnTo>
                  <a:lnTo>
                    <a:pt x="876" y="145"/>
                  </a:lnTo>
                  <a:lnTo>
                    <a:pt x="885" y="148"/>
                  </a:lnTo>
                  <a:lnTo>
                    <a:pt x="892" y="151"/>
                  </a:lnTo>
                  <a:lnTo>
                    <a:pt x="901" y="164"/>
                  </a:lnTo>
                  <a:lnTo>
                    <a:pt x="906" y="179"/>
                  </a:lnTo>
                  <a:lnTo>
                    <a:pt x="908" y="192"/>
                  </a:lnTo>
                  <a:lnTo>
                    <a:pt x="906" y="207"/>
                  </a:lnTo>
                  <a:lnTo>
                    <a:pt x="900" y="220"/>
                  </a:lnTo>
                  <a:lnTo>
                    <a:pt x="898" y="222"/>
                  </a:lnTo>
                  <a:lnTo>
                    <a:pt x="897" y="225"/>
                  </a:lnTo>
                  <a:lnTo>
                    <a:pt x="896" y="227"/>
                  </a:lnTo>
                  <a:lnTo>
                    <a:pt x="895" y="231"/>
                  </a:lnTo>
                  <a:lnTo>
                    <a:pt x="896" y="233"/>
                  </a:lnTo>
                  <a:lnTo>
                    <a:pt x="897" y="237"/>
                  </a:lnTo>
                  <a:lnTo>
                    <a:pt x="897" y="240"/>
                  </a:lnTo>
                  <a:lnTo>
                    <a:pt x="898" y="241"/>
                  </a:lnTo>
                  <a:lnTo>
                    <a:pt x="900" y="242"/>
                  </a:lnTo>
                  <a:lnTo>
                    <a:pt x="902" y="242"/>
                  </a:lnTo>
                  <a:lnTo>
                    <a:pt x="903" y="242"/>
                  </a:lnTo>
                  <a:lnTo>
                    <a:pt x="905" y="240"/>
                  </a:lnTo>
                  <a:lnTo>
                    <a:pt x="910" y="235"/>
                  </a:lnTo>
                  <a:lnTo>
                    <a:pt x="913" y="230"/>
                  </a:lnTo>
                  <a:lnTo>
                    <a:pt x="918" y="225"/>
                  </a:lnTo>
                  <a:lnTo>
                    <a:pt x="921" y="224"/>
                  </a:lnTo>
                  <a:lnTo>
                    <a:pt x="923" y="224"/>
                  </a:lnTo>
                  <a:lnTo>
                    <a:pt x="925" y="224"/>
                  </a:lnTo>
                  <a:lnTo>
                    <a:pt x="927" y="226"/>
                  </a:lnTo>
                  <a:lnTo>
                    <a:pt x="928" y="227"/>
                  </a:lnTo>
                  <a:lnTo>
                    <a:pt x="930" y="230"/>
                  </a:lnTo>
                  <a:lnTo>
                    <a:pt x="932" y="231"/>
                  </a:lnTo>
                  <a:lnTo>
                    <a:pt x="933" y="232"/>
                  </a:lnTo>
                  <a:lnTo>
                    <a:pt x="935" y="235"/>
                  </a:lnTo>
                  <a:lnTo>
                    <a:pt x="936" y="236"/>
                  </a:lnTo>
                  <a:lnTo>
                    <a:pt x="937" y="238"/>
                  </a:lnTo>
                  <a:lnTo>
                    <a:pt x="940" y="240"/>
                  </a:lnTo>
                  <a:lnTo>
                    <a:pt x="941" y="240"/>
                  </a:lnTo>
                  <a:lnTo>
                    <a:pt x="943" y="240"/>
                  </a:lnTo>
                  <a:lnTo>
                    <a:pt x="945" y="238"/>
                  </a:lnTo>
                  <a:lnTo>
                    <a:pt x="945" y="237"/>
                  </a:lnTo>
                  <a:lnTo>
                    <a:pt x="945" y="236"/>
                  </a:lnTo>
                  <a:lnTo>
                    <a:pt x="946" y="233"/>
                  </a:lnTo>
                  <a:lnTo>
                    <a:pt x="946" y="232"/>
                  </a:lnTo>
                  <a:lnTo>
                    <a:pt x="947" y="231"/>
                  </a:lnTo>
                  <a:lnTo>
                    <a:pt x="950" y="231"/>
                  </a:lnTo>
                  <a:lnTo>
                    <a:pt x="952" y="230"/>
                  </a:lnTo>
                  <a:lnTo>
                    <a:pt x="955" y="230"/>
                  </a:lnTo>
                  <a:lnTo>
                    <a:pt x="957" y="229"/>
                  </a:lnTo>
                  <a:lnTo>
                    <a:pt x="960" y="227"/>
                  </a:lnTo>
                  <a:lnTo>
                    <a:pt x="961" y="227"/>
                  </a:lnTo>
                  <a:lnTo>
                    <a:pt x="962" y="226"/>
                  </a:lnTo>
                  <a:lnTo>
                    <a:pt x="962" y="224"/>
                  </a:lnTo>
                  <a:lnTo>
                    <a:pt x="962" y="222"/>
                  </a:lnTo>
                  <a:lnTo>
                    <a:pt x="962" y="220"/>
                  </a:lnTo>
                  <a:lnTo>
                    <a:pt x="962" y="219"/>
                  </a:lnTo>
                  <a:lnTo>
                    <a:pt x="962" y="217"/>
                  </a:lnTo>
                  <a:lnTo>
                    <a:pt x="961" y="216"/>
                  </a:lnTo>
                  <a:lnTo>
                    <a:pt x="958" y="214"/>
                  </a:lnTo>
                  <a:lnTo>
                    <a:pt x="957" y="211"/>
                  </a:lnTo>
                  <a:lnTo>
                    <a:pt x="956" y="210"/>
                  </a:lnTo>
                  <a:lnTo>
                    <a:pt x="955" y="207"/>
                  </a:lnTo>
                  <a:lnTo>
                    <a:pt x="953" y="205"/>
                  </a:lnTo>
                  <a:lnTo>
                    <a:pt x="955" y="204"/>
                  </a:lnTo>
                  <a:lnTo>
                    <a:pt x="958" y="202"/>
                  </a:lnTo>
                  <a:lnTo>
                    <a:pt x="962" y="202"/>
                  </a:lnTo>
                  <a:lnTo>
                    <a:pt x="966" y="202"/>
                  </a:lnTo>
                  <a:lnTo>
                    <a:pt x="970" y="201"/>
                  </a:lnTo>
                  <a:lnTo>
                    <a:pt x="971" y="200"/>
                  </a:lnTo>
                  <a:lnTo>
                    <a:pt x="971" y="199"/>
                  </a:lnTo>
                  <a:lnTo>
                    <a:pt x="971" y="197"/>
                  </a:lnTo>
                  <a:lnTo>
                    <a:pt x="968" y="196"/>
                  </a:lnTo>
                  <a:lnTo>
                    <a:pt x="967" y="195"/>
                  </a:lnTo>
                  <a:lnTo>
                    <a:pt x="965" y="194"/>
                  </a:lnTo>
                  <a:lnTo>
                    <a:pt x="962" y="194"/>
                  </a:lnTo>
                  <a:lnTo>
                    <a:pt x="952" y="195"/>
                  </a:lnTo>
                  <a:lnTo>
                    <a:pt x="941" y="196"/>
                  </a:lnTo>
                  <a:lnTo>
                    <a:pt x="933" y="194"/>
                  </a:lnTo>
                  <a:lnTo>
                    <a:pt x="926" y="186"/>
                  </a:lnTo>
                  <a:lnTo>
                    <a:pt x="920" y="178"/>
                  </a:lnTo>
                  <a:lnTo>
                    <a:pt x="916" y="170"/>
                  </a:lnTo>
                  <a:lnTo>
                    <a:pt x="912" y="166"/>
                  </a:lnTo>
                  <a:lnTo>
                    <a:pt x="910" y="161"/>
                  </a:lnTo>
                  <a:lnTo>
                    <a:pt x="908" y="155"/>
                  </a:lnTo>
                  <a:lnTo>
                    <a:pt x="910" y="151"/>
                  </a:lnTo>
                  <a:lnTo>
                    <a:pt x="912" y="149"/>
                  </a:lnTo>
                  <a:lnTo>
                    <a:pt x="918" y="149"/>
                  </a:lnTo>
                  <a:lnTo>
                    <a:pt x="931" y="150"/>
                  </a:lnTo>
                  <a:lnTo>
                    <a:pt x="943" y="151"/>
                  </a:lnTo>
                  <a:lnTo>
                    <a:pt x="970" y="151"/>
                  </a:lnTo>
                  <a:lnTo>
                    <a:pt x="979" y="155"/>
                  </a:lnTo>
                  <a:lnTo>
                    <a:pt x="988" y="161"/>
                  </a:lnTo>
                  <a:lnTo>
                    <a:pt x="994" y="169"/>
                  </a:lnTo>
                  <a:lnTo>
                    <a:pt x="1001" y="175"/>
                  </a:lnTo>
                  <a:lnTo>
                    <a:pt x="1003" y="179"/>
                  </a:lnTo>
                  <a:lnTo>
                    <a:pt x="1006" y="181"/>
                  </a:lnTo>
                  <a:lnTo>
                    <a:pt x="1007" y="185"/>
                  </a:lnTo>
                  <a:lnTo>
                    <a:pt x="1008" y="187"/>
                  </a:lnTo>
                  <a:lnTo>
                    <a:pt x="1008" y="190"/>
                  </a:lnTo>
                  <a:lnTo>
                    <a:pt x="1007" y="192"/>
                  </a:lnTo>
                  <a:lnTo>
                    <a:pt x="1004" y="194"/>
                  </a:lnTo>
                  <a:lnTo>
                    <a:pt x="1002" y="195"/>
                  </a:lnTo>
                  <a:lnTo>
                    <a:pt x="998" y="195"/>
                  </a:lnTo>
                  <a:lnTo>
                    <a:pt x="993" y="194"/>
                  </a:lnTo>
                  <a:lnTo>
                    <a:pt x="998" y="200"/>
                  </a:lnTo>
                  <a:lnTo>
                    <a:pt x="1006" y="206"/>
                  </a:lnTo>
                  <a:lnTo>
                    <a:pt x="1013" y="209"/>
                  </a:lnTo>
                  <a:lnTo>
                    <a:pt x="1016" y="209"/>
                  </a:lnTo>
                  <a:lnTo>
                    <a:pt x="1019" y="207"/>
                  </a:lnTo>
                  <a:lnTo>
                    <a:pt x="1023" y="207"/>
                  </a:lnTo>
                  <a:lnTo>
                    <a:pt x="1027" y="206"/>
                  </a:lnTo>
                  <a:lnTo>
                    <a:pt x="1029" y="209"/>
                  </a:lnTo>
                  <a:lnTo>
                    <a:pt x="1031" y="211"/>
                  </a:lnTo>
                  <a:lnTo>
                    <a:pt x="1032" y="212"/>
                  </a:lnTo>
                  <a:lnTo>
                    <a:pt x="1032" y="215"/>
                  </a:lnTo>
                  <a:lnTo>
                    <a:pt x="1032" y="217"/>
                  </a:lnTo>
                  <a:lnTo>
                    <a:pt x="1032" y="221"/>
                  </a:lnTo>
                  <a:lnTo>
                    <a:pt x="1031" y="226"/>
                  </a:lnTo>
                  <a:lnTo>
                    <a:pt x="1029" y="230"/>
                  </a:lnTo>
                  <a:lnTo>
                    <a:pt x="1031" y="235"/>
                  </a:lnTo>
                  <a:lnTo>
                    <a:pt x="1037" y="237"/>
                  </a:lnTo>
                  <a:lnTo>
                    <a:pt x="1042" y="238"/>
                  </a:lnTo>
                  <a:lnTo>
                    <a:pt x="1044" y="241"/>
                  </a:lnTo>
                  <a:lnTo>
                    <a:pt x="1045" y="242"/>
                  </a:lnTo>
                  <a:lnTo>
                    <a:pt x="1045" y="245"/>
                  </a:lnTo>
                  <a:lnTo>
                    <a:pt x="1045" y="247"/>
                  </a:lnTo>
                  <a:lnTo>
                    <a:pt x="1044" y="248"/>
                  </a:lnTo>
                  <a:lnTo>
                    <a:pt x="1042" y="251"/>
                  </a:lnTo>
                  <a:lnTo>
                    <a:pt x="1039" y="253"/>
                  </a:lnTo>
                  <a:lnTo>
                    <a:pt x="1038" y="255"/>
                  </a:lnTo>
                  <a:lnTo>
                    <a:pt x="1037" y="257"/>
                  </a:lnTo>
                  <a:lnTo>
                    <a:pt x="1037" y="260"/>
                  </a:lnTo>
                  <a:lnTo>
                    <a:pt x="1037" y="262"/>
                  </a:lnTo>
                  <a:lnTo>
                    <a:pt x="1038" y="265"/>
                  </a:lnTo>
                  <a:lnTo>
                    <a:pt x="1039" y="267"/>
                  </a:lnTo>
                  <a:lnTo>
                    <a:pt x="1041" y="268"/>
                  </a:lnTo>
                  <a:lnTo>
                    <a:pt x="1043" y="268"/>
                  </a:lnTo>
                  <a:lnTo>
                    <a:pt x="1044" y="266"/>
                  </a:lnTo>
                  <a:lnTo>
                    <a:pt x="1050" y="262"/>
                  </a:lnTo>
                  <a:lnTo>
                    <a:pt x="1055" y="258"/>
                  </a:lnTo>
                  <a:lnTo>
                    <a:pt x="1063" y="256"/>
                  </a:lnTo>
                  <a:lnTo>
                    <a:pt x="1068" y="257"/>
                  </a:lnTo>
                  <a:lnTo>
                    <a:pt x="1069" y="261"/>
                  </a:lnTo>
                  <a:lnTo>
                    <a:pt x="1068" y="266"/>
                  </a:lnTo>
                  <a:lnTo>
                    <a:pt x="1067" y="272"/>
                  </a:lnTo>
                  <a:lnTo>
                    <a:pt x="1064" y="277"/>
                  </a:lnTo>
                  <a:lnTo>
                    <a:pt x="1064" y="281"/>
                  </a:lnTo>
                  <a:lnTo>
                    <a:pt x="1068" y="282"/>
                  </a:lnTo>
                  <a:lnTo>
                    <a:pt x="1069" y="278"/>
                  </a:lnTo>
                  <a:lnTo>
                    <a:pt x="1070" y="275"/>
                  </a:lnTo>
                  <a:lnTo>
                    <a:pt x="1072" y="272"/>
                  </a:lnTo>
                  <a:lnTo>
                    <a:pt x="1074" y="270"/>
                  </a:lnTo>
                  <a:lnTo>
                    <a:pt x="1077" y="268"/>
                  </a:lnTo>
                  <a:lnTo>
                    <a:pt x="1082" y="266"/>
                  </a:lnTo>
                  <a:lnTo>
                    <a:pt x="1090" y="265"/>
                  </a:lnTo>
                  <a:lnTo>
                    <a:pt x="1100" y="266"/>
                  </a:lnTo>
                  <a:lnTo>
                    <a:pt x="1109" y="268"/>
                  </a:lnTo>
                  <a:lnTo>
                    <a:pt x="1117" y="273"/>
                  </a:lnTo>
                  <a:lnTo>
                    <a:pt x="1121" y="282"/>
                  </a:lnTo>
                  <a:lnTo>
                    <a:pt x="1123" y="289"/>
                  </a:lnTo>
                  <a:lnTo>
                    <a:pt x="1119" y="292"/>
                  </a:lnTo>
                  <a:lnTo>
                    <a:pt x="1114" y="294"/>
                  </a:lnTo>
                  <a:lnTo>
                    <a:pt x="1109" y="294"/>
                  </a:lnTo>
                  <a:lnTo>
                    <a:pt x="1107" y="296"/>
                  </a:lnTo>
                  <a:lnTo>
                    <a:pt x="1103" y="297"/>
                  </a:lnTo>
                  <a:lnTo>
                    <a:pt x="1102" y="298"/>
                  </a:lnTo>
                  <a:lnTo>
                    <a:pt x="1099" y="301"/>
                  </a:lnTo>
                  <a:lnTo>
                    <a:pt x="1098" y="301"/>
                  </a:lnTo>
                  <a:lnTo>
                    <a:pt x="1097" y="302"/>
                  </a:lnTo>
                  <a:lnTo>
                    <a:pt x="1097" y="304"/>
                  </a:lnTo>
                  <a:lnTo>
                    <a:pt x="1097" y="306"/>
                  </a:lnTo>
                  <a:lnTo>
                    <a:pt x="1097" y="308"/>
                  </a:lnTo>
                  <a:lnTo>
                    <a:pt x="1098" y="309"/>
                  </a:lnTo>
                  <a:lnTo>
                    <a:pt x="1100" y="309"/>
                  </a:lnTo>
                  <a:lnTo>
                    <a:pt x="1103" y="309"/>
                  </a:lnTo>
                  <a:lnTo>
                    <a:pt x="1105" y="308"/>
                  </a:lnTo>
                  <a:lnTo>
                    <a:pt x="1107" y="308"/>
                  </a:lnTo>
                  <a:lnTo>
                    <a:pt x="1107" y="308"/>
                  </a:lnTo>
                  <a:lnTo>
                    <a:pt x="1112" y="306"/>
                  </a:lnTo>
                  <a:lnTo>
                    <a:pt x="1118" y="304"/>
                  </a:lnTo>
                  <a:lnTo>
                    <a:pt x="1124" y="303"/>
                  </a:lnTo>
                  <a:lnTo>
                    <a:pt x="1129" y="303"/>
                  </a:lnTo>
                  <a:lnTo>
                    <a:pt x="1133" y="308"/>
                  </a:lnTo>
                  <a:lnTo>
                    <a:pt x="1133" y="309"/>
                  </a:lnTo>
                  <a:lnTo>
                    <a:pt x="1133" y="312"/>
                  </a:lnTo>
                  <a:lnTo>
                    <a:pt x="1134" y="314"/>
                  </a:lnTo>
                  <a:lnTo>
                    <a:pt x="1135" y="316"/>
                  </a:lnTo>
                  <a:lnTo>
                    <a:pt x="1136" y="317"/>
                  </a:lnTo>
                  <a:lnTo>
                    <a:pt x="1139" y="317"/>
                  </a:lnTo>
                  <a:lnTo>
                    <a:pt x="1143" y="317"/>
                  </a:lnTo>
                  <a:lnTo>
                    <a:pt x="1145" y="316"/>
                  </a:lnTo>
                  <a:lnTo>
                    <a:pt x="1161" y="316"/>
                  </a:lnTo>
                  <a:lnTo>
                    <a:pt x="1179" y="318"/>
                  </a:lnTo>
                  <a:lnTo>
                    <a:pt x="1181" y="328"/>
                  </a:lnTo>
                  <a:lnTo>
                    <a:pt x="1179" y="335"/>
                  </a:lnTo>
                  <a:lnTo>
                    <a:pt x="1173" y="342"/>
                  </a:lnTo>
                  <a:lnTo>
                    <a:pt x="1164" y="347"/>
                  </a:lnTo>
                  <a:lnTo>
                    <a:pt x="1159" y="348"/>
                  </a:lnTo>
                  <a:lnTo>
                    <a:pt x="1156" y="350"/>
                  </a:lnTo>
                  <a:lnTo>
                    <a:pt x="1153" y="352"/>
                  </a:lnTo>
                  <a:lnTo>
                    <a:pt x="1151" y="354"/>
                  </a:lnTo>
                  <a:lnTo>
                    <a:pt x="1151" y="358"/>
                  </a:lnTo>
                  <a:lnTo>
                    <a:pt x="1151" y="360"/>
                  </a:lnTo>
                  <a:lnTo>
                    <a:pt x="1151" y="363"/>
                  </a:lnTo>
                  <a:lnTo>
                    <a:pt x="1151" y="365"/>
                  </a:lnTo>
                  <a:lnTo>
                    <a:pt x="1154" y="367"/>
                  </a:lnTo>
                  <a:lnTo>
                    <a:pt x="1156" y="368"/>
                  </a:lnTo>
                  <a:lnTo>
                    <a:pt x="1163" y="367"/>
                  </a:lnTo>
                  <a:lnTo>
                    <a:pt x="1168" y="363"/>
                  </a:lnTo>
                  <a:lnTo>
                    <a:pt x="1171" y="358"/>
                  </a:lnTo>
                  <a:lnTo>
                    <a:pt x="1175" y="352"/>
                  </a:lnTo>
                  <a:lnTo>
                    <a:pt x="1179" y="347"/>
                  </a:lnTo>
                  <a:lnTo>
                    <a:pt x="1189" y="344"/>
                  </a:lnTo>
                  <a:lnTo>
                    <a:pt x="1197" y="345"/>
                  </a:lnTo>
                  <a:lnTo>
                    <a:pt x="1207" y="350"/>
                  </a:lnTo>
                  <a:lnTo>
                    <a:pt x="1212" y="358"/>
                  </a:lnTo>
                  <a:lnTo>
                    <a:pt x="1212" y="360"/>
                  </a:lnTo>
                  <a:lnTo>
                    <a:pt x="1212" y="363"/>
                  </a:lnTo>
                  <a:lnTo>
                    <a:pt x="1212" y="364"/>
                  </a:lnTo>
                  <a:lnTo>
                    <a:pt x="1211" y="367"/>
                  </a:lnTo>
                  <a:lnTo>
                    <a:pt x="1210" y="368"/>
                  </a:lnTo>
                  <a:lnTo>
                    <a:pt x="1207" y="368"/>
                  </a:lnTo>
                  <a:lnTo>
                    <a:pt x="1204" y="369"/>
                  </a:lnTo>
                  <a:lnTo>
                    <a:pt x="1202" y="372"/>
                  </a:lnTo>
                  <a:lnTo>
                    <a:pt x="1201" y="375"/>
                  </a:lnTo>
                  <a:lnTo>
                    <a:pt x="1202" y="378"/>
                  </a:lnTo>
                  <a:lnTo>
                    <a:pt x="1205" y="380"/>
                  </a:lnTo>
                  <a:lnTo>
                    <a:pt x="1210" y="384"/>
                  </a:lnTo>
                  <a:lnTo>
                    <a:pt x="1217" y="385"/>
                  </a:lnTo>
                  <a:lnTo>
                    <a:pt x="1224" y="388"/>
                  </a:lnTo>
                  <a:lnTo>
                    <a:pt x="1229" y="391"/>
                  </a:lnTo>
                  <a:lnTo>
                    <a:pt x="1229" y="396"/>
                  </a:lnTo>
                  <a:lnTo>
                    <a:pt x="1226" y="398"/>
                  </a:lnTo>
                  <a:lnTo>
                    <a:pt x="1221" y="396"/>
                  </a:lnTo>
                  <a:lnTo>
                    <a:pt x="1214" y="395"/>
                  </a:lnTo>
                  <a:lnTo>
                    <a:pt x="1207" y="394"/>
                  </a:lnTo>
                  <a:lnTo>
                    <a:pt x="1202" y="394"/>
                  </a:lnTo>
                  <a:lnTo>
                    <a:pt x="1200" y="394"/>
                  </a:lnTo>
                  <a:lnTo>
                    <a:pt x="1197" y="394"/>
                  </a:lnTo>
                  <a:lnTo>
                    <a:pt x="1195" y="394"/>
                  </a:lnTo>
                  <a:lnTo>
                    <a:pt x="1192" y="395"/>
                  </a:lnTo>
                  <a:lnTo>
                    <a:pt x="1189" y="395"/>
                  </a:lnTo>
                  <a:lnTo>
                    <a:pt x="1188" y="396"/>
                  </a:lnTo>
                  <a:lnTo>
                    <a:pt x="1186" y="399"/>
                  </a:lnTo>
                  <a:lnTo>
                    <a:pt x="1188" y="401"/>
                  </a:lnTo>
                  <a:lnTo>
                    <a:pt x="1192" y="408"/>
                  </a:lnTo>
                  <a:lnTo>
                    <a:pt x="1196" y="414"/>
                  </a:lnTo>
                  <a:lnTo>
                    <a:pt x="1197" y="423"/>
                  </a:lnTo>
                  <a:lnTo>
                    <a:pt x="1197" y="426"/>
                  </a:lnTo>
                  <a:lnTo>
                    <a:pt x="1197" y="430"/>
                  </a:lnTo>
                  <a:lnTo>
                    <a:pt x="1199" y="434"/>
                  </a:lnTo>
                  <a:lnTo>
                    <a:pt x="1201" y="437"/>
                  </a:lnTo>
                  <a:lnTo>
                    <a:pt x="1205" y="441"/>
                  </a:lnTo>
                  <a:lnTo>
                    <a:pt x="1221" y="449"/>
                  </a:lnTo>
                  <a:lnTo>
                    <a:pt x="1226" y="452"/>
                  </a:lnTo>
                  <a:lnTo>
                    <a:pt x="1231" y="457"/>
                  </a:lnTo>
                  <a:lnTo>
                    <a:pt x="1235" y="462"/>
                  </a:lnTo>
                  <a:lnTo>
                    <a:pt x="1239" y="466"/>
                  </a:lnTo>
                  <a:lnTo>
                    <a:pt x="1250" y="474"/>
                  </a:lnTo>
                  <a:lnTo>
                    <a:pt x="1262" y="478"/>
                  </a:lnTo>
                  <a:lnTo>
                    <a:pt x="1276" y="481"/>
                  </a:lnTo>
                  <a:lnTo>
                    <a:pt x="1288" y="487"/>
                  </a:lnTo>
                  <a:lnTo>
                    <a:pt x="1292" y="493"/>
                  </a:lnTo>
                  <a:lnTo>
                    <a:pt x="1293" y="501"/>
                  </a:lnTo>
                  <a:lnTo>
                    <a:pt x="1296" y="507"/>
                  </a:lnTo>
                  <a:lnTo>
                    <a:pt x="1301" y="511"/>
                  </a:lnTo>
                  <a:lnTo>
                    <a:pt x="1307" y="515"/>
                  </a:lnTo>
                  <a:lnTo>
                    <a:pt x="1312" y="521"/>
                  </a:lnTo>
                  <a:lnTo>
                    <a:pt x="1317" y="527"/>
                  </a:lnTo>
                  <a:lnTo>
                    <a:pt x="1322" y="529"/>
                  </a:lnTo>
                  <a:lnTo>
                    <a:pt x="1330" y="528"/>
                  </a:lnTo>
                  <a:lnTo>
                    <a:pt x="1337" y="526"/>
                  </a:lnTo>
                  <a:lnTo>
                    <a:pt x="1344" y="524"/>
                  </a:lnTo>
                  <a:lnTo>
                    <a:pt x="1352" y="527"/>
                  </a:lnTo>
                  <a:lnTo>
                    <a:pt x="1358" y="534"/>
                  </a:lnTo>
                  <a:lnTo>
                    <a:pt x="1359" y="546"/>
                  </a:lnTo>
                  <a:lnTo>
                    <a:pt x="1356" y="556"/>
                  </a:lnTo>
                  <a:lnTo>
                    <a:pt x="1349" y="566"/>
                  </a:lnTo>
                  <a:lnTo>
                    <a:pt x="1342" y="573"/>
                  </a:lnTo>
                  <a:lnTo>
                    <a:pt x="1338" y="584"/>
                  </a:lnTo>
                  <a:lnTo>
                    <a:pt x="1335" y="594"/>
                  </a:lnTo>
                  <a:lnTo>
                    <a:pt x="1335" y="595"/>
                  </a:lnTo>
                  <a:lnTo>
                    <a:pt x="1335" y="598"/>
                  </a:lnTo>
                  <a:lnTo>
                    <a:pt x="1335" y="600"/>
                  </a:lnTo>
                  <a:lnTo>
                    <a:pt x="1333" y="603"/>
                  </a:lnTo>
                  <a:lnTo>
                    <a:pt x="1333" y="604"/>
                  </a:lnTo>
                  <a:lnTo>
                    <a:pt x="1331" y="605"/>
                  </a:lnTo>
                  <a:lnTo>
                    <a:pt x="1330" y="604"/>
                  </a:lnTo>
                  <a:lnTo>
                    <a:pt x="1325" y="603"/>
                  </a:lnTo>
                  <a:lnTo>
                    <a:pt x="1321" y="602"/>
                  </a:lnTo>
                  <a:lnTo>
                    <a:pt x="1318" y="600"/>
                  </a:lnTo>
                  <a:lnTo>
                    <a:pt x="1316" y="600"/>
                  </a:lnTo>
                  <a:lnTo>
                    <a:pt x="1315" y="602"/>
                  </a:lnTo>
                  <a:lnTo>
                    <a:pt x="1313" y="604"/>
                  </a:lnTo>
                  <a:lnTo>
                    <a:pt x="1313" y="607"/>
                  </a:lnTo>
                  <a:lnTo>
                    <a:pt x="1313" y="613"/>
                  </a:lnTo>
                  <a:lnTo>
                    <a:pt x="1315" y="615"/>
                  </a:lnTo>
                  <a:lnTo>
                    <a:pt x="1315" y="618"/>
                  </a:lnTo>
                  <a:lnTo>
                    <a:pt x="1315" y="621"/>
                  </a:lnTo>
                  <a:lnTo>
                    <a:pt x="1315" y="624"/>
                  </a:lnTo>
                  <a:lnTo>
                    <a:pt x="1315" y="626"/>
                  </a:lnTo>
                  <a:lnTo>
                    <a:pt x="1313" y="629"/>
                  </a:lnTo>
                  <a:lnTo>
                    <a:pt x="1312" y="630"/>
                  </a:lnTo>
                  <a:lnTo>
                    <a:pt x="1311" y="630"/>
                  </a:lnTo>
                  <a:lnTo>
                    <a:pt x="1308" y="630"/>
                  </a:lnTo>
                  <a:lnTo>
                    <a:pt x="1305" y="628"/>
                  </a:lnTo>
                  <a:lnTo>
                    <a:pt x="1301" y="625"/>
                  </a:lnTo>
                  <a:lnTo>
                    <a:pt x="1293" y="620"/>
                  </a:lnTo>
                  <a:lnTo>
                    <a:pt x="1285" y="615"/>
                  </a:lnTo>
                  <a:lnTo>
                    <a:pt x="1277" y="609"/>
                  </a:lnTo>
                  <a:lnTo>
                    <a:pt x="1272" y="602"/>
                  </a:lnTo>
                  <a:lnTo>
                    <a:pt x="1272" y="595"/>
                  </a:lnTo>
                  <a:lnTo>
                    <a:pt x="1275" y="589"/>
                  </a:lnTo>
                  <a:lnTo>
                    <a:pt x="1278" y="585"/>
                  </a:lnTo>
                  <a:lnTo>
                    <a:pt x="1283" y="582"/>
                  </a:lnTo>
                  <a:lnTo>
                    <a:pt x="1286" y="578"/>
                  </a:lnTo>
                  <a:lnTo>
                    <a:pt x="1286" y="573"/>
                  </a:lnTo>
                  <a:lnTo>
                    <a:pt x="1282" y="571"/>
                  </a:lnTo>
                  <a:lnTo>
                    <a:pt x="1276" y="572"/>
                  </a:lnTo>
                  <a:lnTo>
                    <a:pt x="1268" y="573"/>
                  </a:lnTo>
                  <a:lnTo>
                    <a:pt x="1260" y="574"/>
                  </a:lnTo>
                  <a:lnTo>
                    <a:pt x="1255" y="573"/>
                  </a:lnTo>
                  <a:lnTo>
                    <a:pt x="1249" y="566"/>
                  </a:lnTo>
                  <a:lnTo>
                    <a:pt x="1241" y="558"/>
                  </a:lnTo>
                  <a:lnTo>
                    <a:pt x="1234" y="552"/>
                  </a:lnTo>
                  <a:lnTo>
                    <a:pt x="1230" y="553"/>
                  </a:lnTo>
                  <a:lnTo>
                    <a:pt x="1229" y="559"/>
                  </a:lnTo>
                  <a:lnTo>
                    <a:pt x="1229" y="567"/>
                  </a:lnTo>
                  <a:lnTo>
                    <a:pt x="1230" y="573"/>
                  </a:lnTo>
                  <a:lnTo>
                    <a:pt x="1229" y="578"/>
                  </a:lnTo>
                  <a:lnTo>
                    <a:pt x="1226" y="580"/>
                  </a:lnTo>
                  <a:lnTo>
                    <a:pt x="1222" y="578"/>
                  </a:lnTo>
                  <a:lnTo>
                    <a:pt x="1217" y="575"/>
                  </a:lnTo>
                  <a:lnTo>
                    <a:pt x="1212" y="572"/>
                  </a:lnTo>
                  <a:lnTo>
                    <a:pt x="1207" y="568"/>
                  </a:lnTo>
                  <a:lnTo>
                    <a:pt x="1202" y="568"/>
                  </a:lnTo>
                  <a:lnTo>
                    <a:pt x="1206" y="578"/>
                  </a:lnTo>
                  <a:lnTo>
                    <a:pt x="1211" y="588"/>
                  </a:lnTo>
                  <a:lnTo>
                    <a:pt x="1219" y="598"/>
                  </a:lnTo>
                  <a:lnTo>
                    <a:pt x="1229" y="604"/>
                  </a:lnTo>
                  <a:lnTo>
                    <a:pt x="1235" y="612"/>
                  </a:lnTo>
                  <a:lnTo>
                    <a:pt x="1240" y="621"/>
                  </a:lnTo>
                  <a:lnTo>
                    <a:pt x="1245" y="630"/>
                  </a:lnTo>
                  <a:lnTo>
                    <a:pt x="1252" y="638"/>
                  </a:lnTo>
                  <a:lnTo>
                    <a:pt x="1256" y="640"/>
                  </a:lnTo>
                  <a:lnTo>
                    <a:pt x="1261" y="643"/>
                  </a:lnTo>
                  <a:lnTo>
                    <a:pt x="1266" y="645"/>
                  </a:lnTo>
                  <a:lnTo>
                    <a:pt x="1270" y="649"/>
                  </a:lnTo>
                  <a:lnTo>
                    <a:pt x="1273" y="653"/>
                  </a:lnTo>
                  <a:lnTo>
                    <a:pt x="1275" y="656"/>
                  </a:lnTo>
                  <a:lnTo>
                    <a:pt x="1276" y="661"/>
                  </a:lnTo>
                  <a:lnTo>
                    <a:pt x="1277" y="666"/>
                  </a:lnTo>
                  <a:lnTo>
                    <a:pt x="1285" y="676"/>
                  </a:lnTo>
                  <a:lnTo>
                    <a:pt x="1292" y="685"/>
                  </a:lnTo>
                  <a:lnTo>
                    <a:pt x="1300" y="694"/>
                  </a:lnTo>
                  <a:lnTo>
                    <a:pt x="1303" y="706"/>
                  </a:lnTo>
                  <a:lnTo>
                    <a:pt x="1302" y="711"/>
                  </a:lnTo>
                  <a:lnTo>
                    <a:pt x="1301" y="716"/>
                  </a:lnTo>
                  <a:lnTo>
                    <a:pt x="1300" y="721"/>
                  </a:lnTo>
                  <a:lnTo>
                    <a:pt x="1301" y="727"/>
                  </a:lnTo>
                  <a:lnTo>
                    <a:pt x="1302" y="733"/>
                  </a:lnTo>
                  <a:lnTo>
                    <a:pt x="1302" y="741"/>
                  </a:lnTo>
                  <a:lnTo>
                    <a:pt x="1298" y="747"/>
                  </a:lnTo>
                  <a:lnTo>
                    <a:pt x="1290" y="750"/>
                  </a:lnTo>
                  <a:lnTo>
                    <a:pt x="1280" y="750"/>
                  </a:lnTo>
                  <a:lnTo>
                    <a:pt x="1270" y="745"/>
                  </a:lnTo>
                  <a:lnTo>
                    <a:pt x="1261" y="740"/>
                  </a:lnTo>
                  <a:lnTo>
                    <a:pt x="1255" y="732"/>
                  </a:lnTo>
                  <a:lnTo>
                    <a:pt x="1251" y="727"/>
                  </a:lnTo>
                  <a:lnTo>
                    <a:pt x="1245" y="720"/>
                  </a:lnTo>
                  <a:lnTo>
                    <a:pt x="1235" y="712"/>
                  </a:lnTo>
                  <a:lnTo>
                    <a:pt x="1225" y="705"/>
                  </a:lnTo>
                  <a:lnTo>
                    <a:pt x="1215" y="699"/>
                  </a:lnTo>
                  <a:lnTo>
                    <a:pt x="1206" y="695"/>
                  </a:lnTo>
                  <a:lnTo>
                    <a:pt x="1200" y="695"/>
                  </a:lnTo>
                  <a:lnTo>
                    <a:pt x="1202" y="707"/>
                  </a:lnTo>
                  <a:lnTo>
                    <a:pt x="1207" y="716"/>
                  </a:lnTo>
                  <a:lnTo>
                    <a:pt x="1215" y="725"/>
                  </a:lnTo>
                  <a:lnTo>
                    <a:pt x="1226" y="732"/>
                  </a:lnTo>
                  <a:lnTo>
                    <a:pt x="1239" y="742"/>
                  </a:lnTo>
                  <a:lnTo>
                    <a:pt x="1250" y="752"/>
                  </a:lnTo>
                  <a:lnTo>
                    <a:pt x="1260" y="766"/>
                  </a:lnTo>
                  <a:lnTo>
                    <a:pt x="1261" y="769"/>
                  </a:lnTo>
                  <a:lnTo>
                    <a:pt x="1261" y="773"/>
                  </a:lnTo>
                  <a:lnTo>
                    <a:pt x="1261" y="777"/>
                  </a:lnTo>
                  <a:lnTo>
                    <a:pt x="1261" y="779"/>
                  </a:lnTo>
                  <a:lnTo>
                    <a:pt x="1259" y="782"/>
                  </a:lnTo>
                  <a:lnTo>
                    <a:pt x="1257" y="784"/>
                  </a:lnTo>
                  <a:lnTo>
                    <a:pt x="1251" y="786"/>
                  </a:lnTo>
                  <a:lnTo>
                    <a:pt x="1244" y="783"/>
                  </a:lnTo>
                  <a:lnTo>
                    <a:pt x="1237" y="779"/>
                  </a:lnTo>
                  <a:lnTo>
                    <a:pt x="1231" y="776"/>
                  </a:lnTo>
                  <a:lnTo>
                    <a:pt x="1222" y="773"/>
                  </a:lnTo>
                  <a:lnTo>
                    <a:pt x="1214" y="769"/>
                  </a:lnTo>
                  <a:lnTo>
                    <a:pt x="1205" y="763"/>
                  </a:lnTo>
                  <a:lnTo>
                    <a:pt x="1189" y="747"/>
                  </a:lnTo>
                  <a:lnTo>
                    <a:pt x="1183" y="742"/>
                  </a:lnTo>
                  <a:lnTo>
                    <a:pt x="1174" y="741"/>
                  </a:lnTo>
                  <a:lnTo>
                    <a:pt x="1166" y="740"/>
                  </a:lnTo>
                  <a:lnTo>
                    <a:pt x="1164" y="737"/>
                  </a:lnTo>
                  <a:lnTo>
                    <a:pt x="1161" y="735"/>
                  </a:lnTo>
                  <a:lnTo>
                    <a:pt x="1159" y="732"/>
                  </a:lnTo>
                  <a:lnTo>
                    <a:pt x="1158" y="730"/>
                  </a:lnTo>
                  <a:lnTo>
                    <a:pt x="1155" y="728"/>
                  </a:lnTo>
                  <a:lnTo>
                    <a:pt x="1153" y="727"/>
                  </a:lnTo>
                  <a:lnTo>
                    <a:pt x="1149" y="727"/>
                  </a:lnTo>
                  <a:lnTo>
                    <a:pt x="1140" y="725"/>
                  </a:lnTo>
                  <a:lnTo>
                    <a:pt x="1135" y="720"/>
                  </a:lnTo>
                  <a:lnTo>
                    <a:pt x="1131" y="712"/>
                  </a:lnTo>
                  <a:lnTo>
                    <a:pt x="1130" y="705"/>
                  </a:lnTo>
                  <a:lnTo>
                    <a:pt x="1130" y="699"/>
                  </a:lnTo>
                  <a:lnTo>
                    <a:pt x="1130" y="695"/>
                  </a:lnTo>
                  <a:lnTo>
                    <a:pt x="1129" y="694"/>
                  </a:lnTo>
                  <a:lnTo>
                    <a:pt x="1126" y="692"/>
                  </a:lnTo>
                  <a:lnTo>
                    <a:pt x="1124" y="692"/>
                  </a:lnTo>
                  <a:lnTo>
                    <a:pt x="1121" y="691"/>
                  </a:lnTo>
                  <a:lnTo>
                    <a:pt x="1119" y="691"/>
                  </a:lnTo>
                  <a:lnTo>
                    <a:pt x="1118" y="690"/>
                  </a:lnTo>
                  <a:lnTo>
                    <a:pt x="1113" y="686"/>
                  </a:lnTo>
                  <a:lnTo>
                    <a:pt x="1109" y="681"/>
                  </a:lnTo>
                  <a:lnTo>
                    <a:pt x="1105" y="675"/>
                  </a:lnTo>
                  <a:lnTo>
                    <a:pt x="1102" y="670"/>
                  </a:lnTo>
                  <a:lnTo>
                    <a:pt x="1099" y="665"/>
                  </a:lnTo>
                  <a:lnTo>
                    <a:pt x="1097" y="661"/>
                  </a:lnTo>
                  <a:lnTo>
                    <a:pt x="1093" y="659"/>
                  </a:lnTo>
                  <a:lnTo>
                    <a:pt x="1088" y="656"/>
                  </a:lnTo>
                  <a:lnTo>
                    <a:pt x="1084" y="654"/>
                  </a:lnTo>
                  <a:lnTo>
                    <a:pt x="1080" y="651"/>
                  </a:lnTo>
                  <a:lnTo>
                    <a:pt x="1078" y="650"/>
                  </a:lnTo>
                  <a:lnTo>
                    <a:pt x="1075" y="650"/>
                  </a:lnTo>
                  <a:lnTo>
                    <a:pt x="1074" y="650"/>
                  </a:lnTo>
                  <a:lnTo>
                    <a:pt x="1072" y="651"/>
                  </a:lnTo>
                  <a:lnTo>
                    <a:pt x="1068" y="654"/>
                  </a:lnTo>
                  <a:lnTo>
                    <a:pt x="1063" y="654"/>
                  </a:lnTo>
                  <a:lnTo>
                    <a:pt x="1057" y="651"/>
                  </a:lnTo>
                  <a:lnTo>
                    <a:pt x="1050" y="649"/>
                  </a:lnTo>
                  <a:lnTo>
                    <a:pt x="1044" y="645"/>
                  </a:lnTo>
                  <a:lnTo>
                    <a:pt x="1039" y="645"/>
                  </a:lnTo>
                  <a:lnTo>
                    <a:pt x="1037" y="649"/>
                  </a:lnTo>
                  <a:lnTo>
                    <a:pt x="1036" y="651"/>
                  </a:lnTo>
                  <a:lnTo>
                    <a:pt x="1036" y="654"/>
                  </a:lnTo>
                  <a:lnTo>
                    <a:pt x="1036" y="656"/>
                  </a:lnTo>
                  <a:lnTo>
                    <a:pt x="1036" y="658"/>
                  </a:lnTo>
                  <a:lnTo>
                    <a:pt x="1034" y="659"/>
                  </a:lnTo>
                  <a:lnTo>
                    <a:pt x="1032" y="659"/>
                  </a:lnTo>
                  <a:lnTo>
                    <a:pt x="1029" y="660"/>
                  </a:lnTo>
                  <a:lnTo>
                    <a:pt x="1027" y="660"/>
                  </a:lnTo>
                  <a:lnTo>
                    <a:pt x="1024" y="660"/>
                  </a:lnTo>
                  <a:lnTo>
                    <a:pt x="1022" y="660"/>
                  </a:lnTo>
                  <a:lnTo>
                    <a:pt x="1019" y="660"/>
                  </a:lnTo>
                  <a:lnTo>
                    <a:pt x="1017" y="661"/>
                  </a:lnTo>
                  <a:lnTo>
                    <a:pt x="1013" y="664"/>
                  </a:lnTo>
                  <a:lnTo>
                    <a:pt x="1007" y="666"/>
                  </a:lnTo>
                  <a:lnTo>
                    <a:pt x="998" y="664"/>
                  </a:lnTo>
                  <a:lnTo>
                    <a:pt x="989" y="660"/>
                  </a:lnTo>
                  <a:lnTo>
                    <a:pt x="982" y="654"/>
                  </a:lnTo>
                  <a:lnTo>
                    <a:pt x="977" y="649"/>
                  </a:lnTo>
                  <a:lnTo>
                    <a:pt x="977" y="638"/>
                  </a:lnTo>
                  <a:lnTo>
                    <a:pt x="981" y="628"/>
                  </a:lnTo>
                  <a:lnTo>
                    <a:pt x="984" y="618"/>
                  </a:lnTo>
                  <a:lnTo>
                    <a:pt x="988" y="607"/>
                  </a:lnTo>
                  <a:lnTo>
                    <a:pt x="992" y="600"/>
                  </a:lnTo>
                  <a:lnTo>
                    <a:pt x="998" y="599"/>
                  </a:lnTo>
                  <a:lnTo>
                    <a:pt x="1006" y="599"/>
                  </a:lnTo>
                  <a:lnTo>
                    <a:pt x="1013" y="602"/>
                  </a:lnTo>
                  <a:lnTo>
                    <a:pt x="1022" y="604"/>
                  </a:lnTo>
                  <a:lnTo>
                    <a:pt x="1033" y="605"/>
                  </a:lnTo>
                  <a:lnTo>
                    <a:pt x="1047" y="605"/>
                  </a:lnTo>
                  <a:lnTo>
                    <a:pt x="1062" y="604"/>
                  </a:lnTo>
                  <a:lnTo>
                    <a:pt x="1073" y="599"/>
                  </a:lnTo>
                  <a:lnTo>
                    <a:pt x="1075" y="598"/>
                  </a:lnTo>
                  <a:lnTo>
                    <a:pt x="1078" y="595"/>
                  </a:lnTo>
                  <a:lnTo>
                    <a:pt x="1078" y="593"/>
                  </a:lnTo>
                  <a:lnTo>
                    <a:pt x="1078" y="589"/>
                  </a:lnTo>
                  <a:lnTo>
                    <a:pt x="1078" y="587"/>
                  </a:lnTo>
                  <a:lnTo>
                    <a:pt x="1078" y="582"/>
                  </a:lnTo>
                  <a:lnTo>
                    <a:pt x="1077" y="579"/>
                  </a:lnTo>
                  <a:lnTo>
                    <a:pt x="1074" y="575"/>
                  </a:lnTo>
                  <a:lnTo>
                    <a:pt x="1072" y="573"/>
                  </a:lnTo>
                  <a:lnTo>
                    <a:pt x="1068" y="571"/>
                  </a:lnTo>
                  <a:lnTo>
                    <a:pt x="1065" y="566"/>
                  </a:lnTo>
                  <a:lnTo>
                    <a:pt x="1067" y="559"/>
                  </a:lnTo>
                  <a:lnTo>
                    <a:pt x="1072" y="554"/>
                  </a:lnTo>
                  <a:lnTo>
                    <a:pt x="1077" y="548"/>
                  </a:lnTo>
                  <a:lnTo>
                    <a:pt x="1082" y="544"/>
                  </a:lnTo>
                  <a:lnTo>
                    <a:pt x="1087" y="541"/>
                  </a:lnTo>
                  <a:lnTo>
                    <a:pt x="1094" y="541"/>
                  </a:lnTo>
                  <a:lnTo>
                    <a:pt x="1100" y="542"/>
                  </a:lnTo>
                  <a:lnTo>
                    <a:pt x="1107" y="542"/>
                  </a:lnTo>
                  <a:lnTo>
                    <a:pt x="1114" y="542"/>
                  </a:lnTo>
                  <a:lnTo>
                    <a:pt x="1121" y="543"/>
                  </a:lnTo>
                  <a:lnTo>
                    <a:pt x="1128" y="547"/>
                  </a:lnTo>
                  <a:lnTo>
                    <a:pt x="1130" y="552"/>
                  </a:lnTo>
                  <a:lnTo>
                    <a:pt x="1133" y="561"/>
                  </a:lnTo>
                  <a:lnTo>
                    <a:pt x="1136" y="568"/>
                  </a:lnTo>
                  <a:lnTo>
                    <a:pt x="1141" y="574"/>
                  </a:lnTo>
                  <a:lnTo>
                    <a:pt x="1145" y="575"/>
                  </a:lnTo>
                  <a:lnTo>
                    <a:pt x="1153" y="573"/>
                  </a:lnTo>
                  <a:lnTo>
                    <a:pt x="1160" y="568"/>
                  </a:lnTo>
                  <a:lnTo>
                    <a:pt x="1169" y="563"/>
                  </a:lnTo>
                  <a:lnTo>
                    <a:pt x="1175" y="557"/>
                  </a:lnTo>
                  <a:lnTo>
                    <a:pt x="1176" y="549"/>
                  </a:lnTo>
                  <a:lnTo>
                    <a:pt x="1175" y="547"/>
                  </a:lnTo>
                  <a:lnTo>
                    <a:pt x="1171" y="544"/>
                  </a:lnTo>
                  <a:lnTo>
                    <a:pt x="1169" y="542"/>
                  </a:lnTo>
                  <a:lnTo>
                    <a:pt x="1166" y="538"/>
                  </a:lnTo>
                  <a:lnTo>
                    <a:pt x="1164" y="534"/>
                  </a:lnTo>
                  <a:lnTo>
                    <a:pt x="1163" y="532"/>
                  </a:lnTo>
                  <a:lnTo>
                    <a:pt x="1161" y="531"/>
                  </a:lnTo>
                  <a:lnTo>
                    <a:pt x="1159" y="528"/>
                  </a:lnTo>
                  <a:lnTo>
                    <a:pt x="1158" y="526"/>
                  </a:lnTo>
                  <a:lnTo>
                    <a:pt x="1154" y="524"/>
                  </a:lnTo>
                  <a:lnTo>
                    <a:pt x="1151" y="523"/>
                  </a:lnTo>
                  <a:lnTo>
                    <a:pt x="1148" y="523"/>
                  </a:lnTo>
                  <a:lnTo>
                    <a:pt x="1144" y="522"/>
                  </a:lnTo>
                  <a:lnTo>
                    <a:pt x="1141" y="522"/>
                  </a:lnTo>
                  <a:lnTo>
                    <a:pt x="1138" y="523"/>
                  </a:lnTo>
                  <a:lnTo>
                    <a:pt x="1135" y="524"/>
                  </a:lnTo>
                  <a:lnTo>
                    <a:pt x="1133" y="527"/>
                  </a:lnTo>
                  <a:lnTo>
                    <a:pt x="1130" y="529"/>
                  </a:lnTo>
                  <a:lnTo>
                    <a:pt x="1129" y="532"/>
                  </a:lnTo>
                  <a:lnTo>
                    <a:pt x="1128" y="533"/>
                  </a:lnTo>
                  <a:lnTo>
                    <a:pt x="1126" y="536"/>
                  </a:lnTo>
                  <a:lnTo>
                    <a:pt x="1123" y="537"/>
                  </a:lnTo>
                  <a:lnTo>
                    <a:pt x="1118" y="537"/>
                  </a:lnTo>
                  <a:lnTo>
                    <a:pt x="1110" y="538"/>
                  </a:lnTo>
                  <a:lnTo>
                    <a:pt x="1104" y="538"/>
                  </a:lnTo>
                  <a:lnTo>
                    <a:pt x="1098" y="537"/>
                  </a:lnTo>
                  <a:lnTo>
                    <a:pt x="1094" y="534"/>
                  </a:lnTo>
                  <a:lnTo>
                    <a:pt x="1094" y="526"/>
                  </a:lnTo>
                  <a:lnTo>
                    <a:pt x="1098" y="517"/>
                  </a:lnTo>
                  <a:lnTo>
                    <a:pt x="1102" y="508"/>
                  </a:lnTo>
                  <a:lnTo>
                    <a:pt x="1103" y="497"/>
                  </a:lnTo>
                  <a:lnTo>
                    <a:pt x="1102" y="486"/>
                  </a:lnTo>
                  <a:lnTo>
                    <a:pt x="1099" y="475"/>
                  </a:lnTo>
                  <a:lnTo>
                    <a:pt x="1097" y="470"/>
                  </a:lnTo>
                  <a:lnTo>
                    <a:pt x="1094" y="466"/>
                  </a:lnTo>
                  <a:lnTo>
                    <a:pt x="1090" y="462"/>
                  </a:lnTo>
                  <a:lnTo>
                    <a:pt x="1087" y="460"/>
                  </a:lnTo>
                  <a:lnTo>
                    <a:pt x="1084" y="456"/>
                  </a:lnTo>
                  <a:lnTo>
                    <a:pt x="1080" y="452"/>
                  </a:lnTo>
                  <a:lnTo>
                    <a:pt x="1077" y="449"/>
                  </a:lnTo>
                  <a:lnTo>
                    <a:pt x="1073" y="445"/>
                  </a:lnTo>
                  <a:lnTo>
                    <a:pt x="1069" y="442"/>
                  </a:lnTo>
                  <a:lnTo>
                    <a:pt x="1065" y="437"/>
                  </a:lnTo>
                  <a:lnTo>
                    <a:pt x="1062" y="432"/>
                  </a:lnTo>
                  <a:lnTo>
                    <a:pt x="1057" y="425"/>
                  </a:lnTo>
                  <a:lnTo>
                    <a:pt x="1049" y="420"/>
                  </a:lnTo>
                  <a:lnTo>
                    <a:pt x="1042" y="420"/>
                  </a:lnTo>
                  <a:lnTo>
                    <a:pt x="1039" y="421"/>
                  </a:lnTo>
                  <a:lnTo>
                    <a:pt x="1036" y="423"/>
                  </a:lnTo>
                  <a:lnTo>
                    <a:pt x="1033" y="424"/>
                  </a:lnTo>
                  <a:lnTo>
                    <a:pt x="1031" y="425"/>
                  </a:lnTo>
                  <a:lnTo>
                    <a:pt x="1028" y="426"/>
                  </a:lnTo>
                  <a:lnTo>
                    <a:pt x="1024" y="425"/>
                  </a:lnTo>
                  <a:lnTo>
                    <a:pt x="1021" y="425"/>
                  </a:lnTo>
                  <a:lnTo>
                    <a:pt x="1018" y="424"/>
                  </a:lnTo>
                  <a:lnTo>
                    <a:pt x="1014" y="423"/>
                  </a:lnTo>
                  <a:lnTo>
                    <a:pt x="1012" y="420"/>
                  </a:lnTo>
                  <a:lnTo>
                    <a:pt x="1011" y="419"/>
                  </a:lnTo>
                  <a:lnTo>
                    <a:pt x="1009" y="416"/>
                  </a:lnTo>
                  <a:lnTo>
                    <a:pt x="1011" y="414"/>
                  </a:lnTo>
                  <a:lnTo>
                    <a:pt x="1013" y="411"/>
                  </a:lnTo>
                  <a:lnTo>
                    <a:pt x="1016" y="411"/>
                  </a:lnTo>
                  <a:lnTo>
                    <a:pt x="1018" y="410"/>
                  </a:lnTo>
                  <a:lnTo>
                    <a:pt x="1021" y="410"/>
                  </a:lnTo>
                  <a:lnTo>
                    <a:pt x="1023" y="410"/>
                  </a:lnTo>
                  <a:lnTo>
                    <a:pt x="1026" y="409"/>
                  </a:lnTo>
                  <a:lnTo>
                    <a:pt x="1027" y="406"/>
                  </a:lnTo>
                  <a:lnTo>
                    <a:pt x="1028" y="405"/>
                  </a:lnTo>
                  <a:lnTo>
                    <a:pt x="1027" y="401"/>
                  </a:lnTo>
                  <a:lnTo>
                    <a:pt x="1027" y="399"/>
                  </a:lnTo>
                  <a:lnTo>
                    <a:pt x="1024" y="396"/>
                  </a:lnTo>
                  <a:lnTo>
                    <a:pt x="1022" y="394"/>
                  </a:lnTo>
                  <a:lnTo>
                    <a:pt x="1018" y="393"/>
                  </a:lnTo>
                  <a:lnTo>
                    <a:pt x="1016" y="391"/>
                  </a:lnTo>
                  <a:lnTo>
                    <a:pt x="1014" y="391"/>
                  </a:lnTo>
                  <a:lnTo>
                    <a:pt x="1012" y="393"/>
                  </a:lnTo>
                  <a:lnTo>
                    <a:pt x="1009" y="394"/>
                  </a:lnTo>
                  <a:lnTo>
                    <a:pt x="1008" y="395"/>
                  </a:lnTo>
                  <a:lnTo>
                    <a:pt x="1006" y="396"/>
                  </a:lnTo>
                  <a:lnTo>
                    <a:pt x="1004" y="396"/>
                  </a:lnTo>
                  <a:lnTo>
                    <a:pt x="1002" y="395"/>
                  </a:lnTo>
                  <a:lnTo>
                    <a:pt x="999" y="393"/>
                  </a:lnTo>
                  <a:lnTo>
                    <a:pt x="997" y="391"/>
                  </a:lnTo>
                  <a:lnTo>
                    <a:pt x="996" y="389"/>
                  </a:lnTo>
                  <a:lnTo>
                    <a:pt x="996" y="386"/>
                  </a:lnTo>
                  <a:lnTo>
                    <a:pt x="996" y="384"/>
                  </a:lnTo>
                  <a:lnTo>
                    <a:pt x="998" y="383"/>
                  </a:lnTo>
                  <a:lnTo>
                    <a:pt x="999" y="380"/>
                  </a:lnTo>
                  <a:lnTo>
                    <a:pt x="1002" y="378"/>
                  </a:lnTo>
                  <a:lnTo>
                    <a:pt x="1003" y="376"/>
                  </a:lnTo>
                  <a:lnTo>
                    <a:pt x="1003" y="374"/>
                  </a:lnTo>
                  <a:lnTo>
                    <a:pt x="1003" y="373"/>
                  </a:lnTo>
                  <a:lnTo>
                    <a:pt x="1002" y="372"/>
                  </a:lnTo>
                  <a:lnTo>
                    <a:pt x="999" y="372"/>
                  </a:lnTo>
                  <a:lnTo>
                    <a:pt x="997" y="372"/>
                  </a:lnTo>
                  <a:lnTo>
                    <a:pt x="994" y="372"/>
                  </a:lnTo>
                  <a:lnTo>
                    <a:pt x="993" y="370"/>
                  </a:lnTo>
                  <a:lnTo>
                    <a:pt x="989" y="370"/>
                  </a:lnTo>
                  <a:lnTo>
                    <a:pt x="987" y="369"/>
                  </a:lnTo>
                  <a:lnTo>
                    <a:pt x="984" y="368"/>
                  </a:lnTo>
                  <a:lnTo>
                    <a:pt x="983" y="368"/>
                  </a:lnTo>
                  <a:lnTo>
                    <a:pt x="979" y="365"/>
                  </a:lnTo>
                  <a:lnTo>
                    <a:pt x="978" y="363"/>
                  </a:lnTo>
                  <a:lnTo>
                    <a:pt x="978" y="359"/>
                  </a:lnTo>
                  <a:lnTo>
                    <a:pt x="979" y="357"/>
                  </a:lnTo>
                  <a:lnTo>
                    <a:pt x="979" y="353"/>
                  </a:lnTo>
                  <a:lnTo>
                    <a:pt x="981" y="349"/>
                  </a:lnTo>
                  <a:lnTo>
                    <a:pt x="979" y="347"/>
                  </a:lnTo>
                  <a:lnTo>
                    <a:pt x="978" y="343"/>
                  </a:lnTo>
                  <a:lnTo>
                    <a:pt x="977" y="339"/>
                  </a:lnTo>
                  <a:lnTo>
                    <a:pt x="976" y="335"/>
                  </a:lnTo>
                  <a:lnTo>
                    <a:pt x="973" y="333"/>
                  </a:lnTo>
                  <a:lnTo>
                    <a:pt x="972" y="332"/>
                  </a:lnTo>
                  <a:lnTo>
                    <a:pt x="967" y="326"/>
                  </a:lnTo>
                  <a:lnTo>
                    <a:pt x="958" y="323"/>
                  </a:lnTo>
                  <a:lnTo>
                    <a:pt x="950" y="323"/>
                  </a:lnTo>
                  <a:lnTo>
                    <a:pt x="941" y="326"/>
                  </a:lnTo>
                  <a:lnTo>
                    <a:pt x="942" y="328"/>
                  </a:lnTo>
                  <a:lnTo>
                    <a:pt x="943" y="329"/>
                  </a:lnTo>
                  <a:lnTo>
                    <a:pt x="946" y="332"/>
                  </a:lnTo>
                  <a:lnTo>
                    <a:pt x="948" y="334"/>
                  </a:lnTo>
                  <a:lnTo>
                    <a:pt x="951" y="338"/>
                  </a:lnTo>
                  <a:lnTo>
                    <a:pt x="953" y="340"/>
                  </a:lnTo>
                  <a:lnTo>
                    <a:pt x="956" y="343"/>
                  </a:lnTo>
                  <a:lnTo>
                    <a:pt x="958" y="344"/>
                  </a:lnTo>
                  <a:lnTo>
                    <a:pt x="960" y="344"/>
                  </a:lnTo>
                  <a:lnTo>
                    <a:pt x="961" y="348"/>
                  </a:lnTo>
                  <a:lnTo>
                    <a:pt x="962" y="350"/>
                  </a:lnTo>
                  <a:lnTo>
                    <a:pt x="961" y="353"/>
                  </a:lnTo>
                  <a:lnTo>
                    <a:pt x="960" y="355"/>
                  </a:lnTo>
                  <a:lnTo>
                    <a:pt x="957" y="357"/>
                  </a:lnTo>
                  <a:lnTo>
                    <a:pt x="955" y="358"/>
                  </a:lnTo>
                  <a:lnTo>
                    <a:pt x="951" y="359"/>
                  </a:lnTo>
                  <a:lnTo>
                    <a:pt x="948" y="359"/>
                  </a:lnTo>
                  <a:lnTo>
                    <a:pt x="945" y="360"/>
                  </a:lnTo>
                  <a:lnTo>
                    <a:pt x="941" y="360"/>
                  </a:lnTo>
                  <a:lnTo>
                    <a:pt x="926" y="355"/>
                  </a:lnTo>
                  <a:lnTo>
                    <a:pt x="910" y="352"/>
                  </a:lnTo>
                  <a:lnTo>
                    <a:pt x="903" y="355"/>
                  </a:lnTo>
                  <a:lnTo>
                    <a:pt x="897" y="358"/>
                  </a:lnTo>
                  <a:lnTo>
                    <a:pt x="890" y="360"/>
                  </a:lnTo>
                  <a:lnTo>
                    <a:pt x="872" y="359"/>
                  </a:lnTo>
                  <a:lnTo>
                    <a:pt x="854" y="358"/>
                  </a:lnTo>
                  <a:lnTo>
                    <a:pt x="827" y="358"/>
                  </a:lnTo>
                  <a:lnTo>
                    <a:pt x="815" y="357"/>
                  </a:lnTo>
                  <a:lnTo>
                    <a:pt x="805" y="353"/>
                  </a:lnTo>
                  <a:lnTo>
                    <a:pt x="794" y="349"/>
                  </a:lnTo>
                  <a:lnTo>
                    <a:pt x="784" y="347"/>
                  </a:lnTo>
                  <a:lnTo>
                    <a:pt x="773" y="347"/>
                  </a:lnTo>
                  <a:lnTo>
                    <a:pt x="764" y="345"/>
                  </a:lnTo>
                  <a:lnTo>
                    <a:pt x="755" y="342"/>
                  </a:lnTo>
                  <a:lnTo>
                    <a:pt x="744" y="333"/>
                  </a:lnTo>
                  <a:lnTo>
                    <a:pt x="734" y="323"/>
                  </a:lnTo>
                  <a:lnTo>
                    <a:pt x="732" y="322"/>
                  </a:lnTo>
                  <a:lnTo>
                    <a:pt x="729" y="319"/>
                  </a:lnTo>
                  <a:lnTo>
                    <a:pt x="727" y="318"/>
                  </a:lnTo>
                  <a:lnTo>
                    <a:pt x="723" y="316"/>
                  </a:lnTo>
                  <a:lnTo>
                    <a:pt x="720" y="313"/>
                  </a:lnTo>
                  <a:lnTo>
                    <a:pt x="719" y="311"/>
                  </a:lnTo>
                  <a:lnTo>
                    <a:pt x="719" y="308"/>
                  </a:lnTo>
                  <a:lnTo>
                    <a:pt x="719" y="304"/>
                  </a:lnTo>
                  <a:lnTo>
                    <a:pt x="719" y="301"/>
                  </a:lnTo>
                  <a:lnTo>
                    <a:pt x="722" y="299"/>
                  </a:lnTo>
                  <a:lnTo>
                    <a:pt x="723" y="297"/>
                  </a:lnTo>
                  <a:lnTo>
                    <a:pt x="725" y="297"/>
                  </a:lnTo>
                  <a:lnTo>
                    <a:pt x="729" y="297"/>
                  </a:lnTo>
                  <a:lnTo>
                    <a:pt x="734" y="298"/>
                  </a:lnTo>
                  <a:lnTo>
                    <a:pt x="742" y="301"/>
                  </a:lnTo>
                  <a:lnTo>
                    <a:pt x="748" y="303"/>
                  </a:lnTo>
                  <a:lnTo>
                    <a:pt x="755" y="303"/>
                  </a:lnTo>
                  <a:lnTo>
                    <a:pt x="756" y="302"/>
                  </a:lnTo>
                  <a:lnTo>
                    <a:pt x="756" y="302"/>
                  </a:lnTo>
                  <a:lnTo>
                    <a:pt x="755" y="301"/>
                  </a:lnTo>
                  <a:lnTo>
                    <a:pt x="754" y="298"/>
                  </a:lnTo>
                  <a:lnTo>
                    <a:pt x="753" y="297"/>
                  </a:lnTo>
                  <a:lnTo>
                    <a:pt x="750" y="294"/>
                  </a:lnTo>
                  <a:lnTo>
                    <a:pt x="749" y="293"/>
                  </a:lnTo>
                  <a:lnTo>
                    <a:pt x="748" y="292"/>
                  </a:lnTo>
                  <a:lnTo>
                    <a:pt x="737" y="289"/>
                  </a:lnTo>
                  <a:lnTo>
                    <a:pt x="724" y="287"/>
                  </a:lnTo>
                  <a:lnTo>
                    <a:pt x="714" y="283"/>
                  </a:lnTo>
                  <a:lnTo>
                    <a:pt x="705" y="277"/>
                  </a:lnTo>
                  <a:lnTo>
                    <a:pt x="704" y="270"/>
                  </a:lnTo>
                  <a:lnTo>
                    <a:pt x="705" y="262"/>
                  </a:lnTo>
                  <a:lnTo>
                    <a:pt x="705" y="253"/>
                  </a:lnTo>
                  <a:lnTo>
                    <a:pt x="705" y="232"/>
                  </a:lnTo>
                  <a:lnTo>
                    <a:pt x="710" y="215"/>
                  </a:lnTo>
                  <a:lnTo>
                    <a:pt x="718" y="199"/>
                  </a:lnTo>
                  <a:lnTo>
                    <a:pt x="727" y="182"/>
                  </a:lnTo>
                  <a:lnTo>
                    <a:pt x="730" y="179"/>
                  </a:lnTo>
                  <a:lnTo>
                    <a:pt x="733" y="174"/>
                  </a:lnTo>
                  <a:lnTo>
                    <a:pt x="737" y="169"/>
                  </a:lnTo>
                  <a:lnTo>
                    <a:pt x="739" y="165"/>
                  </a:lnTo>
                  <a:lnTo>
                    <a:pt x="750" y="160"/>
                  </a:lnTo>
                  <a:lnTo>
                    <a:pt x="760" y="154"/>
                  </a:lnTo>
                  <a:lnTo>
                    <a:pt x="775" y="145"/>
                  </a:lnTo>
                  <a:lnTo>
                    <a:pt x="791" y="140"/>
                  </a:lnTo>
                  <a:lnTo>
                    <a:pt x="809" y="139"/>
                  </a:lnTo>
                  <a:close/>
                  <a:moveTo>
                    <a:pt x="641" y="130"/>
                  </a:moveTo>
                  <a:lnTo>
                    <a:pt x="653" y="133"/>
                  </a:lnTo>
                  <a:lnTo>
                    <a:pt x="658" y="133"/>
                  </a:lnTo>
                  <a:lnTo>
                    <a:pt x="661" y="134"/>
                  </a:lnTo>
                  <a:lnTo>
                    <a:pt x="664" y="134"/>
                  </a:lnTo>
                  <a:lnTo>
                    <a:pt x="668" y="135"/>
                  </a:lnTo>
                  <a:lnTo>
                    <a:pt x="672" y="135"/>
                  </a:lnTo>
                  <a:lnTo>
                    <a:pt x="690" y="135"/>
                  </a:lnTo>
                  <a:lnTo>
                    <a:pt x="698" y="134"/>
                  </a:lnTo>
                  <a:lnTo>
                    <a:pt x="705" y="135"/>
                  </a:lnTo>
                  <a:lnTo>
                    <a:pt x="712" y="138"/>
                  </a:lnTo>
                  <a:lnTo>
                    <a:pt x="714" y="143"/>
                  </a:lnTo>
                  <a:lnTo>
                    <a:pt x="712" y="150"/>
                  </a:lnTo>
                  <a:lnTo>
                    <a:pt x="703" y="155"/>
                  </a:lnTo>
                  <a:lnTo>
                    <a:pt x="693" y="158"/>
                  </a:lnTo>
                  <a:lnTo>
                    <a:pt x="690" y="159"/>
                  </a:lnTo>
                  <a:lnTo>
                    <a:pt x="688" y="160"/>
                  </a:lnTo>
                  <a:lnTo>
                    <a:pt x="688" y="161"/>
                  </a:lnTo>
                  <a:lnTo>
                    <a:pt x="688" y="163"/>
                  </a:lnTo>
                  <a:lnTo>
                    <a:pt x="688" y="164"/>
                  </a:lnTo>
                  <a:lnTo>
                    <a:pt x="688" y="165"/>
                  </a:lnTo>
                  <a:lnTo>
                    <a:pt x="687" y="169"/>
                  </a:lnTo>
                  <a:lnTo>
                    <a:pt x="685" y="171"/>
                  </a:lnTo>
                  <a:lnTo>
                    <a:pt x="684" y="173"/>
                  </a:lnTo>
                  <a:lnTo>
                    <a:pt x="683" y="175"/>
                  </a:lnTo>
                  <a:lnTo>
                    <a:pt x="683" y="179"/>
                  </a:lnTo>
                  <a:lnTo>
                    <a:pt x="678" y="181"/>
                  </a:lnTo>
                  <a:lnTo>
                    <a:pt x="674" y="185"/>
                  </a:lnTo>
                  <a:lnTo>
                    <a:pt x="672" y="187"/>
                  </a:lnTo>
                  <a:lnTo>
                    <a:pt x="669" y="191"/>
                  </a:lnTo>
                  <a:lnTo>
                    <a:pt x="668" y="195"/>
                  </a:lnTo>
                  <a:lnTo>
                    <a:pt x="667" y="199"/>
                  </a:lnTo>
                  <a:lnTo>
                    <a:pt x="666" y="201"/>
                  </a:lnTo>
                  <a:lnTo>
                    <a:pt x="664" y="204"/>
                  </a:lnTo>
                  <a:lnTo>
                    <a:pt x="658" y="209"/>
                  </a:lnTo>
                  <a:lnTo>
                    <a:pt x="652" y="209"/>
                  </a:lnTo>
                  <a:lnTo>
                    <a:pt x="644" y="206"/>
                  </a:lnTo>
                  <a:lnTo>
                    <a:pt x="637" y="202"/>
                  </a:lnTo>
                  <a:lnTo>
                    <a:pt x="629" y="201"/>
                  </a:lnTo>
                  <a:lnTo>
                    <a:pt x="627" y="201"/>
                  </a:lnTo>
                  <a:lnTo>
                    <a:pt x="626" y="202"/>
                  </a:lnTo>
                  <a:lnTo>
                    <a:pt x="624" y="204"/>
                  </a:lnTo>
                  <a:lnTo>
                    <a:pt x="626" y="205"/>
                  </a:lnTo>
                  <a:lnTo>
                    <a:pt x="627" y="206"/>
                  </a:lnTo>
                  <a:lnTo>
                    <a:pt x="628" y="207"/>
                  </a:lnTo>
                  <a:lnTo>
                    <a:pt x="629" y="209"/>
                  </a:lnTo>
                  <a:lnTo>
                    <a:pt x="631" y="210"/>
                  </a:lnTo>
                  <a:lnTo>
                    <a:pt x="632" y="211"/>
                  </a:lnTo>
                  <a:lnTo>
                    <a:pt x="634" y="216"/>
                  </a:lnTo>
                  <a:lnTo>
                    <a:pt x="634" y="222"/>
                  </a:lnTo>
                  <a:lnTo>
                    <a:pt x="632" y="229"/>
                  </a:lnTo>
                  <a:lnTo>
                    <a:pt x="627" y="233"/>
                  </a:lnTo>
                  <a:lnTo>
                    <a:pt x="622" y="238"/>
                  </a:lnTo>
                  <a:lnTo>
                    <a:pt x="614" y="243"/>
                  </a:lnTo>
                  <a:lnTo>
                    <a:pt x="607" y="247"/>
                  </a:lnTo>
                  <a:lnTo>
                    <a:pt x="601" y="250"/>
                  </a:lnTo>
                  <a:lnTo>
                    <a:pt x="593" y="247"/>
                  </a:lnTo>
                  <a:lnTo>
                    <a:pt x="590" y="241"/>
                  </a:lnTo>
                  <a:lnTo>
                    <a:pt x="587" y="235"/>
                  </a:lnTo>
                  <a:lnTo>
                    <a:pt x="585" y="229"/>
                  </a:lnTo>
                  <a:lnTo>
                    <a:pt x="583" y="216"/>
                  </a:lnTo>
                  <a:lnTo>
                    <a:pt x="586" y="204"/>
                  </a:lnTo>
                  <a:lnTo>
                    <a:pt x="587" y="191"/>
                  </a:lnTo>
                  <a:lnTo>
                    <a:pt x="588" y="184"/>
                  </a:lnTo>
                  <a:lnTo>
                    <a:pt x="591" y="176"/>
                  </a:lnTo>
                  <a:lnTo>
                    <a:pt x="596" y="170"/>
                  </a:lnTo>
                  <a:lnTo>
                    <a:pt x="603" y="165"/>
                  </a:lnTo>
                  <a:lnTo>
                    <a:pt x="606" y="165"/>
                  </a:lnTo>
                  <a:lnTo>
                    <a:pt x="607" y="163"/>
                  </a:lnTo>
                  <a:lnTo>
                    <a:pt x="607" y="161"/>
                  </a:lnTo>
                  <a:lnTo>
                    <a:pt x="607" y="159"/>
                  </a:lnTo>
                  <a:lnTo>
                    <a:pt x="605" y="156"/>
                  </a:lnTo>
                  <a:lnTo>
                    <a:pt x="603" y="155"/>
                  </a:lnTo>
                  <a:lnTo>
                    <a:pt x="602" y="153"/>
                  </a:lnTo>
                  <a:lnTo>
                    <a:pt x="601" y="150"/>
                  </a:lnTo>
                  <a:lnTo>
                    <a:pt x="600" y="149"/>
                  </a:lnTo>
                  <a:lnTo>
                    <a:pt x="600" y="146"/>
                  </a:lnTo>
                  <a:lnTo>
                    <a:pt x="601" y="144"/>
                  </a:lnTo>
                  <a:lnTo>
                    <a:pt x="603" y="143"/>
                  </a:lnTo>
                  <a:lnTo>
                    <a:pt x="607" y="140"/>
                  </a:lnTo>
                  <a:lnTo>
                    <a:pt x="609" y="139"/>
                  </a:lnTo>
                  <a:lnTo>
                    <a:pt x="613" y="138"/>
                  </a:lnTo>
                  <a:lnTo>
                    <a:pt x="627" y="133"/>
                  </a:lnTo>
                  <a:lnTo>
                    <a:pt x="641" y="130"/>
                  </a:lnTo>
                  <a:close/>
                  <a:moveTo>
                    <a:pt x="2471" y="129"/>
                  </a:moveTo>
                  <a:lnTo>
                    <a:pt x="2472" y="130"/>
                  </a:lnTo>
                  <a:lnTo>
                    <a:pt x="2476" y="132"/>
                  </a:lnTo>
                  <a:lnTo>
                    <a:pt x="2478" y="133"/>
                  </a:lnTo>
                  <a:lnTo>
                    <a:pt x="2481" y="133"/>
                  </a:lnTo>
                  <a:lnTo>
                    <a:pt x="2481" y="139"/>
                  </a:lnTo>
                  <a:lnTo>
                    <a:pt x="2478" y="138"/>
                  </a:lnTo>
                  <a:lnTo>
                    <a:pt x="2476" y="136"/>
                  </a:lnTo>
                  <a:lnTo>
                    <a:pt x="2472" y="133"/>
                  </a:lnTo>
                  <a:lnTo>
                    <a:pt x="2471" y="132"/>
                  </a:lnTo>
                  <a:lnTo>
                    <a:pt x="2471" y="130"/>
                  </a:lnTo>
                  <a:lnTo>
                    <a:pt x="2471" y="129"/>
                  </a:lnTo>
                  <a:lnTo>
                    <a:pt x="2471" y="129"/>
                  </a:lnTo>
                  <a:close/>
                  <a:moveTo>
                    <a:pt x="2626" y="108"/>
                  </a:moveTo>
                  <a:lnTo>
                    <a:pt x="2628" y="108"/>
                  </a:lnTo>
                  <a:lnTo>
                    <a:pt x="2629" y="109"/>
                  </a:lnTo>
                  <a:lnTo>
                    <a:pt x="2630" y="110"/>
                  </a:lnTo>
                  <a:lnTo>
                    <a:pt x="2633" y="110"/>
                  </a:lnTo>
                  <a:lnTo>
                    <a:pt x="2635" y="112"/>
                  </a:lnTo>
                  <a:lnTo>
                    <a:pt x="2635" y="113"/>
                  </a:lnTo>
                  <a:lnTo>
                    <a:pt x="2635" y="114"/>
                  </a:lnTo>
                  <a:lnTo>
                    <a:pt x="2634" y="115"/>
                  </a:lnTo>
                  <a:lnTo>
                    <a:pt x="2634" y="115"/>
                  </a:lnTo>
                  <a:lnTo>
                    <a:pt x="2631" y="114"/>
                  </a:lnTo>
                  <a:lnTo>
                    <a:pt x="2631" y="114"/>
                  </a:lnTo>
                  <a:lnTo>
                    <a:pt x="2630" y="113"/>
                  </a:lnTo>
                  <a:lnTo>
                    <a:pt x="2629" y="112"/>
                  </a:lnTo>
                  <a:lnTo>
                    <a:pt x="2629" y="110"/>
                  </a:lnTo>
                  <a:lnTo>
                    <a:pt x="2628" y="109"/>
                  </a:lnTo>
                  <a:lnTo>
                    <a:pt x="2626" y="108"/>
                  </a:lnTo>
                  <a:lnTo>
                    <a:pt x="2626" y="108"/>
                  </a:lnTo>
                  <a:close/>
                  <a:moveTo>
                    <a:pt x="2594" y="107"/>
                  </a:moveTo>
                  <a:lnTo>
                    <a:pt x="2595" y="108"/>
                  </a:lnTo>
                  <a:lnTo>
                    <a:pt x="2596" y="108"/>
                  </a:lnTo>
                  <a:lnTo>
                    <a:pt x="2599" y="110"/>
                  </a:lnTo>
                  <a:lnTo>
                    <a:pt x="2600" y="113"/>
                  </a:lnTo>
                  <a:lnTo>
                    <a:pt x="2603" y="115"/>
                  </a:lnTo>
                  <a:lnTo>
                    <a:pt x="2605" y="115"/>
                  </a:lnTo>
                  <a:lnTo>
                    <a:pt x="2606" y="115"/>
                  </a:lnTo>
                  <a:lnTo>
                    <a:pt x="2608" y="114"/>
                  </a:lnTo>
                  <a:lnTo>
                    <a:pt x="2608" y="113"/>
                  </a:lnTo>
                  <a:lnTo>
                    <a:pt x="2609" y="113"/>
                  </a:lnTo>
                  <a:lnTo>
                    <a:pt x="2610" y="113"/>
                  </a:lnTo>
                  <a:lnTo>
                    <a:pt x="2613" y="114"/>
                  </a:lnTo>
                  <a:lnTo>
                    <a:pt x="2614" y="115"/>
                  </a:lnTo>
                  <a:lnTo>
                    <a:pt x="2615" y="118"/>
                  </a:lnTo>
                  <a:lnTo>
                    <a:pt x="2616" y="120"/>
                  </a:lnTo>
                  <a:lnTo>
                    <a:pt x="2616" y="123"/>
                  </a:lnTo>
                  <a:lnTo>
                    <a:pt x="2618" y="123"/>
                  </a:lnTo>
                  <a:lnTo>
                    <a:pt x="2616" y="124"/>
                  </a:lnTo>
                  <a:lnTo>
                    <a:pt x="2615" y="123"/>
                  </a:lnTo>
                  <a:lnTo>
                    <a:pt x="2614" y="123"/>
                  </a:lnTo>
                  <a:lnTo>
                    <a:pt x="2613" y="123"/>
                  </a:lnTo>
                  <a:lnTo>
                    <a:pt x="2611" y="123"/>
                  </a:lnTo>
                  <a:lnTo>
                    <a:pt x="2610" y="123"/>
                  </a:lnTo>
                  <a:lnTo>
                    <a:pt x="2608" y="122"/>
                  </a:lnTo>
                  <a:lnTo>
                    <a:pt x="2606" y="122"/>
                  </a:lnTo>
                  <a:lnTo>
                    <a:pt x="2605" y="122"/>
                  </a:lnTo>
                  <a:lnTo>
                    <a:pt x="2605" y="123"/>
                  </a:lnTo>
                  <a:lnTo>
                    <a:pt x="2608" y="125"/>
                  </a:lnTo>
                  <a:lnTo>
                    <a:pt x="2610" y="129"/>
                  </a:lnTo>
                  <a:lnTo>
                    <a:pt x="2613" y="132"/>
                  </a:lnTo>
                  <a:lnTo>
                    <a:pt x="2615" y="135"/>
                  </a:lnTo>
                  <a:lnTo>
                    <a:pt x="2616" y="138"/>
                  </a:lnTo>
                  <a:lnTo>
                    <a:pt x="2616" y="139"/>
                  </a:lnTo>
                  <a:lnTo>
                    <a:pt x="2616" y="140"/>
                  </a:lnTo>
                  <a:lnTo>
                    <a:pt x="2616" y="141"/>
                  </a:lnTo>
                  <a:lnTo>
                    <a:pt x="2618" y="143"/>
                  </a:lnTo>
                  <a:lnTo>
                    <a:pt x="2619" y="145"/>
                  </a:lnTo>
                  <a:lnTo>
                    <a:pt x="2620" y="148"/>
                  </a:lnTo>
                  <a:lnTo>
                    <a:pt x="2621" y="150"/>
                  </a:lnTo>
                  <a:lnTo>
                    <a:pt x="2621" y="153"/>
                  </a:lnTo>
                  <a:lnTo>
                    <a:pt x="2623" y="154"/>
                  </a:lnTo>
                  <a:lnTo>
                    <a:pt x="2623" y="155"/>
                  </a:lnTo>
                  <a:lnTo>
                    <a:pt x="2621" y="155"/>
                  </a:lnTo>
                  <a:lnTo>
                    <a:pt x="2620" y="155"/>
                  </a:lnTo>
                  <a:lnTo>
                    <a:pt x="2619" y="155"/>
                  </a:lnTo>
                  <a:lnTo>
                    <a:pt x="2618" y="155"/>
                  </a:lnTo>
                  <a:lnTo>
                    <a:pt x="2616" y="155"/>
                  </a:lnTo>
                  <a:lnTo>
                    <a:pt x="2615" y="154"/>
                  </a:lnTo>
                  <a:lnTo>
                    <a:pt x="2615" y="155"/>
                  </a:lnTo>
                  <a:lnTo>
                    <a:pt x="2615" y="156"/>
                  </a:lnTo>
                  <a:lnTo>
                    <a:pt x="2615" y="158"/>
                  </a:lnTo>
                  <a:lnTo>
                    <a:pt x="2615" y="159"/>
                  </a:lnTo>
                  <a:lnTo>
                    <a:pt x="2616" y="161"/>
                  </a:lnTo>
                  <a:lnTo>
                    <a:pt x="2616" y="163"/>
                  </a:lnTo>
                  <a:lnTo>
                    <a:pt x="2618" y="164"/>
                  </a:lnTo>
                  <a:lnTo>
                    <a:pt x="2620" y="165"/>
                  </a:lnTo>
                  <a:lnTo>
                    <a:pt x="2621" y="165"/>
                  </a:lnTo>
                  <a:lnTo>
                    <a:pt x="2621" y="168"/>
                  </a:lnTo>
                  <a:lnTo>
                    <a:pt x="2624" y="168"/>
                  </a:lnTo>
                  <a:lnTo>
                    <a:pt x="2626" y="170"/>
                  </a:lnTo>
                  <a:lnTo>
                    <a:pt x="2626" y="173"/>
                  </a:lnTo>
                  <a:lnTo>
                    <a:pt x="2628" y="173"/>
                  </a:lnTo>
                  <a:lnTo>
                    <a:pt x="2628" y="174"/>
                  </a:lnTo>
                  <a:lnTo>
                    <a:pt x="2629" y="176"/>
                  </a:lnTo>
                  <a:lnTo>
                    <a:pt x="2630" y="178"/>
                  </a:lnTo>
                  <a:lnTo>
                    <a:pt x="2631" y="179"/>
                  </a:lnTo>
                  <a:lnTo>
                    <a:pt x="2633" y="180"/>
                  </a:lnTo>
                  <a:lnTo>
                    <a:pt x="2633" y="182"/>
                  </a:lnTo>
                  <a:lnTo>
                    <a:pt x="2633" y="184"/>
                  </a:lnTo>
                  <a:lnTo>
                    <a:pt x="2631" y="185"/>
                  </a:lnTo>
                  <a:lnTo>
                    <a:pt x="2630" y="185"/>
                  </a:lnTo>
                  <a:lnTo>
                    <a:pt x="2630" y="186"/>
                  </a:lnTo>
                  <a:lnTo>
                    <a:pt x="2629" y="187"/>
                  </a:lnTo>
                  <a:lnTo>
                    <a:pt x="2630" y="189"/>
                  </a:lnTo>
                  <a:lnTo>
                    <a:pt x="2630" y="191"/>
                  </a:lnTo>
                  <a:lnTo>
                    <a:pt x="2629" y="192"/>
                  </a:lnTo>
                  <a:lnTo>
                    <a:pt x="2629" y="194"/>
                  </a:lnTo>
                  <a:lnTo>
                    <a:pt x="2626" y="194"/>
                  </a:lnTo>
                  <a:lnTo>
                    <a:pt x="2626" y="194"/>
                  </a:lnTo>
                  <a:lnTo>
                    <a:pt x="2625" y="192"/>
                  </a:lnTo>
                  <a:lnTo>
                    <a:pt x="2624" y="191"/>
                  </a:lnTo>
                  <a:lnTo>
                    <a:pt x="2621" y="189"/>
                  </a:lnTo>
                  <a:lnTo>
                    <a:pt x="2620" y="189"/>
                  </a:lnTo>
                  <a:lnTo>
                    <a:pt x="2619" y="189"/>
                  </a:lnTo>
                  <a:lnTo>
                    <a:pt x="2619" y="190"/>
                  </a:lnTo>
                  <a:lnTo>
                    <a:pt x="2618" y="190"/>
                  </a:lnTo>
                  <a:lnTo>
                    <a:pt x="2616" y="189"/>
                  </a:lnTo>
                  <a:lnTo>
                    <a:pt x="2615" y="189"/>
                  </a:lnTo>
                  <a:lnTo>
                    <a:pt x="2614" y="187"/>
                  </a:lnTo>
                  <a:lnTo>
                    <a:pt x="2613" y="185"/>
                  </a:lnTo>
                  <a:lnTo>
                    <a:pt x="2611" y="184"/>
                  </a:lnTo>
                  <a:lnTo>
                    <a:pt x="2610" y="181"/>
                  </a:lnTo>
                  <a:lnTo>
                    <a:pt x="2609" y="180"/>
                  </a:lnTo>
                  <a:lnTo>
                    <a:pt x="2608" y="179"/>
                  </a:lnTo>
                  <a:lnTo>
                    <a:pt x="2606" y="179"/>
                  </a:lnTo>
                  <a:lnTo>
                    <a:pt x="2605" y="176"/>
                  </a:lnTo>
                  <a:lnTo>
                    <a:pt x="2604" y="176"/>
                  </a:lnTo>
                  <a:lnTo>
                    <a:pt x="2603" y="175"/>
                  </a:lnTo>
                  <a:lnTo>
                    <a:pt x="2603" y="173"/>
                  </a:lnTo>
                  <a:lnTo>
                    <a:pt x="2603" y="171"/>
                  </a:lnTo>
                  <a:lnTo>
                    <a:pt x="2603" y="170"/>
                  </a:lnTo>
                  <a:lnTo>
                    <a:pt x="2600" y="166"/>
                  </a:lnTo>
                  <a:lnTo>
                    <a:pt x="2596" y="164"/>
                  </a:lnTo>
                  <a:lnTo>
                    <a:pt x="2593" y="161"/>
                  </a:lnTo>
                  <a:lnTo>
                    <a:pt x="2588" y="160"/>
                  </a:lnTo>
                  <a:lnTo>
                    <a:pt x="2586" y="155"/>
                  </a:lnTo>
                  <a:lnTo>
                    <a:pt x="2585" y="150"/>
                  </a:lnTo>
                  <a:lnTo>
                    <a:pt x="2585" y="145"/>
                  </a:lnTo>
                  <a:lnTo>
                    <a:pt x="2585" y="144"/>
                  </a:lnTo>
                  <a:lnTo>
                    <a:pt x="2585" y="141"/>
                  </a:lnTo>
                  <a:lnTo>
                    <a:pt x="2585" y="140"/>
                  </a:lnTo>
                  <a:lnTo>
                    <a:pt x="2584" y="139"/>
                  </a:lnTo>
                  <a:lnTo>
                    <a:pt x="2584" y="138"/>
                  </a:lnTo>
                  <a:lnTo>
                    <a:pt x="2585" y="138"/>
                  </a:lnTo>
                  <a:lnTo>
                    <a:pt x="2585" y="138"/>
                  </a:lnTo>
                  <a:lnTo>
                    <a:pt x="2588" y="139"/>
                  </a:lnTo>
                  <a:lnTo>
                    <a:pt x="2589" y="140"/>
                  </a:lnTo>
                  <a:lnTo>
                    <a:pt x="2590" y="143"/>
                  </a:lnTo>
                  <a:lnTo>
                    <a:pt x="2593" y="145"/>
                  </a:lnTo>
                  <a:lnTo>
                    <a:pt x="2594" y="148"/>
                  </a:lnTo>
                  <a:lnTo>
                    <a:pt x="2594" y="148"/>
                  </a:lnTo>
                  <a:lnTo>
                    <a:pt x="2595" y="149"/>
                  </a:lnTo>
                  <a:lnTo>
                    <a:pt x="2598" y="149"/>
                  </a:lnTo>
                  <a:lnTo>
                    <a:pt x="2599" y="150"/>
                  </a:lnTo>
                  <a:lnTo>
                    <a:pt x="2599" y="149"/>
                  </a:lnTo>
                  <a:lnTo>
                    <a:pt x="2599" y="148"/>
                  </a:lnTo>
                  <a:lnTo>
                    <a:pt x="2598" y="146"/>
                  </a:lnTo>
                  <a:lnTo>
                    <a:pt x="2596" y="144"/>
                  </a:lnTo>
                  <a:lnTo>
                    <a:pt x="2596" y="143"/>
                  </a:lnTo>
                  <a:lnTo>
                    <a:pt x="2594" y="140"/>
                  </a:lnTo>
                  <a:lnTo>
                    <a:pt x="2591" y="139"/>
                  </a:lnTo>
                  <a:lnTo>
                    <a:pt x="2588" y="138"/>
                  </a:lnTo>
                  <a:lnTo>
                    <a:pt x="2588" y="135"/>
                  </a:lnTo>
                  <a:lnTo>
                    <a:pt x="2586" y="133"/>
                  </a:lnTo>
                  <a:lnTo>
                    <a:pt x="2586" y="130"/>
                  </a:lnTo>
                  <a:lnTo>
                    <a:pt x="2585" y="128"/>
                  </a:lnTo>
                  <a:lnTo>
                    <a:pt x="2584" y="125"/>
                  </a:lnTo>
                  <a:lnTo>
                    <a:pt x="2583" y="124"/>
                  </a:lnTo>
                  <a:lnTo>
                    <a:pt x="2584" y="124"/>
                  </a:lnTo>
                  <a:lnTo>
                    <a:pt x="2584" y="124"/>
                  </a:lnTo>
                  <a:lnTo>
                    <a:pt x="2585" y="125"/>
                  </a:lnTo>
                  <a:lnTo>
                    <a:pt x="2588" y="125"/>
                  </a:lnTo>
                  <a:lnTo>
                    <a:pt x="2589" y="127"/>
                  </a:lnTo>
                  <a:lnTo>
                    <a:pt x="2591" y="128"/>
                  </a:lnTo>
                  <a:lnTo>
                    <a:pt x="2594" y="130"/>
                  </a:lnTo>
                  <a:lnTo>
                    <a:pt x="2596" y="132"/>
                  </a:lnTo>
                  <a:lnTo>
                    <a:pt x="2599" y="133"/>
                  </a:lnTo>
                  <a:lnTo>
                    <a:pt x="2599" y="125"/>
                  </a:lnTo>
                  <a:lnTo>
                    <a:pt x="2598" y="124"/>
                  </a:lnTo>
                  <a:lnTo>
                    <a:pt x="2595" y="122"/>
                  </a:lnTo>
                  <a:lnTo>
                    <a:pt x="2594" y="120"/>
                  </a:lnTo>
                  <a:lnTo>
                    <a:pt x="2594" y="120"/>
                  </a:lnTo>
                  <a:lnTo>
                    <a:pt x="2590" y="119"/>
                  </a:lnTo>
                  <a:lnTo>
                    <a:pt x="2589" y="118"/>
                  </a:lnTo>
                  <a:lnTo>
                    <a:pt x="2588" y="115"/>
                  </a:lnTo>
                  <a:lnTo>
                    <a:pt x="2588" y="114"/>
                  </a:lnTo>
                  <a:lnTo>
                    <a:pt x="2588" y="113"/>
                  </a:lnTo>
                  <a:lnTo>
                    <a:pt x="2589" y="113"/>
                  </a:lnTo>
                  <a:lnTo>
                    <a:pt x="2591" y="113"/>
                  </a:lnTo>
                  <a:lnTo>
                    <a:pt x="2593" y="114"/>
                  </a:lnTo>
                  <a:lnTo>
                    <a:pt x="2593" y="114"/>
                  </a:lnTo>
                  <a:lnTo>
                    <a:pt x="2594" y="113"/>
                  </a:lnTo>
                  <a:lnTo>
                    <a:pt x="2594" y="110"/>
                  </a:lnTo>
                  <a:lnTo>
                    <a:pt x="2594" y="108"/>
                  </a:lnTo>
                  <a:lnTo>
                    <a:pt x="2594" y="108"/>
                  </a:lnTo>
                  <a:lnTo>
                    <a:pt x="2594" y="108"/>
                  </a:lnTo>
                  <a:lnTo>
                    <a:pt x="2594" y="107"/>
                  </a:lnTo>
                  <a:close/>
                  <a:moveTo>
                    <a:pt x="2266" y="63"/>
                  </a:moveTo>
                  <a:lnTo>
                    <a:pt x="2266" y="63"/>
                  </a:lnTo>
                  <a:lnTo>
                    <a:pt x="2268" y="64"/>
                  </a:lnTo>
                  <a:lnTo>
                    <a:pt x="2269" y="67"/>
                  </a:lnTo>
                  <a:lnTo>
                    <a:pt x="2270" y="69"/>
                  </a:lnTo>
                  <a:lnTo>
                    <a:pt x="2273" y="72"/>
                  </a:lnTo>
                  <a:lnTo>
                    <a:pt x="2274" y="72"/>
                  </a:lnTo>
                  <a:lnTo>
                    <a:pt x="2275" y="72"/>
                  </a:lnTo>
                  <a:lnTo>
                    <a:pt x="2276" y="71"/>
                  </a:lnTo>
                  <a:lnTo>
                    <a:pt x="2276" y="69"/>
                  </a:lnTo>
                  <a:lnTo>
                    <a:pt x="2278" y="68"/>
                  </a:lnTo>
                  <a:lnTo>
                    <a:pt x="2280" y="69"/>
                  </a:lnTo>
                  <a:lnTo>
                    <a:pt x="2281" y="72"/>
                  </a:lnTo>
                  <a:lnTo>
                    <a:pt x="2283" y="74"/>
                  </a:lnTo>
                  <a:lnTo>
                    <a:pt x="2284" y="77"/>
                  </a:lnTo>
                  <a:lnTo>
                    <a:pt x="2285" y="78"/>
                  </a:lnTo>
                  <a:lnTo>
                    <a:pt x="2285" y="79"/>
                  </a:lnTo>
                  <a:lnTo>
                    <a:pt x="2284" y="79"/>
                  </a:lnTo>
                  <a:lnTo>
                    <a:pt x="2284" y="81"/>
                  </a:lnTo>
                  <a:lnTo>
                    <a:pt x="2284" y="82"/>
                  </a:lnTo>
                  <a:lnTo>
                    <a:pt x="2284" y="84"/>
                  </a:lnTo>
                  <a:lnTo>
                    <a:pt x="2284" y="87"/>
                  </a:lnTo>
                  <a:lnTo>
                    <a:pt x="2286" y="88"/>
                  </a:lnTo>
                  <a:lnTo>
                    <a:pt x="2287" y="90"/>
                  </a:lnTo>
                  <a:lnTo>
                    <a:pt x="2290" y="93"/>
                  </a:lnTo>
                  <a:lnTo>
                    <a:pt x="2291" y="94"/>
                  </a:lnTo>
                  <a:lnTo>
                    <a:pt x="2291" y="94"/>
                  </a:lnTo>
                  <a:lnTo>
                    <a:pt x="2291" y="92"/>
                  </a:lnTo>
                  <a:lnTo>
                    <a:pt x="2291" y="89"/>
                  </a:lnTo>
                  <a:lnTo>
                    <a:pt x="2291" y="87"/>
                  </a:lnTo>
                  <a:lnTo>
                    <a:pt x="2290" y="84"/>
                  </a:lnTo>
                  <a:lnTo>
                    <a:pt x="2290" y="83"/>
                  </a:lnTo>
                  <a:lnTo>
                    <a:pt x="2291" y="82"/>
                  </a:lnTo>
                  <a:lnTo>
                    <a:pt x="2292" y="83"/>
                  </a:lnTo>
                  <a:lnTo>
                    <a:pt x="2295" y="85"/>
                  </a:lnTo>
                  <a:lnTo>
                    <a:pt x="2297" y="89"/>
                  </a:lnTo>
                  <a:lnTo>
                    <a:pt x="2299" y="92"/>
                  </a:lnTo>
                  <a:lnTo>
                    <a:pt x="2301" y="95"/>
                  </a:lnTo>
                  <a:lnTo>
                    <a:pt x="2304" y="98"/>
                  </a:lnTo>
                  <a:lnTo>
                    <a:pt x="2305" y="99"/>
                  </a:lnTo>
                  <a:lnTo>
                    <a:pt x="2307" y="100"/>
                  </a:lnTo>
                  <a:lnTo>
                    <a:pt x="2307" y="99"/>
                  </a:lnTo>
                  <a:lnTo>
                    <a:pt x="2309" y="93"/>
                  </a:lnTo>
                  <a:lnTo>
                    <a:pt x="2306" y="85"/>
                  </a:lnTo>
                  <a:lnTo>
                    <a:pt x="2302" y="77"/>
                  </a:lnTo>
                  <a:lnTo>
                    <a:pt x="2302" y="76"/>
                  </a:lnTo>
                  <a:lnTo>
                    <a:pt x="2301" y="73"/>
                  </a:lnTo>
                  <a:lnTo>
                    <a:pt x="2301" y="72"/>
                  </a:lnTo>
                  <a:lnTo>
                    <a:pt x="2302" y="69"/>
                  </a:lnTo>
                  <a:lnTo>
                    <a:pt x="2302" y="69"/>
                  </a:lnTo>
                  <a:lnTo>
                    <a:pt x="2306" y="71"/>
                  </a:lnTo>
                  <a:lnTo>
                    <a:pt x="2307" y="72"/>
                  </a:lnTo>
                  <a:lnTo>
                    <a:pt x="2310" y="76"/>
                  </a:lnTo>
                  <a:lnTo>
                    <a:pt x="2311" y="78"/>
                  </a:lnTo>
                  <a:lnTo>
                    <a:pt x="2312" y="82"/>
                  </a:lnTo>
                  <a:lnTo>
                    <a:pt x="2317" y="87"/>
                  </a:lnTo>
                  <a:lnTo>
                    <a:pt x="2319" y="89"/>
                  </a:lnTo>
                  <a:lnTo>
                    <a:pt x="2320" y="92"/>
                  </a:lnTo>
                  <a:lnTo>
                    <a:pt x="2322" y="94"/>
                  </a:lnTo>
                  <a:lnTo>
                    <a:pt x="2322" y="97"/>
                  </a:lnTo>
                  <a:lnTo>
                    <a:pt x="2322" y="99"/>
                  </a:lnTo>
                  <a:lnTo>
                    <a:pt x="2325" y="102"/>
                  </a:lnTo>
                  <a:lnTo>
                    <a:pt x="2327" y="104"/>
                  </a:lnTo>
                  <a:lnTo>
                    <a:pt x="2327" y="104"/>
                  </a:lnTo>
                  <a:lnTo>
                    <a:pt x="2327" y="104"/>
                  </a:lnTo>
                  <a:lnTo>
                    <a:pt x="2327" y="102"/>
                  </a:lnTo>
                  <a:lnTo>
                    <a:pt x="2330" y="104"/>
                  </a:lnTo>
                  <a:lnTo>
                    <a:pt x="2331" y="108"/>
                  </a:lnTo>
                  <a:lnTo>
                    <a:pt x="2334" y="112"/>
                  </a:lnTo>
                  <a:lnTo>
                    <a:pt x="2334" y="117"/>
                  </a:lnTo>
                  <a:lnTo>
                    <a:pt x="2335" y="120"/>
                  </a:lnTo>
                  <a:lnTo>
                    <a:pt x="2341" y="128"/>
                  </a:lnTo>
                  <a:lnTo>
                    <a:pt x="2344" y="130"/>
                  </a:lnTo>
                  <a:lnTo>
                    <a:pt x="2345" y="132"/>
                  </a:lnTo>
                  <a:lnTo>
                    <a:pt x="2347" y="133"/>
                  </a:lnTo>
                  <a:lnTo>
                    <a:pt x="2349" y="135"/>
                  </a:lnTo>
                  <a:lnTo>
                    <a:pt x="2351" y="135"/>
                  </a:lnTo>
                  <a:lnTo>
                    <a:pt x="2352" y="138"/>
                  </a:lnTo>
                  <a:lnTo>
                    <a:pt x="2354" y="140"/>
                  </a:lnTo>
                  <a:lnTo>
                    <a:pt x="2355" y="141"/>
                  </a:lnTo>
                  <a:lnTo>
                    <a:pt x="2356" y="143"/>
                  </a:lnTo>
                  <a:lnTo>
                    <a:pt x="2357" y="144"/>
                  </a:lnTo>
                  <a:lnTo>
                    <a:pt x="2358" y="145"/>
                  </a:lnTo>
                  <a:lnTo>
                    <a:pt x="2360" y="148"/>
                  </a:lnTo>
                  <a:lnTo>
                    <a:pt x="2361" y="149"/>
                  </a:lnTo>
                  <a:lnTo>
                    <a:pt x="2362" y="149"/>
                  </a:lnTo>
                  <a:lnTo>
                    <a:pt x="2363" y="150"/>
                  </a:lnTo>
                  <a:lnTo>
                    <a:pt x="2366" y="153"/>
                  </a:lnTo>
                  <a:lnTo>
                    <a:pt x="2366" y="155"/>
                  </a:lnTo>
                  <a:lnTo>
                    <a:pt x="2367" y="158"/>
                  </a:lnTo>
                  <a:lnTo>
                    <a:pt x="2368" y="159"/>
                  </a:lnTo>
                  <a:lnTo>
                    <a:pt x="2370" y="161"/>
                  </a:lnTo>
                  <a:lnTo>
                    <a:pt x="2370" y="163"/>
                  </a:lnTo>
                  <a:lnTo>
                    <a:pt x="2370" y="164"/>
                  </a:lnTo>
                  <a:lnTo>
                    <a:pt x="2368" y="165"/>
                  </a:lnTo>
                  <a:lnTo>
                    <a:pt x="2367" y="165"/>
                  </a:lnTo>
                  <a:lnTo>
                    <a:pt x="2365" y="165"/>
                  </a:lnTo>
                  <a:lnTo>
                    <a:pt x="2363" y="165"/>
                  </a:lnTo>
                  <a:lnTo>
                    <a:pt x="2361" y="164"/>
                  </a:lnTo>
                  <a:lnTo>
                    <a:pt x="2360" y="165"/>
                  </a:lnTo>
                  <a:lnTo>
                    <a:pt x="2358" y="166"/>
                  </a:lnTo>
                  <a:lnTo>
                    <a:pt x="2358" y="168"/>
                  </a:lnTo>
                  <a:lnTo>
                    <a:pt x="2358" y="169"/>
                  </a:lnTo>
                  <a:lnTo>
                    <a:pt x="2358" y="170"/>
                  </a:lnTo>
                  <a:lnTo>
                    <a:pt x="2357" y="174"/>
                  </a:lnTo>
                  <a:lnTo>
                    <a:pt x="2356" y="176"/>
                  </a:lnTo>
                  <a:lnTo>
                    <a:pt x="2357" y="179"/>
                  </a:lnTo>
                  <a:lnTo>
                    <a:pt x="2358" y="182"/>
                  </a:lnTo>
                  <a:lnTo>
                    <a:pt x="2358" y="186"/>
                  </a:lnTo>
                  <a:lnTo>
                    <a:pt x="2360" y="190"/>
                  </a:lnTo>
                  <a:lnTo>
                    <a:pt x="2360" y="194"/>
                  </a:lnTo>
                  <a:lnTo>
                    <a:pt x="2361" y="195"/>
                  </a:lnTo>
                  <a:lnTo>
                    <a:pt x="2360" y="196"/>
                  </a:lnTo>
                  <a:lnTo>
                    <a:pt x="2358" y="197"/>
                  </a:lnTo>
                  <a:lnTo>
                    <a:pt x="2358" y="200"/>
                  </a:lnTo>
                  <a:lnTo>
                    <a:pt x="2358" y="202"/>
                  </a:lnTo>
                  <a:lnTo>
                    <a:pt x="2358" y="206"/>
                  </a:lnTo>
                  <a:lnTo>
                    <a:pt x="2360" y="211"/>
                  </a:lnTo>
                  <a:lnTo>
                    <a:pt x="2361" y="216"/>
                  </a:lnTo>
                  <a:lnTo>
                    <a:pt x="2361" y="221"/>
                  </a:lnTo>
                  <a:lnTo>
                    <a:pt x="2361" y="224"/>
                  </a:lnTo>
                  <a:lnTo>
                    <a:pt x="2362" y="225"/>
                  </a:lnTo>
                  <a:lnTo>
                    <a:pt x="2361" y="227"/>
                  </a:lnTo>
                  <a:lnTo>
                    <a:pt x="2361" y="230"/>
                  </a:lnTo>
                  <a:lnTo>
                    <a:pt x="2361" y="233"/>
                  </a:lnTo>
                  <a:lnTo>
                    <a:pt x="2363" y="252"/>
                  </a:lnTo>
                  <a:lnTo>
                    <a:pt x="2366" y="271"/>
                  </a:lnTo>
                  <a:lnTo>
                    <a:pt x="2360" y="265"/>
                  </a:lnTo>
                  <a:lnTo>
                    <a:pt x="2356" y="257"/>
                  </a:lnTo>
                  <a:lnTo>
                    <a:pt x="2354" y="251"/>
                  </a:lnTo>
                  <a:lnTo>
                    <a:pt x="2354" y="248"/>
                  </a:lnTo>
                  <a:lnTo>
                    <a:pt x="2355" y="246"/>
                  </a:lnTo>
                  <a:lnTo>
                    <a:pt x="2356" y="243"/>
                  </a:lnTo>
                  <a:lnTo>
                    <a:pt x="2355" y="243"/>
                  </a:lnTo>
                  <a:lnTo>
                    <a:pt x="2354" y="243"/>
                  </a:lnTo>
                  <a:lnTo>
                    <a:pt x="2351" y="243"/>
                  </a:lnTo>
                  <a:lnTo>
                    <a:pt x="2350" y="243"/>
                  </a:lnTo>
                  <a:lnTo>
                    <a:pt x="2349" y="241"/>
                  </a:lnTo>
                  <a:lnTo>
                    <a:pt x="2346" y="238"/>
                  </a:lnTo>
                  <a:lnTo>
                    <a:pt x="2345" y="236"/>
                  </a:lnTo>
                  <a:lnTo>
                    <a:pt x="2344" y="233"/>
                  </a:lnTo>
                  <a:lnTo>
                    <a:pt x="2341" y="230"/>
                  </a:lnTo>
                  <a:lnTo>
                    <a:pt x="2339" y="227"/>
                  </a:lnTo>
                  <a:lnTo>
                    <a:pt x="2336" y="225"/>
                  </a:lnTo>
                  <a:lnTo>
                    <a:pt x="2335" y="224"/>
                  </a:lnTo>
                  <a:lnTo>
                    <a:pt x="2332" y="220"/>
                  </a:lnTo>
                  <a:lnTo>
                    <a:pt x="2330" y="216"/>
                  </a:lnTo>
                  <a:lnTo>
                    <a:pt x="2327" y="214"/>
                  </a:lnTo>
                  <a:lnTo>
                    <a:pt x="2327" y="211"/>
                  </a:lnTo>
                  <a:lnTo>
                    <a:pt x="2329" y="210"/>
                  </a:lnTo>
                  <a:lnTo>
                    <a:pt x="2330" y="210"/>
                  </a:lnTo>
                  <a:lnTo>
                    <a:pt x="2331" y="210"/>
                  </a:lnTo>
                  <a:lnTo>
                    <a:pt x="2331" y="210"/>
                  </a:lnTo>
                  <a:lnTo>
                    <a:pt x="2332" y="211"/>
                  </a:lnTo>
                  <a:lnTo>
                    <a:pt x="2334" y="211"/>
                  </a:lnTo>
                  <a:lnTo>
                    <a:pt x="2335" y="211"/>
                  </a:lnTo>
                  <a:lnTo>
                    <a:pt x="2336" y="211"/>
                  </a:lnTo>
                  <a:lnTo>
                    <a:pt x="2336" y="210"/>
                  </a:lnTo>
                  <a:lnTo>
                    <a:pt x="2336" y="209"/>
                  </a:lnTo>
                  <a:lnTo>
                    <a:pt x="2335" y="205"/>
                  </a:lnTo>
                  <a:lnTo>
                    <a:pt x="2332" y="201"/>
                  </a:lnTo>
                  <a:lnTo>
                    <a:pt x="2330" y="197"/>
                  </a:lnTo>
                  <a:lnTo>
                    <a:pt x="2327" y="197"/>
                  </a:lnTo>
                  <a:lnTo>
                    <a:pt x="2326" y="197"/>
                  </a:lnTo>
                  <a:lnTo>
                    <a:pt x="2324" y="196"/>
                  </a:lnTo>
                  <a:lnTo>
                    <a:pt x="2322" y="192"/>
                  </a:lnTo>
                  <a:lnTo>
                    <a:pt x="2320" y="190"/>
                  </a:lnTo>
                  <a:lnTo>
                    <a:pt x="2317" y="186"/>
                  </a:lnTo>
                  <a:lnTo>
                    <a:pt x="2315" y="182"/>
                  </a:lnTo>
                  <a:lnTo>
                    <a:pt x="2314" y="180"/>
                  </a:lnTo>
                  <a:lnTo>
                    <a:pt x="2314" y="178"/>
                  </a:lnTo>
                  <a:lnTo>
                    <a:pt x="2314" y="176"/>
                  </a:lnTo>
                  <a:lnTo>
                    <a:pt x="2314" y="175"/>
                  </a:lnTo>
                  <a:lnTo>
                    <a:pt x="2315" y="175"/>
                  </a:lnTo>
                  <a:lnTo>
                    <a:pt x="2316" y="175"/>
                  </a:lnTo>
                  <a:lnTo>
                    <a:pt x="2319" y="175"/>
                  </a:lnTo>
                  <a:lnTo>
                    <a:pt x="2320" y="175"/>
                  </a:lnTo>
                  <a:lnTo>
                    <a:pt x="2321" y="175"/>
                  </a:lnTo>
                  <a:lnTo>
                    <a:pt x="2322" y="174"/>
                  </a:lnTo>
                  <a:lnTo>
                    <a:pt x="2322" y="171"/>
                  </a:lnTo>
                  <a:lnTo>
                    <a:pt x="2322" y="169"/>
                  </a:lnTo>
                  <a:lnTo>
                    <a:pt x="2322" y="168"/>
                  </a:lnTo>
                  <a:lnTo>
                    <a:pt x="2324" y="166"/>
                  </a:lnTo>
                  <a:lnTo>
                    <a:pt x="2326" y="166"/>
                  </a:lnTo>
                  <a:lnTo>
                    <a:pt x="2327" y="168"/>
                  </a:lnTo>
                  <a:lnTo>
                    <a:pt x="2330" y="168"/>
                  </a:lnTo>
                  <a:lnTo>
                    <a:pt x="2332" y="168"/>
                  </a:lnTo>
                  <a:lnTo>
                    <a:pt x="2334" y="168"/>
                  </a:lnTo>
                  <a:lnTo>
                    <a:pt x="2334" y="166"/>
                  </a:lnTo>
                  <a:lnTo>
                    <a:pt x="2334" y="164"/>
                  </a:lnTo>
                  <a:lnTo>
                    <a:pt x="2334" y="160"/>
                  </a:lnTo>
                  <a:lnTo>
                    <a:pt x="2332" y="156"/>
                  </a:lnTo>
                  <a:lnTo>
                    <a:pt x="2332" y="153"/>
                  </a:lnTo>
                  <a:lnTo>
                    <a:pt x="2330" y="150"/>
                  </a:lnTo>
                  <a:lnTo>
                    <a:pt x="2329" y="150"/>
                  </a:lnTo>
                  <a:lnTo>
                    <a:pt x="2329" y="150"/>
                  </a:lnTo>
                  <a:lnTo>
                    <a:pt x="2327" y="151"/>
                  </a:lnTo>
                  <a:lnTo>
                    <a:pt x="2327" y="153"/>
                  </a:lnTo>
                  <a:lnTo>
                    <a:pt x="2327" y="153"/>
                  </a:lnTo>
                  <a:lnTo>
                    <a:pt x="2327" y="154"/>
                  </a:lnTo>
                  <a:lnTo>
                    <a:pt x="2327" y="156"/>
                  </a:lnTo>
                  <a:lnTo>
                    <a:pt x="2326" y="158"/>
                  </a:lnTo>
                  <a:lnTo>
                    <a:pt x="2326" y="160"/>
                  </a:lnTo>
                  <a:lnTo>
                    <a:pt x="2326" y="160"/>
                  </a:lnTo>
                  <a:lnTo>
                    <a:pt x="2325" y="160"/>
                  </a:lnTo>
                  <a:lnTo>
                    <a:pt x="2324" y="156"/>
                  </a:lnTo>
                  <a:lnTo>
                    <a:pt x="2322" y="154"/>
                  </a:lnTo>
                  <a:lnTo>
                    <a:pt x="2321" y="151"/>
                  </a:lnTo>
                  <a:lnTo>
                    <a:pt x="2320" y="150"/>
                  </a:lnTo>
                  <a:lnTo>
                    <a:pt x="2319" y="149"/>
                  </a:lnTo>
                  <a:lnTo>
                    <a:pt x="2316" y="149"/>
                  </a:lnTo>
                  <a:lnTo>
                    <a:pt x="2315" y="150"/>
                  </a:lnTo>
                  <a:lnTo>
                    <a:pt x="2315" y="150"/>
                  </a:lnTo>
                  <a:lnTo>
                    <a:pt x="2315" y="154"/>
                  </a:lnTo>
                  <a:lnTo>
                    <a:pt x="2316" y="156"/>
                  </a:lnTo>
                  <a:lnTo>
                    <a:pt x="2317" y="159"/>
                  </a:lnTo>
                  <a:lnTo>
                    <a:pt x="2317" y="163"/>
                  </a:lnTo>
                  <a:lnTo>
                    <a:pt x="2317" y="164"/>
                  </a:lnTo>
                  <a:lnTo>
                    <a:pt x="2316" y="165"/>
                  </a:lnTo>
                  <a:lnTo>
                    <a:pt x="2315" y="165"/>
                  </a:lnTo>
                  <a:lnTo>
                    <a:pt x="2312" y="165"/>
                  </a:lnTo>
                  <a:lnTo>
                    <a:pt x="2311" y="166"/>
                  </a:lnTo>
                  <a:lnTo>
                    <a:pt x="2309" y="166"/>
                  </a:lnTo>
                  <a:lnTo>
                    <a:pt x="2307" y="165"/>
                  </a:lnTo>
                  <a:lnTo>
                    <a:pt x="2305" y="163"/>
                  </a:lnTo>
                  <a:lnTo>
                    <a:pt x="2304" y="160"/>
                  </a:lnTo>
                  <a:lnTo>
                    <a:pt x="2302" y="158"/>
                  </a:lnTo>
                  <a:lnTo>
                    <a:pt x="2301" y="154"/>
                  </a:lnTo>
                  <a:lnTo>
                    <a:pt x="2299" y="150"/>
                  </a:lnTo>
                  <a:lnTo>
                    <a:pt x="2291" y="139"/>
                  </a:lnTo>
                  <a:lnTo>
                    <a:pt x="2284" y="128"/>
                  </a:lnTo>
                  <a:lnTo>
                    <a:pt x="2283" y="125"/>
                  </a:lnTo>
                  <a:lnTo>
                    <a:pt x="2283" y="122"/>
                  </a:lnTo>
                  <a:lnTo>
                    <a:pt x="2283" y="119"/>
                  </a:lnTo>
                  <a:lnTo>
                    <a:pt x="2284" y="117"/>
                  </a:lnTo>
                  <a:lnTo>
                    <a:pt x="2283" y="113"/>
                  </a:lnTo>
                  <a:lnTo>
                    <a:pt x="2281" y="109"/>
                  </a:lnTo>
                  <a:lnTo>
                    <a:pt x="2274" y="102"/>
                  </a:lnTo>
                  <a:lnTo>
                    <a:pt x="2271" y="99"/>
                  </a:lnTo>
                  <a:lnTo>
                    <a:pt x="2270" y="97"/>
                  </a:lnTo>
                  <a:lnTo>
                    <a:pt x="2269" y="94"/>
                  </a:lnTo>
                  <a:lnTo>
                    <a:pt x="2269" y="92"/>
                  </a:lnTo>
                  <a:lnTo>
                    <a:pt x="2268" y="89"/>
                  </a:lnTo>
                  <a:lnTo>
                    <a:pt x="2265" y="83"/>
                  </a:lnTo>
                  <a:lnTo>
                    <a:pt x="2261" y="76"/>
                  </a:lnTo>
                  <a:lnTo>
                    <a:pt x="2260" y="69"/>
                  </a:lnTo>
                  <a:lnTo>
                    <a:pt x="2260" y="67"/>
                  </a:lnTo>
                  <a:lnTo>
                    <a:pt x="2263" y="64"/>
                  </a:lnTo>
                  <a:lnTo>
                    <a:pt x="2265" y="64"/>
                  </a:lnTo>
                  <a:lnTo>
                    <a:pt x="2266" y="63"/>
                  </a:lnTo>
                  <a:close/>
                  <a:moveTo>
                    <a:pt x="2317" y="54"/>
                  </a:moveTo>
                  <a:lnTo>
                    <a:pt x="2319" y="54"/>
                  </a:lnTo>
                  <a:lnTo>
                    <a:pt x="2320" y="56"/>
                  </a:lnTo>
                  <a:lnTo>
                    <a:pt x="2321" y="57"/>
                  </a:lnTo>
                  <a:lnTo>
                    <a:pt x="2322" y="59"/>
                  </a:lnTo>
                  <a:lnTo>
                    <a:pt x="2324" y="61"/>
                  </a:lnTo>
                  <a:lnTo>
                    <a:pt x="2325" y="63"/>
                  </a:lnTo>
                  <a:lnTo>
                    <a:pt x="2326" y="66"/>
                  </a:lnTo>
                  <a:lnTo>
                    <a:pt x="2327" y="68"/>
                  </a:lnTo>
                  <a:lnTo>
                    <a:pt x="2329" y="69"/>
                  </a:lnTo>
                  <a:lnTo>
                    <a:pt x="2331" y="72"/>
                  </a:lnTo>
                  <a:lnTo>
                    <a:pt x="2334" y="74"/>
                  </a:lnTo>
                  <a:lnTo>
                    <a:pt x="2335" y="76"/>
                  </a:lnTo>
                  <a:lnTo>
                    <a:pt x="2336" y="76"/>
                  </a:lnTo>
                  <a:lnTo>
                    <a:pt x="2336" y="74"/>
                  </a:lnTo>
                  <a:lnTo>
                    <a:pt x="2337" y="73"/>
                  </a:lnTo>
                  <a:lnTo>
                    <a:pt x="2337" y="72"/>
                  </a:lnTo>
                  <a:lnTo>
                    <a:pt x="2337" y="72"/>
                  </a:lnTo>
                  <a:lnTo>
                    <a:pt x="2337" y="71"/>
                  </a:lnTo>
                  <a:lnTo>
                    <a:pt x="2339" y="71"/>
                  </a:lnTo>
                  <a:lnTo>
                    <a:pt x="2340" y="72"/>
                  </a:lnTo>
                  <a:lnTo>
                    <a:pt x="2342" y="74"/>
                  </a:lnTo>
                  <a:lnTo>
                    <a:pt x="2344" y="74"/>
                  </a:lnTo>
                  <a:lnTo>
                    <a:pt x="2344" y="74"/>
                  </a:lnTo>
                  <a:lnTo>
                    <a:pt x="2344" y="74"/>
                  </a:lnTo>
                  <a:lnTo>
                    <a:pt x="2344" y="73"/>
                  </a:lnTo>
                  <a:lnTo>
                    <a:pt x="2342" y="72"/>
                  </a:lnTo>
                  <a:lnTo>
                    <a:pt x="2342" y="72"/>
                  </a:lnTo>
                  <a:lnTo>
                    <a:pt x="2342" y="71"/>
                  </a:lnTo>
                  <a:lnTo>
                    <a:pt x="2342" y="68"/>
                  </a:lnTo>
                  <a:lnTo>
                    <a:pt x="2344" y="67"/>
                  </a:lnTo>
                  <a:lnTo>
                    <a:pt x="2344" y="66"/>
                  </a:lnTo>
                  <a:lnTo>
                    <a:pt x="2345" y="66"/>
                  </a:lnTo>
                  <a:lnTo>
                    <a:pt x="2346" y="67"/>
                  </a:lnTo>
                  <a:lnTo>
                    <a:pt x="2349" y="67"/>
                  </a:lnTo>
                  <a:lnTo>
                    <a:pt x="2351" y="69"/>
                  </a:lnTo>
                  <a:lnTo>
                    <a:pt x="2354" y="72"/>
                  </a:lnTo>
                  <a:lnTo>
                    <a:pt x="2355" y="76"/>
                  </a:lnTo>
                  <a:lnTo>
                    <a:pt x="2356" y="78"/>
                  </a:lnTo>
                  <a:lnTo>
                    <a:pt x="2356" y="81"/>
                  </a:lnTo>
                  <a:lnTo>
                    <a:pt x="2356" y="82"/>
                  </a:lnTo>
                  <a:lnTo>
                    <a:pt x="2356" y="84"/>
                  </a:lnTo>
                  <a:lnTo>
                    <a:pt x="2356" y="85"/>
                  </a:lnTo>
                  <a:lnTo>
                    <a:pt x="2357" y="88"/>
                  </a:lnTo>
                  <a:lnTo>
                    <a:pt x="2357" y="89"/>
                  </a:lnTo>
                  <a:lnTo>
                    <a:pt x="2360" y="89"/>
                  </a:lnTo>
                  <a:lnTo>
                    <a:pt x="2360" y="89"/>
                  </a:lnTo>
                  <a:lnTo>
                    <a:pt x="2361" y="88"/>
                  </a:lnTo>
                  <a:lnTo>
                    <a:pt x="2360" y="87"/>
                  </a:lnTo>
                  <a:lnTo>
                    <a:pt x="2360" y="85"/>
                  </a:lnTo>
                  <a:lnTo>
                    <a:pt x="2360" y="83"/>
                  </a:lnTo>
                  <a:lnTo>
                    <a:pt x="2360" y="82"/>
                  </a:lnTo>
                  <a:lnTo>
                    <a:pt x="2360" y="81"/>
                  </a:lnTo>
                  <a:lnTo>
                    <a:pt x="2361" y="79"/>
                  </a:lnTo>
                  <a:lnTo>
                    <a:pt x="2362" y="79"/>
                  </a:lnTo>
                  <a:lnTo>
                    <a:pt x="2365" y="79"/>
                  </a:lnTo>
                  <a:lnTo>
                    <a:pt x="2373" y="87"/>
                  </a:lnTo>
                  <a:lnTo>
                    <a:pt x="2375" y="90"/>
                  </a:lnTo>
                  <a:lnTo>
                    <a:pt x="2377" y="92"/>
                  </a:lnTo>
                  <a:lnTo>
                    <a:pt x="2380" y="93"/>
                  </a:lnTo>
                  <a:lnTo>
                    <a:pt x="2381" y="95"/>
                  </a:lnTo>
                  <a:lnTo>
                    <a:pt x="2385" y="97"/>
                  </a:lnTo>
                  <a:lnTo>
                    <a:pt x="2387" y="98"/>
                  </a:lnTo>
                  <a:lnTo>
                    <a:pt x="2391" y="99"/>
                  </a:lnTo>
                  <a:lnTo>
                    <a:pt x="2393" y="100"/>
                  </a:lnTo>
                  <a:lnTo>
                    <a:pt x="2395" y="103"/>
                  </a:lnTo>
                  <a:lnTo>
                    <a:pt x="2398" y="104"/>
                  </a:lnTo>
                  <a:lnTo>
                    <a:pt x="2400" y="107"/>
                  </a:lnTo>
                  <a:lnTo>
                    <a:pt x="2400" y="109"/>
                  </a:lnTo>
                  <a:lnTo>
                    <a:pt x="2400" y="110"/>
                  </a:lnTo>
                  <a:lnTo>
                    <a:pt x="2398" y="110"/>
                  </a:lnTo>
                  <a:lnTo>
                    <a:pt x="2398" y="112"/>
                  </a:lnTo>
                  <a:lnTo>
                    <a:pt x="2398" y="113"/>
                  </a:lnTo>
                  <a:lnTo>
                    <a:pt x="2398" y="114"/>
                  </a:lnTo>
                  <a:lnTo>
                    <a:pt x="2400" y="115"/>
                  </a:lnTo>
                  <a:lnTo>
                    <a:pt x="2401" y="119"/>
                  </a:lnTo>
                  <a:lnTo>
                    <a:pt x="2402" y="120"/>
                  </a:lnTo>
                  <a:lnTo>
                    <a:pt x="2402" y="123"/>
                  </a:lnTo>
                  <a:lnTo>
                    <a:pt x="2402" y="123"/>
                  </a:lnTo>
                  <a:lnTo>
                    <a:pt x="2401" y="124"/>
                  </a:lnTo>
                  <a:lnTo>
                    <a:pt x="2401" y="125"/>
                  </a:lnTo>
                  <a:lnTo>
                    <a:pt x="2401" y="127"/>
                  </a:lnTo>
                  <a:lnTo>
                    <a:pt x="2398" y="129"/>
                  </a:lnTo>
                  <a:lnTo>
                    <a:pt x="2398" y="132"/>
                  </a:lnTo>
                  <a:lnTo>
                    <a:pt x="2398" y="134"/>
                  </a:lnTo>
                  <a:lnTo>
                    <a:pt x="2397" y="138"/>
                  </a:lnTo>
                  <a:lnTo>
                    <a:pt x="2397" y="140"/>
                  </a:lnTo>
                  <a:lnTo>
                    <a:pt x="2396" y="143"/>
                  </a:lnTo>
                  <a:lnTo>
                    <a:pt x="2396" y="145"/>
                  </a:lnTo>
                  <a:lnTo>
                    <a:pt x="2395" y="146"/>
                  </a:lnTo>
                  <a:lnTo>
                    <a:pt x="2393" y="148"/>
                  </a:lnTo>
                  <a:lnTo>
                    <a:pt x="2392" y="148"/>
                  </a:lnTo>
                  <a:lnTo>
                    <a:pt x="2390" y="148"/>
                  </a:lnTo>
                  <a:lnTo>
                    <a:pt x="2387" y="146"/>
                  </a:lnTo>
                  <a:lnTo>
                    <a:pt x="2385" y="145"/>
                  </a:lnTo>
                  <a:lnTo>
                    <a:pt x="2382" y="143"/>
                  </a:lnTo>
                  <a:lnTo>
                    <a:pt x="2381" y="141"/>
                  </a:lnTo>
                  <a:lnTo>
                    <a:pt x="2378" y="139"/>
                  </a:lnTo>
                  <a:lnTo>
                    <a:pt x="2375" y="136"/>
                  </a:lnTo>
                  <a:lnTo>
                    <a:pt x="2371" y="134"/>
                  </a:lnTo>
                  <a:lnTo>
                    <a:pt x="2367" y="132"/>
                  </a:lnTo>
                  <a:lnTo>
                    <a:pt x="2360" y="130"/>
                  </a:lnTo>
                  <a:lnTo>
                    <a:pt x="2351" y="128"/>
                  </a:lnTo>
                  <a:lnTo>
                    <a:pt x="2342" y="122"/>
                  </a:lnTo>
                  <a:lnTo>
                    <a:pt x="2342" y="119"/>
                  </a:lnTo>
                  <a:lnTo>
                    <a:pt x="2341" y="118"/>
                  </a:lnTo>
                  <a:lnTo>
                    <a:pt x="2340" y="115"/>
                  </a:lnTo>
                  <a:lnTo>
                    <a:pt x="2340" y="114"/>
                  </a:lnTo>
                  <a:lnTo>
                    <a:pt x="2339" y="112"/>
                  </a:lnTo>
                  <a:lnTo>
                    <a:pt x="2340" y="110"/>
                  </a:lnTo>
                  <a:lnTo>
                    <a:pt x="2346" y="113"/>
                  </a:lnTo>
                  <a:lnTo>
                    <a:pt x="2346" y="113"/>
                  </a:lnTo>
                  <a:lnTo>
                    <a:pt x="2346" y="112"/>
                  </a:lnTo>
                  <a:lnTo>
                    <a:pt x="2345" y="110"/>
                  </a:lnTo>
                  <a:lnTo>
                    <a:pt x="2345" y="109"/>
                  </a:lnTo>
                  <a:lnTo>
                    <a:pt x="2345" y="108"/>
                  </a:lnTo>
                  <a:lnTo>
                    <a:pt x="2346" y="108"/>
                  </a:lnTo>
                  <a:lnTo>
                    <a:pt x="2347" y="108"/>
                  </a:lnTo>
                  <a:lnTo>
                    <a:pt x="2349" y="109"/>
                  </a:lnTo>
                  <a:lnTo>
                    <a:pt x="2349" y="109"/>
                  </a:lnTo>
                  <a:lnTo>
                    <a:pt x="2350" y="108"/>
                  </a:lnTo>
                  <a:lnTo>
                    <a:pt x="2349" y="108"/>
                  </a:lnTo>
                  <a:lnTo>
                    <a:pt x="2349" y="105"/>
                  </a:lnTo>
                  <a:lnTo>
                    <a:pt x="2347" y="103"/>
                  </a:lnTo>
                  <a:lnTo>
                    <a:pt x="2346" y="100"/>
                  </a:lnTo>
                  <a:lnTo>
                    <a:pt x="2345" y="99"/>
                  </a:lnTo>
                  <a:lnTo>
                    <a:pt x="2342" y="98"/>
                  </a:lnTo>
                  <a:lnTo>
                    <a:pt x="2341" y="98"/>
                  </a:lnTo>
                  <a:lnTo>
                    <a:pt x="2339" y="98"/>
                  </a:lnTo>
                  <a:lnTo>
                    <a:pt x="2337" y="98"/>
                  </a:lnTo>
                  <a:lnTo>
                    <a:pt x="2336" y="99"/>
                  </a:lnTo>
                  <a:lnTo>
                    <a:pt x="2335" y="100"/>
                  </a:lnTo>
                  <a:lnTo>
                    <a:pt x="2334" y="100"/>
                  </a:lnTo>
                  <a:lnTo>
                    <a:pt x="2332" y="102"/>
                  </a:lnTo>
                  <a:lnTo>
                    <a:pt x="2331" y="102"/>
                  </a:lnTo>
                  <a:lnTo>
                    <a:pt x="2329" y="100"/>
                  </a:lnTo>
                  <a:lnTo>
                    <a:pt x="2327" y="100"/>
                  </a:lnTo>
                  <a:lnTo>
                    <a:pt x="2326" y="100"/>
                  </a:lnTo>
                  <a:lnTo>
                    <a:pt x="2326" y="99"/>
                  </a:lnTo>
                  <a:lnTo>
                    <a:pt x="2325" y="98"/>
                  </a:lnTo>
                  <a:lnTo>
                    <a:pt x="2324" y="95"/>
                  </a:lnTo>
                  <a:lnTo>
                    <a:pt x="2322" y="94"/>
                  </a:lnTo>
                  <a:lnTo>
                    <a:pt x="2321" y="92"/>
                  </a:lnTo>
                  <a:lnTo>
                    <a:pt x="2320" y="89"/>
                  </a:lnTo>
                  <a:lnTo>
                    <a:pt x="2317" y="87"/>
                  </a:lnTo>
                  <a:lnTo>
                    <a:pt x="2317" y="87"/>
                  </a:lnTo>
                  <a:lnTo>
                    <a:pt x="2319" y="85"/>
                  </a:lnTo>
                  <a:lnTo>
                    <a:pt x="2319" y="85"/>
                  </a:lnTo>
                  <a:lnTo>
                    <a:pt x="2320" y="84"/>
                  </a:lnTo>
                  <a:lnTo>
                    <a:pt x="2321" y="84"/>
                  </a:lnTo>
                  <a:lnTo>
                    <a:pt x="2320" y="83"/>
                  </a:lnTo>
                  <a:lnTo>
                    <a:pt x="2319" y="81"/>
                  </a:lnTo>
                  <a:lnTo>
                    <a:pt x="2316" y="78"/>
                  </a:lnTo>
                  <a:lnTo>
                    <a:pt x="2314" y="76"/>
                  </a:lnTo>
                  <a:lnTo>
                    <a:pt x="2312" y="74"/>
                  </a:lnTo>
                  <a:lnTo>
                    <a:pt x="2311" y="74"/>
                  </a:lnTo>
                  <a:lnTo>
                    <a:pt x="2309" y="73"/>
                  </a:lnTo>
                  <a:lnTo>
                    <a:pt x="2307" y="72"/>
                  </a:lnTo>
                  <a:lnTo>
                    <a:pt x="2306" y="69"/>
                  </a:lnTo>
                  <a:lnTo>
                    <a:pt x="2306" y="68"/>
                  </a:lnTo>
                  <a:lnTo>
                    <a:pt x="2307" y="67"/>
                  </a:lnTo>
                  <a:lnTo>
                    <a:pt x="2307" y="66"/>
                  </a:lnTo>
                  <a:lnTo>
                    <a:pt x="2309" y="66"/>
                  </a:lnTo>
                  <a:lnTo>
                    <a:pt x="2310" y="66"/>
                  </a:lnTo>
                  <a:lnTo>
                    <a:pt x="2311" y="67"/>
                  </a:lnTo>
                  <a:lnTo>
                    <a:pt x="2314" y="68"/>
                  </a:lnTo>
                  <a:lnTo>
                    <a:pt x="2315" y="69"/>
                  </a:lnTo>
                  <a:lnTo>
                    <a:pt x="2317" y="71"/>
                  </a:lnTo>
                  <a:lnTo>
                    <a:pt x="2317" y="71"/>
                  </a:lnTo>
                  <a:lnTo>
                    <a:pt x="2319" y="71"/>
                  </a:lnTo>
                  <a:lnTo>
                    <a:pt x="2319" y="69"/>
                  </a:lnTo>
                  <a:lnTo>
                    <a:pt x="2319" y="68"/>
                  </a:lnTo>
                  <a:lnTo>
                    <a:pt x="2319" y="67"/>
                  </a:lnTo>
                  <a:lnTo>
                    <a:pt x="2317" y="64"/>
                  </a:lnTo>
                  <a:lnTo>
                    <a:pt x="2317" y="63"/>
                  </a:lnTo>
                  <a:lnTo>
                    <a:pt x="2316" y="62"/>
                  </a:lnTo>
                  <a:lnTo>
                    <a:pt x="2316" y="62"/>
                  </a:lnTo>
                  <a:lnTo>
                    <a:pt x="2317" y="61"/>
                  </a:lnTo>
                  <a:lnTo>
                    <a:pt x="2317" y="59"/>
                  </a:lnTo>
                  <a:lnTo>
                    <a:pt x="2317" y="58"/>
                  </a:lnTo>
                  <a:lnTo>
                    <a:pt x="2317" y="56"/>
                  </a:lnTo>
                  <a:lnTo>
                    <a:pt x="2317" y="54"/>
                  </a:lnTo>
                  <a:lnTo>
                    <a:pt x="2317" y="54"/>
                  </a:lnTo>
                  <a:close/>
                  <a:moveTo>
                    <a:pt x="2305" y="41"/>
                  </a:moveTo>
                  <a:lnTo>
                    <a:pt x="2306" y="41"/>
                  </a:lnTo>
                  <a:lnTo>
                    <a:pt x="2307" y="42"/>
                  </a:lnTo>
                  <a:lnTo>
                    <a:pt x="2309" y="43"/>
                  </a:lnTo>
                  <a:lnTo>
                    <a:pt x="2311" y="44"/>
                  </a:lnTo>
                  <a:lnTo>
                    <a:pt x="2315" y="48"/>
                  </a:lnTo>
                  <a:lnTo>
                    <a:pt x="2315" y="49"/>
                  </a:lnTo>
                  <a:lnTo>
                    <a:pt x="2314" y="49"/>
                  </a:lnTo>
                  <a:lnTo>
                    <a:pt x="2312" y="48"/>
                  </a:lnTo>
                  <a:lnTo>
                    <a:pt x="2310" y="47"/>
                  </a:lnTo>
                  <a:lnTo>
                    <a:pt x="2307" y="46"/>
                  </a:lnTo>
                  <a:lnTo>
                    <a:pt x="2306" y="46"/>
                  </a:lnTo>
                  <a:lnTo>
                    <a:pt x="2305" y="44"/>
                  </a:lnTo>
                  <a:lnTo>
                    <a:pt x="2304" y="43"/>
                  </a:lnTo>
                  <a:lnTo>
                    <a:pt x="2304" y="42"/>
                  </a:lnTo>
                  <a:lnTo>
                    <a:pt x="2304" y="42"/>
                  </a:lnTo>
                  <a:lnTo>
                    <a:pt x="2305" y="41"/>
                  </a:lnTo>
                  <a:close/>
                  <a:moveTo>
                    <a:pt x="359" y="0"/>
                  </a:moveTo>
                  <a:lnTo>
                    <a:pt x="363" y="1"/>
                  </a:lnTo>
                  <a:lnTo>
                    <a:pt x="364" y="6"/>
                  </a:lnTo>
                  <a:lnTo>
                    <a:pt x="363" y="12"/>
                  </a:lnTo>
                  <a:lnTo>
                    <a:pt x="362" y="18"/>
                  </a:lnTo>
                  <a:lnTo>
                    <a:pt x="360" y="25"/>
                  </a:lnTo>
                  <a:lnTo>
                    <a:pt x="360" y="28"/>
                  </a:lnTo>
                  <a:lnTo>
                    <a:pt x="360" y="31"/>
                  </a:lnTo>
                  <a:lnTo>
                    <a:pt x="360" y="33"/>
                  </a:lnTo>
                  <a:lnTo>
                    <a:pt x="360" y="36"/>
                  </a:lnTo>
                  <a:lnTo>
                    <a:pt x="360" y="38"/>
                  </a:lnTo>
                  <a:lnTo>
                    <a:pt x="359" y="41"/>
                  </a:lnTo>
                  <a:lnTo>
                    <a:pt x="359" y="43"/>
                  </a:lnTo>
                  <a:lnTo>
                    <a:pt x="360" y="44"/>
                  </a:lnTo>
                  <a:lnTo>
                    <a:pt x="363" y="46"/>
                  </a:lnTo>
                  <a:lnTo>
                    <a:pt x="365" y="46"/>
                  </a:lnTo>
                  <a:lnTo>
                    <a:pt x="368" y="47"/>
                  </a:lnTo>
                  <a:lnTo>
                    <a:pt x="370" y="48"/>
                  </a:lnTo>
                  <a:lnTo>
                    <a:pt x="372" y="51"/>
                  </a:lnTo>
                  <a:lnTo>
                    <a:pt x="373" y="53"/>
                  </a:lnTo>
                  <a:lnTo>
                    <a:pt x="374" y="54"/>
                  </a:lnTo>
                  <a:lnTo>
                    <a:pt x="377" y="57"/>
                  </a:lnTo>
                  <a:lnTo>
                    <a:pt x="378" y="57"/>
                  </a:lnTo>
                  <a:lnTo>
                    <a:pt x="380" y="57"/>
                  </a:lnTo>
                  <a:lnTo>
                    <a:pt x="383" y="56"/>
                  </a:lnTo>
                  <a:lnTo>
                    <a:pt x="384" y="54"/>
                  </a:lnTo>
                  <a:lnTo>
                    <a:pt x="387" y="52"/>
                  </a:lnTo>
                  <a:lnTo>
                    <a:pt x="388" y="48"/>
                  </a:lnTo>
                  <a:lnTo>
                    <a:pt x="390" y="46"/>
                  </a:lnTo>
                  <a:lnTo>
                    <a:pt x="393" y="44"/>
                  </a:lnTo>
                  <a:lnTo>
                    <a:pt x="396" y="43"/>
                  </a:lnTo>
                  <a:lnTo>
                    <a:pt x="405" y="44"/>
                  </a:lnTo>
                  <a:lnTo>
                    <a:pt x="410" y="48"/>
                  </a:lnTo>
                  <a:lnTo>
                    <a:pt x="411" y="54"/>
                  </a:lnTo>
                  <a:lnTo>
                    <a:pt x="410" y="63"/>
                  </a:lnTo>
                  <a:lnTo>
                    <a:pt x="408" y="73"/>
                  </a:lnTo>
                  <a:lnTo>
                    <a:pt x="403" y="82"/>
                  </a:lnTo>
                  <a:lnTo>
                    <a:pt x="398" y="90"/>
                  </a:lnTo>
                  <a:lnTo>
                    <a:pt x="394" y="97"/>
                  </a:lnTo>
                  <a:lnTo>
                    <a:pt x="387" y="105"/>
                  </a:lnTo>
                  <a:lnTo>
                    <a:pt x="379" y="112"/>
                  </a:lnTo>
                  <a:lnTo>
                    <a:pt x="370" y="114"/>
                  </a:lnTo>
                  <a:lnTo>
                    <a:pt x="363" y="113"/>
                  </a:lnTo>
                  <a:lnTo>
                    <a:pt x="359" y="112"/>
                  </a:lnTo>
                  <a:lnTo>
                    <a:pt x="357" y="110"/>
                  </a:lnTo>
                  <a:lnTo>
                    <a:pt x="354" y="112"/>
                  </a:lnTo>
                  <a:lnTo>
                    <a:pt x="353" y="113"/>
                  </a:lnTo>
                  <a:lnTo>
                    <a:pt x="352" y="114"/>
                  </a:lnTo>
                  <a:lnTo>
                    <a:pt x="350" y="117"/>
                  </a:lnTo>
                  <a:lnTo>
                    <a:pt x="349" y="118"/>
                  </a:lnTo>
                  <a:lnTo>
                    <a:pt x="348" y="119"/>
                  </a:lnTo>
                  <a:lnTo>
                    <a:pt x="347" y="120"/>
                  </a:lnTo>
                  <a:lnTo>
                    <a:pt x="344" y="122"/>
                  </a:lnTo>
                  <a:lnTo>
                    <a:pt x="334" y="119"/>
                  </a:lnTo>
                  <a:lnTo>
                    <a:pt x="325" y="120"/>
                  </a:lnTo>
                  <a:lnTo>
                    <a:pt x="315" y="124"/>
                  </a:lnTo>
                  <a:lnTo>
                    <a:pt x="312" y="128"/>
                  </a:lnTo>
                  <a:lnTo>
                    <a:pt x="309" y="132"/>
                  </a:lnTo>
                  <a:lnTo>
                    <a:pt x="307" y="135"/>
                  </a:lnTo>
                  <a:lnTo>
                    <a:pt x="303" y="138"/>
                  </a:lnTo>
                  <a:lnTo>
                    <a:pt x="298" y="140"/>
                  </a:lnTo>
                  <a:lnTo>
                    <a:pt x="294" y="144"/>
                  </a:lnTo>
                  <a:lnTo>
                    <a:pt x="289" y="146"/>
                  </a:lnTo>
                  <a:lnTo>
                    <a:pt x="284" y="150"/>
                  </a:lnTo>
                  <a:lnTo>
                    <a:pt x="281" y="155"/>
                  </a:lnTo>
                  <a:lnTo>
                    <a:pt x="278" y="159"/>
                  </a:lnTo>
                  <a:lnTo>
                    <a:pt x="274" y="163"/>
                  </a:lnTo>
                  <a:lnTo>
                    <a:pt x="269" y="166"/>
                  </a:lnTo>
                  <a:lnTo>
                    <a:pt x="264" y="169"/>
                  </a:lnTo>
                  <a:lnTo>
                    <a:pt x="261" y="170"/>
                  </a:lnTo>
                  <a:lnTo>
                    <a:pt x="256" y="171"/>
                  </a:lnTo>
                  <a:lnTo>
                    <a:pt x="251" y="173"/>
                  </a:lnTo>
                  <a:lnTo>
                    <a:pt x="241" y="170"/>
                  </a:lnTo>
                  <a:lnTo>
                    <a:pt x="232" y="165"/>
                  </a:lnTo>
                  <a:lnTo>
                    <a:pt x="228" y="159"/>
                  </a:lnTo>
                  <a:lnTo>
                    <a:pt x="228" y="151"/>
                  </a:lnTo>
                  <a:lnTo>
                    <a:pt x="232" y="148"/>
                  </a:lnTo>
                  <a:lnTo>
                    <a:pt x="238" y="144"/>
                  </a:lnTo>
                  <a:lnTo>
                    <a:pt x="244" y="140"/>
                  </a:lnTo>
                  <a:lnTo>
                    <a:pt x="248" y="134"/>
                  </a:lnTo>
                  <a:lnTo>
                    <a:pt x="254" y="132"/>
                  </a:lnTo>
                  <a:lnTo>
                    <a:pt x="261" y="129"/>
                  </a:lnTo>
                  <a:lnTo>
                    <a:pt x="268" y="128"/>
                  </a:lnTo>
                  <a:lnTo>
                    <a:pt x="276" y="125"/>
                  </a:lnTo>
                  <a:lnTo>
                    <a:pt x="279" y="122"/>
                  </a:lnTo>
                  <a:lnTo>
                    <a:pt x="279" y="120"/>
                  </a:lnTo>
                  <a:lnTo>
                    <a:pt x="279" y="119"/>
                  </a:lnTo>
                  <a:lnTo>
                    <a:pt x="277" y="119"/>
                  </a:lnTo>
                  <a:lnTo>
                    <a:pt x="274" y="119"/>
                  </a:lnTo>
                  <a:lnTo>
                    <a:pt x="272" y="120"/>
                  </a:lnTo>
                  <a:lnTo>
                    <a:pt x="269" y="120"/>
                  </a:lnTo>
                  <a:lnTo>
                    <a:pt x="266" y="122"/>
                  </a:lnTo>
                  <a:lnTo>
                    <a:pt x="263" y="123"/>
                  </a:lnTo>
                  <a:lnTo>
                    <a:pt x="262" y="124"/>
                  </a:lnTo>
                  <a:lnTo>
                    <a:pt x="258" y="124"/>
                  </a:lnTo>
                  <a:lnTo>
                    <a:pt x="256" y="123"/>
                  </a:lnTo>
                  <a:lnTo>
                    <a:pt x="253" y="123"/>
                  </a:lnTo>
                  <a:lnTo>
                    <a:pt x="251" y="123"/>
                  </a:lnTo>
                  <a:lnTo>
                    <a:pt x="248" y="124"/>
                  </a:lnTo>
                  <a:lnTo>
                    <a:pt x="244" y="125"/>
                  </a:lnTo>
                  <a:lnTo>
                    <a:pt x="242" y="125"/>
                  </a:lnTo>
                  <a:lnTo>
                    <a:pt x="240" y="125"/>
                  </a:lnTo>
                  <a:lnTo>
                    <a:pt x="238" y="124"/>
                  </a:lnTo>
                  <a:lnTo>
                    <a:pt x="236" y="123"/>
                  </a:lnTo>
                  <a:lnTo>
                    <a:pt x="233" y="123"/>
                  </a:lnTo>
                  <a:lnTo>
                    <a:pt x="232" y="124"/>
                  </a:lnTo>
                  <a:lnTo>
                    <a:pt x="231" y="127"/>
                  </a:lnTo>
                  <a:lnTo>
                    <a:pt x="231" y="128"/>
                  </a:lnTo>
                  <a:lnTo>
                    <a:pt x="231" y="129"/>
                  </a:lnTo>
                  <a:lnTo>
                    <a:pt x="222" y="136"/>
                  </a:lnTo>
                  <a:lnTo>
                    <a:pt x="215" y="141"/>
                  </a:lnTo>
                  <a:lnTo>
                    <a:pt x="207" y="143"/>
                  </a:lnTo>
                  <a:lnTo>
                    <a:pt x="205" y="141"/>
                  </a:lnTo>
                  <a:lnTo>
                    <a:pt x="203" y="139"/>
                  </a:lnTo>
                  <a:lnTo>
                    <a:pt x="203" y="138"/>
                  </a:lnTo>
                  <a:lnTo>
                    <a:pt x="203" y="135"/>
                  </a:lnTo>
                  <a:lnTo>
                    <a:pt x="202" y="133"/>
                  </a:lnTo>
                  <a:lnTo>
                    <a:pt x="202" y="132"/>
                  </a:lnTo>
                  <a:lnTo>
                    <a:pt x="201" y="132"/>
                  </a:lnTo>
                  <a:lnTo>
                    <a:pt x="200" y="130"/>
                  </a:lnTo>
                  <a:lnTo>
                    <a:pt x="198" y="130"/>
                  </a:lnTo>
                  <a:lnTo>
                    <a:pt x="196" y="132"/>
                  </a:lnTo>
                  <a:lnTo>
                    <a:pt x="193" y="132"/>
                  </a:lnTo>
                  <a:lnTo>
                    <a:pt x="191" y="132"/>
                  </a:lnTo>
                  <a:lnTo>
                    <a:pt x="188" y="132"/>
                  </a:lnTo>
                  <a:lnTo>
                    <a:pt x="186" y="132"/>
                  </a:lnTo>
                  <a:lnTo>
                    <a:pt x="183" y="130"/>
                  </a:lnTo>
                  <a:lnTo>
                    <a:pt x="182" y="129"/>
                  </a:lnTo>
                  <a:lnTo>
                    <a:pt x="181" y="127"/>
                  </a:lnTo>
                  <a:lnTo>
                    <a:pt x="180" y="125"/>
                  </a:lnTo>
                  <a:lnTo>
                    <a:pt x="181" y="122"/>
                  </a:lnTo>
                  <a:lnTo>
                    <a:pt x="182" y="119"/>
                  </a:lnTo>
                  <a:lnTo>
                    <a:pt x="186" y="115"/>
                  </a:lnTo>
                  <a:lnTo>
                    <a:pt x="196" y="110"/>
                  </a:lnTo>
                  <a:lnTo>
                    <a:pt x="206" y="108"/>
                  </a:lnTo>
                  <a:lnTo>
                    <a:pt x="217" y="105"/>
                  </a:lnTo>
                  <a:lnTo>
                    <a:pt x="221" y="103"/>
                  </a:lnTo>
                  <a:lnTo>
                    <a:pt x="222" y="102"/>
                  </a:lnTo>
                  <a:lnTo>
                    <a:pt x="222" y="102"/>
                  </a:lnTo>
                  <a:lnTo>
                    <a:pt x="221" y="100"/>
                  </a:lnTo>
                  <a:lnTo>
                    <a:pt x="220" y="100"/>
                  </a:lnTo>
                  <a:lnTo>
                    <a:pt x="217" y="100"/>
                  </a:lnTo>
                  <a:lnTo>
                    <a:pt x="213" y="100"/>
                  </a:lnTo>
                  <a:lnTo>
                    <a:pt x="211" y="100"/>
                  </a:lnTo>
                  <a:lnTo>
                    <a:pt x="208" y="100"/>
                  </a:lnTo>
                  <a:lnTo>
                    <a:pt x="206" y="100"/>
                  </a:lnTo>
                  <a:lnTo>
                    <a:pt x="205" y="100"/>
                  </a:lnTo>
                  <a:lnTo>
                    <a:pt x="205" y="99"/>
                  </a:lnTo>
                  <a:lnTo>
                    <a:pt x="205" y="98"/>
                  </a:lnTo>
                  <a:lnTo>
                    <a:pt x="206" y="97"/>
                  </a:lnTo>
                  <a:lnTo>
                    <a:pt x="208" y="94"/>
                  </a:lnTo>
                  <a:lnTo>
                    <a:pt x="211" y="93"/>
                  </a:lnTo>
                  <a:lnTo>
                    <a:pt x="215" y="92"/>
                  </a:lnTo>
                  <a:lnTo>
                    <a:pt x="217" y="92"/>
                  </a:lnTo>
                  <a:lnTo>
                    <a:pt x="220" y="90"/>
                  </a:lnTo>
                  <a:lnTo>
                    <a:pt x="220" y="89"/>
                  </a:lnTo>
                  <a:lnTo>
                    <a:pt x="220" y="88"/>
                  </a:lnTo>
                  <a:lnTo>
                    <a:pt x="218" y="87"/>
                  </a:lnTo>
                  <a:lnTo>
                    <a:pt x="216" y="87"/>
                  </a:lnTo>
                  <a:lnTo>
                    <a:pt x="213" y="87"/>
                  </a:lnTo>
                  <a:lnTo>
                    <a:pt x="211" y="87"/>
                  </a:lnTo>
                  <a:lnTo>
                    <a:pt x="210" y="85"/>
                  </a:lnTo>
                  <a:lnTo>
                    <a:pt x="207" y="85"/>
                  </a:lnTo>
                  <a:lnTo>
                    <a:pt x="207" y="84"/>
                  </a:lnTo>
                  <a:lnTo>
                    <a:pt x="210" y="76"/>
                  </a:lnTo>
                  <a:lnTo>
                    <a:pt x="218" y="68"/>
                  </a:lnTo>
                  <a:lnTo>
                    <a:pt x="228" y="62"/>
                  </a:lnTo>
                  <a:lnTo>
                    <a:pt x="231" y="61"/>
                  </a:lnTo>
                  <a:lnTo>
                    <a:pt x="232" y="57"/>
                  </a:lnTo>
                  <a:lnTo>
                    <a:pt x="235" y="54"/>
                  </a:lnTo>
                  <a:lnTo>
                    <a:pt x="236" y="51"/>
                  </a:lnTo>
                  <a:lnTo>
                    <a:pt x="237" y="48"/>
                  </a:lnTo>
                  <a:lnTo>
                    <a:pt x="238" y="46"/>
                  </a:lnTo>
                  <a:lnTo>
                    <a:pt x="241" y="44"/>
                  </a:lnTo>
                  <a:lnTo>
                    <a:pt x="243" y="43"/>
                  </a:lnTo>
                  <a:lnTo>
                    <a:pt x="248" y="43"/>
                  </a:lnTo>
                  <a:lnTo>
                    <a:pt x="252" y="43"/>
                  </a:lnTo>
                  <a:lnTo>
                    <a:pt x="254" y="43"/>
                  </a:lnTo>
                  <a:lnTo>
                    <a:pt x="257" y="44"/>
                  </a:lnTo>
                  <a:lnTo>
                    <a:pt x="258" y="46"/>
                  </a:lnTo>
                  <a:lnTo>
                    <a:pt x="258" y="48"/>
                  </a:lnTo>
                  <a:lnTo>
                    <a:pt x="258" y="52"/>
                  </a:lnTo>
                  <a:lnTo>
                    <a:pt x="259" y="54"/>
                  </a:lnTo>
                  <a:lnTo>
                    <a:pt x="261" y="56"/>
                  </a:lnTo>
                  <a:lnTo>
                    <a:pt x="263" y="57"/>
                  </a:lnTo>
                  <a:lnTo>
                    <a:pt x="266" y="57"/>
                  </a:lnTo>
                  <a:lnTo>
                    <a:pt x="269" y="56"/>
                  </a:lnTo>
                  <a:lnTo>
                    <a:pt x="272" y="56"/>
                  </a:lnTo>
                  <a:lnTo>
                    <a:pt x="274" y="53"/>
                  </a:lnTo>
                  <a:lnTo>
                    <a:pt x="277" y="52"/>
                  </a:lnTo>
                  <a:lnTo>
                    <a:pt x="282" y="49"/>
                  </a:lnTo>
                  <a:lnTo>
                    <a:pt x="286" y="48"/>
                  </a:lnTo>
                  <a:lnTo>
                    <a:pt x="289" y="49"/>
                  </a:lnTo>
                  <a:lnTo>
                    <a:pt x="293" y="52"/>
                  </a:lnTo>
                  <a:lnTo>
                    <a:pt x="296" y="54"/>
                  </a:lnTo>
                  <a:lnTo>
                    <a:pt x="296" y="56"/>
                  </a:lnTo>
                  <a:lnTo>
                    <a:pt x="296" y="58"/>
                  </a:lnTo>
                  <a:lnTo>
                    <a:pt x="296" y="62"/>
                  </a:lnTo>
                  <a:lnTo>
                    <a:pt x="296" y="64"/>
                  </a:lnTo>
                  <a:lnTo>
                    <a:pt x="296" y="68"/>
                  </a:lnTo>
                  <a:lnTo>
                    <a:pt x="296" y="68"/>
                  </a:lnTo>
                  <a:lnTo>
                    <a:pt x="297" y="69"/>
                  </a:lnTo>
                  <a:lnTo>
                    <a:pt x="298" y="69"/>
                  </a:lnTo>
                  <a:lnTo>
                    <a:pt x="299" y="69"/>
                  </a:lnTo>
                  <a:lnTo>
                    <a:pt x="302" y="71"/>
                  </a:lnTo>
                  <a:lnTo>
                    <a:pt x="303" y="72"/>
                  </a:lnTo>
                  <a:lnTo>
                    <a:pt x="303" y="73"/>
                  </a:lnTo>
                  <a:lnTo>
                    <a:pt x="303" y="74"/>
                  </a:lnTo>
                  <a:lnTo>
                    <a:pt x="303" y="77"/>
                  </a:lnTo>
                  <a:lnTo>
                    <a:pt x="303" y="78"/>
                  </a:lnTo>
                  <a:lnTo>
                    <a:pt x="302" y="79"/>
                  </a:lnTo>
                  <a:lnTo>
                    <a:pt x="303" y="81"/>
                  </a:lnTo>
                  <a:lnTo>
                    <a:pt x="306" y="82"/>
                  </a:lnTo>
                  <a:lnTo>
                    <a:pt x="308" y="83"/>
                  </a:lnTo>
                  <a:lnTo>
                    <a:pt x="311" y="83"/>
                  </a:lnTo>
                  <a:lnTo>
                    <a:pt x="314" y="84"/>
                  </a:lnTo>
                  <a:lnTo>
                    <a:pt x="315" y="84"/>
                  </a:lnTo>
                  <a:lnTo>
                    <a:pt x="322" y="84"/>
                  </a:lnTo>
                  <a:lnTo>
                    <a:pt x="328" y="85"/>
                  </a:lnTo>
                  <a:lnTo>
                    <a:pt x="334" y="85"/>
                  </a:lnTo>
                  <a:lnTo>
                    <a:pt x="340" y="84"/>
                  </a:lnTo>
                  <a:lnTo>
                    <a:pt x="344" y="78"/>
                  </a:lnTo>
                  <a:lnTo>
                    <a:pt x="345" y="76"/>
                  </a:lnTo>
                  <a:lnTo>
                    <a:pt x="344" y="73"/>
                  </a:lnTo>
                  <a:lnTo>
                    <a:pt x="343" y="71"/>
                  </a:lnTo>
                  <a:lnTo>
                    <a:pt x="342" y="68"/>
                  </a:lnTo>
                  <a:lnTo>
                    <a:pt x="339" y="66"/>
                  </a:lnTo>
                  <a:lnTo>
                    <a:pt x="338" y="63"/>
                  </a:lnTo>
                  <a:lnTo>
                    <a:pt x="337" y="59"/>
                  </a:lnTo>
                  <a:lnTo>
                    <a:pt x="337" y="57"/>
                  </a:lnTo>
                  <a:lnTo>
                    <a:pt x="337" y="53"/>
                  </a:lnTo>
                  <a:lnTo>
                    <a:pt x="338" y="51"/>
                  </a:lnTo>
                  <a:lnTo>
                    <a:pt x="338" y="48"/>
                  </a:lnTo>
                  <a:lnTo>
                    <a:pt x="337" y="46"/>
                  </a:lnTo>
                  <a:lnTo>
                    <a:pt x="334" y="44"/>
                  </a:lnTo>
                  <a:lnTo>
                    <a:pt x="332" y="44"/>
                  </a:lnTo>
                  <a:lnTo>
                    <a:pt x="328" y="43"/>
                  </a:lnTo>
                  <a:lnTo>
                    <a:pt x="327" y="43"/>
                  </a:lnTo>
                  <a:lnTo>
                    <a:pt x="323" y="42"/>
                  </a:lnTo>
                  <a:lnTo>
                    <a:pt x="320" y="41"/>
                  </a:lnTo>
                  <a:lnTo>
                    <a:pt x="320" y="38"/>
                  </a:lnTo>
                  <a:lnTo>
                    <a:pt x="320" y="36"/>
                  </a:lnTo>
                  <a:lnTo>
                    <a:pt x="322" y="32"/>
                  </a:lnTo>
                  <a:lnTo>
                    <a:pt x="324" y="30"/>
                  </a:lnTo>
                  <a:lnTo>
                    <a:pt x="325" y="27"/>
                  </a:lnTo>
                  <a:lnTo>
                    <a:pt x="329" y="25"/>
                  </a:lnTo>
                  <a:lnTo>
                    <a:pt x="338" y="21"/>
                  </a:lnTo>
                  <a:lnTo>
                    <a:pt x="344" y="16"/>
                  </a:lnTo>
                  <a:lnTo>
                    <a:pt x="349" y="8"/>
                  </a:lnTo>
                  <a:lnTo>
                    <a:pt x="350" y="7"/>
                  </a:lnTo>
                  <a:lnTo>
                    <a:pt x="350" y="5"/>
                  </a:lnTo>
                  <a:lnTo>
                    <a:pt x="352" y="3"/>
                  </a:lnTo>
                  <a:lnTo>
                    <a:pt x="354" y="1"/>
                  </a:lnTo>
                  <a:lnTo>
                    <a:pt x="357" y="0"/>
                  </a:lnTo>
                  <a:lnTo>
                    <a:pt x="359" y="0"/>
                  </a:lnTo>
                  <a:close/>
                </a:path>
              </a:pathLst>
            </a:custGeom>
            <a:grpFill/>
            <a:ln w="0">
              <a:solidFill>
                <a:schemeClr val="bg1">
                  <a:lumMod val="95000"/>
                </a:schemeClr>
              </a:solidFill>
              <a:prstDash val="solid"/>
              <a:round/>
              <a:headEnd/>
              <a:tailEnd/>
            </a:ln>
          </p:spPr>
          <p:txBody>
            <a:bodyPr vert="horz" wrap="square" lIns="91427" tIns="45713" rIns="91427" bIns="45713" numCol="1" anchor="t" anchorCtr="0" compatLnSpc="1">
              <a:prstTxWarp prst="textNoShape">
                <a:avLst/>
              </a:prstTxWarp>
            </a:bodyPr>
            <a:lstStyle/>
            <a:p>
              <a:pPr defTabSz="932563"/>
              <a:endParaRPr lang="en-GB">
                <a:solidFill>
                  <a:srgbClr val="505050"/>
                </a:solidFill>
                <a:latin typeface="微软雅黑" panose="020B0503020204020204" pitchFamily="34" charset="-122"/>
                <a:ea typeface="微软雅黑" panose="020B0503020204020204" pitchFamily="34" charset="-122"/>
              </a:endParaRPr>
            </a:p>
          </p:txBody>
        </p:sp>
        <p:sp>
          <p:nvSpPr>
            <p:cNvPr id="26" name="Freeform 10">
              <a:extLst>
                <a:ext uri="{FF2B5EF4-FFF2-40B4-BE49-F238E27FC236}">
                  <a16:creationId xmlns:a16="http://schemas.microsoft.com/office/drawing/2014/main" xmlns="" id="{DFD740F1-E0BF-446B-B3F9-5177D3DBABE1}"/>
                </a:ext>
              </a:extLst>
            </p:cNvPr>
            <p:cNvSpPr>
              <a:spLocks noEditPoints="1"/>
            </p:cNvSpPr>
            <p:nvPr/>
          </p:nvSpPr>
          <p:spPr bwMode="auto">
            <a:xfrm>
              <a:off x="5256" y="92"/>
              <a:ext cx="639" cy="430"/>
            </a:xfrm>
            <a:custGeom>
              <a:avLst/>
              <a:gdLst>
                <a:gd name="T0" fmla="*/ 395 w 1919"/>
                <a:gd name="T1" fmla="*/ 472 h 1291"/>
                <a:gd name="T2" fmla="*/ 393 w 1919"/>
                <a:gd name="T3" fmla="*/ 396 h 1291"/>
                <a:gd name="T4" fmla="*/ 132 w 1919"/>
                <a:gd name="T5" fmla="*/ 405 h 1291"/>
                <a:gd name="T6" fmla="*/ 56 w 1919"/>
                <a:gd name="T7" fmla="*/ 482 h 1291"/>
                <a:gd name="T8" fmla="*/ 37 w 1919"/>
                <a:gd name="T9" fmla="*/ 449 h 1291"/>
                <a:gd name="T10" fmla="*/ 408 w 1919"/>
                <a:gd name="T11" fmla="*/ 256 h 1291"/>
                <a:gd name="T12" fmla="*/ 392 w 1919"/>
                <a:gd name="T13" fmla="*/ 294 h 1291"/>
                <a:gd name="T14" fmla="*/ 344 w 1919"/>
                <a:gd name="T15" fmla="*/ 245 h 1291"/>
                <a:gd name="T16" fmla="*/ 1501 w 1919"/>
                <a:gd name="T17" fmla="*/ 7 h 1291"/>
                <a:gd name="T18" fmla="*/ 1518 w 1919"/>
                <a:gd name="T19" fmla="*/ 51 h 1291"/>
                <a:gd name="T20" fmla="*/ 1629 w 1919"/>
                <a:gd name="T21" fmla="*/ 89 h 1291"/>
                <a:gd name="T22" fmla="*/ 1660 w 1919"/>
                <a:gd name="T23" fmla="*/ 141 h 1291"/>
                <a:gd name="T24" fmla="*/ 1593 w 1919"/>
                <a:gd name="T25" fmla="*/ 141 h 1291"/>
                <a:gd name="T26" fmla="*/ 1679 w 1919"/>
                <a:gd name="T27" fmla="*/ 160 h 1291"/>
                <a:gd name="T28" fmla="*/ 1729 w 1919"/>
                <a:gd name="T29" fmla="*/ 215 h 1291"/>
                <a:gd name="T30" fmla="*/ 1760 w 1919"/>
                <a:gd name="T31" fmla="*/ 204 h 1291"/>
                <a:gd name="T32" fmla="*/ 1784 w 1919"/>
                <a:gd name="T33" fmla="*/ 192 h 1291"/>
                <a:gd name="T34" fmla="*/ 1820 w 1919"/>
                <a:gd name="T35" fmla="*/ 276 h 1291"/>
                <a:gd name="T36" fmla="*/ 1794 w 1919"/>
                <a:gd name="T37" fmla="*/ 276 h 1291"/>
                <a:gd name="T38" fmla="*/ 1816 w 1919"/>
                <a:gd name="T39" fmla="*/ 312 h 1291"/>
                <a:gd name="T40" fmla="*/ 1810 w 1919"/>
                <a:gd name="T41" fmla="*/ 372 h 1291"/>
                <a:gd name="T42" fmla="*/ 1846 w 1919"/>
                <a:gd name="T43" fmla="*/ 460 h 1291"/>
                <a:gd name="T44" fmla="*/ 1870 w 1919"/>
                <a:gd name="T45" fmla="*/ 512 h 1291"/>
                <a:gd name="T46" fmla="*/ 1862 w 1919"/>
                <a:gd name="T47" fmla="*/ 539 h 1291"/>
                <a:gd name="T48" fmla="*/ 1866 w 1919"/>
                <a:gd name="T49" fmla="*/ 592 h 1291"/>
                <a:gd name="T50" fmla="*/ 1868 w 1919"/>
                <a:gd name="T51" fmla="*/ 641 h 1291"/>
                <a:gd name="T52" fmla="*/ 1836 w 1919"/>
                <a:gd name="T53" fmla="*/ 681 h 1291"/>
                <a:gd name="T54" fmla="*/ 1907 w 1919"/>
                <a:gd name="T55" fmla="*/ 801 h 1291"/>
                <a:gd name="T56" fmla="*/ 1837 w 1919"/>
                <a:gd name="T57" fmla="*/ 773 h 1291"/>
                <a:gd name="T58" fmla="*/ 1842 w 1919"/>
                <a:gd name="T59" fmla="*/ 803 h 1291"/>
                <a:gd name="T60" fmla="*/ 1896 w 1919"/>
                <a:gd name="T61" fmla="*/ 852 h 1291"/>
                <a:gd name="T62" fmla="*/ 1802 w 1919"/>
                <a:gd name="T63" fmla="*/ 935 h 1291"/>
                <a:gd name="T64" fmla="*/ 1741 w 1919"/>
                <a:gd name="T65" fmla="*/ 1019 h 1291"/>
                <a:gd name="T66" fmla="*/ 1686 w 1919"/>
                <a:gd name="T67" fmla="*/ 1031 h 1291"/>
                <a:gd name="T68" fmla="*/ 1666 w 1919"/>
                <a:gd name="T69" fmla="*/ 1087 h 1291"/>
                <a:gd name="T70" fmla="*/ 1640 w 1919"/>
                <a:gd name="T71" fmla="*/ 1243 h 1291"/>
                <a:gd name="T72" fmla="*/ 1573 w 1919"/>
                <a:gd name="T73" fmla="*/ 1245 h 1291"/>
                <a:gd name="T74" fmla="*/ 1480 w 1919"/>
                <a:gd name="T75" fmla="*/ 1064 h 1291"/>
                <a:gd name="T76" fmla="*/ 1405 w 1919"/>
                <a:gd name="T77" fmla="*/ 926 h 1291"/>
                <a:gd name="T78" fmla="*/ 1460 w 1919"/>
                <a:gd name="T79" fmla="*/ 883 h 1291"/>
                <a:gd name="T80" fmla="*/ 1424 w 1919"/>
                <a:gd name="T81" fmla="*/ 778 h 1291"/>
                <a:gd name="T82" fmla="*/ 1370 w 1919"/>
                <a:gd name="T83" fmla="*/ 761 h 1291"/>
                <a:gd name="T84" fmla="*/ 1391 w 1919"/>
                <a:gd name="T85" fmla="*/ 697 h 1291"/>
                <a:gd name="T86" fmla="*/ 1341 w 1919"/>
                <a:gd name="T87" fmla="*/ 638 h 1291"/>
                <a:gd name="T88" fmla="*/ 1304 w 1919"/>
                <a:gd name="T89" fmla="*/ 533 h 1291"/>
                <a:gd name="T90" fmla="*/ 1146 w 1919"/>
                <a:gd name="T91" fmla="*/ 405 h 1291"/>
                <a:gd name="T92" fmla="*/ 1022 w 1919"/>
                <a:gd name="T93" fmla="*/ 393 h 1291"/>
                <a:gd name="T94" fmla="*/ 1010 w 1919"/>
                <a:gd name="T95" fmla="*/ 333 h 1291"/>
                <a:gd name="T96" fmla="*/ 1042 w 1919"/>
                <a:gd name="T97" fmla="*/ 314 h 1291"/>
                <a:gd name="T98" fmla="*/ 1003 w 1919"/>
                <a:gd name="T99" fmla="*/ 237 h 1291"/>
                <a:gd name="T100" fmla="*/ 1076 w 1919"/>
                <a:gd name="T101" fmla="*/ 185 h 1291"/>
                <a:gd name="T102" fmla="*/ 1034 w 1919"/>
                <a:gd name="T103" fmla="*/ 153 h 1291"/>
                <a:gd name="T104" fmla="*/ 1127 w 1919"/>
                <a:gd name="T105" fmla="*/ 107 h 1291"/>
                <a:gd name="T106" fmla="*/ 1184 w 1919"/>
                <a:gd name="T107" fmla="*/ 83 h 1291"/>
                <a:gd name="T108" fmla="*/ 1240 w 1919"/>
                <a:gd name="T109" fmla="*/ 87 h 1291"/>
                <a:gd name="T110" fmla="*/ 1268 w 1919"/>
                <a:gd name="T111" fmla="*/ 78 h 1291"/>
                <a:gd name="T112" fmla="*/ 1263 w 1919"/>
                <a:gd name="T113" fmla="*/ 42 h 1291"/>
                <a:gd name="T114" fmla="*/ 1361 w 1919"/>
                <a:gd name="T115" fmla="*/ 69 h 1291"/>
                <a:gd name="T116" fmla="*/ 1406 w 1919"/>
                <a:gd name="T117" fmla="*/ 46 h 1291"/>
                <a:gd name="T118" fmla="*/ 1339 w 1919"/>
                <a:gd name="T119" fmla="*/ 13 h 1291"/>
                <a:gd name="T120" fmla="*/ 1384 w 1919"/>
                <a:gd name="T121" fmla="*/ 11 h 1291"/>
                <a:gd name="T122" fmla="*/ 1444 w 1919"/>
                <a:gd name="T123" fmla="*/ 28 h 1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19" h="1291">
                  <a:moveTo>
                    <a:pt x="413" y="375"/>
                  </a:moveTo>
                  <a:lnTo>
                    <a:pt x="424" y="375"/>
                  </a:lnTo>
                  <a:lnTo>
                    <a:pt x="428" y="375"/>
                  </a:lnTo>
                  <a:lnTo>
                    <a:pt x="432" y="376"/>
                  </a:lnTo>
                  <a:lnTo>
                    <a:pt x="434" y="376"/>
                  </a:lnTo>
                  <a:lnTo>
                    <a:pt x="437" y="378"/>
                  </a:lnTo>
                  <a:lnTo>
                    <a:pt x="441" y="378"/>
                  </a:lnTo>
                  <a:lnTo>
                    <a:pt x="444" y="379"/>
                  </a:lnTo>
                  <a:lnTo>
                    <a:pt x="448" y="380"/>
                  </a:lnTo>
                  <a:lnTo>
                    <a:pt x="452" y="381"/>
                  </a:lnTo>
                  <a:lnTo>
                    <a:pt x="454" y="383"/>
                  </a:lnTo>
                  <a:lnTo>
                    <a:pt x="459" y="389"/>
                  </a:lnTo>
                  <a:lnTo>
                    <a:pt x="461" y="396"/>
                  </a:lnTo>
                  <a:lnTo>
                    <a:pt x="459" y="404"/>
                  </a:lnTo>
                  <a:lnTo>
                    <a:pt x="459" y="411"/>
                  </a:lnTo>
                  <a:lnTo>
                    <a:pt x="459" y="419"/>
                  </a:lnTo>
                  <a:lnTo>
                    <a:pt x="462" y="424"/>
                  </a:lnTo>
                  <a:lnTo>
                    <a:pt x="466" y="429"/>
                  </a:lnTo>
                  <a:lnTo>
                    <a:pt x="471" y="435"/>
                  </a:lnTo>
                  <a:lnTo>
                    <a:pt x="471" y="437"/>
                  </a:lnTo>
                  <a:lnTo>
                    <a:pt x="469" y="440"/>
                  </a:lnTo>
                  <a:lnTo>
                    <a:pt x="468" y="441"/>
                  </a:lnTo>
                  <a:lnTo>
                    <a:pt x="466" y="441"/>
                  </a:lnTo>
                  <a:lnTo>
                    <a:pt x="464" y="442"/>
                  </a:lnTo>
                  <a:lnTo>
                    <a:pt x="461" y="442"/>
                  </a:lnTo>
                  <a:lnTo>
                    <a:pt x="458" y="444"/>
                  </a:lnTo>
                  <a:lnTo>
                    <a:pt x="456" y="445"/>
                  </a:lnTo>
                  <a:lnTo>
                    <a:pt x="454" y="446"/>
                  </a:lnTo>
                  <a:lnTo>
                    <a:pt x="451" y="450"/>
                  </a:lnTo>
                  <a:lnTo>
                    <a:pt x="449" y="454"/>
                  </a:lnTo>
                  <a:lnTo>
                    <a:pt x="447" y="457"/>
                  </a:lnTo>
                  <a:lnTo>
                    <a:pt x="446" y="459"/>
                  </a:lnTo>
                  <a:lnTo>
                    <a:pt x="443" y="462"/>
                  </a:lnTo>
                  <a:lnTo>
                    <a:pt x="441" y="465"/>
                  </a:lnTo>
                  <a:lnTo>
                    <a:pt x="437" y="467"/>
                  </a:lnTo>
                  <a:lnTo>
                    <a:pt x="434" y="470"/>
                  </a:lnTo>
                  <a:lnTo>
                    <a:pt x="428" y="475"/>
                  </a:lnTo>
                  <a:lnTo>
                    <a:pt x="418" y="478"/>
                  </a:lnTo>
                  <a:lnTo>
                    <a:pt x="410" y="480"/>
                  </a:lnTo>
                  <a:lnTo>
                    <a:pt x="400" y="477"/>
                  </a:lnTo>
                  <a:lnTo>
                    <a:pt x="397" y="475"/>
                  </a:lnTo>
                  <a:lnTo>
                    <a:pt x="395" y="472"/>
                  </a:lnTo>
                  <a:lnTo>
                    <a:pt x="392" y="470"/>
                  </a:lnTo>
                  <a:lnTo>
                    <a:pt x="390" y="467"/>
                  </a:lnTo>
                  <a:lnTo>
                    <a:pt x="388" y="465"/>
                  </a:lnTo>
                  <a:lnTo>
                    <a:pt x="387" y="462"/>
                  </a:lnTo>
                  <a:lnTo>
                    <a:pt x="388" y="460"/>
                  </a:lnTo>
                  <a:lnTo>
                    <a:pt x="390" y="456"/>
                  </a:lnTo>
                  <a:lnTo>
                    <a:pt x="393" y="454"/>
                  </a:lnTo>
                  <a:lnTo>
                    <a:pt x="398" y="450"/>
                  </a:lnTo>
                  <a:lnTo>
                    <a:pt x="406" y="446"/>
                  </a:lnTo>
                  <a:lnTo>
                    <a:pt x="410" y="442"/>
                  </a:lnTo>
                  <a:lnTo>
                    <a:pt x="411" y="439"/>
                  </a:lnTo>
                  <a:lnTo>
                    <a:pt x="407" y="437"/>
                  </a:lnTo>
                  <a:lnTo>
                    <a:pt x="400" y="440"/>
                  </a:lnTo>
                  <a:lnTo>
                    <a:pt x="392" y="442"/>
                  </a:lnTo>
                  <a:lnTo>
                    <a:pt x="387" y="444"/>
                  </a:lnTo>
                  <a:lnTo>
                    <a:pt x="382" y="446"/>
                  </a:lnTo>
                  <a:lnTo>
                    <a:pt x="376" y="450"/>
                  </a:lnTo>
                  <a:lnTo>
                    <a:pt x="370" y="451"/>
                  </a:lnTo>
                  <a:lnTo>
                    <a:pt x="365" y="451"/>
                  </a:lnTo>
                  <a:lnTo>
                    <a:pt x="362" y="449"/>
                  </a:lnTo>
                  <a:lnTo>
                    <a:pt x="362" y="442"/>
                  </a:lnTo>
                  <a:lnTo>
                    <a:pt x="363" y="434"/>
                  </a:lnTo>
                  <a:lnTo>
                    <a:pt x="367" y="427"/>
                  </a:lnTo>
                  <a:lnTo>
                    <a:pt x="373" y="422"/>
                  </a:lnTo>
                  <a:lnTo>
                    <a:pt x="381" y="420"/>
                  </a:lnTo>
                  <a:lnTo>
                    <a:pt x="387" y="416"/>
                  </a:lnTo>
                  <a:lnTo>
                    <a:pt x="390" y="411"/>
                  </a:lnTo>
                  <a:lnTo>
                    <a:pt x="388" y="411"/>
                  </a:lnTo>
                  <a:lnTo>
                    <a:pt x="387" y="410"/>
                  </a:lnTo>
                  <a:lnTo>
                    <a:pt x="385" y="409"/>
                  </a:lnTo>
                  <a:lnTo>
                    <a:pt x="382" y="409"/>
                  </a:lnTo>
                  <a:lnTo>
                    <a:pt x="380" y="408"/>
                  </a:lnTo>
                  <a:lnTo>
                    <a:pt x="378" y="406"/>
                  </a:lnTo>
                  <a:lnTo>
                    <a:pt x="377" y="405"/>
                  </a:lnTo>
                  <a:lnTo>
                    <a:pt x="377" y="403"/>
                  </a:lnTo>
                  <a:lnTo>
                    <a:pt x="378" y="401"/>
                  </a:lnTo>
                  <a:lnTo>
                    <a:pt x="381" y="399"/>
                  </a:lnTo>
                  <a:lnTo>
                    <a:pt x="382" y="399"/>
                  </a:lnTo>
                  <a:lnTo>
                    <a:pt x="383" y="399"/>
                  </a:lnTo>
                  <a:lnTo>
                    <a:pt x="387" y="398"/>
                  </a:lnTo>
                  <a:lnTo>
                    <a:pt x="391" y="396"/>
                  </a:lnTo>
                  <a:lnTo>
                    <a:pt x="393" y="396"/>
                  </a:lnTo>
                  <a:lnTo>
                    <a:pt x="397" y="395"/>
                  </a:lnTo>
                  <a:lnTo>
                    <a:pt x="401" y="394"/>
                  </a:lnTo>
                  <a:lnTo>
                    <a:pt x="402" y="393"/>
                  </a:lnTo>
                  <a:lnTo>
                    <a:pt x="403" y="391"/>
                  </a:lnTo>
                  <a:lnTo>
                    <a:pt x="402" y="390"/>
                  </a:lnTo>
                  <a:lnTo>
                    <a:pt x="400" y="388"/>
                  </a:lnTo>
                  <a:lnTo>
                    <a:pt x="398" y="388"/>
                  </a:lnTo>
                  <a:lnTo>
                    <a:pt x="396" y="388"/>
                  </a:lnTo>
                  <a:lnTo>
                    <a:pt x="393" y="388"/>
                  </a:lnTo>
                  <a:lnTo>
                    <a:pt x="390" y="388"/>
                  </a:lnTo>
                  <a:lnTo>
                    <a:pt x="387" y="388"/>
                  </a:lnTo>
                  <a:lnTo>
                    <a:pt x="386" y="386"/>
                  </a:lnTo>
                  <a:lnTo>
                    <a:pt x="385" y="385"/>
                  </a:lnTo>
                  <a:lnTo>
                    <a:pt x="385" y="384"/>
                  </a:lnTo>
                  <a:lnTo>
                    <a:pt x="386" y="383"/>
                  </a:lnTo>
                  <a:lnTo>
                    <a:pt x="390" y="380"/>
                  </a:lnTo>
                  <a:lnTo>
                    <a:pt x="401" y="375"/>
                  </a:lnTo>
                  <a:lnTo>
                    <a:pt x="413" y="375"/>
                  </a:lnTo>
                  <a:close/>
                  <a:moveTo>
                    <a:pt x="148" y="373"/>
                  </a:moveTo>
                  <a:lnTo>
                    <a:pt x="149" y="373"/>
                  </a:lnTo>
                  <a:lnTo>
                    <a:pt x="149" y="374"/>
                  </a:lnTo>
                  <a:lnTo>
                    <a:pt x="148" y="375"/>
                  </a:lnTo>
                  <a:lnTo>
                    <a:pt x="147" y="378"/>
                  </a:lnTo>
                  <a:lnTo>
                    <a:pt x="145" y="379"/>
                  </a:lnTo>
                  <a:lnTo>
                    <a:pt x="144" y="381"/>
                  </a:lnTo>
                  <a:lnTo>
                    <a:pt x="143" y="381"/>
                  </a:lnTo>
                  <a:lnTo>
                    <a:pt x="142" y="383"/>
                  </a:lnTo>
                  <a:lnTo>
                    <a:pt x="140" y="384"/>
                  </a:lnTo>
                  <a:lnTo>
                    <a:pt x="140" y="385"/>
                  </a:lnTo>
                  <a:lnTo>
                    <a:pt x="140" y="386"/>
                  </a:lnTo>
                  <a:lnTo>
                    <a:pt x="140" y="388"/>
                  </a:lnTo>
                  <a:lnTo>
                    <a:pt x="142" y="388"/>
                  </a:lnTo>
                  <a:lnTo>
                    <a:pt x="142" y="389"/>
                  </a:lnTo>
                  <a:lnTo>
                    <a:pt x="142" y="390"/>
                  </a:lnTo>
                  <a:lnTo>
                    <a:pt x="144" y="391"/>
                  </a:lnTo>
                  <a:lnTo>
                    <a:pt x="145" y="394"/>
                  </a:lnTo>
                  <a:lnTo>
                    <a:pt x="144" y="395"/>
                  </a:lnTo>
                  <a:lnTo>
                    <a:pt x="143" y="396"/>
                  </a:lnTo>
                  <a:lnTo>
                    <a:pt x="140" y="398"/>
                  </a:lnTo>
                  <a:lnTo>
                    <a:pt x="137" y="400"/>
                  </a:lnTo>
                  <a:lnTo>
                    <a:pt x="134" y="403"/>
                  </a:lnTo>
                  <a:lnTo>
                    <a:pt x="132" y="405"/>
                  </a:lnTo>
                  <a:lnTo>
                    <a:pt x="132" y="408"/>
                  </a:lnTo>
                  <a:lnTo>
                    <a:pt x="132" y="410"/>
                  </a:lnTo>
                  <a:lnTo>
                    <a:pt x="132" y="413"/>
                  </a:lnTo>
                  <a:lnTo>
                    <a:pt x="132" y="415"/>
                  </a:lnTo>
                  <a:lnTo>
                    <a:pt x="132" y="418"/>
                  </a:lnTo>
                  <a:lnTo>
                    <a:pt x="131" y="421"/>
                  </a:lnTo>
                  <a:lnTo>
                    <a:pt x="129" y="425"/>
                  </a:lnTo>
                  <a:lnTo>
                    <a:pt x="127" y="427"/>
                  </a:lnTo>
                  <a:lnTo>
                    <a:pt x="124" y="430"/>
                  </a:lnTo>
                  <a:lnTo>
                    <a:pt x="118" y="435"/>
                  </a:lnTo>
                  <a:lnTo>
                    <a:pt x="114" y="440"/>
                  </a:lnTo>
                  <a:lnTo>
                    <a:pt x="111" y="445"/>
                  </a:lnTo>
                  <a:lnTo>
                    <a:pt x="108" y="447"/>
                  </a:lnTo>
                  <a:lnTo>
                    <a:pt x="107" y="451"/>
                  </a:lnTo>
                  <a:lnTo>
                    <a:pt x="103" y="455"/>
                  </a:lnTo>
                  <a:lnTo>
                    <a:pt x="101" y="456"/>
                  </a:lnTo>
                  <a:lnTo>
                    <a:pt x="99" y="459"/>
                  </a:lnTo>
                  <a:lnTo>
                    <a:pt x="97" y="459"/>
                  </a:lnTo>
                  <a:lnTo>
                    <a:pt x="96" y="459"/>
                  </a:lnTo>
                  <a:lnTo>
                    <a:pt x="94" y="456"/>
                  </a:lnTo>
                  <a:lnTo>
                    <a:pt x="92" y="454"/>
                  </a:lnTo>
                  <a:lnTo>
                    <a:pt x="91" y="451"/>
                  </a:lnTo>
                  <a:lnTo>
                    <a:pt x="91" y="449"/>
                  </a:lnTo>
                  <a:lnTo>
                    <a:pt x="89" y="447"/>
                  </a:lnTo>
                  <a:lnTo>
                    <a:pt x="89" y="445"/>
                  </a:lnTo>
                  <a:lnTo>
                    <a:pt x="88" y="444"/>
                  </a:lnTo>
                  <a:lnTo>
                    <a:pt x="86" y="444"/>
                  </a:lnTo>
                  <a:lnTo>
                    <a:pt x="84" y="445"/>
                  </a:lnTo>
                  <a:lnTo>
                    <a:pt x="82" y="446"/>
                  </a:lnTo>
                  <a:lnTo>
                    <a:pt x="79" y="447"/>
                  </a:lnTo>
                  <a:lnTo>
                    <a:pt x="77" y="449"/>
                  </a:lnTo>
                  <a:lnTo>
                    <a:pt x="76" y="451"/>
                  </a:lnTo>
                  <a:lnTo>
                    <a:pt x="74" y="451"/>
                  </a:lnTo>
                  <a:lnTo>
                    <a:pt x="71" y="455"/>
                  </a:lnTo>
                  <a:lnTo>
                    <a:pt x="69" y="459"/>
                  </a:lnTo>
                  <a:lnTo>
                    <a:pt x="68" y="461"/>
                  </a:lnTo>
                  <a:lnTo>
                    <a:pt x="67" y="465"/>
                  </a:lnTo>
                  <a:lnTo>
                    <a:pt x="66" y="469"/>
                  </a:lnTo>
                  <a:lnTo>
                    <a:pt x="63" y="471"/>
                  </a:lnTo>
                  <a:lnTo>
                    <a:pt x="62" y="475"/>
                  </a:lnTo>
                  <a:lnTo>
                    <a:pt x="60" y="478"/>
                  </a:lnTo>
                  <a:lnTo>
                    <a:pt x="56" y="482"/>
                  </a:lnTo>
                  <a:lnTo>
                    <a:pt x="53" y="486"/>
                  </a:lnTo>
                  <a:lnTo>
                    <a:pt x="50" y="490"/>
                  </a:lnTo>
                  <a:lnTo>
                    <a:pt x="46" y="491"/>
                  </a:lnTo>
                  <a:lnTo>
                    <a:pt x="43" y="492"/>
                  </a:lnTo>
                  <a:lnTo>
                    <a:pt x="41" y="491"/>
                  </a:lnTo>
                  <a:lnTo>
                    <a:pt x="40" y="490"/>
                  </a:lnTo>
                  <a:lnTo>
                    <a:pt x="37" y="488"/>
                  </a:lnTo>
                  <a:lnTo>
                    <a:pt x="36" y="487"/>
                  </a:lnTo>
                  <a:lnTo>
                    <a:pt x="35" y="486"/>
                  </a:lnTo>
                  <a:lnTo>
                    <a:pt x="32" y="485"/>
                  </a:lnTo>
                  <a:lnTo>
                    <a:pt x="30" y="486"/>
                  </a:lnTo>
                  <a:lnTo>
                    <a:pt x="27" y="486"/>
                  </a:lnTo>
                  <a:lnTo>
                    <a:pt x="26" y="488"/>
                  </a:lnTo>
                  <a:lnTo>
                    <a:pt x="23" y="490"/>
                  </a:lnTo>
                  <a:lnTo>
                    <a:pt x="21" y="492"/>
                  </a:lnTo>
                  <a:lnTo>
                    <a:pt x="20" y="493"/>
                  </a:lnTo>
                  <a:lnTo>
                    <a:pt x="16" y="493"/>
                  </a:lnTo>
                  <a:lnTo>
                    <a:pt x="15" y="491"/>
                  </a:lnTo>
                  <a:lnTo>
                    <a:pt x="13" y="490"/>
                  </a:lnTo>
                  <a:lnTo>
                    <a:pt x="11" y="490"/>
                  </a:lnTo>
                  <a:lnTo>
                    <a:pt x="7" y="491"/>
                  </a:lnTo>
                  <a:lnTo>
                    <a:pt x="5" y="492"/>
                  </a:lnTo>
                  <a:lnTo>
                    <a:pt x="1" y="493"/>
                  </a:lnTo>
                  <a:lnTo>
                    <a:pt x="0" y="493"/>
                  </a:lnTo>
                  <a:lnTo>
                    <a:pt x="0" y="492"/>
                  </a:lnTo>
                  <a:lnTo>
                    <a:pt x="1" y="491"/>
                  </a:lnTo>
                  <a:lnTo>
                    <a:pt x="1" y="488"/>
                  </a:lnTo>
                  <a:lnTo>
                    <a:pt x="2" y="487"/>
                  </a:lnTo>
                  <a:lnTo>
                    <a:pt x="3" y="485"/>
                  </a:lnTo>
                  <a:lnTo>
                    <a:pt x="3" y="483"/>
                  </a:lnTo>
                  <a:lnTo>
                    <a:pt x="5" y="481"/>
                  </a:lnTo>
                  <a:lnTo>
                    <a:pt x="6" y="480"/>
                  </a:lnTo>
                  <a:lnTo>
                    <a:pt x="6" y="478"/>
                  </a:lnTo>
                  <a:lnTo>
                    <a:pt x="5" y="476"/>
                  </a:lnTo>
                  <a:lnTo>
                    <a:pt x="3" y="473"/>
                  </a:lnTo>
                  <a:lnTo>
                    <a:pt x="3" y="471"/>
                  </a:lnTo>
                  <a:lnTo>
                    <a:pt x="7" y="467"/>
                  </a:lnTo>
                  <a:lnTo>
                    <a:pt x="12" y="464"/>
                  </a:lnTo>
                  <a:lnTo>
                    <a:pt x="20" y="461"/>
                  </a:lnTo>
                  <a:lnTo>
                    <a:pt x="25" y="459"/>
                  </a:lnTo>
                  <a:lnTo>
                    <a:pt x="31" y="454"/>
                  </a:lnTo>
                  <a:lnTo>
                    <a:pt x="37" y="449"/>
                  </a:lnTo>
                  <a:lnTo>
                    <a:pt x="40" y="445"/>
                  </a:lnTo>
                  <a:lnTo>
                    <a:pt x="47" y="436"/>
                  </a:lnTo>
                  <a:lnTo>
                    <a:pt x="55" y="429"/>
                  </a:lnTo>
                  <a:lnTo>
                    <a:pt x="63" y="422"/>
                  </a:lnTo>
                  <a:lnTo>
                    <a:pt x="77" y="413"/>
                  </a:lnTo>
                  <a:lnTo>
                    <a:pt x="89" y="403"/>
                  </a:lnTo>
                  <a:lnTo>
                    <a:pt x="98" y="399"/>
                  </a:lnTo>
                  <a:lnTo>
                    <a:pt x="107" y="396"/>
                  </a:lnTo>
                  <a:lnTo>
                    <a:pt x="116" y="393"/>
                  </a:lnTo>
                  <a:lnTo>
                    <a:pt x="122" y="389"/>
                  </a:lnTo>
                  <a:lnTo>
                    <a:pt x="127" y="385"/>
                  </a:lnTo>
                  <a:lnTo>
                    <a:pt x="132" y="383"/>
                  </a:lnTo>
                  <a:lnTo>
                    <a:pt x="134" y="380"/>
                  </a:lnTo>
                  <a:lnTo>
                    <a:pt x="137" y="378"/>
                  </a:lnTo>
                  <a:lnTo>
                    <a:pt x="140" y="375"/>
                  </a:lnTo>
                  <a:lnTo>
                    <a:pt x="144" y="373"/>
                  </a:lnTo>
                  <a:lnTo>
                    <a:pt x="148" y="373"/>
                  </a:lnTo>
                  <a:close/>
                  <a:moveTo>
                    <a:pt x="370" y="231"/>
                  </a:moveTo>
                  <a:lnTo>
                    <a:pt x="372" y="232"/>
                  </a:lnTo>
                  <a:lnTo>
                    <a:pt x="375" y="232"/>
                  </a:lnTo>
                  <a:lnTo>
                    <a:pt x="377" y="233"/>
                  </a:lnTo>
                  <a:lnTo>
                    <a:pt x="380" y="235"/>
                  </a:lnTo>
                  <a:lnTo>
                    <a:pt x="382" y="236"/>
                  </a:lnTo>
                  <a:lnTo>
                    <a:pt x="383" y="240"/>
                  </a:lnTo>
                  <a:lnTo>
                    <a:pt x="385" y="243"/>
                  </a:lnTo>
                  <a:lnTo>
                    <a:pt x="385" y="247"/>
                  </a:lnTo>
                  <a:lnTo>
                    <a:pt x="385" y="250"/>
                  </a:lnTo>
                  <a:lnTo>
                    <a:pt x="387" y="251"/>
                  </a:lnTo>
                  <a:lnTo>
                    <a:pt x="388" y="252"/>
                  </a:lnTo>
                  <a:lnTo>
                    <a:pt x="391" y="253"/>
                  </a:lnTo>
                  <a:lnTo>
                    <a:pt x="393" y="252"/>
                  </a:lnTo>
                  <a:lnTo>
                    <a:pt x="395" y="250"/>
                  </a:lnTo>
                  <a:lnTo>
                    <a:pt x="396" y="250"/>
                  </a:lnTo>
                  <a:lnTo>
                    <a:pt x="398" y="248"/>
                  </a:lnTo>
                  <a:lnTo>
                    <a:pt x="400" y="247"/>
                  </a:lnTo>
                  <a:lnTo>
                    <a:pt x="401" y="247"/>
                  </a:lnTo>
                  <a:lnTo>
                    <a:pt x="402" y="247"/>
                  </a:lnTo>
                  <a:lnTo>
                    <a:pt x="406" y="248"/>
                  </a:lnTo>
                  <a:lnTo>
                    <a:pt x="407" y="250"/>
                  </a:lnTo>
                  <a:lnTo>
                    <a:pt x="408" y="252"/>
                  </a:lnTo>
                  <a:lnTo>
                    <a:pt x="408" y="255"/>
                  </a:lnTo>
                  <a:lnTo>
                    <a:pt x="408" y="256"/>
                  </a:lnTo>
                  <a:lnTo>
                    <a:pt x="410" y="258"/>
                  </a:lnTo>
                  <a:lnTo>
                    <a:pt x="410" y="261"/>
                  </a:lnTo>
                  <a:lnTo>
                    <a:pt x="412" y="263"/>
                  </a:lnTo>
                  <a:lnTo>
                    <a:pt x="416" y="266"/>
                  </a:lnTo>
                  <a:lnTo>
                    <a:pt x="420" y="267"/>
                  </a:lnTo>
                  <a:lnTo>
                    <a:pt x="422" y="270"/>
                  </a:lnTo>
                  <a:lnTo>
                    <a:pt x="424" y="272"/>
                  </a:lnTo>
                  <a:lnTo>
                    <a:pt x="427" y="275"/>
                  </a:lnTo>
                  <a:lnTo>
                    <a:pt x="427" y="278"/>
                  </a:lnTo>
                  <a:lnTo>
                    <a:pt x="427" y="282"/>
                  </a:lnTo>
                  <a:lnTo>
                    <a:pt x="427" y="284"/>
                  </a:lnTo>
                  <a:lnTo>
                    <a:pt x="427" y="288"/>
                  </a:lnTo>
                  <a:lnTo>
                    <a:pt x="427" y="291"/>
                  </a:lnTo>
                  <a:lnTo>
                    <a:pt x="429" y="294"/>
                  </a:lnTo>
                  <a:lnTo>
                    <a:pt x="431" y="294"/>
                  </a:lnTo>
                  <a:lnTo>
                    <a:pt x="432" y="296"/>
                  </a:lnTo>
                  <a:lnTo>
                    <a:pt x="433" y="297"/>
                  </a:lnTo>
                  <a:lnTo>
                    <a:pt x="434" y="299"/>
                  </a:lnTo>
                  <a:lnTo>
                    <a:pt x="436" y="302"/>
                  </a:lnTo>
                  <a:lnTo>
                    <a:pt x="437" y="306"/>
                  </a:lnTo>
                  <a:lnTo>
                    <a:pt x="438" y="308"/>
                  </a:lnTo>
                  <a:lnTo>
                    <a:pt x="437" y="312"/>
                  </a:lnTo>
                  <a:lnTo>
                    <a:pt x="436" y="314"/>
                  </a:lnTo>
                  <a:lnTo>
                    <a:pt x="433" y="316"/>
                  </a:lnTo>
                  <a:lnTo>
                    <a:pt x="429" y="317"/>
                  </a:lnTo>
                  <a:lnTo>
                    <a:pt x="424" y="318"/>
                  </a:lnTo>
                  <a:lnTo>
                    <a:pt x="421" y="317"/>
                  </a:lnTo>
                  <a:lnTo>
                    <a:pt x="417" y="316"/>
                  </a:lnTo>
                  <a:lnTo>
                    <a:pt x="416" y="314"/>
                  </a:lnTo>
                  <a:lnTo>
                    <a:pt x="413" y="312"/>
                  </a:lnTo>
                  <a:lnTo>
                    <a:pt x="413" y="308"/>
                  </a:lnTo>
                  <a:lnTo>
                    <a:pt x="412" y="306"/>
                  </a:lnTo>
                  <a:lnTo>
                    <a:pt x="412" y="302"/>
                  </a:lnTo>
                  <a:lnTo>
                    <a:pt x="412" y="299"/>
                  </a:lnTo>
                  <a:lnTo>
                    <a:pt x="412" y="298"/>
                  </a:lnTo>
                  <a:lnTo>
                    <a:pt x="411" y="297"/>
                  </a:lnTo>
                  <a:lnTo>
                    <a:pt x="408" y="297"/>
                  </a:lnTo>
                  <a:lnTo>
                    <a:pt x="406" y="297"/>
                  </a:lnTo>
                  <a:lnTo>
                    <a:pt x="402" y="297"/>
                  </a:lnTo>
                  <a:lnTo>
                    <a:pt x="398" y="297"/>
                  </a:lnTo>
                  <a:lnTo>
                    <a:pt x="395" y="296"/>
                  </a:lnTo>
                  <a:lnTo>
                    <a:pt x="392" y="294"/>
                  </a:lnTo>
                  <a:lnTo>
                    <a:pt x="390" y="293"/>
                  </a:lnTo>
                  <a:lnTo>
                    <a:pt x="387" y="292"/>
                  </a:lnTo>
                  <a:lnTo>
                    <a:pt x="385" y="293"/>
                  </a:lnTo>
                  <a:lnTo>
                    <a:pt x="382" y="294"/>
                  </a:lnTo>
                  <a:lnTo>
                    <a:pt x="381" y="296"/>
                  </a:lnTo>
                  <a:lnTo>
                    <a:pt x="381" y="298"/>
                  </a:lnTo>
                  <a:lnTo>
                    <a:pt x="380" y="299"/>
                  </a:lnTo>
                  <a:lnTo>
                    <a:pt x="378" y="302"/>
                  </a:lnTo>
                  <a:lnTo>
                    <a:pt x="377" y="302"/>
                  </a:lnTo>
                  <a:lnTo>
                    <a:pt x="370" y="304"/>
                  </a:lnTo>
                  <a:lnTo>
                    <a:pt x="361" y="303"/>
                  </a:lnTo>
                  <a:lnTo>
                    <a:pt x="352" y="299"/>
                  </a:lnTo>
                  <a:lnTo>
                    <a:pt x="346" y="294"/>
                  </a:lnTo>
                  <a:lnTo>
                    <a:pt x="342" y="289"/>
                  </a:lnTo>
                  <a:lnTo>
                    <a:pt x="344" y="287"/>
                  </a:lnTo>
                  <a:lnTo>
                    <a:pt x="346" y="284"/>
                  </a:lnTo>
                  <a:lnTo>
                    <a:pt x="349" y="283"/>
                  </a:lnTo>
                  <a:lnTo>
                    <a:pt x="352" y="281"/>
                  </a:lnTo>
                  <a:lnTo>
                    <a:pt x="355" y="281"/>
                  </a:lnTo>
                  <a:lnTo>
                    <a:pt x="357" y="281"/>
                  </a:lnTo>
                  <a:lnTo>
                    <a:pt x="361" y="279"/>
                  </a:lnTo>
                  <a:lnTo>
                    <a:pt x="362" y="278"/>
                  </a:lnTo>
                  <a:lnTo>
                    <a:pt x="366" y="277"/>
                  </a:lnTo>
                  <a:lnTo>
                    <a:pt x="367" y="275"/>
                  </a:lnTo>
                  <a:lnTo>
                    <a:pt x="367" y="273"/>
                  </a:lnTo>
                  <a:lnTo>
                    <a:pt x="366" y="271"/>
                  </a:lnTo>
                  <a:lnTo>
                    <a:pt x="365" y="268"/>
                  </a:lnTo>
                  <a:lnTo>
                    <a:pt x="362" y="266"/>
                  </a:lnTo>
                  <a:lnTo>
                    <a:pt x="360" y="265"/>
                  </a:lnTo>
                  <a:lnTo>
                    <a:pt x="357" y="263"/>
                  </a:lnTo>
                  <a:lnTo>
                    <a:pt x="355" y="261"/>
                  </a:lnTo>
                  <a:lnTo>
                    <a:pt x="352" y="261"/>
                  </a:lnTo>
                  <a:lnTo>
                    <a:pt x="351" y="260"/>
                  </a:lnTo>
                  <a:lnTo>
                    <a:pt x="349" y="260"/>
                  </a:lnTo>
                  <a:lnTo>
                    <a:pt x="346" y="260"/>
                  </a:lnTo>
                  <a:lnTo>
                    <a:pt x="345" y="260"/>
                  </a:lnTo>
                  <a:lnTo>
                    <a:pt x="344" y="258"/>
                  </a:lnTo>
                  <a:lnTo>
                    <a:pt x="341" y="258"/>
                  </a:lnTo>
                  <a:lnTo>
                    <a:pt x="341" y="256"/>
                  </a:lnTo>
                  <a:lnTo>
                    <a:pt x="340" y="252"/>
                  </a:lnTo>
                  <a:lnTo>
                    <a:pt x="342" y="248"/>
                  </a:lnTo>
                  <a:lnTo>
                    <a:pt x="344" y="245"/>
                  </a:lnTo>
                  <a:lnTo>
                    <a:pt x="346" y="241"/>
                  </a:lnTo>
                  <a:lnTo>
                    <a:pt x="350" y="237"/>
                  </a:lnTo>
                  <a:lnTo>
                    <a:pt x="355" y="235"/>
                  </a:lnTo>
                  <a:lnTo>
                    <a:pt x="358" y="233"/>
                  </a:lnTo>
                  <a:lnTo>
                    <a:pt x="362" y="232"/>
                  </a:lnTo>
                  <a:lnTo>
                    <a:pt x="366" y="231"/>
                  </a:lnTo>
                  <a:lnTo>
                    <a:pt x="370" y="231"/>
                  </a:lnTo>
                  <a:close/>
                  <a:moveTo>
                    <a:pt x="1432" y="0"/>
                  </a:moveTo>
                  <a:lnTo>
                    <a:pt x="1435" y="0"/>
                  </a:lnTo>
                  <a:lnTo>
                    <a:pt x="1437" y="1"/>
                  </a:lnTo>
                  <a:lnTo>
                    <a:pt x="1441" y="3"/>
                  </a:lnTo>
                  <a:lnTo>
                    <a:pt x="1444" y="6"/>
                  </a:lnTo>
                  <a:lnTo>
                    <a:pt x="1444" y="6"/>
                  </a:lnTo>
                  <a:lnTo>
                    <a:pt x="1445" y="7"/>
                  </a:lnTo>
                  <a:lnTo>
                    <a:pt x="1447" y="8"/>
                  </a:lnTo>
                  <a:lnTo>
                    <a:pt x="1448" y="10"/>
                  </a:lnTo>
                  <a:lnTo>
                    <a:pt x="1451" y="11"/>
                  </a:lnTo>
                  <a:lnTo>
                    <a:pt x="1452" y="12"/>
                  </a:lnTo>
                  <a:lnTo>
                    <a:pt x="1453" y="12"/>
                  </a:lnTo>
                  <a:lnTo>
                    <a:pt x="1455" y="11"/>
                  </a:lnTo>
                  <a:lnTo>
                    <a:pt x="1453" y="10"/>
                  </a:lnTo>
                  <a:lnTo>
                    <a:pt x="1452" y="7"/>
                  </a:lnTo>
                  <a:lnTo>
                    <a:pt x="1451" y="5"/>
                  </a:lnTo>
                  <a:lnTo>
                    <a:pt x="1450" y="2"/>
                  </a:lnTo>
                  <a:lnTo>
                    <a:pt x="1450" y="1"/>
                  </a:lnTo>
                  <a:lnTo>
                    <a:pt x="1448" y="1"/>
                  </a:lnTo>
                  <a:lnTo>
                    <a:pt x="1451" y="1"/>
                  </a:lnTo>
                  <a:lnTo>
                    <a:pt x="1453" y="1"/>
                  </a:lnTo>
                  <a:lnTo>
                    <a:pt x="1457" y="2"/>
                  </a:lnTo>
                  <a:lnTo>
                    <a:pt x="1460" y="2"/>
                  </a:lnTo>
                  <a:lnTo>
                    <a:pt x="1462" y="3"/>
                  </a:lnTo>
                  <a:lnTo>
                    <a:pt x="1465" y="2"/>
                  </a:lnTo>
                  <a:lnTo>
                    <a:pt x="1466" y="2"/>
                  </a:lnTo>
                  <a:lnTo>
                    <a:pt x="1468" y="1"/>
                  </a:lnTo>
                  <a:lnTo>
                    <a:pt x="1470" y="1"/>
                  </a:lnTo>
                  <a:lnTo>
                    <a:pt x="1472" y="1"/>
                  </a:lnTo>
                  <a:lnTo>
                    <a:pt x="1480" y="3"/>
                  </a:lnTo>
                  <a:lnTo>
                    <a:pt x="1486" y="7"/>
                  </a:lnTo>
                  <a:lnTo>
                    <a:pt x="1493" y="8"/>
                  </a:lnTo>
                  <a:lnTo>
                    <a:pt x="1496" y="7"/>
                  </a:lnTo>
                  <a:lnTo>
                    <a:pt x="1497" y="6"/>
                  </a:lnTo>
                  <a:lnTo>
                    <a:pt x="1501" y="7"/>
                  </a:lnTo>
                  <a:lnTo>
                    <a:pt x="1503" y="8"/>
                  </a:lnTo>
                  <a:lnTo>
                    <a:pt x="1508" y="10"/>
                  </a:lnTo>
                  <a:lnTo>
                    <a:pt x="1513" y="11"/>
                  </a:lnTo>
                  <a:lnTo>
                    <a:pt x="1518" y="12"/>
                  </a:lnTo>
                  <a:lnTo>
                    <a:pt x="1522" y="13"/>
                  </a:lnTo>
                  <a:lnTo>
                    <a:pt x="1538" y="17"/>
                  </a:lnTo>
                  <a:lnTo>
                    <a:pt x="1553" y="23"/>
                  </a:lnTo>
                  <a:lnTo>
                    <a:pt x="1556" y="26"/>
                  </a:lnTo>
                  <a:lnTo>
                    <a:pt x="1558" y="28"/>
                  </a:lnTo>
                  <a:lnTo>
                    <a:pt x="1559" y="31"/>
                  </a:lnTo>
                  <a:lnTo>
                    <a:pt x="1561" y="32"/>
                  </a:lnTo>
                  <a:lnTo>
                    <a:pt x="1564" y="34"/>
                  </a:lnTo>
                  <a:lnTo>
                    <a:pt x="1574" y="34"/>
                  </a:lnTo>
                  <a:lnTo>
                    <a:pt x="1583" y="37"/>
                  </a:lnTo>
                  <a:lnTo>
                    <a:pt x="1591" y="42"/>
                  </a:lnTo>
                  <a:lnTo>
                    <a:pt x="1598" y="44"/>
                  </a:lnTo>
                  <a:lnTo>
                    <a:pt x="1602" y="47"/>
                  </a:lnTo>
                  <a:lnTo>
                    <a:pt x="1605" y="49"/>
                  </a:lnTo>
                  <a:lnTo>
                    <a:pt x="1607" y="52"/>
                  </a:lnTo>
                  <a:lnTo>
                    <a:pt x="1607" y="54"/>
                  </a:lnTo>
                  <a:lnTo>
                    <a:pt x="1605" y="56"/>
                  </a:lnTo>
                  <a:lnTo>
                    <a:pt x="1603" y="58"/>
                  </a:lnTo>
                  <a:lnTo>
                    <a:pt x="1595" y="58"/>
                  </a:lnTo>
                  <a:lnTo>
                    <a:pt x="1593" y="58"/>
                  </a:lnTo>
                  <a:lnTo>
                    <a:pt x="1592" y="58"/>
                  </a:lnTo>
                  <a:lnTo>
                    <a:pt x="1591" y="59"/>
                  </a:lnTo>
                  <a:lnTo>
                    <a:pt x="1588" y="58"/>
                  </a:lnTo>
                  <a:lnTo>
                    <a:pt x="1584" y="58"/>
                  </a:lnTo>
                  <a:lnTo>
                    <a:pt x="1546" y="49"/>
                  </a:lnTo>
                  <a:lnTo>
                    <a:pt x="1543" y="49"/>
                  </a:lnTo>
                  <a:lnTo>
                    <a:pt x="1542" y="48"/>
                  </a:lnTo>
                  <a:lnTo>
                    <a:pt x="1541" y="49"/>
                  </a:lnTo>
                  <a:lnTo>
                    <a:pt x="1539" y="49"/>
                  </a:lnTo>
                  <a:lnTo>
                    <a:pt x="1539" y="49"/>
                  </a:lnTo>
                  <a:lnTo>
                    <a:pt x="1538" y="49"/>
                  </a:lnTo>
                  <a:lnTo>
                    <a:pt x="1534" y="51"/>
                  </a:lnTo>
                  <a:lnTo>
                    <a:pt x="1531" y="51"/>
                  </a:lnTo>
                  <a:lnTo>
                    <a:pt x="1527" y="51"/>
                  </a:lnTo>
                  <a:lnTo>
                    <a:pt x="1524" y="49"/>
                  </a:lnTo>
                  <a:lnTo>
                    <a:pt x="1522" y="49"/>
                  </a:lnTo>
                  <a:lnTo>
                    <a:pt x="1519" y="51"/>
                  </a:lnTo>
                  <a:lnTo>
                    <a:pt x="1518" y="51"/>
                  </a:lnTo>
                  <a:lnTo>
                    <a:pt x="1516" y="51"/>
                  </a:lnTo>
                  <a:lnTo>
                    <a:pt x="1512" y="51"/>
                  </a:lnTo>
                  <a:lnTo>
                    <a:pt x="1510" y="49"/>
                  </a:lnTo>
                  <a:lnTo>
                    <a:pt x="1498" y="49"/>
                  </a:lnTo>
                  <a:lnTo>
                    <a:pt x="1496" y="49"/>
                  </a:lnTo>
                  <a:lnTo>
                    <a:pt x="1493" y="49"/>
                  </a:lnTo>
                  <a:lnTo>
                    <a:pt x="1491" y="51"/>
                  </a:lnTo>
                  <a:lnTo>
                    <a:pt x="1488" y="51"/>
                  </a:lnTo>
                  <a:lnTo>
                    <a:pt x="1486" y="51"/>
                  </a:lnTo>
                  <a:lnTo>
                    <a:pt x="1485" y="52"/>
                  </a:lnTo>
                  <a:lnTo>
                    <a:pt x="1486" y="52"/>
                  </a:lnTo>
                  <a:lnTo>
                    <a:pt x="1490" y="53"/>
                  </a:lnTo>
                  <a:lnTo>
                    <a:pt x="1493" y="53"/>
                  </a:lnTo>
                  <a:lnTo>
                    <a:pt x="1496" y="53"/>
                  </a:lnTo>
                  <a:lnTo>
                    <a:pt x="1498" y="52"/>
                  </a:lnTo>
                  <a:lnTo>
                    <a:pt x="1507" y="52"/>
                  </a:lnTo>
                  <a:lnTo>
                    <a:pt x="1516" y="54"/>
                  </a:lnTo>
                  <a:lnTo>
                    <a:pt x="1524" y="56"/>
                  </a:lnTo>
                  <a:lnTo>
                    <a:pt x="1546" y="56"/>
                  </a:lnTo>
                  <a:lnTo>
                    <a:pt x="1554" y="54"/>
                  </a:lnTo>
                  <a:lnTo>
                    <a:pt x="1564" y="56"/>
                  </a:lnTo>
                  <a:lnTo>
                    <a:pt x="1574" y="61"/>
                  </a:lnTo>
                  <a:lnTo>
                    <a:pt x="1582" y="63"/>
                  </a:lnTo>
                  <a:lnTo>
                    <a:pt x="1591" y="66"/>
                  </a:lnTo>
                  <a:lnTo>
                    <a:pt x="1598" y="68"/>
                  </a:lnTo>
                  <a:lnTo>
                    <a:pt x="1600" y="67"/>
                  </a:lnTo>
                  <a:lnTo>
                    <a:pt x="1603" y="66"/>
                  </a:lnTo>
                  <a:lnTo>
                    <a:pt x="1605" y="66"/>
                  </a:lnTo>
                  <a:lnTo>
                    <a:pt x="1609" y="66"/>
                  </a:lnTo>
                  <a:lnTo>
                    <a:pt x="1614" y="67"/>
                  </a:lnTo>
                  <a:lnTo>
                    <a:pt x="1619" y="68"/>
                  </a:lnTo>
                  <a:lnTo>
                    <a:pt x="1622" y="68"/>
                  </a:lnTo>
                  <a:lnTo>
                    <a:pt x="1624" y="71"/>
                  </a:lnTo>
                  <a:lnTo>
                    <a:pt x="1625" y="72"/>
                  </a:lnTo>
                  <a:lnTo>
                    <a:pt x="1628" y="74"/>
                  </a:lnTo>
                  <a:lnTo>
                    <a:pt x="1629" y="76"/>
                  </a:lnTo>
                  <a:lnTo>
                    <a:pt x="1630" y="78"/>
                  </a:lnTo>
                  <a:lnTo>
                    <a:pt x="1629" y="80"/>
                  </a:lnTo>
                  <a:lnTo>
                    <a:pt x="1629" y="82"/>
                  </a:lnTo>
                  <a:lnTo>
                    <a:pt x="1629" y="84"/>
                  </a:lnTo>
                  <a:lnTo>
                    <a:pt x="1628" y="87"/>
                  </a:lnTo>
                  <a:lnTo>
                    <a:pt x="1629" y="89"/>
                  </a:lnTo>
                  <a:lnTo>
                    <a:pt x="1629" y="90"/>
                  </a:lnTo>
                  <a:lnTo>
                    <a:pt x="1632" y="92"/>
                  </a:lnTo>
                  <a:lnTo>
                    <a:pt x="1633" y="93"/>
                  </a:lnTo>
                  <a:lnTo>
                    <a:pt x="1635" y="93"/>
                  </a:lnTo>
                  <a:lnTo>
                    <a:pt x="1638" y="93"/>
                  </a:lnTo>
                  <a:lnTo>
                    <a:pt x="1640" y="93"/>
                  </a:lnTo>
                  <a:lnTo>
                    <a:pt x="1643" y="92"/>
                  </a:lnTo>
                  <a:lnTo>
                    <a:pt x="1643" y="90"/>
                  </a:lnTo>
                  <a:lnTo>
                    <a:pt x="1644" y="89"/>
                  </a:lnTo>
                  <a:lnTo>
                    <a:pt x="1645" y="90"/>
                  </a:lnTo>
                  <a:lnTo>
                    <a:pt x="1647" y="90"/>
                  </a:lnTo>
                  <a:lnTo>
                    <a:pt x="1649" y="92"/>
                  </a:lnTo>
                  <a:lnTo>
                    <a:pt x="1653" y="94"/>
                  </a:lnTo>
                  <a:lnTo>
                    <a:pt x="1655" y="98"/>
                  </a:lnTo>
                  <a:lnTo>
                    <a:pt x="1658" y="100"/>
                  </a:lnTo>
                  <a:lnTo>
                    <a:pt x="1662" y="102"/>
                  </a:lnTo>
                  <a:lnTo>
                    <a:pt x="1665" y="102"/>
                  </a:lnTo>
                  <a:lnTo>
                    <a:pt x="1669" y="104"/>
                  </a:lnTo>
                  <a:lnTo>
                    <a:pt x="1673" y="107"/>
                  </a:lnTo>
                  <a:lnTo>
                    <a:pt x="1676" y="110"/>
                  </a:lnTo>
                  <a:lnTo>
                    <a:pt x="1679" y="113"/>
                  </a:lnTo>
                  <a:lnTo>
                    <a:pt x="1680" y="115"/>
                  </a:lnTo>
                  <a:lnTo>
                    <a:pt x="1683" y="118"/>
                  </a:lnTo>
                  <a:lnTo>
                    <a:pt x="1685" y="120"/>
                  </a:lnTo>
                  <a:lnTo>
                    <a:pt x="1688" y="122"/>
                  </a:lnTo>
                  <a:lnTo>
                    <a:pt x="1689" y="124"/>
                  </a:lnTo>
                  <a:lnTo>
                    <a:pt x="1689" y="125"/>
                  </a:lnTo>
                  <a:lnTo>
                    <a:pt x="1689" y="127"/>
                  </a:lnTo>
                  <a:lnTo>
                    <a:pt x="1688" y="128"/>
                  </a:lnTo>
                  <a:lnTo>
                    <a:pt x="1686" y="129"/>
                  </a:lnTo>
                  <a:lnTo>
                    <a:pt x="1686" y="130"/>
                  </a:lnTo>
                  <a:lnTo>
                    <a:pt x="1684" y="131"/>
                  </a:lnTo>
                  <a:lnTo>
                    <a:pt x="1683" y="133"/>
                  </a:lnTo>
                  <a:lnTo>
                    <a:pt x="1681" y="135"/>
                  </a:lnTo>
                  <a:lnTo>
                    <a:pt x="1680" y="138"/>
                  </a:lnTo>
                  <a:lnTo>
                    <a:pt x="1679" y="138"/>
                  </a:lnTo>
                  <a:lnTo>
                    <a:pt x="1678" y="138"/>
                  </a:lnTo>
                  <a:lnTo>
                    <a:pt x="1676" y="138"/>
                  </a:lnTo>
                  <a:lnTo>
                    <a:pt x="1668" y="138"/>
                  </a:lnTo>
                  <a:lnTo>
                    <a:pt x="1665" y="139"/>
                  </a:lnTo>
                  <a:lnTo>
                    <a:pt x="1663" y="140"/>
                  </a:lnTo>
                  <a:lnTo>
                    <a:pt x="1660" y="141"/>
                  </a:lnTo>
                  <a:lnTo>
                    <a:pt x="1658" y="141"/>
                  </a:lnTo>
                  <a:lnTo>
                    <a:pt x="1655" y="141"/>
                  </a:lnTo>
                  <a:lnTo>
                    <a:pt x="1647" y="140"/>
                  </a:lnTo>
                  <a:lnTo>
                    <a:pt x="1638" y="139"/>
                  </a:lnTo>
                  <a:lnTo>
                    <a:pt x="1627" y="135"/>
                  </a:lnTo>
                  <a:lnTo>
                    <a:pt x="1622" y="134"/>
                  </a:lnTo>
                  <a:lnTo>
                    <a:pt x="1618" y="133"/>
                  </a:lnTo>
                  <a:lnTo>
                    <a:pt x="1613" y="131"/>
                  </a:lnTo>
                  <a:lnTo>
                    <a:pt x="1608" y="130"/>
                  </a:lnTo>
                  <a:lnTo>
                    <a:pt x="1595" y="130"/>
                  </a:lnTo>
                  <a:lnTo>
                    <a:pt x="1588" y="129"/>
                  </a:lnTo>
                  <a:lnTo>
                    <a:pt x="1583" y="129"/>
                  </a:lnTo>
                  <a:lnTo>
                    <a:pt x="1578" y="130"/>
                  </a:lnTo>
                  <a:lnTo>
                    <a:pt x="1572" y="130"/>
                  </a:lnTo>
                  <a:lnTo>
                    <a:pt x="1558" y="130"/>
                  </a:lnTo>
                  <a:lnTo>
                    <a:pt x="1556" y="130"/>
                  </a:lnTo>
                  <a:lnTo>
                    <a:pt x="1553" y="130"/>
                  </a:lnTo>
                  <a:lnTo>
                    <a:pt x="1551" y="131"/>
                  </a:lnTo>
                  <a:lnTo>
                    <a:pt x="1548" y="131"/>
                  </a:lnTo>
                  <a:lnTo>
                    <a:pt x="1548" y="133"/>
                  </a:lnTo>
                  <a:lnTo>
                    <a:pt x="1548" y="134"/>
                  </a:lnTo>
                  <a:lnTo>
                    <a:pt x="1548" y="136"/>
                  </a:lnTo>
                  <a:lnTo>
                    <a:pt x="1549" y="139"/>
                  </a:lnTo>
                  <a:lnTo>
                    <a:pt x="1549" y="141"/>
                  </a:lnTo>
                  <a:lnTo>
                    <a:pt x="1551" y="144"/>
                  </a:lnTo>
                  <a:lnTo>
                    <a:pt x="1553" y="146"/>
                  </a:lnTo>
                  <a:lnTo>
                    <a:pt x="1557" y="148"/>
                  </a:lnTo>
                  <a:lnTo>
                    <a:pt x="1559" y="148"/>
                  </a:lnTo>
                  <a:lnTo>
                    <a:pt x="1561" y="146"/>
                  </a:lnTo>
                  <a:lnTo>
                    <a:pt x="1562" y="145"/>
                  </a:lnTo>
                  <a:lnTo>
                    <a:pt x="1563" y="144"/>
                  </a:lnTo>
                  <a:lnTo>
                    <a:pt x="1563" y="143"/>
                  </a:lnTo>
                  <a:lnTo>
                    <a:pt x="1564" y="141"/>
                  </a:lnTo>
                  <a:lnTo>
                    <a:pt x="1566" y="140"/>
                  </a:lnTo>
                  <a:lnTo>
                    <a:pt x="1569" y="140"/>
                  </a:lnTo>
                  <a:lnTo>
                    <a:pt x="1573" y="140"/>
                  </a:lnTo>
                  <a:lnTo>
                    <a:pt x="1576" y="140"/>
                  </a:lnTo>
                  <a:lnTo>
                    <a:pt x="1579" y="141"/>
                  </a:lnTo>
                  <a:lnTo>
                    <a:pt x="1583" y="143"/>
                  </a:lnTo>
                  <a:lnTo>
                    <a:pt x="1587" y="143"/>
                  </a:lnTo>
                  <a:lnTo>
                    <a:pt x="1591" y="143"/>
                  </a:lnTo>
                  <a:lnTo>
                    <a:pt x="1593" y="141"/>
                  </a:lnTo>
                  <a:lnTo>
                    <a:pt x="1600" y="139"/>
                  </a:lnTo>
                  <a:lnTo>
                    <a:pt x="1608" y="139"/>
                  </a:lnTo>
                  <a:lnTo>
                    <a:pt x="1619" y="141"/>
                  </a:lnTo>
                  <a:lnTo>
                    <a:pt x="1633" y="148"/>
                  </a:lnTo>
                  <a:lnTo>
                    <a:pt x="1648" y="151"/>
                  </a:lnTo>
                  <a:lnTo>
                    <a:pt x="1653" y="154"/>
                  </a:lnTo>
                  <a:lnTo>
                    <a:pt x="1657" y="156"/>
                  </a:lnTo>
                  <a:lnTo>
                    <a:pt x="1659" y="159"/>
                  </a:lnTo>
                  <a:lnTo>
                    <a:pt x="1660" y="164"/>
                  </a:lnTo>
                  <a:lnTo>
                    <a:pt x="1662" y="166"/>
                  </a:lnTo>
                  <a:lnTo>
                    <a:pt x="1660" y="169"/>
                  </a:lnTo>
                  <a:lnTo>
                    <a:pt x="1659" y="170"/>
                  </a:lnTo>
                  <a:lnTo>
                    <a:pt x="1658" y="170"/>
                  </a:lnTo>
                  <a:lnTo>
                    <a:pt x="1655" y="170"/>
                  </a:lnTo>
                  <a:lnTo>
                    <a:pt x="1653" y="171"/>
                  </a:lnTo>
                  <a:lnTo>
                    <a:pt x="1650" y="171"/>
                  </a:lnTo>
                  <a:lnTo>
                    <a:pt x="1648" y="173"/>
                  </a:lnTo>
                  <a:lnTo>
                    <a:pt x="1645" y="173"/>
                  </a:lnTo>
                  <a:lnTo>
                    <a:pt x="1644" y="174"/>
                  </a:lnTo>
                  <a:lnTo>
                    <a:pt x="1642" y="175"/>
                  </a:lnTo>
                  <a:lnTo>
                    <a:pt x="1640" y="178"/>
                  </a:lnTo>
                  <a:lnTo>
                    <a:pt x="1639" y="180"/>
                  </a:lnTo>
                  <a:lnTo>
                    <a:pt x="1639" y="182"/>
                  </a:lnTo>
                  <a:lnTo>
                    <a:pt x="1642" y="184"/>
                  </a:lnTo>
                  <a:lnTo>
                    <a:pt x="1645" y="184"/>
                  </a:lnTo>
                  <a:lnTo>
                    <a:pt x="1648" y="184"/>
                  </a:lnTo>
                  <a:lnTo>
                    <a:pt x="1650" y="182"/>
                  </a:lnTo>
                  <a:lnTo>
                    <a:pt x="1653" y="181"/>
                  </a:lnTo>
                  <a:lnTo>
                    <a:pt x="1655" y="180"/>
                  </a:lnTo>
                  <a:lnTo>
                    <a:pt x="1655" y="180"/>
                  </a:lnTo>
                  <a:lnTo>
                    <a:pt x="1662" y="179"/>
                  </a:lnTo>
                  <a:lnTo>
                    <a:pt x="1669" y="179"/>
                  </a:lnTo>
                  <a:lnTo>
                    <a:pt x="1676" y="178"/>
                  </a:lnTo>
                  <a:lnTo>
                    <a:pt x="1679" y="176"/>
                  </a:lnTo>
                  <a:lnTo>
                    <a:pt x="1679" y="175"/>
                  </a:lnTo>
                  <a:lnTo>
                    <a:pt x="1680" y="173"/>
                  </a:lnTo>
                  <a:lnTo>
                    <a:pt x="1679" y="170"/>
                  </a:lnTo>
                  <a:lnTo>
                    <a:pt x="1679" y="169"/>
                  </a:lnTo>
                  <a:lnTo>
                    <a:pt x="1679" y="166"/>
                  </a:lnTo>
                  <a:lnTo>
                    <a:pt x="1678" y="164"/>
                  </a:lnTo>
                  <a:lnTo>
                    <a:pt x="1679" y="161"/>
                  </a:lnTo>
                  <a:lnTo>
                    <a:pt x="1679" y="160"/>
                  </a:lnTo>
                  <a:lnTo>
                    <a:pt x="1681" y="159"/>
                  </a:lnTo>
                  <a:lnTo>
                    <a:pt x="1684" y="158"/>
                  </a:lnTo>
                  <a:lnTo>
                    <a:pt x="1686" y="158"/>
                  </a:lnTo>
                  <a:lnTo>
                    <a:pt x="1690" y="159"/>
                  </a:lnTo>
                  <a:lnTo>
                    <a:pt x="1694" y="160"/>
                  </a:lnTo>
                  <a:lnTo>
                    <a:pt x="1696" y="161"/>
                  </a:lnTo>
                  <a:lnTo>
                    <a:pt x="1700" y="165"/>
                  </a:lnTo>
                  <a:lnTo>
                    <a:pt x="1703" y="169"/>
                  </a:lnTo>
                  <a:lnTo>
                    <a:pt x="1704" y="173"/>
                  </a:lnTo>
                  <a:lnTo>
                    <a:pt x="1705" y="175"/>
                  </a:lnTo>
                  <a:lnTo>
                    <a:pt x="1705" y="178"/>
                  </a:lnTo>
                  <a:lnTo>
                    <a:pt x="1709" y="190"/>
                  </a:lnTo>
                  <a:lnTo>
                    <a:pt x="1715" y="204"/>
                  </a:lnTo>
                  <a:lnTo>
                    <a:pt x="1715" y="214"/>
                  </a:lnTo>
                  <a:lnTo>
                    <a:pt x="1714" y="216"/>
                  </a:lnTo>
                  <a:lnTo>
                    <a:pt x="1714" y="217"/>
                  </a:lnTo>
                  <a:lnTo>
                    <a:pt x="1715" y="220"/>
                  </a:lnTo>
                  <a:lnTo>
                    <a:pt x="1715" y="221"/>
                  </a:lnTo>
                  <a:lnTo>
                    <a:pt x="1715" y="226"/>
                  </a:lnTo>
                  <a:lnTo>
                    <a:pt x="1715" y="230"/>
                  </a:lnTo>
                  <a:lnTo>
                    <a:pt x="1713" y="232"/>
                  </a:lnTo>
                  <a:lnTo>
                    <a:pt x="1711" y="235"/>
                  </a:lnTo>
                  <a:lnTo>
                    <a:pt x="1710" y="237"/>
                  </a:lnTo>
                  <a:lnTo>
                    <a:pt x="1710" y="240"/>
                  </a:lnTo>
                  <a:lnTo>
                    <a:pt x="1710" y="242"/>
                  </a:lnTo>
                  <a:lnTo>
                    <a:pt x="1713" y="247"/>
                  </a:lnTo>
                  <a:lnTo>
                    <a:pt x="1715" y="247"/>
                  </a:lnTo>
                  <a:lnTo>
                    <a:pt x="1716" y="245"/>
                  </a:lnTo>
                  <a:lnTo>
                    <a:pt x="1719" y="243"/>
                  </a:lnTo>
                  <a:lnTo>
                    <a:pt x="1720" y="242"/>
                  </a:lnTo>
                  <a:lnTo>
                    <a:pt x="1720" y="241"/>
                  </a:lnTo>
                  <a:lnTo>
                    <a:pt x="1721" y="238"/>
                  </a:lnTo>
                  <a:lnTo>
                    <a:pt x="1721" y="236"/>
                  </a:lnTo>
                  <a:lnTo>
                    <a:pt x="1721" y="235"/>
                  </a:lnTo>
                  <a:lnTo>
                    <a:pt x="1723" y="235"/>
                  </a:lnTo>
                  <a:lnTo>
                    <a:pt x="1725" y="233"/>
                  </a:lnTo>
                  <a:lnTo>
                    <a:pt x="1726" y="232"/>
                  </a:lnTo>
                  <a:lnTo>
                    <a:pt x="1728" y="231"/>
                  </a:lnTo>
                  <a:lnTo>
                    <a:pt x="1729" y="230"/>
                  </a:lnTo>
                  <a:lnTo>
                    <a:pt x="1729" y="219"/>
                  </a:lnTo>
                  <a:lnTo>
                    <a:pt x="1729" y="216"/>
                  </a:lnTo>
                  <a:lnTo>
                    <a:pt x="1729" y="215"/>
                  </a:lnTo>
                  <a:lnTo>
                    <a:pt x="1730" y="212"/>
                  </a:lnTo>
                  <a:lnTo>
                    <a:pt x="1731" y="211"/>
                  </a:lnTo>
                  <a:lnTo>
                    <a:pt x="1731" y="209"/>
                  </a:lnTo>
                  <a:lnTo>
                    <a:pt x="1733" y="206"/>
                  </a:lnTo>
                  <a:lnTo>
                    <a:pt x="1733" y="205"/>
                  </a:lnTo>
                  <a:lnTo>
                    <a:pt x="1734" y="202"/>
                  </a:lnTo>
                  <a:lnTo>
                    <a:pt x="1734" y="201"/>
                  </a:lnTo>
                  <a:lnTo>
                    <a:pt x="1733" y="199"/>
                  </a:lnTo>
                  <a:lnTo>
                    <a:pt x="1731" y="196"/>
                  </a:lnTo>
                  <a:lnTo>
                    <a:pt x="1729" y="192"/>
                  </a:lnTo>
                  <a:lnTo>
                    <a:pt x="1728" y="191"/>
                  </a:lnTo>
                  <a:lnTo>
                    <a:pt x="1726" y="190"/>
                  </a:lnTo>
                  <a:lnTo>
                    <a:pt x="1728" y="190"/>
                  </a:lnTo>
                  <a:lnTo>
                    <a:pt x="1728" y="190"/>
                  </a:lnTo>
                  <a:lnTo>
                    <a:pt x="1730" y="190"/>
                  </a:lnTo>
                  <a:lnTo>
                    <a:pt x="1731" y="191"/>
                  </a:lnTo>
                  <a:lnTo>
                    <a:pt x="1733" y="192"/>
                  </a:lnTo>
                  <a:lnTo>
                    <a:pt x="1734" y="192"/>
                  </a:lnTo>
                  <a:lnTo>
                    <a:pt x="1741" y="201"/>
                  </a:lnTo>
                  <a:lnTo>
                    <a:pt x="1744" y="202"/>
                  </a:lnTo>
                  <a:lnTo>
                    <a:pt x="1745" y="205"/>
                  </a:lnTo>
                  <a:lnTo>
                    <a:pt x="1746" y="205"/>
                  </a:lnTo>
                  <a:lnTo>
                    <a:pt x="1747" y="206"/>
                  </a:lnTo>
                  <a:lnTo>
                    <a:pt x="1750" y="206"/>
                  </a:lnTo>
                  <a:lnTo>
                    <a:pt x="1752" y="206"/>
                  </a:lnTo>
                  <a:lnTo>
                    <a:pt x="1752" y="206"/>
                  </a:lnTo>
                  <a:lnTo>
                    <a:pt x="1754" y="207"/>
                  </a:lnTo>
                  <a:lnTo>
                    <a:pt x="1755" y="209"/>
                  </a:lnTo>
                  <a:lnTo>
                    <a:pt x="1756" y="211"/>
                  </a:lnTo>
                  <a:lnTo>
                    <a:pt x="1759" y="212"/>
                  </a:lnTo>
                  <a:lnTo>
                    <a:pt x="1760" y="214"/>
                  </a:lnTo>
                  <a:lnTo>
                    <a:pt x="1762" y="215"/>
                  </a:lnTo>
                  <a:lnTo>
                    <a:pt x="1765" y="216"/>
                  </a:lnTo>
                  <a:lnTo>
                    <a:pt x="1767" y="217"/>
                  </a:lnTo>
                  <a:lnTo>
                    <a:pt x="1770" y="217"/>
                  </a:lnTo>
                  <a:lnTo>
                    <a:pt x="1771" y="217"/>
                  </a:lnTo>
                  <a:lnTo>
                    <a:pt x="1772" y="216"/>
                  </a:lnTo>
                  <a:lnTo>
                    <a:pt x="1771" y="214"/>
                  </a:lnTo>
                  <a:lnTo>
                    <a:pt x="1770" y="211"/>
                  </a:lnTo>
                  <a:lnTo>
                    <a:pt x="1767" y="209"/>
                  </a:lnTo>
                  <a:lnTo>
                    <a:pt x="1764" y="206"/>
                  </a:lnTo>
                  <a:lnTo>
                    <a:pt x="1760" y="204"/>
                  </a:lnTo>
                  <a:lnTo>
                    <a:pt x="1756" y="200"/>
                  </a:lnTo>
                  <a:lnTo>
                    <a:pt x="1754" y="197"/>
                  </a:lnTo>
                  <a:lnTo>
                    <a:pt x="1751" y="195"/>
                  </a:lnTo>
                  <a:lnTo>
                    <a:pt x="1749" y="192"/>
                  </a:lnTo>
                  <a:lnTo>
                    <a:pt x="1747" y="191"/>
                  </a:lnTo>
                  <a:lnTo>
                    <a:pt x="1746" y="191"/>
                  </a:lnTo>
                  <a:lnTo>
                    <a:pt x="1745" y="190"/>
                  </a:lnTo>
                  <a:lnTo>
                    <a:pt x="1742" y="189"/>
                  </a:lnTo>
                  <a:lnTo>
                    <a:pt x="1742" y="189"/>
                  </a:lnTo>
                  <a:lnTo>
                    <a:pt x="1742" y="187"/>
                  </a:lnTo>
                  <a:lnTo>
                    <a:pt x="1744" y="187"/>
                  </a:lnTo>
                  <a:lnTo>
                    <a:pt x="1745" y="186"/>
                  </a:lnTo>
                  <a:lnTo>
                    <a:pt x="1745" y="186"/>
                  </a:lnTo>
                  <a:lnTo>
                    <a:pt x="1747" y="187"/>
                  </a:lnTo>
                  <a:lnTo>
                    <a:pt x="1749" y="187"/>
                  </a:lnTo>
                  <a:lnTo>
                    <a:pt x="1750" y="189"/>
                  </a:lnTo>
                  <a:lnTo>
                    <a:pt x="1752" y="190"/>
                  </a:lnTo>
                  <a:lnTo>
                    <a:pt x="1752" y="191"/>
                  </a:lnTo>
                  <a:lnTo>
                    <a:pt x="1755" y="194"/>
                  </a:lnTo>
                  <a:lnTo>
                    <a:pt x="1757" y="195"/>
                  </a:lnTo>
                  <a:lnTo>
                    <a:pt x="1760" y="197"/>
                  </a:lnTo>
                  <a:lnTo>
                    <a:pt x="1762" y="200"/>
                  </a:lnTo>
                  <a:lnTo>
                    <a:pt x="1765" y="202"/>
                  </a:lnTo>
                  <a:lnTo>
                    <a:pt x="1766" y="204"/>
                  </a:lnTo>
                  <a:lnTo>
                    <a:pt x="1769" y="206"/>
                  </a:lnTo>
                  <a:lnTo>
                    <a:pt x="1770" y="206"/>
                  </a:lnTo>
                  <a:lnTo>
                    <a:pt x="1770" y="206"/>
                  </a:lnTo>
                  <a:lnTo>
                    <a:pt x="1770" y="204"/>
                  </a:lnTo>
                  <a:lnTo>
                    <a:pt x="1770" y="201"/>
                  </a:lnTo>
                  <a:lnTo>
                    <a:pt x="1767" y="199"/>
                  </a:lnTo>
                  <a:lnTo>
                    <a:pt x="1769" y="196"/>
                  </a:lnTo>
                  <a:lnTo>
                    <a:pt x="1769" y="196"/>
                  </a:lnTo>
                  <a:lnTo>
                    <a:pt x="1771" y="195"/>
                  </a:lnTo>
                  <a:lnTo>
                    <a:pt x="1772" y="195"/>
                  </a:lnTo>
                  <a:lnTo>
                    <a:pt x="1775" y="195"/>
                  </a:lnTo>
                  <a:lnTo>
                    <a:pt x="1776" y="195"/>
                  </a:lnTo>
                  <a:lnTo>
                    <a:pt x="1777" y="195"/>
                  </a:lnTo>
                  <a:lnTo>
                    <a:pt x="1777" y="195"/>
                  </a:lnTo>
                  <a:lnTo>
                    <a:pt x="1780" y="195"/>
                  </a:lnTo>
                  <a:lnTo>
                    <a:pt x="1781" y="194"/>
                  </a:lnTo>
                  <a:lnTo>
                    <a:pt x="1781" y="194"/>
                  </a:lnTo>
                  <a:lnTo>
                    <a:pt x="1784" y="192"/>
                  </a:lnTo>
                  <a:lnTo>
                    <a:pt x="1785" y="192"/>
                  </a:lnTo>
                  <a:lnTo>
                    <a:pt x="1787" y="194"/>
                  </a:lnTo>
                  <a:lnTo>
                    <a:pt x="1790" y="194"/>
                  </a:lnTo>
                  <a:lnTo>
                    <a:pt x="1794" y="195"/>
                  </a:lnTo>
                  <a:lnTo>
                    <a:pt x="1797" y="197"/>
                  </a:lnTo>
                  <a:lnTo>
                    <a:pt x="1801" y="201"/>
                  </a:lnTo>
                  <a:lnTo>
                    <a:pt x="1805" y="204"/>
                  </a:lnTo>
                  <a:lnTo>
                    <a:pt x="1807" y="206"/>
                  </a:lnTo>
                  <a:lnTo>
                    <a:pt x="1812" y="210"/>
                  </a:lnTo>
                  <a:lnTo>
                    <a:pt x="1817" y="215"/>
                  </a:lnTo>
                  <a:lnTo>
                    <a:pt x="1822" y="219"/>
                  </a:lnTo>
                  <a:lnTo>
                    <a:pt x="1830" y="224"/>
                  </a:lnTo>
                  <a:lnTo>
                    <a:pt x="1836" y="230"/>
                  </a:lnTo>
                  <a:lnTo>
                    <a:pt x="1841" y="235"/>
                  </a:lnTo>
                  <a:lnTo>
                    <a:pt x="1841" y="240"/>
                  </a:lnTo>
                  <a:lnTo>
                    <a:pt x="1840" y="242"/>
                  </a:lnTo>
                  <a:lnTo>
                    <a:pt x="1838" y="245"/>
                  </a:lnTo>
                  <a:lnTo>
                    <a:pt x="1837" y="247"/>
                  </a:lnTo>
                  <a:lnTo>
                    <a:pt x="1835" y="248"/>
                  </a:lnTo>
                  <a:lnTo>
                    <a:pt x="1833" y="252"/>
                  </a:lnTo>
                  <a:lnTo>
                    <a:pt x="1833" y="256"/>
                  </a:lnTo>
                  <a:lnTo>
                    <a:pt x="1832" y="257"/>
                  </a:lnTo>
                  <a:lnTo>
                    <a:pt x="1831" y="257"/>
                  </a:lnTo>
                  <a:lnTo>
                    <a:pt x="1830" y="257"/>
                  </a:lnTo>
                  <a:lnTo>
                    <a:pt x="1827" y="256"/>
                  </a:lnTo>
                  <a:lnTo>
                    <a:pt x="1826" y="256"/>
                  </a:lnTo>
                  <a:lnTo>
                    <a:pt x="1823" y="256"/>
                  </a:lnTo>
                  <a:lnTo>
                    <a:pt x="1822" y="256"/>
                  </a:lnTo>
                  <a:lnTo>
                    <a:pt x="1822" y="258"/>
                  </a:lnTo>
                  <a:lnTo>
                    <a:pt x="1823" y="261"/>
                  </a:lnTo>
                  <a:lnTo>
                    <a:pt x="1825" y="262"/>
                  </a:lnTo>
                  <a:lnTo>
                    <a:pt x="1826" y="265"/>
                  </a:lnTo>
                  <a:lnTo>
                    <a:pt x="1827" y="266"/>
                  </a:lnTo>
                  <a:lnTo>
                    <a:pt x="1828" y="268"/>
                  </a:lnTo>
                  <a:lnTo>
                    <a:pt x="1827" y="271"/>
                  </a:lnTo>
                  <a:lnTo>
                    <a:pt x="1822" y="271"/>
                  </a:lnTo>
                  <a:lnTo>
                    <a:pt x="1821" y="271"/>
                  </a:lnTo>
                  <a:lnTo>
                    <a:pt x="1821" y="272"/>
                  </a:lnTo>
                  <a:lnTo>
                    <a:pt x="1821" y="273"/>
                  </a:lnTo>
                  <a:lnTo>
                    <a:pt x="1821" y="275"/>
                  </a:lnTo>
                  <a:lnTo>
                    <a:pt x="1821" y="276"/>
                  </a:lnTo>
                  <a:lnTo>
                    <a:pt x="1820" y="276"/>
                  </a:lnTo>
                  <a:lnTo>
                    <a:pt x="1818" y="277"/>
                  </a:lnTo>
                  <a:lnTo>
                    <a:pt x="1816" y="277"/>
                  </a:lnTo>
                  <a:lnTo>
                    <a:pt x="1815" y="276"/>
                  </a:lnTo>
                  <a:lnTo>
                    <a:pt x="1812" y="275"/>
                  </a:lnTo>
                  <a:lnTo>
                    <a:pt x="1811" y="275"/>
                  </a:lnTo>
                  <a:lnTo>
                    <a:pt x="1810" y="273"/>
                  </a:lnTo>
                  <a:lnTo>
                    <a:pt x="1807" y="272"/>
                  </a:lnTo>
                  <a:lnTo>
                    <a:pt x="1804" y="271"/>
                  </a:lnTo>
                  <a:lnTo>
                    <a:pt x="1801" y="270"/>
                  </a:lnTo>
                  <a:lnTo>
                    <a:pt x="1799" y="268"/>
                  </a:lnTo>
                  <a:lnTo>
                    <a:pt x="1795" y="266"/>
                  </a:lnTo>
                  <a:lnTo>
                    <a:pt x="1790" y="263"/>
                  </a:lnTo>
                  <a:lnTo>
                    <a:pt x="1786" y="261"/>
                  </a:lnTo>
                  <a:lnTo>
                    <a:pt x="1785" y="261"/>
                  </a:lnTo>
                  <a:lnTo>
                    <a:pt x="1785" y="262"/>
                  </a:lnTo>
                  <a:lnTo>
                    <a:pt x="1786" y="263"/>
                  </a:lnTo>
                  <a:lnTo>
                    <a:pt x="1787" y="266"/>
                  </a:lnTo>
                  <a:lnTo>
                    <a:pt x="1787" y="267"/>
                  </a:lnTo>
                  <a:lnTo>
                    <a:pt x="1787" y="270"/>
                  </a:lnTo>
                  <a:lnTo>
                    <a:pt x="1787" y="271"/>
                  </a:lnTo>
                  <a:lnTo>
                    <a:pt x="1786" y="271"/>
                  </a:lnTo>
                  <a:lnTo>
                    <a:pt x="1785" y="271"/>
                  </a:lnTo>
                  <a:lnTo>
                    <a:pt x="1784" y="271"/>
                  </a:lnTo>
                  <a:lnTo>
                    <a:pt x="1781" y="270"/>
                  </a:lnTo>
                  <a:lnTo>
                    <a:pt x="1780" y="268"/>
                  </a:lnTo>
                  <a:lnTo>
                    <a:pt x="1777" y="268"/>
                  </a:lnTo>
                  <a:lnTo>
                    <a:pt x="1776" y="267"/>
                  </a:lnTo>
                  <a:lnTo>
                    <a:pt x="1775" y="267"/>
                  </a:lnTo>
                  <a:lnTo>
                    <a:pt x="1774" y="268"/>
                  </a:lnTo>
                  <a:lnTo>
                    <a:pt x="1775" y="270"/>
                  </a:lnTo>
                  <a:lnTo>
                    <a:pt x="1775" y="271"/>
                  </a:lnTo>
                  <a:lnTo>
                    <a:pt x="1779" y="273"/>
                  </a:lnTo>
                  <a:lnTo>
                    <a:pt x="1781" y="276"/>
                  </a:lnTo>
                  <a:lnTo>
                    <a:pt x="1782" y="276"/>
                  </a:lnTo>
                  <a:lnTo>
                    <a:pt x="1784" y="277"/>
                  </a:lnTo>
                  <a:lnTo>
                    <a:pt x="1786" y="278"/>
                  </a:lnTo>
                  <a:lnTo>
                    <a:pt x="1789" y="278"/>
                  </a:lnTo>
                  <a:lnTo>
                    <a:pt x="1790" y="277"/>
                  </a:lnTo>
                  <a:lnTo>
                    <a:pt x="1791" y="277"/>
                  </a:lnTo>
                  <a:lnTo>
                    <a:pt x="1791" y="276"/>
                  </a:lnTo>
                  <a:lnTo>
                    <a:pt x="1792" y="276"/>
                  </a:lnTo>
                  <a:lnTo>
                    <a:pt x="1794" y="276"/>
                  </a:lnTo>
                  <a:lnTo>
                    <a:pt x="1801" y="278"/>
                  </a:lnTo>
                  <a:lnTo>
                    <a:pt x="1809" y="282"/>
                  </a:lnTo>
                  <a:lnTo>
                    <a:pt x="1817" y="287"/>
                  </a:lnTo>
                  <a:lnTo>
                    <a:pt x="1822" y="294"/>
                  </a:lnTo>
                  <a:lnTo>
                    <a:pt x="1823" y="298"/>
                  </a:lnTo>
                  <a:lnTo>
                    <a:pt x="1822" y="302"/>
                  </a:lnTo>
                  <a:lnTo>
                    <a:pt x="1821" y="304"/>
                  </a:lnTo>
                  <a:lnTo>
                    <a:pt x="1817" y="307"/>
                  </a:lnTo>
                  <a:lnTo>
                    <a:pt x="1813" y="307"/>
                  </a:lnTo>
                  <a:lnTo>
                    <a:pt x="1807" y="304"/>
                  </a:lnTo>
                  <a:lnTo>
                    <a:pt x="1800" y="301"/>
                  </a:lnTo>
                  <a:lnTo>
                    <a:pt x="1794" y="297"/>
                  </a:lnTo>
                  <a:lnTo>
                    <a:pt x="1789" y="294"/>
                  </a:lnTo>
                  <a:lnTo>
                    <a:pt x="1785" y="293"/>
                  </a:lnTo>
                  <a:lnTo>
                    <a:pt x="1781" y="292"/>
                  </a:lnTo>
                  <a:lnTo>
                    <a:pt x="1779" y="293"/>
                  </a:lnTo>
                  <a:lnTo>
                    <a:pt x="1777" y="293"/>
                  </a:lnTo>
                  <a:lnTo>
                    <a:pt x="1777" y="296"/>
                  </a:lnTo>
                  <a:lnTo>
                    <a:pt x="1777" y="297"/>
                  </a:lnTo>
                  <a:lnTo>
                    <a:pt x="1777" y="299"/>
                  </a:lnTo>
                  <a:lnTo>
                    <a:pt x="1779" y="304"/>
                  </a:lnTo>
                  <a:lnTo>
                    <a:pt x="1780" y="311"/>
                  </a:lnTo>
                  <a:lnTo>
                    <a:pt x="1784" y="317"/>
                  </a:lnTo>
                  <a:lnTo>
                    <a:pt x="1789" y="321"/>
                  </a:lnTo>
                  <a:lnTo>
                    <a:pt x="1790" y="322"/>
                  </a:lnTo>
                  <a:lnTo>
                    <a:pt x="1792" y="322"/>
                  </a:lnTo>
                  <a:lnTo>
                    <a:pt x="1792" y="321"/>
                  </a:lnTo>
                  <a:lnTo>
                    <a:pt x="1792" y="319"/>
                  </a:lnTo>
                  <a:lnTo>
                    <a:pt x="1792" y="317"/>
                  </a:lnTo>
                  <a:lnTo>
                    <a:pt x="1792" y="314"/>
                  </a:lnTo>
                  <a:lnTo>
                    <a:pt x="1792" y="312"/>
                  </a:lnTo>
                  <a:lnTo>
                    <a:pt x="1791" y="311"/>
                  </a:lnTo>
                  <a:lnTo>
                    <a:pt x="1791" y="308"/>
                  </a:lnTo>
                  <a:lnTo>
                    <a:pt x="1791" y="307"/>
                  </a:lnTo>
                  <a:lnTo>
                    <a:pt x="1791" y="307"/>
                  </a:lnTo>
                  <a:lnTo>
                    <a:pt x="1792" y="307"/>
                  </a:lnTo>
                  <a:lnTo>
                    <a:pt x="1794" y="307"/>
                  </a:lnTo>
                  <a:lnTo>
                    <a:pt x="1796" y="308"/>
                  </a:lnTo>
                  <a:lnTo>
                    <a:pt x="1797" y="308"/>
                  </a:lnTo>
                  <a:lnTo>
                    <a:pt x="1799" y="309"/>
                  </a:lnTo>
                  <a:lnTo>
                    <a:pt x="1812" y="309"/>
                  </a:lnTo>
                  <a:lnTo>
                    <a:pt x="1816" y="312"/>
                  </a:lnTo>
                  <a:lnTo>
                    <a:pt x="1817" y="314"/>
                  </a:lnTo>
                  <a:lnTo>
                    <a:pt x="1818" y="318"/>
                  </a:lnTo>
                  <a:lnTo>
                    <a:pt x="1818" y="321"/>
                  </a:lnTo>
                  <a:lnTo>
                    <a:pt x="1818" y="323"/>
                  </a:lnTo>
                  <a:lnTo>
                    <a:pt x="1817" y="325"/>
                  </a:lnTo>
                  <a:lnTo>
                    <a:pt x="1817" y="328"/>
                  </a:lnTo>
                  <a:lnTo>
                    <a:pt x="1817" y="329"/>
                  </a:lnTo>
                  <a:lnTo>
                    <a:pt x="1817" y="330"/>
                  </a:lnTo>
                  <a:lnTo>
                    <a:pt x="1817" y="332"/>
                  </a:lnTo>
                  <a:lnTo>
                    <a:pt x="1816" y="333"/>
                  </a:lnTo>
                  <a:lnTo>
                    <a:pt x="1816" y="334"/>
                  </a:lnTo>
                  <a:lnTo>
                    <a:pt x="1815" y="333"/>
                  </a:lnTo>
                  <a:lnTo>
                    <a:pt x="1811" y="333"/>
                  </a:lnTo>
                  <a:lnTo>
                    <a:pt x="1809" y="332"/>
                  </a:lnTo>
                  <a:lnTo>
                    <a:pt x="1806" y="332"/>
                  </a:lnTo>
                  <a:lnTo>
                    <a:pt x="1804" y="330"/>
                  </a:lnTo>
                  <a:lnTo>
                    <a:pt x="1802" y="330"/>
                  </a:lnTo>
                  <a:lnTo>
                    <a:pt x="1801" y="332"/>
                  </a:lnTo>
                  <a:lnTo>
                    <a:pt x="1800" y="333"/>
                  </a:lnTo>
                  <a:lnTo>
                    <a:pt x="1800" y="335"/>
                  </a:lnTo>
                  <a:lnTo>
                    <a:pt x="1801" y="338"/>
                  </a:lnTo>
                  <a:lnTo>
                    <a:pt x="1801" y="342"/>
                  </a:lnTo>
                  <a:lnTo>
                    <a:pt x="1802" y="344"/>
                  </a:lnTo>
                  <a:lnTo>
                    <a:pt x="1804" y="347"/>
                  </a:lnTo>
                  <a:lnTo>
                    <a:pt x="1804" y="349"/>
                  </a:lnTo>
                  <a:lnTo>
                    <a:pt x="1807" y="352"/>
                  </a:lnTo>
                  <a:lnTo>
                    <a:pt x="1810" y="353"/>
                  </a:lnTo>
                  <a:lnTo>
                    <a:pt x="1812" y="354"/>
                  </a:lnTo>
                  <a:lnTo>
                    <a:pt x="1812" y="355"/>
                  </a:lnTo>
                  <a:lnTo>
                    <a:pt x="1813" y="357"/>
                  </a:lnTo>
                  <a:lnTo>
                    <a:pt x="1815" y="358"/>
                  </a:lnTo>
                  <a:lnTo>
                    <a:pt x="1817" y="359"/>
                  </a:lnTo>
                  <a:lnTo>
                    <a:pt x="1818" y="362"/>
                  </a:lnTo>
                  <a:lnTo>
                    <a:pt x="1818" y="364"/>
                  </a:lnTo>
                  <a:lnTo>
                    <a:pt x="1817" y="365"/>
                  </a:lnTo>
                  <a:lnTo>
                    <a:pt x="1816" y="365"/>
                  </a:lnTo>
                  <a:lnTo>
                    <a:pt x="1815" y="368"/>
                  </a:lnTo>
                  <a:lnTo>
                    <a:pt x="1812" y="368"/>
                  </a:lnTo>
                  <a:lnTo>
                    <a:pt x="1811" y="368"/>
                  </a:lnTo>
                  <a:lnTo>
                    <a:pt x="1810" y="368"/>
                  </a:lnTo>
                  <a:lnTo>
                    <a:pt x="1810" y="370"/>
                  </a:lnTo>
                  <a:lnTo>
                    <a:pt x="1810" y="372"/>
                  </a:lnTo>
                  <a:lnTo>
                    <a:pt x="1811" y="375"/>
                  </a:lnTo>
                  <a:lnTo>
                    <a:pt x="1811" y="378"/>
                  </a:lnTo>
                  <a:lnTo>
                    <a:pt x="1812" y="380"/>
                  </a:lnTo>
                  <a:lnTo>
                    <a:pt x="1813" y="381"/>
                  </a:lnTo>
                  <a:lnTo>
                    <a:pt x="1812" y="383"/>
                  </a:lnTo>
                  <a:lnTo>
                    <a:pt x="1811" y="383"/>
                  </a:lnTo>
                  <a:lnTo>
                    <a:pt x="1810" y="383"/>
                  </a:lnTo>
                  <a:lnTo>
                    <a:pt x="1807" y="383"/>
                  </a:lnTo>
                  <a:lnTo>
                    <a:pt x="1805" y="383"/>
                  </a:lnTo>
                  <a:lnTo>
                    <a:pt x="1802" y="384"/>
                  </a:lnTo>
                  <a:lnTo>
                    <a:pt x="1802" y="385"/>
                  </a:lnTo>
                  <a:lnTo>
                    <a:pt x="1801" y="388"/>
                  </a:lnTo>
                  <a:lnTo>
                    <a:pt x="1801" y="390"/>
                  </a:lnTo>
                  <a:lnTo>
                    <a:pt x="1805" y="403"/>
                  </a:lnTo>
                  <a:lnTo>
                    <a:pt x="1810" y="416"/>
                  </a:lnTo>
                  <a:lnTo>
                    <a:pt x="1810" y="420"/>
                  </a:lnTo>
                  <a:lnTo>
                    <a:pt x="1811" y="422"/>
                  </a:lnTo>
                  <a:lnTo>
                    <a:pt x="1810" y="424"/>
                  </a:lnTo>
                  <a:lnTo>
                    <a:pt x="1810" y="426"/>
                  </a:lnTo>
                  <a:lnTo>
                    <a:pt x="1810" y="430"/>
                  </a:lnTo>
                  <a:lnTo>
                    <a:pt x="1810" y="432"/>
                  </a:lnTo>
                  <a:lnTo>
                    <a:pt x="1810" y="435"/>
                  </a:lnTo>
                  <a:lnTo>
                    <a:pt x="1811" y="437"/>
                  </a:lnTo>
                  <a:lnTo>
                    <a:pt x="1812" y="440"/>
                  </a:lnTo>
                  <a:lnTo>
                    <a:pt x="1813" y="442"/>
                  </a:lnTo>
                  <a:lnTo>
                    <a:pt x="1816" y="444"/>
                  </a:lnTo>
                  <a:lnTo>
                    <a:pt x="1817" y="442"/>
                  </a:lnTo>
                  <a:lnTo>
                    <a:pt x="1817" y="442"/>
                  </a:lnTo>
                  <a:lnTo>
                    <a:pt x="1818" y="440"/>
                  </a:lnTo>
                  <a:lnTo>
                    <a:pt x="1818" y="439"/>
                  </a:lnTo>
                  <a:lnTo>
                    <a:pt x="1820" y="436"/>
                  </a:lnTo>
                  <a:lnTo>
                    <a:pt x="1820" y="435"/>
                  </a:lnTo>
                  <a:lnTo>
                    <a:pt x="1821" y="435"/>
                  </a:lnTo>
                  <a:lnTo>
                    <a:pt x="1822" y="435"/>
                  </a:lnTo>
                  <a:lnTo>
                    <a:pt x="1825" y="437"/>
                  </a:lnTo>
                  <a:lnTo>
                    <a:pt x="1827" y="440"/>
                  </a:lnTo>
                  <a:lnTo>
                    <a:pt x="1830" y="442"/>
                  </a:lnTo>
                  <a:lnTo>
                    <a:pt x="1832" y="446"/>
                  </a:lnTo>
                  <a:lnTo>
                    <a:pt x="1836" y="447"/>
                  </a:lnTo>
                  <a:lnTo>
                    <a:pt x="1843" y="456"/>
                  </a:lnTo>
                  <a:lnTo>
                    <a:pt x="1845" y="459"/>
                  </a:lnTo>
                  <a:lnTo>
                    <a:pt x="1846" y="460"/>
                  </a:lnTo>
                  <a:lnTo>
                    <a:pt x="1845" y="461"/>
                  </a:lnTo>
                  <a:lnTo>
                    <a:pt x="1843" y="461"/>
                  </a:lnTo>
                  <a:lnTo>
                    <a:pt x="1842" y="461"/>
                  </a:lnTo>
                  <a:lnTo>
                    <a:pt x="1840" y="461"/>
                  </a:lnTo>
                  <a:lnTo>
                    <a:pt x="1837" y="461"/>
                  </a:lnTo>
                  <a:lnTo>
                    <a:pt x="1835" y="461"/>
                  </a:lnTo>
                  <a:lnTo>
                    <a:pt x="1833" y="461"/>
                  </a:lnTo>
                  <a:lnTo>
                    <a:pt x="1831" y="462"/>
                  </a:lnTo>
                  <a:lnTo>
                    <a:pt x="1830" y="464"/>
                  </a:lnTo>
                  <a:lnTo>
                    <a:pt x="1831" y="465"/>
                  </a:lnTo>
                  <a:lnTo>
                    <a:pt x="1832" y="467"/>
                  </a:lnTo>
                  <a:lnTo>
                    <a:pt x="1835" y="469"/>
                  </a:lnTo>
                  <a:lnTo>
                    <a:pt x="1837" y="471"/>
                  </a:lnTo>
                  <a:lnTo>
                    <a:pt x="1838" y="472"/>
                  </a:lnTo>
                  <a:lnTo>
                    <a:pt x="1841" y="473"/>
                  </a:lnTo>
                  <a:lnTo>
                    <a:pt x="1843" y="475"/>
                  </a:lnTo>
                  <a:lnTo>
                    <a:pt x="1846" y="476"/>
                  </a:lnTo>
                  <a:lnTo>
                    <a:pt x="1848" y="476"/>
                  </a:lnTo>
                  <a:lnTo>
                    <a:pt x="1850" y="478"/>
                  </a:lnTo>
                  <a:lnTo>
                    <a:pt x="1851" y="480"/>
                  </a:lnTo>
                  <a:lnTo>
                    <a:pt x="1852" y="481"/>
                  </a:lnTo>
                  <a:lnTo>
                    <a:pt x="1853" y="482"/>
                  </a:lnTo>
                  <a:lnTo>
                    <a:pt x="1856" y="482"/>
                  </a:lnTo>
                  <a:lnTo>
                    <a:pt x="1857" y="483"/>
                  </a:lnTo>
                  <a:lnTo>
                    <a:pt x="1858" y="483"/>
                  </a:lnTo>
                  <a:lnTo>
                    <a:pt x="1861" y="483"/>
                  </a:lnTo>
                  <a:lnTo>
                    <a:pt x="1862" y="485"/>
                  </a:lnTo>
                  <a:lnTo>
                    <a:pt x="1865" y="487"/>
                  </a:lnTo>
                  <a:lnTo>
                    <a:pt x="1867" y="490"/>
                  </a:lnTo>
                  <a:lnTo>
                    <a:pt x="1871" y="492"/>
                  </a:lnTo>
                  <a:lnTo>
                    <a:pt x="1872" y="496"/>
                  </a:lnTo>
                  <a:lnTo>
                    <a:pt x="1875" y="500"/>
                  </a:lnTo>
                  <a:lnTo>
                    <a:pt x="1875" y="502"/>
                  </a:lnTo>
                  <a:lnTo>
                    <a:pt x="1876" y="503"/>
                  </a:lnTo>
                  <a:lnTo>
                    <a:pt x="1876" y="506"/>
                  </a:lnTo>
                  <a:lnTo>
                    <a:pt x="1876" y="508"/>
                  </a:lnTo>
                  <a:lnTo>
                    <a:pt x="1876" y="511"/>
                  </a:lnTo>
                  <a:lnTo>
                    <a:pt x="1875" y="513"/>
                  </a:lnTo>
                  <a:lnTo>
                    <a:pt x="1875" y="513"/>
                  </a:lnTo>
                  <a:lnTo>
                    <a:pt x="1873" y="513"/>
                  </a:lnTo>
                  <a:lnTo>
                    <a:pt x="1872" y="513"/>
                  </a:lnTo>
                  <a:lnTo>
                    <a:pt x="1870" y="512"/>
                  </a:lnTo>
                  <a:lnTo>
                    <a:pt x="1868" y="512"/>
                  </a:lnTo>
                  <a:lnTo>
                    <a:pt x="1867" y="511"/>
                  </a:lnTo>
                  <a:lnTo>
                    <a:pt x="1863" y="510"/>
                  </a:lnTo>
                  <a:lnTo>
                    <a:pt x="1860" y="508"/>
                  </a:lnTo>
                  <a:lnTo>
                    <a:pt x="1856" y="506"/>
                  </a:lnTo>
                  <a:lnTo>
                    <a:pt x="1853" y="502"/>
                  </a:lnTo>
                  <a:lnTo>
                    <a:pt x="1850" y="500"/>
                  </a:lnTo>
                  <a:lnTo>
                    <a:pt x="1846" y="498"/>
                  </a:lnTo>
                  <a:lnTo>
                    <a:pt x="1843" y="497"/>
                  </a:lnTo>
                  <a:lnTo>
                    <a:pt x="1841" y="497"/>
                  </a:lnTo>
                  <a:lnTo>
                    <a:pt x="1840" y="498"/>
                  </a:lnTo>
                  <a:lnTo>
                    <a:pt x="1840" y="501"/>
                  </a:lnTo>
                  <a:lnTo>
                    <a:pt x="1841" y="502"/>
                  </a:lnTo>
                  <a:lnTo>
                    <a:pt x="1841" y="505"/>
                  </a:lnTo>
                  <a:lnTo>
                    <a:pt x="1841" y="506"/>
                  </a:lnTo>
                  <a:lnTo>
                    <a:pt x="1841" y="507"/>
                  </a:lnTo>
                  <a:lnTo>
                    <a:pt x="1838" y="508"/>
                  </a:lnTo>
                  <a:lnTo>
                    <a:pt x="1836" y="508"/>
                  </a:lnTo>
                  <a:lnTo>
                    <a:pt x="1833" y="507"/>
                  </a:lnTo>
                  <a:lnTo>
                    <a:pt x="1830" y="505"/>
                  </a:lnTo>
                  <a:lnTo>
                    <a:pt x="1827" y="503"/>
                  </a:lnTo>
                  <a:lnTo>
                    <a:pt x="1826" y="503"/>
                  </a:lnTo>
                  <a:lnTo>
                    <a:pt x="1825" y="503"/>
                  </a:lnTo>
                  <a:lnTo>
                    <a:pt x="1823" y="505"/>
                  </a:lnTo>
                  <a:lnTo>
                    <a:pt x="1825" y="506"/>
                  </a:lnTo>
                  <a:lnTo>
                    <a:pt x="1826" y="508"/>
                  </a:lnTo>
                  <a:lnTo>
                    <a:pt x="1827" y="511"/>
                  </a:lnTo>
                  <a:lnTo>
                    <a:pt x="1828" y="513"/>
                  </a:lnTo>
                  <a:lnTo>
                    <a:pt x="1828" y="515"/>
                  </a:lnTo>
                  <a:lnTo>
                    <a:pt x="1831" y="516"/>
                  </a:lnTo>
                  <a:lnTo>
                    <a:pt x="1832" y="517"/>
                  </a:lnTo>
                  <a:lnTo>
                    <a:pt x="1836" y="518"/>
                  </a:lnTo>
                  <a:lnTo>
                    <a:pt x="1837" y="518"/>
                  </a:lnTo>
                  <a:lnTo>
                    <a:pt x="1838" y="520"/>
                  </a:lnTo>
                  <a:lnTo>
                    <a:pt x="1840" y="521"/>
                  </a:lnTo>
                  <a:lnTo>
                    <a:pt x="1840" y="523"/>
                  </a:lnTo>
                  <a:lnTo>
                    <a:pt x="1840" y="524"/>
                  </a:lnTo>
                  <a:lnTo>
                    <a:pt x="1841" y="526"/>
                  </a:lnTo>
                  <a:lnTo>
                    <a:pt x="1846" y="529"/>
                  </a:lnTo>
                  <a:lnTo>
                    <a:pt x="1851" y="532"/>
                  </a:lnTo>
                  <a:lnTo>
                    <a:pt x="1856" y="533"/>
                  </a:lnTo>
                  <a:lnTo>
                    <a:pt x="1862" y="539"/>
                  </a:lnTo>
                  <a:lnTo>
                    <a:pt x="1863" y="542"/>
                  </a:lnTo>
                  <a:lnTo>
                    <a:pt x="1865" y="544"/>
                  </a:lnTo>
                  <a:lnTo>
                    <a:pt x="1866" y="546"/>
                  </a:lnTo>
                  <a:lnTo>
                    <a:pt x="1867" y="548"/>
                  </a:lnTo>
                  <a:lnTo>
                    <a:pt x="1867" y="549"/>
                  </a:lnTo>
                  <a:lnTo>
                    <a:pt x="1867" y="549"/>
                  </a:lnTo>
                  <a:lnTo>
                    <a:pt x="1866" y="551"/>
                  </a:lnTo>
                  <a:lnTo>
                    <a:pt x="1865" y="552"/>
                  </a:lnTo>
                  <a:lnTo>
                    <a:pt x="1863" y="552"/>
                  </a:lnTo>
                  <a:lnTo>
                    <a:pt x="1862" y="553"/>
                  </a:lnTo>
                  <a:lnTo>
                    <a:pt x="1862" y="554"/>
                  </a:lnTo>
                  <a:lnTo>
                    <a:pt x="1862" y="557"/>
                  </a:lnTo>
                  <a:lnTo>
                    <a:pt x="1865" y="559"/>
                  </a:lnTo>
                  <a:lnTo>
                    <a:pt x="1867" y="561"/>
                  </a:lnTo>
                  <a:lnTo>
                    <a:pt x="1871" y="563"/>
                  </a:lnTo>
                  <a:lnTo>
                    <a:pt x="1875" y="566"/>
                  </a:lnTo>
                  <a:lnTo>
                    <a:pt x="1877" y="568"/>
                  </a:lnTo>
                  <a:lnTo>
                    <a:pt x="1880" y="579"/>
                  </a:lnTo>
                  <a:lnTo>
                    <a:pt x="1882" y="588"/>
                  </a:lnTo>
                  <a:lnTo>
                    <a:pt x="1882" y="590"/>
                  </a:lnTo>
                  <a:lnTo>
                    <a:pt x="1883" y="592"/>
                  </a:lnTo>
                  <a:lnTo>
                    <a:pt x="1883" y="594"/>
                  </a:lnTo>
                  <a:lnTo>
                    <a:pt x="1883" y="597"/>
                  </a:lnTo>
                  <a:lnTo>
                    <a:pt x="1884" y="598"/>
                  </a:lnTo>
                  <a:lnTo>
                    <a:pt x="1884" y="600"/>
                  </a:lnTo>
                  <a:lnTo>
                    <a:pt x="1884" y="600"/>
                  </a:lnTo>
                  <a:lnTo>
                    <a:pt x="1883" y="602"/>
                  </a:lnTo>
                  <a:lnTo>
                    <a:pt x="1882" y="600"/>
                  </a:lnTo>
                  <a:lnTo>
                    <a:pt x="1880" y="599"/>
                  </a:lnTo>
                  <a:lnTo>
                    <a:pt x="1875" y="595"/>
                  </a:lnTo>
                  <a:lnTo>
                    <a:pt x="1870" y="590"/>
                  </a:lnTo>
                  <a:lnTo>
                    <a:pt x="1867" y="585"/>
                  </a:lnTo>
                  <a:lnTo>
                    <a:pt x="1866" y="585"/>
                  </a:lnTo>
                  <a:lnTo>
                    <a:pt x="1865" y="585"/>
                  </a:lnTo>
                  <a:lnTo>
                    <a:pt x="1862" y="584"/>
                  </a:lnTo>
                  <a:lnTo>
                    <a:pt x="1861" y="584"/>
                  </a:lnTo>
                  <a:lnTo>
                    <a:pt x="1860" y="583"/>
                  </a:lnTo>
                  <a:lnTo>
                    <a:pt x="1858" y="583"/>
                  </a:lnTo>
                  <a:lnTo>
                    <a:pt x="1858" y="584"/>
                  </a:lnTo>
                  <a:lnTo>
                    <a:pt x="1858" y="585"/>
                  </a:lnTo>
                  <a:lnTo>
                    <a:pt x="1862" y="589"/>
                  </a:lnTo>
                  <a:lnTo>
                    <a:pt x="1866" y="592"/>
                  </a:lnTo>
                  <a:lnTo>
                    <a:pt x="1870" y="593"/>
                  </a:lnTo>
                  <a:lnTo>
                    <a:pt x="1872" y="595"/>
                  </a:lnTo>
                  <a:lnTo>
                    <a:pt x="1875" y="598"/>
                  </a:lnTo>
                  <a:lnTo>
                    <a:pt x="1877" y="602"/>
                  </a:lnTo>
                  <a:lnTo>
                    <a:pt x="1878" y="603"/>
                  </a:lnTo>
                  <a:lnTo>
                    <a:pt x="1880" y="605"/>
                  </a:lnTo>
                  <a:lnTo>
                    <a:pt x="1878" y="605"/>
                  </a:lnTo>
                  <a:lnTo>
                    <a:pt x="1877" y="605"/>
                  </a:lnTo>
                  <a:lnTo>
                    <a:pt x="1876" y="605"/>
                  </a:lnTo>
                  <a:lnTo>
                    <a:pt x="1875" y="605"/>
                  </a:lnTo>
                  <a:lnTo>
                    <a:pt x="1873" y="605"/>
                  </a:lnTo>
                  <a:lnTo>
                    <a:pt x="1872" y="605"/>
                  </a:lnTo>
                  <a:lnTo>
                    <a:pt x="1871" y="607"/>
                  </a:lnTo>
                  <a:lnTo>
                    <a:pt x="1871" y="607"/>
                  </a:lnTo>
                  <a:lnTo>
                    <a:pt x="1871" y="609"/>
                  </a:lnTo>
                  <a:lnTo>
                    <a:pt x="1872" y="612"/>
                  </a:lnTo>
                  <a:lnTo>
                    <a:pt x="1873" y="615"/>
                  </a:lnTo>
                  <a:lnTo>
                    <a:pt x="1875" y="618"/>
                  </a:lnTo>
                  <a:lnTo>
                    <a:pt x="1876" y="621"/>
                  </a:lnTo>
                  <a:lnTo>
                    <a:pt x="1877" y="625"/>
                  </a:lnTo>
                  <a:lnTo>
                    <a:pt x="1880" y="628"/>
                  </a:lnTo>
                  <a:lnTo>
                    <a:pt x="1882" y="629"/>
                  </a:lnTo>
                  <a:lnTo>
                    <a:pt x="1884" y="629"/>
                  </a:lnTo>
                  <a:lnTo>
                    <a:pt x="1887" y="630"/>
                  </a:lnTo>
                  <a:lnTo>
                    <a:pt x="1891" y="630"/>
                  </a:lnTo>
                  <a:lnTo>
                    <a:pt x="1894" y="634"/>
                  </a:lnTo>
                  <a:lnTo>
                    <a:pt x="1898" y="639"/>
                  </a:lnTo>
                  <a:lnTo>
                    <a:pt x="1901" y="645"/>
                  </a:lnTo>
                  <a:lnTo>
                    <a:pt x="1901" y="650"/>
                  </a:lnTo>
                  <a:lnTo>
                    <a:pt x="1901" y="651"/>
                  </a:lnTo>
                  <a:lnTo>
                    <a:pt x="1899" y="651"/>
                  </a:lnTo>
                  <a:lnTo>
                    <a:pt x="1897" y="651"/>
                  </a:lnTo>
                  <a:lnTo>
                    <a:pt x="1896" y="650"/>
                  </a:lnTo>
                  <a:lnTo>
                    <a:pt x="1893" y="649"/>
                  </a:lnTo>
                  <a:lnTo>
                    <a:pt x="1891" y="648"/>
                  </a:lnTo>
                  <a:lnTo>
                    <a:pt x="1886" y="645"/>
                  </a:lnTo>
                  <a:lnTo>
                    <a:pt x="1882" y="643"/>
                  </a:lnTo>
                  <a:lnTo>
                    <a:pt x="1877" y="640"/>
                  </a:lnTo>
                  <a:lnTo>
                    <a:pt x="1875" y="640"/>
                  </a:lnTo>
                  <a:lnTo>
                    <a:pt x="1872" y="640"/>
                  </a:lnTo>
                  <a:lnTo>
                    <a:pt x="1870" y="641"/>
                  </a:lnTo>
                  <a:lnTo>
                    <a:pt x="1868" y="641"/>
                  </a:lnTo>
                  <a:lnTo>
                    <a:pt x="1867" y="644"/>
                  </a:lnTo>
                  <a:lnTo>
                    <a:pt x="1867" y="645"/>
                  </a:lnTo>
                  <a:lnTo>
                    <a:pt x="1867" y="648"/>
                  </a:lnTo>
                  <a:lnTo>
                    <a:pt x="1867" y="650"/>
                  </a:lnTo>
                  <a:lnTo>
                    <a:pt x="1868" y="654"/>
                  </a:lnTo>
                  <a:lnTo>
                    <a:pt x="1870" y="656"/>
                  </a:lnTo>
                  <a:lnTo>
                    <a:pt x="1872" y="659"/>
                  </a:lnTo>
                  <a:lnTo>
                    <a:pt x="1875" y="661"/>
                  </a:lnTo>
                  <a:lnTo>
                    <a:pt x="1878" y="663"/>
                  </a:lnTo>
                  <a:lnTo>
                    <a:pt x="1882" y="665"/>
                  </a:lnTo>
                  <a:lnTo>
                    <a:pt x="1884" y="666"/>
                  </a:lnTo>
                  <a:lnTo>
                    <a:pt x="1887" y="669"/>
                  </a:lnTo>
                  <a:lnTo>
                    <a:pt x="1891" y="671"/>
                  </a:lnTo>
                  <a:lnTo>
                    <a:pt x="1893" y="675"/>
                  </a:lnTo>
                  <a:lnTo>
                    <a:pt x="1896" y="676"/>
                  </a:lnTo>
                  <a:lnTo>
                    <a:pt x="1897" y="680"/>
                  </a:lnTo>
                  <a:lnTo>
                    <a:pt x="1897" y="682"/>
                  </a:lnTo>
                  <a:lnTo>
                    <a:pt x="1896" y="685"/>
                  </a:lnTo>
                  <a:lnTo>
                    <a:pt x="1896" y="687"/>
                  </a:lnTo>
                  <a:lnTo>
                    <a:pt x="1894" y="689"/>
                  </a:lnTo>
                  <a:lnTo>
                    <a:pt x="1893" y="690"/>
                  </a:lnTo>
                  <a:lnTo>
                    <a:pt x="1892" y="692"/>
                  </a:lnTo>
                  <a:lnTo>
                    <a:pt x="1891" y="695"/>
                  </a:lnTo>
                  <a:lnTo>
                    <a:pt x="1889" y="697"/>
                  </a:lnTo>
                  <a:lnTo>
                    <a:pt x="1888" y="700"/>
                  </a:lnTo>
                  <a:lnTo>
                    <a:pt x="1882" y="701"/>
                  </a:lnTo>
                  <a:lnTo>
                    <a:pt x="1876" y="699"/>
                  </a:lnTo>
                  <a:lnTo>
                    <a:pt x="1868" y="695"/>
                  </a:lnTo>
                  <a:lnTo>
                    <a:pt x="1862" y="690"/>
                  </a:lnTo>
                  <a:lnTo>
                    <a:pt x="1856" y="685"/>
                  </a:lnTo>
                  <a:lnTo>
                    <a:pt x="1850" y="679"/>
                  </a:lnTo>
                  <a:lnTo>
                    <a:pt x="1843" y="674"/>
                  </a:lnTo>
                  <a:lnTo>
                    <a:pt x="1842" y="674"/>
                  </a:lnTo>
                  <a:lnTo>
                    <a:pt x="1841" y="674"/>
                  </a:lnTo>
                  <a:lnTo>
                    <a:pt x="1840" y="674"/>
                  </a:lnTo>
                  <a:lnTo>
                    <a:pt x="1840" y="675"/>
                  </a:lnTo>
                  <a:lnTo>
                    <a:pt x="1841" y="676"/>
                  </a:lnTo>
                  <a:lnTo>
                    <a:pt x="1841" y="677"/>
                  </a:lnTo>
                  <a:lnTo>
                    <a:pt x="1841" y="679"/>
                  </a:lnTo>
                  <a:lnTo>
                    <a:pt x="1840" y="680"/>
                  </a:lnTo>
                  <a:lnTo>
                    <a:pt x="1837" y="681"/>
                  </a:lnTo>
                  <a:lnTo>
                    <a:pt x="1836" y="681"/>
                  </a:lnTo>
                  <a:lnTo>
                    <a:pt x="1833" y="682"/>
                  </a:lnTo>
                  <a:lnTo>
                    <a:pt x="1832" y="684"/>
                  </a:lnTo>
                  <a:lnTo>
                    <a:pt x="1831" y="685"/>
                  </a:lnTo>
                  <a:lnTo>
                    <a:pt x="1830" y="687"/>
                  </a:lnTo>
                  <a:lnTo>
                    <a:pt x="1830" y="690"/>
                  </a:lnTo>
                  <a:lnTo>
                    <a:pt x="1832" y="691"/>
                  </a:lnTo>
                  <a:lnTo>
                    <a:pt x="1835" y="694"/>
                  </a:lnTo>
                  <a:lnTo>
                    <a:pt x="1837" y="696"/>
                  </a:lnTo>
                  <a:lnTo>
                    <a:pt x="1841" y="697"/>
                  </a:lnTo>
                  <a:lnTo>
                    <a:pt x="1843" y="700"/>
                  </a:lnTo>
                  <a:lnTo>
                    <a:pt x="1845" y="701"/>
                  </a:lnTo>
                  <a:lnTo>
                    <a:pt x="1845" y="704"/>
                  </a:lnTo>
                  <a:lnTo>
                    <a:pt x="1843" y="705"/>
                  </a:lnTo>
                  <a:lnTo>
                    <a:pt x="1843" y="706"/>
                  </a:lnTo>
                  <a:lnTo>
                    <a:pt x="1841" y="707"/>
                  </a:lnTo>
                  <a:lnTo>
                    <a:pt x="1840" y="707"/>
                  </a:lnTo>
                  <a:lnTo>
                    <a:pt x="1837" y="707"/>
                  </a:lnTo>
                  <a:lnTo>
                    <a:pt x="1836" y="709"/>
                  </a:lnTo>
                  <a:lnTo>
                    <a:pt x="1835" y="710"/>
                  </a:lnTo>
                  <a:lnTo>
                    <a:pt x="1833" y="711"/>
                  </a:lnTo>
                  <a:lnTo>
                    <a:pt x="1833" y="712"/>
                  </a:lnTo>
                  <a:lnTo>
                    <a:pt x="1835" y="715"/>
                  </a:lnTo>
                  <a:lnTo>
                    <a:pt x="1836" y="715"/>
                  </a:lnTo>
                  <a:lnTo>
                    <a:pt x="1838" y="716"/>
                  </a:lnTo>
                  <a:lnTo>
                    <a:pt x="1841" y="717"/>
                  </a:lnTo>
                  <a:lnTo>
                    <a:pt x="1845" y="718"/>
                  </a:lnTo>
                  <a:lnTo>
                    <a:pt x="1847" y="720"/>
                  </a:lnTo>
                  <a:lnTo>
                    <a:pt x="1850" y="721"/>
                  </a:lnTo>
                  <a:lnTo>
                    <a:pt x="1851" y="723"/>
                  </a:lnTo>
                  <a:lnTo>
                    <a:pt x="1852" y="728"/>
                  </a:lnTo>
                  <a:lnTo>
                    <a:pt x="1853" y="733"/>
                  </a:lnTo>
                  <a:lnTo>
                    <a:pt x="1856" y="737"/>
                  </a:lnTo>
                  <a:lnTo>
                    <a:pt x="1860" y="740"/>
                  </a:lnTo>
                  <a:lnTo>
                    <a:pt x="1863" y="743"/>
                  </a:lnTo>
                  <a:lnTo>
                    <a:pt x="1867" y="746"/>
                  </a:lnTo>
                  <a:lnTo>
                    <a:pt x="1870" y="750"/>
                  </a:lnTo>
                  <a:lnTo>
                    <a:pt x="1884" y="766"/>
                  </a:lnTo>
                  <a:lnTo>
                    <a:pt x="1892" y="772"/>
                  </a:lnTo>
                  <a:lnTo>
                    <a:pt x="1898" y="778"/>
                  </a:lnTo>
                  <a:lnTo>
                    <a:pt x="1903" y="787"/>
                  </a:lnTo>
                  <a:lnTo>
                    <a:pt x="1906" y="797"/>
                  </a:lnTo>
                  <a:lnTo>
                    <a:pt x="1907" y="801"/>
                  </a:lnTo>
                  <a:lnTo>
                    <a:pt x="1908" y="804"/>
                  </a:lnTo>
                  <a:lnTo>
                    <a:pt x="1911" y="808"/>
                  </a:lnTo>
                  <a:lnTo>
                    <a:pt x="1911" y="812"/>
                  </a:lnTo>
                  <a:lnTo>
                    <a:pt x="1913" y="818"/>
                  </a:lnTo>
                  <a:lnTo>
                    <a:pt x="1913" y="822"/>
                  </a:lnTo>
                  <a:lnTo>
                    <a:pt x="1914" y="827"/>
                  </a:lnTo>
                  <a:lnTo>
                    <a:pt x="1914" y="830"/>
                  </a:lnTo>
                  <a:lnTo>
                    <a:pt x="1917" y="842"/>
                  </a:lnTo>
                  <a:lnTo>
                    <a:pt x="1919" y="854"/>
                  </a:lnTo>
                  <a:lnTo>
                    <a:pt x="1919" y="854"/>
                  </a:lnTo>
                  <a:lnTo>
                    <a:pt x="1918" y="854"/>
                  </a:lnTo>
                  <a:lnTo>
                    <a:pt x="1917" y="853"/>
                  </a:lnTo>
                  <a:lnTo>
                    <a:pt x="1916" y="852"/>
                  </a:lnTo>
                  <a:lnTo>
                    <a:pt x="1914" y="850"/>
                  </a:lnTo>
                  <a:lnTo>
                    <a:pt x="1914" y="849"/>
                  </a:lnTo>
                  <a:lnTo>
                    <a:pt x="1914" y="848"/>
                  </a:lnTo>
                  <a:lnTo>
                    <a:pt x="1912" y="845"/>
                  </a:lnTo>
                  <a:lnTo>
                    <a:pt x="1911" y="843"/>
                  </a:lnTo>
                  <a:lnTo>
                    <a:pt x="1908" y="840"/>
                  </a:lnTo>
                  <a:lnTo>
                    <a:pt x="1907" y="838"/>
                  </a:lnTo>
                  <a:lnTo>
                    <a:pt x="1906" y="837"/>
                  </a:lnTo>
                  <a:lnTo>
                    <a:pt x="1904" y="837"/>
                  </a:lnTo>
                  <a:lnTo>
                    <a:pt x="1903" y="838"/>
                  </a:lnTo>
                  <a:lnTo>
                    <a:pt x="1902" y="839"/>
                  </a:lnTo>
                  <a:lnTo>
                    <a:pt x="1902" y="842"/>
                  </a:lnTo>
                  <a:lnTo>
                    <a:pt x="1901" y="843"/>
                  </a:lnTo>
                  <a:lnTo>
                    <a:pt x="1898" y="845"/>
                  </a:lnTo>
                  <a:lnTo>
                    <a:pt x="1893" y="843"/>
                  </a:lnTo>
                  <a:lnTo>
                    <a:pt x="1888" y="837"/>
                  </a:lnTo>
                  <a:lnTo>
                    <a:pt x="1882" y="829"/>
                  </a:lnTo>
                  <a:lnTo>
                    <a:pt x="1877" y="823"/>
                  </a:lnTo>
                  <a:lnTo>
                    <a:pt x="1875" y="817"/>
                  </a:lnTo>
                  <a:lnTo>
                    <a:pt x="1872" y="809"/>
                  </a:lnTo>
                  <a:lnTo>
                    <a:pt x="1870" y="801"/>
                  </a:lnTo>
                  <a:lnTo>
                    <a:pt x="1866" y="792"/>
                  </a:lnTo>
                  <a:lnTo>
                    <a:pt x="1858" y="786"/>
                  </a:lnTo>
                  <a:lnTo>
                    <a:pt x="1855" y="784"/>
                  </a:lnTo>
                  <a:lnTo>
                    <a:pt x="1851" y="783"/>
                  </a:lnTo>
                  <a:lnTo>
                    <a:pt x="1847" y="781"/>
                  </a:lnTo>
                  <a:lnTo>
                    <a:pt x="1843" y="778"/>
                  </a:lnTo>
                  <a:lnTo>
                    <a:pt x="1841" y="776"/>
                  </a:lnTo>
                  <a:lnTo>
                    <a:pt x="1837" y="773"/>
                  </a:lnTo>
                  <a:lnTo>
                    <a:pt x="1835" y="769"/>
                  </a:lnTo>
                  <a:lnTo>
                    <a:pt x="1830" y="766"/>
                  </a:lnTo>
                  <a:lnTo>
                    <a:pt x="1825" y="761"/>
                  </a:lnTo>
                  <a:lnTo>
                    <a:pt x="1820" y="757"/>
                  </a:lnTo>
                  <a:lnTo>
                    <a:pt x="1815" y="755"/>
                  </a:lnTo>
                  <a:lnTo>
                    <a:pt x="1812" y="753"/>
                  </a:lnTo>
                  <a:lnTo>
                    <a:pt x="1811" y="752"/>
                  </a:lnTo>
                  <a:lnTo>
                    <a:pt x="1810" y="751"/>
                  </a:lnTo>
                  <a:lnTo>
                    <a:pt x="1810" y="750"/>
                  </a:lnTo>
                  <a:lnTo>
                    <a:pt x="1807" y="747"/>
                  </a:lnTo>
                  <a:lnTo>
                    <a:pt x="1804" y="745"/>
                  </a:lnTo>
                  <a:lnTo>
                    <a:pt x="1801" y="745"/>
                  </a:lnTo>
                  <a:lnTo>
                    <a:pt x="1802" y="748"/>
                  </a:lnTo>
                  <a:lnTo>
                    <a:pt x="1805" y="752"/>
                  </a:lnTo>
                  <a:lnTo>
                    <a:pt x="1807" y="756"/>
                  </a:lnTo>
                  <a:lnTo>
                    <a:pt x="1811" y="758"/>
                  </a:lnTo>
                  <a:lnTo>
                    <a:pt x="1816" y="761"/>
                  </a:lnTo>
                  <a:lnTo>
                    <a:pt x="1820" y="762"/>
                  </a:lnTo>
                  <a:lnTo>
                    <a:pt x="1823" y="767"/>
                  </a:lnTo>
                  <a:lnTo>
                    <a:pt x="1828" y="772"/>
                  </a:lnTo>
                  <a:lnTo>
                    <a:pt x="1832" y="777"/>
                  </a:lnTo>
                  <a:lnTo>
                    <a:pt x="1838" y="781"/>
                  </a:lnTo>
                  <a:lnTo>
                    <a:pt x="1841" y="782"/>
                  </a:lnTo>
                  <a:lnTo>
                    <a:pt x="1843" y="783"/>
                  </a:lnTo>
                  <a:lnTo>
                    <a:pt x="1847" y="784"/>
                  </a:lnTo>
                  <a:lnTo>
                    <a:pt x="1851" y="786"/>
                  </a:lnTo>
                  <a:lnTo>
                    <a:pt x="1853" y="788"/>
                  </a:lnTo>
                  <a:lnTo>
                    <a:pt x="1856" y="791"/>
                  </a:lnTo>
                  <a:lnTo>
                    <a:pt x="1857" y="793"/>
                  </a:lnTo>
                  <a:lnTo>
                    <a:pt x="1858" y="796"/>
                  </a:lnTo>
                  <a:lnTo>
                    <a:pt x="1857" y="797"/>
                  </a:lnTo>
                  <a:lnTo>
                    <a:pt x="1857" y="798"/>
                  </a:lnTo>
                  <a:lnTo>
                    <a:pt x="1856" y="799"/>
                  </a:lnTo>
                  <a:lnTo>
                    <a:pt x="1853" y="799"/>
                  </a:lnTo>
                  <a:lnTo>
                    <a:pt x="1852" y="801"/>
                  </a:lnTo>
                  <a:lnTo>
                    <a:pt x="1851" y="802"/>
                  </a:lnTo>
                  <a:lnTo>
                    <a:pt x="1850" y="803"/>
                  </a:lnTo>
                  <a:lnTo>
                    <a:pt x="1848" y="804"/>
                  </a:lnTo>
                  <a:lnTo>
                    <a:pt x="1846" y="804"/>
                  </a:lnTo>
                  <a:lnTo>
                    <a:pt x="1843" y="804"/>
                  </a:lnTo>
                  <a:lnTo>
                    <a:pt x="1843" y="804"/>
                  </a:lnTo>
                  <a:lnTo>
                    <a:pt x="1842" y="803"/>
                  </a:lnTo>
                  <a:lnTo>
                    <a:pt x="1840" y="802"/>
                  </a:lnTo>
                  <a:lnTo>
                    <a:pt x="1838" y="802"/>
                  </a:lnTo>
                  <a:lnTo>
                    <a:pt x="1837" y="801"/>
                  </a:lnTo>
                  <a:lnTo>
                    <a:pt x="1836" y="801"/>
                  </a:lnTo>
                  <a:lnTo>
                    <a:pt x="1836" y="802"/>
                  </a:lnTo>
                  <a:lnTo>
                    <a:pt x="1837" y="804"/>
                  </a:lnTo>
                  <a:lnTo>
                    <a:pt x="1840" y="807"/>
                  </a:lnTo>
                  <a:lnTo>
                    <a:pt x="1843" y="809"/>
                  </a:lnTo>
                  <a:lnTo>
                    <a:pt x="1846" y="812"/>
                  </a:lnTo>
                  <a:lnTo>
                    <a:pt x="1850" y="813"/>
                  </a:lnTo>
                  <a:lnTo>
                    <a:pt x="1851" y="814"/>
                  </a:lnTo>
                  <a:lnTo>
                    <a:pt x="1853" y="817"/>
                  </a:lnTo>
                  <a:lnTo>
                    <a:pt x="1855" y="818"/>
                  </a:lnTo>
                  <a:lnTo>
                    <a:pt x="1855" y="819"/>
                  </a:lnTo>
                  <a:lnTo>
                    <a:pt x="1855" y="819"/>
                  </a:lnTo>
                  <a:lnTo>
                    <a:pt x="1853" y="820"/>
                  </a:lnTo>
                  <a:lnTo>
                    <a:pt x="1852" y="820"/>
                  </a:lnTo>
                  <a:lnTo>
                    <a:pt x="1850" y="820"/>
                  </a:lnTo>
                  <a:lnTo>
                    <a:pt x="1848" y="820"/>
                  </a:lnTo>
                  <a:lnTo>
                    <a:pt x="1847" y="819"/>
                  </a:lnTo>
                  <a:lnTo>
                    <a:pt x="1846" y="819"/>
                  </a:lnTo>
                  <a:lnTo>
                    <a:pt x="1846" y="822"/>
                  </a:lnTo>
                  <a:lnTo>
                    <a:pt x="1846" y="823"/>
                  </a:lnTo>
                  <a:lnTo>
                    <a:pt x="1847" y="824"/>
                  </a:lnTo>
                  <a:lnTo>
                    <a:pt x="1850" y="827"/>
                  </a:lnTo>
                  <a:lnTo>
                    <a:pt x="1851" y="827"/>
                  </a:lnTo>
                  <a:lnTo>
                    <a:pt x="1851" y="828"/>
                  </a:lnTo>
                  <a:lnTo>
                    <a:pt x="1853" y="830"/>
                  </a:lnTo>
                  <a:lnTo>
                    <a:pt x="1855" y="833"/>
                  </a:lnTo>
                  <a:lnTo>
                    <a:pt x="1856" y="835"/>
                  </a:lnTo>
                  <a:lnTo>
                    <a:pt x="1860" y="838"/>
                  </a:lnTo>
                  <a:lnTo>
                    <a:pt x="1862" y="839"/>
                  </a:lnTo>
                  <a:lnTo>
                    <a:pt x="1865" y="839"/>
                  </a:lnTo>
                  <a:lnTo>
                    <a:pt x="1868" y="838"/>
                  </a:lnTo>
                  <a:lnTo>
                    <a:pt x="1870" y="838"/>
                  </a:lnTo>
                  <a:lnTo>
                    <a:pt x="1872" y="838"/>
                  </a:lnTo>
                  <a:lnTo>
                    <a:pt x="1875" y="838"/>
                  </a:lnTo>
                  <a:lnTo>
                    <a:pt x="1880" y="842"/>
                  </a:lnTo>
                  <a:lnTo>
                    <a:pt x="1884" y="845"/>
                  </a:lnTo>
                  <a:lnTo>
                    <a:pt x="1891" y="848"/>
                  </a:lnTo>
                  <a:lnTo>
                    <a:pt x="1893" y="849"/>
                  </a:lnTo>
                  <a:lnTo>
                    <a:pt x="1896" y="852"/>
                  </a:lnTo>
                  <a:lnTo>
                    <a:pt x="1901" y="854"/>
                  </a:lnTo>
                  <a:lnTo>
                    <a:pt x="1903" y="857"/>
                  </a:lnTo>
                  <a:lnTo>
                    <a:pt x="1907" y="858"/>
                  </a:lnTo>
                  <a:lnTo>
                    <a:pt x="1909" y="860"/>
                  </a:lnTo>
                  <a:lnTo>
                    <a:pt x="1912" y="863"/>
                  </a:lnTo>
                  <a:lnTo>
                    <a:pt x="1913" y="865"/>
                  </a:lnTo>
                  <a:lnTo>
                    <a:pt x="1914" y="869"/>
                  </a:lnTo>
                  <a:lnTo>
                    <a:pt x="1913" y="871"/>
                  </a:lnTo>
                  <a:lnTo>
                    <a:pt x="1912" y="874"/>
                  </a:lnTo>
                  <a:lnTo>
                    <a:pt x="1909" y="876"/>
                  </a:lnTo>
                  <a:lnTo>
                    <a:pt x="1907" y="878"/>
                  </a:lnTo>
                  <a:lnTo>
                    <a:pt x="1903" y="880"/>
                  </a:lnTo>
                  <a:lnTo>
                    <a:pt x="1901" y="881"/>
                  </a:lnTo>
                  <a:lnTo>
                    <a:pt x="1899" y="883"/>
                  </a:lnTo>
                  <a:lnTo>
                    <a:pt x="1898" y="885"/>
                  </a:lnTo>
                  <a:lnTo>
                    <a:pt x="1897" y="889"/>
                  </a:lnTo>
                  <a:lnTo>
                    <a:pt x="1896" y="893"/>
                  </a:lnTo>
                  <a:lnTo>
                    <a:pt x="1893" y="895"/>
                  </a:lnTo>
                  <a:lnTo>
                    <a:pt x="1892" y="895"/>
                  </a:lnTo>
                  <a:lnTo>
                    <a:pt x="1889" y="896"/>
                  </a:lnTo>
                  <a:lnTo>
                    <a:pt x="1887" y="896"/>
                  </a:lnTo>
                  <a:lnTo>
                    <a:pt x="1884" y="896"/>
                  </a:lnTo>
                  <a:lnTo>
                    <a:pt x="1882" y="898"/>
                  </a:lnTo>
                  <a:lnTo>
                    <a:pt x="1878" y="904"/>
                  </a:lnTo>
                  <a:lnTo>
                    <a:pt x="1875" y="911"/>
                  </a:lnTo>
                  <a:lnTo>
                    <a:pt x="1871" y="917"/>
                  </a:lnTo>
                  <a:lnTo>
                    <a:pt x="1866" y="922"/>
                  </a:lnTo>
                  <a:lnTo>
                    <a:pt x="1858" y="924"/>
                  </a:lnTo>
                  <a:lnTo>
                    <a:pt x="1851" y="922"/>
                  </a:lnTo>
                  <a:lnTo>
                    <a:pt x="1841" y="924"/>
                  </a:lnTo>
                  <a:lnTo>
                    <a:pt x="1833" y="926"/>
                  </a:lnTo>
                  <a:lnTo>
                    <a:pt x="1831" y="926"/>
                  </a:lnTo>
                  <a:lnTo>
                    <a:pt x="1827" y="926"/>
                  </a:lnTo>
                  <a:lnTo>
                    <a:pt x="1825" y="927"/>
                  </a:lnTo>
                  <a:lnTo>
                    <a:pt x="1822" y="929"/>
                  </a:lnTo>
                  <a:lnTo>
                    <a:pt x="1820" y="930"/>
                  </a:lnTo>
                  <a:lnTo>
                    <a:pt x="1817" y="931"/>
                  </a:lnTo>
                  <a:lnTo>
                    <a:pt x="1815" y="934"/>
                  </a:lnTo>
                  <a:lnTo>
                    <a:pt x="1812" y="935"/>
                  </a:lnTo>
                  <a:lnTo>
                    <a:pt x="1809" y="936"/>
                  </a:lnTo>
                  <a:lnTo>
                    <a:pt x="1806" y="936"/>
                  </a:lnTo>
                  <a:lnTo>
                    <a:pt x="1802" y="935"/>
                  </a:lnTo>
                  <a:lnTo>
                    <a:pt x="1799" y="932"/>
                  </a:lnTo>
                  <a:lnTo>
                    <a:pt x="1796" y="929"/>
                  </a:lnTo>
                  <a:lnTo>
                    <a:pt x="1792" y="925"/>
                  </a:lnTo>
                  <a:lnTo>
                    <a:pt x="1790" y="921"/>
                  </a:lnTo>
                  <a:lnTo>
                    <a:pt x="1786" y="919"/>
                  </a:lnTo>
                  <a:lnTo>
                    <a:pt x="1784" y="916"/>
                  </a:lnTo>
                  <a:lnTo>
                    <a:pt x="1782" y="920"/>
                  </a:lnTo>
                  <a:lnTo>
                    <a:pt x="1782" y="924"/>
                  </a:lnTo>
                  <a:lnTo>
                    <a:pt x="1784" y="926"/>
                  </a:lnTo>
                  <a:lnTo>
                    <a:pt x="1785" y="929"/>
                  </a:lnTo>
                  <a:lnTo>
                    <a:pt x="1786" y="931"/>
                  </a:lnTo>
                  <a:lnTo>
                    <a:pt x="1789" y="935"/>
                  </a:lnTo>
                  <a:lnTo>
                    <a:pt x="1789" y="937"/>
                  </a:lnTo>
                  <a:lnTo>
                    <a:pt x="1790" y="939"/>
                  </a:lnTo>
                  <a:lnTo>
                    <a:pt x="1789" y="941"/>
                  </a:lnTo>
                  <a:lnTo>
                    <a:pt x="1786" y="942"/>
                  </a:lnTo>
                  <a:lnTo>
                    <a:pt x="1784" y="945"/>
                  </a:lnTo>
                  <a:lnTo>
                    <a:pt x="1780" y="947"/>
                  </a:lnTo>
                  <a:lnTo>
                    <a:pt x="1775" y="949"/>
                  </a:lnTo>
                  <a:lnTo>
                    <a:pt x="1770" y="950"/>
                  </a:lnTo>
                  <a:lnTo>
                    <a:pt x="1767" y="951"/>
                  </a:lnTo>
                  <a:lnTo>
                    <a:pt x="1765" y="952"/>
                  </a:lnTo>
                  <a:lnTo>
                    <a:pt x="1765" y="955"/>
                  </a:lnTo>
                  <a:lnTo>
                    <a:pt x="1765" y="956"/>
                  </a:lnTo>
                  <a:lnTo>
                    <a:pt x="1765" y="960"/>
                  </a:lnTo>
                  <a:lnTo>
                    <a:pt x="1765" y="962"/>
                  </a:lnTo>
                  <a:lnTo>
                    <a:pt x="1765" y="973"/>
                  </a:lnTo>
                  <a:lnTo>
                    <a:pt x="1764" y="983"/>
                  </a:lnTo>
                  <a:lnTo>
                    <a:pt x="1762" y="991"/>
                  </a:lnTo>
                  <a:lnTo>
                    <a:pt x="1762" y="995"/>
                  </a:lnTo>
                  <a:lnTo>
                    <a:pt x="1761" y="997"/>
                  </a:lnTo>
                  <a:lnTo>
                    <a:pt x="1760" y="998"/>
                  </a:lnTo>
                  <a:lnTo>
                    <a:pt x="1757" y="1000"/>
                  </a:lnTo>
                  <a:lnTo>
                    <a:pt x="1756" y="1001"/>
                  </a:lnTo>
                  <a:lnTo>
                    <a:pt x="1755" y="1002"/>
                  </a:lnTo>
                  <a:lnTo>
                    <a:pt x="1751" y="1003"/>
                  </a:lnTo>
                  <a:lnTo>
                    <a:pt x="1750" y="1006"/>
                  </a:lnTo>
                  <a:lnTo>
                    <a:pt x="1747" y="1008"/>
                  </a:lnTo>
                  <a:lnTo>
                    <a:pt x="1747" y="1011"/>
                  </a:lnTo>
                  <a:lnTo>
                    <a:pt x="1746" y="1014"/>
                  </a:lnTo>
                  <a:lnTo>
                    <a:pt x="1744" y="1017"/>
                  </a:lnTo>
                  <a:lnTo>
                    <a:pt x="1741" y="1019"/>
                  </a:lnTo>
                  <a:lnTo>
                    <a:pt x="1736" y="1023"/>
                  </a:lnTo>
                  <a:lnTo>
                    <a:pt x="1735" y="1023"/>
                  </a:lnTo>
                  <a:lnTo>
                    <a:pt x="1733" y="1022"/>
                  </a:lnTo>
                  <a:lnTo>
                    <a:pt x="1731" y="1022"/>
                  </a:lnTo>
                  <a:lnTo>
                    <a:pt x="1729" y="1021"/>
                  </a:lnTo>
                  <a:lnTo>
                    <a:pt x="1728" y="1019"/>
                  </a:lnTo>
                  <a:lnTo>
                    <a:pt x="1726" y="1019"/>
                  </a:lnTo>
                  <a:lnTo>
                    <a:pt x="1724" y="1022"/>
                  </a:lnTo>
                  <a:lnTo>
                    <a:pt x="1723" y="1023"/>
                  </a:lnTo>
                  <a:lnTo>
                    <a:pt x="1723" y="1024"/>
                  </a:lnTo>
                  <a:lnTo>
                    <a:pt x="1721" y="1027"/>
                  </a:lnTo>
                  <a:lnTo>
                    <a:pt x="1721" y="1028"/>
                  </a:lnTo>
                  <a:lnTo>
                    <a:pt x="1720" y="1028"/>
                  </a:lnTo>
                  <a:lnTo>
                    <a:pt x="1718" y="1028"/>
                  </a:lnTo>
                  <a:lnTo>
                    <a:pt x="1715" y="1027"/>
                  </a:lnTo>
                  <a:lnTo>
                    <a:pt x="1713" y="1026"/>
                  </a:lnTo>
                  <a:lnTo>
                    <a:pt x="1710" y="1024"/>
                  </a:lnTo>
                  <a:lnTo>
                    <a:pt x="1708" y="1022"/>
                  </a:lnTo>
                  <a:lnTo>
                    <a:pt x="1706" y="1019"/>
                  </a:lnTo>
                  <a:lnTo>
                    <a:pt x="1708" y="1017"/>
                  </a:lnTo>
                  <a:lnTo>
                    <a:pt x="1708" y="1016"/>
                  </a:lnTo>
                  <a:lnTo>
                    <a:pt x="1709" y="1013"/>
                  </a:lnTo>
                  <a:lnTo>
                    <a:pt x="1710" y="1011"/>
                  </a:lnTo>
                  <a:lnTo>
                    <a:pt x="1710" y="1007"/>
                  </a:lnTo>
                  <a:lnTo>
                    <a:pt x="1710" y="1006"/>
                  </a:lnTo>
                  <a:lnTo>
                    <a:pt x="1709" y="1005"/>
                  </a:lnTo>
                  <a:lnTo>
                    <a:pt x="1708" y="1005"/>
                  </a:lnTo>
                  <a:lnTo>
                    <a:pt x="1705" y="1005"/>
                  </a:lnTo>
                  <a:lnTo>
                    <a:pt x="1704" y="1005"/>
                  </a:lnTo>
                  <a:lnTo>
                    <a:pt x="1703" y="1006"/>
                  </a:lnTo>
                  <a:lnTo>
                    <a:pt x="1703" y="1007"/>
                  </a:lnTo>
                  <a:lnTo>
                    <a:pt x="1701" y="1011"/>
                  </a:lnTo>
                  <a:lnTo>
                    <a:pt x="1701" y="1014"/>
                  </a:lnTo>
                  <a:lnTo>
                    <a:pt x="1701" y="1018"/>
                  </a:lnTo>
                  <a:lnTo>
                    <a:pt x="1701" y="1021"/>
                  </a:lnTo>
                  <a:lnTo>
                    <a:pt x="1700" y="1022"/>
                  </a:lnTo>
                  <a:lnTo>
                    <a:pt x="1698" y="1024"/>
                  </a:lnTo>
                  <a:lnTo>
                    <a:pt x="1694" y="1026"/>
                  </a:lnTo>
                  <a:lnTo>
                    <a:pt x="1693" y="1026"/>
                  </a:lnTo>
                  <a:lnTo>
                    <a:pt x="1690" y="1028"/>
                  </a:lnTo>
                  <a:lnTo>
                    <a:pt x="1689" y="1029"/>
                  </a:lnTo>
                  <a:lnTo>
                    <a:pt x="1686" y="1031"/>
                  </a:lnTo>
                  <a:lnTo>
                    <a:pt x="1684" y="1031"/>
                  </a:lnTo>
                  <a:lnTo>
                    <a:pt x="1680" y="1031"/>
                  </a:lnTo>
                  <a:lnTo>
                    <a:pt x="1678" y="1032"/>
                  </a:lnTo>
                  <a:lnTo>
                    <a:pt x="1675" y="1033"/>
                  </a:lnTo>
                  <a:lnTo>
                    <a:pt x="1674" y="1036"/>
                  </a:lnTo>
                  <a:lnTo>
                    <a:pt x="1673" y="1038"/>
                  </a:lnTo>
                  <a:lnTo>
                    <a:pt x="1673" y="1039"/>
                  </a:lnTo>
                  <a:lnTo>
                    <a:pt x="1673" y="1042"/>
                  </a:lnTo>
                  <a:lnTo>
                    <a:pt x="1671" y="1044"/>
                  </a:lnTo>
                  <a:lnTo>
                    <a:pt x="1671" y="1046"/>
                  </a:lnTo>
                  <a:lnTo>
                    <a:pt x="1670" y="1047"/>
                  </a:lnTo>
                  <a:lnTo>
                    <a:pt x="1669" y="1048"/>
                  </a:lnTo>
                  <a:lnTo>
                    <a:pt x="1668" y="1048"/>
                  </a:lnTo>
                  <a:lnTo>
                    <a:pt x="1666" y="1049"/>
                  </a:lnTo>
                  <a:lnTo>
                    <a:pt x="1665" y="1051"/>
                  </a:lnTo>
                  <a:lnTo>
                    <a:pt x="1665" y="1052"/>
                  </a:lnTo>
                  <a:lnTo>
                    <a:pt x="1668" y="1052"/>
                  </a:lnTo>
                  <a:lnTo>
                    <a:pt x="1669" y="1053"/>
                  </a:lnTo>
                  <a:lnTo>
                    <a:pt x="1671" y="1056"/>
                  </a:lnTo>
                  <a:lnTo>
                    <a:pt x="1673" y="1057"/>
                  </a:lnTo>
                  <a:lnTo>
                    <a:pt x="1674" y="1059"/>
                  </a:lnTo>
                  <a:lnTo>
                    <a:pt x="1671" y="1060"/>
                  </a:lnTo>
                  <a:lnTo>
                    <a:pt x="1669" y="1060"/>
                  </a:lnTo>
                  <a:lnTo>
                    <a:pt x="1666" y="1059"/>
                  </a:lnTo>
                  <a:lnTo>
                    <a:pt x="1665" y="1059"/>
                  </a:lnTo>
                  <a:lnTo>
                    <a:pt x="1663" y="1059"/>
                  </a:lnTo>
                  <a:lnTo>
                    <a:pt x="1662" y="1059"/>
                  </a:lnTo>
                  <a:lnTo>
                    <a:pt x="1659" y="1060"/>
                  </a:lnTo>
                  <a:lnTo>
                    <a:pt x="1657" y="1062"/>
                  </a:lnTo>
                  <a:lnTo>
                    <a:pt x="1654" y="1063"/>
                  </a:lnTo>
                  <a:lnTo>
                    <a:pt x="1654" y="1065"/>
                  </a:lnTo>
                  <a:lnTo>
                    <a:pt x="1654" y="1068"/>
                  </a:lnTo>
                  <a:lnTo>
                    <a:pt x="1655" y="1070"/>
                  </a:lnTo>
                  <a:lnTo>
                    <a:pt x="1658" y="1074"/>
                  </a:lnTo>
                  <a:lnTo>
                    <a:pt x="1660" y="1075"/>
                  </a:lnTo>
                  <a:lnTo>
                    <a:pt x="1663" y="1077"/>
                  </a:lnTo>
                  <a:lnTo>
                    <a:pt x="1664" y="1079"/>
                  </a:lnTo>
                  <a:lnTo>
                    <a:pt x="1666" y="1080"/>
                  </a:lnTo>
                  <a:lnTo>
                    <a:pt x="1668" y="1082"/>
                  </a:lnTo>
                  <a:lnTo>
                    <a:pt x="1669" y="1084"/>
                  </a:lnTo>
                  <a:lnTo>
                    <a:pt x="1668" y="1085"/>
                  </a:lnTo>
                  <a:lnTo>
                    <a:pt x="1666" y="1087"/>
                  </a:lnTo>
                  <a:lnTo>
                    <a:pt x="1663" y="1088"/>
                  </a:lnTo>
                  <a:lnTo>
                    <a:pt x="1662" y="1089"/>
                  </a:lnTo>
                  <a:lnTo>
                    <a:pt x="1660" y="1092"/>
                  </a:lnTo>
                  <a:lnTo>
                    <a:pt x="1660" y="1094"/>
                  </a:lnTo>
                  <a:lnTo>
                    <a:pt x="1660" y="1098"/>
                  </a:lnTo>
                  <a:lnTo>
                    <a:pt x="1662" y="1100"/>
                  </a:lnTo>
                  <a:lnTo>
                    <a:pt x="1663" y="1103"/>
                  </a:lnTo>
                  <a:lnTo>
                    <a:pt x="1668" y="1109"/>
                  </a:lnTo>
                  <a:lnTo>
                    <a:pt x="1669" y="1116"/>
                  </a:lnTo>
                  <a:lnTo>
                    <a:pt x="1668" y="1124"/>
                  </a:lnTo>
                  <a:lnTo>
                    <a:pt x="1666" y="1129"/>
                  </a:lnTo>
                  <a:lnTo>
                    <a:pt x="1664" y="1134"/>
                  </a:lnTo>
                  <a:lnTo>
                    <a:pt x="1662" y="1138"/>
                  </a:lnTo>
                  <a:lnTo>
                    <a:pt x="1658" y="1140"/>
                  </a:lnTo>
                  <a:lnTo>
                    <a:pt x="1657" y="1141"/>
                  </a:lnTo>
                  <a:lnTo>
                    <a:pt x="1655" y="1145"/>
                  </a:lnTo>
                  <a:lnTo>
                    <a:pt x="1655" y="1149"/>
                  </a:lnTo>
                  <a:lnTo>
                    <a:pt x="1655" y="1154"/>
                  </a:lnTo>
                  <a:lnTo>
                    <a:pt x="1655" y="1157"/>
                  </a:lnTo>
                  <a:lnTo>
                    <a:pt x="1655" y="1160"/>
                  </a:lnTo>
                  <a:lnTo>
                    <a:pt x="1655" y="1162"/>
                  </a:lnTo>
                  <a:lnTo>
                    <a:pt x="1654" y="1164"/>
                  </a:lnTo>
                  <a:lnTo>
                    <a:pt x="1652" y="1164"/>
                  </a:lnTo>
                  <a:lnTo>
                    <a:pt x="1649" y="1164"/>
                  </a:lnTo>
                  <a:lnTo>
                    <a:pt x="1647" y="1164"/>
                  </a:lnTo>
                  <a:lnTo>
                    <a:pt x="1644" y="1165"/>
                  </a:lnTo>
                  <a:lnTo>
                    <a:pt x="1643" y="1165"/>
                  </a:lnTo>
                  <a:lnTo>
                    <a:pt x="1640" y="1166"/>
                  </a:lnTo>
                  <a:lnTo>
                    <a:pt x="1639" y="1169"/>
                  </a:lnTo>
                  <a:lnTo>
                    <a:pt x="1640" y="1175"/>
                  </a:lnTo>
                  <a:lnTo>
                    <a:pt x="1643" y="1182"/>
                  </a:lnTo>
                  <a:lnTo>
                    <a:pt x="1645" y="1189"/>
                  </a:lnTo>
                  <a:lnTo>
                    <a:pt x="1648" y="1201"/>
                  </a:lnTo>
                  <a:lnTo>
                    <a:pt x="1650" y="1212"/>
                  </a:lnTo>
                  <a:lnTo>
                    <a:pt x="1650" y="1216"/>
                  </a:lnTo>
                  <a:lnTo>
                    <a:pt x="1650" y="1218"/>
                  </a:lnTo>
                  <a:lnTo>
                    <a:pt x="1649" y="1222"/>
                  </a:lnTo>
                  <a:lnTo>
                    <a:pt x="1648" y="1225"/>
                  </a:lnTo>
                  <a:lnTo>
                    <a:pt x="1647" y="1227"/>
                  </a:lnTo>
                  <a:lnTo>
                    <a:pt x="1645" y="1231"/>
                  </a:lnTo>
                  <a:lnTo>
                    <a:pt x="1642" y="1237"/>
                  </a:lnTo>
                  <a:lnTo>
                    <a:pt x="1640" y="1243"/>
                  </a:lnTo>
                  <a:lnTo>
                    <a:pt x="1639" y="1252"/>
                  </a:lnTo>
                  <a:lnTo>
                    <a:pt x="1640" y="1257"/>
                  </a:lnTo>
                  <a:lnTo>
                    <a:pt x="1640" y="1264"/>
                  </a:lnTo>
                  <a:lnTo>
                    <a:pt x="1640" y="1272"/>
                  </a:lnTo>
                  <a:lnTo>
                    <a:pt x="1640" y="1279"/>
                  </a:lnTo>
                  <a:lnTo>
                    <a:pt x="1639" y="1286"/>
                  </a:lnTo>
                  <a:lnTo>
                    <a:pt x="1637" y="1288"/>
                  </a:lnTo>
                  <a:lnTo>
                    <a:pt x="1632" y="1286"/>
                  </a:lnTo>
                  <a:lnTo>
                    <a:pt x="1629" y="1283"/>
                  </a:lnTo>
                  <a:lnTo>
                    <a:pt x="1625" y="1281"/>
                  </a:lnTo>
                  <a:lnTo>
                    <a:pt x="1623" y="1279"/>
                  </a:lnTo>
                  <a:lnTo>
                    <a:pt x="1619" y="1281"/>
                  </a:lnTo>
                  <a:lnTo>
                    <a:pt x="1617" y="1283"/>
                  </a:lnTo>
                  <a:lnTo>
                    <a:pt x="1615" y="1284"/>
                  </a:lnTo>
                  <a:lnTo>
                    <a:pt x="1614" y="1286"/>
                  </a:lnTo>
                  <a:lnTo>
                    <a:pt x="1613" y="1288"/>
                  </a:lnTo>
                  <a:lnTo>
                    <a:pt x="1612" y="1289"/>
                  </a:lnTo>
                  <a:lnTo>
                    <a:pt x="1610" y="1291"/>
                  </a:lnTo>
                  <a:lnTo>
                    <a:pt x="1609" y="1291"/>
                  </a:lnTo>
                  <a:lnTo>
                    <a:pt x="1608" y="1291"/>
                  </a:lnTo>
                  <a:lnTo>
                    <a:pt x="1605" y="1288"/>
                  </a:lnTo>
                  <a:lnTo>
                    <a:pt x="1603" y="1286"/>
                  </a:lnTo>
                  <a:lnTo>
                    <a:pt x="1602" y="1283"/>
                  </a:lnTo>
                  <a:lnTo>
                    <a:pt x="1600" y="1279"/>
                  </a:lnTo>
                  <a:lnTo>
                    <a:pt x="1602" y="1277"/>
                  </a:lnTo>
                  <a:lnTo>
                    <a:pt x="1602" y="1273"/>
                  </a:lnTo>
                  <a:lnTo>
                    <a:pt x="1600" y="1269"/>
                  </a:lnTo>
                  <a:lnTo>
                    <a:pt x="1599" y="1268"/>
                  </a:lnTo>
                  <a:lnTo>
                    <a:pt x="1598" y="1267"/>
                  </a:lnTo>
                  <a:lnTo>
                    <a:pt x="1595" y="1266"/>
                  </a:lnTo>
                  <a:lnTo>
                    <a:pt x="1593" y="1264"/>
                  </a:lnTo>
                  <a:lnTo>
                    <a:pt x="1591" y="1263"/>
                  </a:lnTo>
                  <a:lnTo>
                    <a:pt x="1589" y="1263"/>
                  </a:lnTo>
                  <a:lnTo>
                    <a:pt x="1587" y="1262"/>
                  </a:lnTo>
                  <a:lnTo>
                    <a:pt x="1584" y="1261"/>
                  </a:lnTo>
                  <a:lnTo>
                    <a:pt x="1583" y="1258"/>
                  </a:lnTo>
                  <a:lnTo>
                    <a:pt x="1582" y="1256"/>
                  </a:lnTo>
                  <a:lnTo>
                    <a:pt x="1581" y="1253"/>
                  </a:lnTo>
                  <a:lnTo>
                    <a:pt x="1579" y="1250"/>
                  </a:lnTo>
                  <a:lnTo>
                    <a:pt x="1578" y="1247"/>
                  </a:lnTo>
                  <a:lnTo>
                    <a:pt x="1576" y="1246"/>
                  </a:lnTo>
                  <a:lnTo>
                    <a:pt x="1573" y="1245"/>
                  </a:lnTo>
                  <a:lnTo>
                    <a:pt x="1569" y="1245"/>
                  </a:lnTo>
                  <a:lnTo>
                    <a:pt x="1567" y="1243"/>
                  </a:lnTo>
                  <a:lnTo>
                    <a:pt x="1564" y="1243"/>
                  </a:lnTo>
                  <a:lnTo>
                    <a:pt x="1561" y="1243"/>
                  </a:lnTo>
                  <a:lnTo>
                    <a:pt x="1558" y="1243"/>
                  </a:lnTo>
                  <a:lnTo>
                    <a:pt x="1557" y="1245"/>
                  </a:lnTo>
                  <a:lnTo>
                    <a:pt x="1556" y="1246"/>
                  </a:lnTo>
                  <a:lnTo>
                    <a:pt x="1554" y="1248"/>
                  </a:lnTo>
                  <a:lnTo>
                    <a:pt x="1553" y="1250"/>
                  </a:lnTo>
                  <a:lnTo>
                    <a:pt x="1552" y="1252"/>
                  </a:lnTo>
                  <a:lnTo>
                    <a:pt x="1551" y="1254"/>
                  </a:lnTo>
                  <a:lnTo>
                    <a:pt x="1549" y="1254"/>
                  </a:lnTo>
                  <a:lnTo>
                    <a:pt x="1549" y="1254"/>
                  </a:lnTo>
                  <a:lnTo>
                    <a:pt x="1549" y="1252"/>
                  </a:lnTo>
                  <a:lnTo>
                    <a:pt x="1548" y="1250"/>
                  </a:lnTo>
                  <a:lnTo>
                    <a:pt x="1548" y="1247"/>
                  </a:lnTo>
                  <a:lnTo>
                    <a:pt x="1548" y="1243"/>
                  </a:lnTo>
                  <a:lnTo>
                    <a:pt x="1548" y="1242"/>
                  </a:lnTo>
                  <a:lnTo>
                    <a:pt x="1548" y="1241"/>
                  </a:lnTo>
                  <a:lnTo>
                    <a:pt x="1548" y="1237"/>
                  </a:lnTo>
                  <a:lnTo>
                    <a:pt x="1546" y="1235"/>
                  </a:lnTo>
                  <a:lnTo>
                    <a:pt x="1543" y="1232"/>
                  </a:lnTo>
                  <a:lnTo>
                    <a:pt x="1541" y="1231"/>
                  </a:lnTo>
                  <a:lnTo>
                    <a:pt x="1538" y="1230"/>
                  </a:lnTo>
                  <a:lnTo>
                    <a:pt x="1536" y="1228"/>
                  </a:lnTo>
                  <a:lnTo>
                    <a:pt x="1529" y="1225"/>
                  </a:lnTo>
                  <a:lnTo>
                    <a:pt x="1526" y="1220"/>
                  </a:lnTo>
                  <a:lnTo>
                    <a:pt x="1522" y="1215"/>
                  </a:lnTo>
                  <a:lnTo>
                    <a:pt x="1517" y="1204"/>
                  </a:lnTo>
                  <a:lnTo>
                    <a:pt x="1511" y="1194"/>
                  </a:lnTo>
                  <a:lnTo>
                    <a:pt x="1503" y="1181"/>
                  </a:lnTo>
                  <a:lnTo>
                    <a:pt x="1500" y="1167"/>
                  </a:lnTo>
                  <a:lnTo>
                    <a:pt x="1496" y="1154"/>
                  </a:lnTo>
                  <a:lnTo>
                    <a:pt x="1491" y="1143"/>
                  </a:lnTo>
                  <a:lnTo>
                    <a:pt x="1483" y="1129"/>
                  </a:lnTo>
                  <a:lnTo>
                    <a:pt x="1476" y="1118"/>
                  </a:lnTo>
                  <a:lnTo>
                    <a:pt x="1471" y="1104"/>
                  </a:lnTo>
                  <a:lnTo>
                    <a:pt x="1470" y="1090"/>
                  </a:lnTo>
                  <a:lnTo>
                    <a:pt x="1471" y="1085"/>
                  </a:lnTo>
                  <a:lnTo>
                    <a:pt x="1475" y="1079"/>
                  </a:lnTo>
                  <a:lnTo>
                    <a:pt x="1477" y="1072"/>
                  </a:lnTo>
                  <a:lnTo>
                    <a:pt x="1480" y="1064"/>
                  </a:lnTo>
                  <a:lnTo>
                    <a:pt x="1480" y="1059"/>
                  </a:lnTo>
                  <a:lnTo>
                    <a:pt x="1475" y="1057"/>
                  </a:lnTo>
                  <a:lnTo>
                    <a:pt x="1471" y="1057"/>
                  </a:lnTo>
                  <a:lnTo>
                    <a:pt x="1468" y="1059"/>
                  </a:lnTo>
                  <a:lnTo>
                    <a:pt x="1467" y="1060"/>
                  </a:lnTo>
                  <a:lnTo>
                    <a:pt x="1465" y="1064"/>
                  </a:lnTo>
                  <a:lnTo>
                    <a:pt x="1463" y="1067"/>
                  </a:lnTo>
                  <a:lnTo>
                    <a:pt x="1462" y="1069"/>
                  </a:lnTo>
                  <a:lnTo>
                    <a:pt x="1461" y="1070"/>
                  </a:lnTo>
                  <a:lnTo>
                    <a:pt x="1460" y="1073"/>
                  </a:lnTo>
                  <a:lnTo>
                    <a:pt x="1458" y="1074"/>
                  </a:lnTo>
                  <a:lnTo>
                    <a:pt x="1457" y="1075"/>
                  </a:lnTo>
                  <a:lnTo>
                    <a:pt x="1456" y="1077"/>
                  </a:lnTo>
                  <a:lnTo>
                    <a:pt x="1453" y="1077"/>
                  </a:lnTo>
                  <a:lnTo>
                    <a:pt x="1451" y="1074"/>
                  </a:lnTo>
                  <a:lnTo>
                    <a:pt x="1451" y="1063"/>
                  </a:lnTo>
                  <a:lnTo>
                    <a:pt x="1451" y="1052"/>
                  </a:lnTo>
                  <a:lnTo>
                    <a:pt x="1447" y="1036"/>
                  </a:lnTo>
                  <a:lnTo>
                    <a:pt x="1444" y="1023"/>
                  </a:lnTo>
                  <a:lnTo>
                    <a:pt x="1441" y="1013"/>
                  </a:lnTo>
                  <a:lnTo>
                    <a:pt x="1439" y="1007"/>
                  </a:lnTo>
                  <a:lnTo>
                    <a:pt x="1434" y="1000"/>
                  </a:lnTo>
                  <a:lnTo>
                    <a:pt x="1417" y="976"/>
                  </a:lnTo>
                  <a:lnTo>
                    <a:pt x="1415" y="968"/>
                  </a:lnTo>
                  <a:lnTo>
                    <a:pt x="1415" y="962"/>
                  </a:lnTo>
                  <a:lnTo>
                    <a:pt x="1417" y="955"/>
                  </a:lnTo>
                  <a:lnTo>
                    <a:pt x="1419" y="952"/>
                  </a:lnTo>
                  <a:lnTo>
                    <a:pt x="1420" y="950"/>
                  </a:lnTo>
                  <a:lnTo>
                    <a:pt x="1421" y="947"/>
                  </a:lnTo>
                  <a:lnTo>
                    <a:pt x="1422" y="945"/>
                  </a:lnTo>
                  <a:lnTo>
                    <a:pt x="1422" y="942"/>
                  </a:lnTo>
                  <a:lnTo>
                    <a:pt x="1417" y="941"/>
                  </a:lnTo>
                  <a:lnTo>
                    <a:pt x="1411" y="939"/>
                  </a:lnTo>
                  <a:lnTo>
                    <a:pt x="1407" y="935"/>
                  </a:lnTo>
                  <a:lnTo>
                    <a:pt x="1405" y="931"/>
                  </a:lnTo>
                  <a:lnTo>
                    <a:pt x="1404" y="930"/>
                  </a:lnTo>
                  <a:lnTo>
                    <a:pt x="1402" y="929"/>
                  </a:lnTo>
                  <a:lnTo>
                    <a:pt x="1401" y="927"/>
                  </a:lnTo>
                  <a:lnTo>
                    <a:pt x="1401" y="926"/>
                  </a:lnTo>
                  <a:lnTo>
                    <a:pt x="1401" y="926"/>
                  </a:lnTo>
                  <a:lnTo>
                    <a:pt x="1402" y="926"/>
                  </a:lnTo>
                  <a:lnTo>
                    <a:pt x="1405" y="926"/>
                  </a:lnTo>
                  <a:lnTo>
                    <a:pt x="1407" y="926"/>
                  </a:lnTo>
                  <a:lnTo>
                    <a:pt x="1410" y="925"/>
                  </a:lnTo>
                  <a:lnTo>
                    <a:pt x="1411" y="924"/>
                  </a:lnTo>
                  <a:lnTo>
                    <a:pt x="1411" y="921"/>
                  </a:lnTo>
                  <a:lnTo>
                    <a:pt x="1410" y="919"/>
                  </a:lnTo>
                  <a:lnTo>
                    <a:pt x="1407" y="915"/>
                  </a:lnTo>
                  <a:lnTo>
                    <a:pt x="1406" y="912"/>
                  </a:lnTo>
                  <a:lnTo>
                    <a:pt x="1406" y="909"/>
                  </a:lnTo>
                  <a:lnTo>
                    <a:pt x="1406" y="906"/>
                  </a:lnTo>
                  <a:lnTo>
                    <a:pt x="1405" y="903"/>
                  </a:lnTo>
                  <a:lnTo>
                    <a:pt x="1402" y="901"/>
                  </a:lnTo>
                  <a:lnTo>
                    <a:pt x="1400" y="900"/>
                  </a:lnTo>
                  <a:lnTo>
                    <a:pt x="1399" y="898"/>
                  </a:lnTo>
                  <a:lnTo>
                    <a:pt x="1397" y="895"/>
                  </a:lnTo>
                  <a:lnTo>
                    <a:pt x="1397" y="894"/>
                  </a:lnTo>
                  <a:lnTo>
                    <a:pt x="1397" y="891"/>
                  </a:lnTo>
                  <a:lnTo>
                    <a:pt x="1399" y="890"/>
                  </a:lnTo>
                  <a:lnTo>
                    <a:pt x="1404" y="886"/>
                  </a:lnTo>
                  <a:lnTo>
                    <a:pt x="1407" y="885"/>
                  </a:lnTo>
                  <a:lnTo>
                    <a:pt x="1410" y="884"/>
                  </a:lnTo>
                  <a:lnTo>
                    <a:pt x="1412" y="883"/>
                  </a:lnTo>
                  <a:lnTo>
                    <a:pt x="1415" y="880"/>
                  </a:lnTo>
                  <a:lnTo>
                    <a:pt x="1417" y="878"/>
                  </a:lnTo>
                  <a:lnTo>
                    <a:pt x="1421" y="878"/>
                  </a:lnTo>
                  <a:lnTo>
                    <a:pt x="1424" y="879"/>
                  </a:lnTo>
                  <a:lnTo>
                    <a:pt x="1429" y="880"/>
                  </a:lnTo>
                  <a:lnTo>
                    <a:pt x="1434" y="883"/>
                  </a:lnTo>
                  <a:lnTo>
                    <a:pt x="1441" y="883"/>
                  </a:lnTo>
                  <a:lnTo>
                    <a:pt x="1448" y="883"/>
                  </a:lnTo>
                  <a:lnTo>
                    <a:pt x="1451" y="884"/>
                  </a:lnTo>
                  <a:lnTo>
                    <a:pt x="1453" y="886"/>
                  </a:lnTo>
                  <a:lnTo>
                    <a:pt x="1456" y="889"/>
                  </a:lnTo>
                  <a:lnTo>
                    <a:pt x="1457" y="890"/>
                  </a:lnTo>
                  <a:lnTo>
                    <a:pt x="1460" y="893"/>
                  </a:lnTo>
                  <a:lnTo>
                    <a:pt x="1462" y="893"/>
                  </a:lnTo>
                  <a:lnTo>
                    <a:pt x="1463" y="893"/>
                  </a:lnTo>
                  <a:lnTo>
                    <a:pt x="1465" y="891"/>
                  </a:lnTo>
                  <a:lnTo>
                    <a:pt x="1465" y="890"/>
                  </a:lnTo>
                  <a:lnTo>
                    <a:pt x="1465" y="889"/>
                  </a:lnTo>
                  <a:lnTo>
                    <a:pt x="1463" y="888"/>
                  </a:lnTo>
                  <a:lnTo>
                    <a:pt x="1462" y="885"/>
                  </a:lnTo>
                  <a:lnTo>
                    <a:pt x="1460" y="883"/>
                  </a:lnTo>
                  <a:lnTo>
                    <a:pt x="1457" y="881"/>
                  </a:lnTo>
                  <a:lnTo>
                    <a:pt x="1455" y="880"/>
                  </a:lnTo>
                  <a:lnTo>
                    <a:pt x="1452" y="878"/>
                  </a:lnTo>
                  <a:lnTo>
                    <a:pt x="1451" y="875"/>
                  </a:lnTo>
                  <a:lnTo>
                    <a:pt x="1450" y="873"/>
                  </a:lnTo>
                  <a:lnTo>
                    <a:pt x="1450" y="870"/>
                  </a:lnTo>
                  <a:lnTo>
                    <a:pt x="1448" y="868"/>
                  </a:lnTo>
                  <a:lnTo>
                    <a:pt x="1446" y="866"/>
                  </a:lnTo>
                  <a:lnTo>
                    <a:pt x="1440" y="866"/>
                  </a:lnTo>
                  <a:lnTo>
                    <a:pt x="1432" y="869"/>
                  </a:lnTo>
                  <a:lnTo>
                    <a:pt x="1425" y="870"/>
                  </a:lnTo>
                  <a:lnTo>
                    <a:pt x="1420" y="869"/>
                  </a:lnTo>
                  <a:lnTo>
                    <a:pt x="1419" y="866"/>
                  </a:lnTo>
                  <a:lnTo>
                    <a:pt x="1419" y="864"/>
                  </a:lnTo>
                  <a:lnTo>
                    <a:pt x="1419" y="862"/>
                  </a:lnTo>
                  <a:lnTo>
                    <a:pt x="1421" y="860"/>
                  </a:lnTo>
                  <a:lnTo>
                    <a:pt x="1424" y="859"/>
                  </a:lnTo>
                  <a:lnTo>
                    <a:pt x="1426" y="858"/>
                  </a:lnTo>
                  <a:lnTo>
                    <a:pt x="1429" y="857"/>
                  </a:lnTo>
                  <a:lnTo>
                    <a:pt x="1431" y="857"/>
                  </a:lnTo>
                  <a:lnTo>
                    <a:pt x="1434" y="857"/>
                  </a:lnTo>
                  <a:lnTo>
                    <a:pt x="1436" y="857"/>
                  </a:lnTo>
                  <a:lnTo>
                    <a:pt x="1441" y="855"/>
                  </a:lnTo>
                  <a:lnTo>
                    <a:pt x="1442" y="852"/>
                  </a:lnTo>
                  <a:lnTo>
                    <a:pt x="1442" y="847"/>
                  </a:lnTo>
                  <a:lnTo>
                    <a:pt x="1441" y="842"/>
                  </a:lnTo>
                  <a:lnTo>
                    <a:pt x="1441" y="838"/>
                  </a:lnTo>
                  <a:lnTo>
                    <a:pt x="1444" y="835"/>
                  </a:lnTo>
                  <a:lnTo>
                    <a:pt x="1446" y="833"/>
                  </a:lnTo>
                  <a:lnTo>
                    <a:pt x="1447" y="830"/>
                  </a:lnTo>
                  <a:lnTo>
                    <a:pt x="1448" y="827"/>
                  </a:lnTo>
                  <a:lnTo>
                    <a:pt x="1448" y="824"/>
                  </a:lnTo>
                  <a:lnTo>
                    <a:pt x="1448" y="820"/>
                  </a:lnTo>
                  <a:lnTo>
                    <a:pt x="1448" y="817"/>
                  </a:lnTo>
                  <a:lnTo>
                    <a:pt x="1452" y="808"/>
                  </a:lnTo>
                  <a:lnTo>
                    <a:pt x="1451" y="797"/>
                  </a:lnTo>
                  <a:lnTo>
                    <a:pt x="1450" y="788"/>
                  </a:lnTo>
                  <a:lnTo>
                    <a:pt x="1445" y="782"/>
                  </a:lnTo>
                  <a:lnTo>
                    <a:pt x="1437" y="777"/>
                  </a:lnTo>
                  <a:lnTo>
                    <a:pt x="1429" y="778"/>
                  </a:lnTo>
                  <a:lnTo>
                    <a:pt x="1426" y="778"/>
                  </a:lnTo>
                  <a:lnTo>
                    <a:pt x="1424" y="778"/>
                  </a:lnTo>
                  <a:lnTo>
                    <a:pt x="1421" y="778"/>
                  </a:lnTo>
                  <a:lnTo>
                    <a:pt x="1419" y="778"/>
                  </a:lnTo>
                  <a:lnTo>
                    <a:pt x="1416" y="778"/>
                  </a:lnTo>
                  <a:lnTo>
                    <a:pt x="1414" y="778"/>
                  </a:lnTo>
                  <a:lnTo>
                    <a:pt x="1411" y="779"/>
                  </a:lnTo>
                  <a:lnTo>
                    <a:pt x="1410" y="781"/>
                  </a:lnTo>
                  <a:lnTo>
                    <a:pt x="1410" y="782"/>
                  </a:lnTo>
                  <a:lnTo>
                    <a:pt x="1410" y="783"/>
                  </a:lnTo>
                  <a:lnTo>
                    <a:pt x="1412" y="786"/>
                  </a:lnTo>
                  <a:lnTo>
                    <a:pt x="1415" y="788"/>
                  </a:lnTo>
                  <a:lnTo>
                    <a:pt x="1420" y="794"/>
                  </a:lnTo>
                  <a:lnTo>
                    <a:pt x="1424" y="799"/>
                  </a:lnTo>
                  <a:lnTo>
                    <a:pt x="1426" y="804"/>
                  </a:lnTo>
                  <a:lnTo>
                    <a:pt x="1424" y="809"/>
                  </a:lnTo>
                  <a:lnTo>
                    <a:pt x="1417" y="812"/>
                  </a:lnTo>
                  <a:lnTo>
                    <a:pt x="1399" y="812"/>
                  </a:lnTo>
                  <a:lnTo>
                    <a:pt x="1396" y="813"/>
                  </a:lnTo>
                  <a:lnTo>
                    <a:pt x="1392" y="814"/>
                  </a:lnTo>
                  <a:lnTo>
                    <a:pt x="1390" y="814"/>
                  </a:lnTo>
                  <a:lnTo>
                    <a:pt x="1389" y="814"/>
                  </a:lnTo>
                  <a:lnTo>
                    <a:pt x="1386" y="813"/>
                  </a:lnTo>
                  <a:lnTo>
                    <a:pt x="1384" y="809"/>
                  </a:lnTo>
                  <a:lnTo>
                    <a:pt x="1382" y="808"/>
                  </a:lnTo>
                  <a:lnTo>
                    <a:pt x="1381" y="806"/>
                  </a:lnTo>
                  <a:lnTo>
                    <a:pt x="1381" y="803"/>
                  </a:lnTo>
                  <a:lnTo>
                    <a:pt x="1381" y="802"/>
                  </a:lnTo>
                  <a:lnTo>
                    <a:pt x="1381" y="801"/>
                  </a:lnTo>
                  <a:lnTo>
                    <a:pt x="1381" y="799"/>
                  </a:lnTo>
                  <a:lnTo>
                    <a:pt x="1379" y="797"/>
                  </a:lnTo>
                  <a:lnTo>
                    <a:pt x="1376" y="797"/>
                  </a:lnTo>
                  <a:lnTo>
                    <a:pt x="1373" y="796"/>
                  </a:lnTo>
                  <a:lnTo>
                    <a:pt x="1370" y="794"/>
                  </a:lnTo>
                  <a:lnTo>
                    <a:pt x="1369" y="792"/>
                  </a:lnTo>
                  <a:lnTo>
                    <a:pt x="1368" y="789"/>
                  </a:lnTo>
                  <a:lnTo>
                    <a:pt x="1366" y="786"/>
                  </a:lnTo>
                  <a:lnTo>
                    <a:pt x="1365" y="783"/>
                  </a:lnTo>
                  <a:lnTo>
                    <a:pt x="1365" y="781"/>
                  </a:lnTo>
                  <a:lnTo>
                    <a:pt x="1365" y="777"/>
                  </a:lnTo>
                  <a:lnTo>
                    <a:pt x="1365" y="772"/>
                  </a:lnTo>
                  <a:lnTo>
                    <a:pt x="1366" y="767"/>
                  </a:lnTo>
                  <a:lnTo>
                    <a:pt x="1368" y="762"/>
                  </a:lnTo>
                  <a:lnTo>
                    <a:pt x="1370" y="761"/>
                  </a:lnTo>
                  <a:lnTo>
                    <a:pt x="1371" y="760"/>
                  </a:lnTo>
                  <a:lnTo>
                    <a:pt x="1374" y="757"/>
                  </a:lnTo>
                  <a:lnTo>
                    <a:pt x="1375" y="755"/>
                  </a:lnTo>
                  <a:lnTo>
                    <a:pt x="1376" y="752"/>
                  </a:lnTo>
                  <a:lnTo>
                    <a:pt x="1375" y="747"/>
                  </a:lnTo>
                  <a:lnTo>
                    <a:pt x="1373" y="741"/>
                  </a:lnTo>
                  <a:lnTo>
                    <a:pt x="1370" y="733"/>
                  </a:lnTo>
                  <a:lnTo>
                    <a:pt x="1369" y="728"/>
                  </a:lnTo>
                  <a:lnTo>
                    <a:pt x="1370" y="725"/>
                  </a:lnTo>
                  <a:lnTo>
                    <a:pt x="1376" y="723"/>
                  </a:lnTo>
                  <a:lnTo>
                    <a:pt x="1380" y="725"/>
                  </a:lnTo>
                  <a:lnTo>
                    <a:pt x="1384" y="726"/>
                  </a:lnTo>
                  <a:lnTo>
                    <a:pt x="1387" y="728"/>
                  </a:lnTo>
                  <a:lnTo>
                    <a:pt x="1391" y="731"/>
                  </a:lnTo>
                  <a:lnTo>
                    <a:pt x="1399" y="735"/>
                  </a:lnTo>
                  <a:lnTo>
                    <a:pt x="1405" y="737"/>
                  </a:lnTo>
                  <a:lnTo>
                    <a:pt x="1412" y="740"/>
                  </a:lnTo>
                  <a:lnTo>
                    <a:pt x="1417" y="741"/>
                  </a:lnTo>
                  <a:lnTo>
                    <a:pt x="1424" y="743"/>
                  </a:lnTo>
                  <a:lnTo>
                    <a:pt x="1429" y="746"/>
                  </a:lnTo>
                  <a:lnTo>
                    <a:pt x="1432" y="746"/>
                  </a:lnTo>
                  <a:lnTo>
                    <a:pt x="1435" y="743"/>
                  </a:lnTo>
                  <a:lnTo>
                    <a:pt x="1434" y="737"/>
                  </a:lnTo>
                  <a:lnTo>
                    <a:pt x="1431" y="731"/>
                  </a:lnTo>
                  <a:lnTo>
                    <a:pt x="1429" y="727"/>
                  </a:lnTo>
                  <a:lnTo>
                    <a:pt x="1426" y="723"/>
                  </a:lnTo>
                  <a:lnTo>
                    <a:pt x="1422" y="721"/>
                  </a:lnTo>
                  <a:lnTo>
                    <a:pt x="1417" y="718"/>
                  </a:lnTo>
                  <a:lnTo>
                    <a:pt x="1415" y="717"/>
                  </a:lnTo>
                  <a:lnTo>
                    <a:pt x="1412" y="714"/>
                  </a:lnTo>
                  <a:lnTo>
                    <a:pt x="1410" y="711"/>
                  </a:lnTo>
                  <a:lnTo>
                    <a:pt x="1410" y="709"/>
                  </a:lnTo>
                  <a:lnTo>
                    <a:pt x="1410" y="705"/>
                  </a:lnTo>
                  <a:lnTo>
                    <a:pt x="1409" y="704"/>
                  </a:lnTo>
                  <a:lnTo>
                    <a:pt x="1407" y="701"/>
                  </a:lnTo>
                  <a:lnTo>
                    <a:pt x="1405" y="699"/>
                  </a:lnTo>
                  <a:lnTo>
                    <a:pt x="1402" y="697"/>
                  </a:lnTo>
                  <a:lnTo>
                    <a:pt x="1400" y="697"/>
                  </a:lnTo>
                  <a:lnTo>
                    <a:pt x="1399" y="697"/>
                  </a:lnTo>
                  <a:lnTo>
                    <a:pt x="1396" y="699"/>
                  </a:lnTo>
                  <a:lnTo>
                    <a:pt x="1394" y="699"/>
                  </a:lnTo>
                  <a:lnTo>
                    <a:pt x="1391" y="697"/>
                  </a:lnTo>
                  <a:lnTo>
                    <a:pt x="1390" y="696"/>
                  </a:lnTo>
                  <a:lnTo>
                    <a:pt x="1389" y="695"/>
                  </a:lnTo>
                  <a:lnTo>
                    <a:pt x="1389" y="692"/>
                  </a:lnTo>
                  <a:lnTo>
                    <a:pt x="1389" y="691"/>
                  </a:lnTo>
                  <a:lnTo>
                    <a:pt x="1389" y="689"/>
                  </a:lnTo>
                  <a:lnTo>
                    <a:pt x="1390" y="686"/>
                  </a:lnTo>
                  <a:lnTo>
                    <a:pt x="1390" y="684"/>
                  </a:lnTo>
                  <a:lnTo>
                    <a:pt x="1390" y="682"/>
                  </a:lnTo>
                  <a:lnTo>
                    <a:pt x="1389" y="680"/>
                  </a:lnTo>
                  <a:lnTo>
                    <a:pt x="1386" y="679"/>
                  </a:lnTo>
                  <a:lnTo>
                    <a:pt x="1382" y="677"/>
                  </a:lnTo>
                  <a:lnTo>
                    <a:pt x="1379" y="677"/>
                  </a:lnTo>
                  <a:lnTo>
                    <a:pt x="1376" y="677"/>
                  </a:lnTo>
                  <a:lnTo>
                    <a:pt x="1373" y="677"/>
                  </a:lnTo>
                  <a:lnTo>
                    <a:pt x="1370" y="679"/>
                  </a:lnTo>
                  <a:lnTo>
                    <a:pt x="1369" y="680"/>
                  </a:lnTo>
                  <a:lnTo>
                    <a:pt x="1368" y="681"/>
                  </a:lnTo>
                  <a:lnTo>
                    <a:pt x="1368" y="682"/>
                  </a:lnTo>
                  <a:lnTo>
                    <a:pt x="1368" y="685"/>
                  </a:lnTo>
                  <a:lnTo>
                    <a:pt x="1368" y="687"/>
                  </a:lnTo>
                  <a:lnTo>
                    <a:pt x="1368" y="690"/>
                  </a:lnTo>
                  <a:lnTo>
                    <a:pt x="1366" y="696"/>
                  </a:lnTo>
                  <a:lnTo>
                    <a:pt x="1361" y="697"/>
                  </a:lnTo>
                  <a:lnTo>
                    <a:pt x="1355" y="696"/>
                  </a:lnTo>
                  <a:lnTo>
                    <a:pt x="1348" y="690"/>
                  </a:lnTo>
                  <a:lnTo>
                    <a:pt x="1344" y="687"/>
                  </a:lnTo>
                  <a:lnTo>
                    <a:pt x="1343" y="685"/>
                  </a:lnTo>
                  <a:lnTo>
                    <a:pt x="1343" y="682"/>
                  </a:lnTo>
                  <a:lnTo>
                    <a:pt x="1343" y="679"/>
                  </a:lnTo>
                  <a:lnTo>
                    <a:pt x="1343" y="676"/>
                  </a:lnTo>
                  <a:lnTo>
                    <a:pt x="1341" y="674"/>
                  </a:lnTo>
                  <a:lnTo>
                    <a:pt x="1341" y="670"/>
                  </a:lnTo>
                  <a:lnTo>
                    <a:pt x="1340" y="667"/>
                  </a:lnTo>
                  <a:lnTo>
                    <a:pt x="1339" y="665"/>
                  </a:lnTo>
                  <a:lnTo>
                    <a:pt x="1338" y="663"/>
                  </a:lnTo>
                  <a:lnTo>
                    <a:pt x="1338" y="661"/>
                  </a:lnTo>
                  <a:lnTo>
                    <a:pt x="1336" y="659"/>
                  </a:lnTo>
                  <a:lnTo>
                    <a:pt x="1335" y="653"/>
                  </a:lnTo>
                  <a:lnTo>
                    <a:pt x="1338" y="649"/>
                  </a:lnTo>
                  <a:lnTo>
                    <a:pt x="1341" y="646"/>
                  </a:lnTo>
                  <a:lnTo>
                    <a:pt x="1343" y="643"/>
                  </a:lnTo>
                  <a:lnTo>
                    <a:pt x="1341" y="638"/>
                  </a:lnTo>
                  <a:lnTo>
                    <a:pt x="1340" y="636"/>
                  </a:lnTo>
                  <a:lnTo>
                    <a:pt x="1338" y="634"/>
                  </a:lnTo>
                  <a:lnTo>
                    <a:pt x="1335" y="631"/>
                  </a:lnTo>
                  <a:lnTo>
                    <a:pt x="1334" y="629"/>
                  </a:lnTo>
                  <a:lnTo>
                    <a:pt x="1331" y="626"/>
                  </a:lnTo>
                  <a:lnTo>
                    <a:pt x="1331" y="625"/>
                  </a:lnTo>
                  <a:lnTo>
                    <a:pt x="1333" y="623"/>
                  </a:lnTo>
                  <a:lnTo>
                    <a:pt x="1335" y="620"/>
                  </a:lnTo>
                  <a:lnTo>
                    <a:pt x="1338" y="619"/>
                  </a:lnTo>
                  <a:lnTo>
                    <a:pt x="1340" y="618"/>
                  </a:lnTo>
                  <a:lnTo>
                    <a:pt x="1341" y="617"/>
                  </a:lnTo>
                  <a:lnTo>
                    <a:pt x="1344" y="613"/>
                  </a:lnTo>
                  <a:lnTo>
                    <a:pt x="1345" y="610"/>
                  </a:lnTo>
                  <a:lnTo>
                    <a:pt x="1344" y="608"/>
                  </a:lnTo>
                  <a:lnTo>
                    <a:pt x="1343" y="607"/>
                  </a:lnTo>
                  <a:lnTo>
                    <a:pt x="1340" y="605"/>
                  </a:lnTo>
                  <a:lnTo>
                    <a:pt x="1336" y="604"/>
                  </a:lnTo>
                  <a:lnTo>
                    <a:pt x="1333" y="603"/>
                  </a:lnTo>
                  <a:lnTo>
                    <a:pt x="1330" y="602"/>
                  </a:lnTo>
                  <a:lnTo>
                    <a:pt x="1329" y="600"/>
                  </a:lnTo>
                  <a:lnTo>
                    <a:pt x="1328" y="598"/>
                  </a:lnTo>
                  <a:lnTo>
                    <a:pt x="1328" y="595"/>
                  </a:lnTo>
                  <a:lnTo>
                    <a:pt x="1328" y="594"/>
                  </a:lnTo>
                  <a:lnTo>
                    <a:pt x="1329" y="592"/>
                  </a:lnTo>
                  <a:lnTo>
                    <a:pt x="1329" y="589"/>
                  </a:lnTo>
                  <a:lnTo>
                    <a:pt x="1329" y="588"/>
                  </a:lnTo>
                  <a:lnTo>
                    <a:pt x="1329" y="585"/>
                  </a:lnTo>
                  <a:lnTo>
                    <a:pt x="1326" y="582"/>
                  </a:lnTo>
                  <a:lnTo>
                    <a:pt x="1324" y="578"/>
                  </a:lnTo>
                  <a:lnTo>
                    <a:pt x="1320" y="574"/>
                  </a:lnTo>
                  <a:lnTo>
                    <a:pt x="1316" y="572"/>
                  </a:lnTo>
                  <a:lnTo>
                    <a:pt x="1313" y="570"/>
                  </a:lnTo>
                  <a:lnTo>
                    <a:pt x="1309" y="569"/>
                  </a:lnTo>
                  <a:lnTo>
                    <a:pt x="1308" y="568"/>
                  </a:lnTo>
                  <a:lnTo>
                    <a:pt x="1306" y="567"/>
                  </a:lnTo>
                  <a:lnTo>
                    <a:pt x="1306" y="566"/>
                  </a:lnTo>
                  <a:lnTo>
                    <a:pt x="1308" y="563"/>
                  </a:lnTo>
                  <a:lnTo>
                    <a:pt x="1308" y="562"/>
                  </a:lnTo>
                  <a:lnTo>
                    <a:pt x="1308" y="559"/>
                  </a:lnTo>
                  <a:lnTo>
                    <a:pt x="1309" y="548"/>
                  </a:lnTo>
                  <a:lnTo>
                    <a:pt x="1305" y="539"/>
                  </a:lnTo>
                  <a:lnTo>
                    <a:pt x="1304" y="533"/>
                  </a:lnTo>
                  <a:lnTo>
                    <a:pt x="1303" y="528"/>
                  </a:lnTo>
                  <a:lnTo>
                    <a:pt x="1300" y="524"/>
                  </a:lnTo>
                  <a:lnTo>
                    <a:pt x="1298" y="521"/>
                  </a:lnTo>
                  <a:lnTo>
                    <a:pt x="1297" y="517"/>
                  </a:lnTo>
                  <a:lnTo>
                    <a:pt x="1295" y="515"/>
                  </a:lnTo>
                  <a:lnTo>
                    <a:pt x="1292" y="512"/>
                  </a:lnTo>
                  <a:lnTo>
                    <a:pt x="1287" y="511"/>
                  </a:lnTo>
                  <a:lnTo>
                    <a:pt x="1285" y="508"/>
                  </a:lnTo>
                  <a:lnTo>
                    <a:pt x="1283" y="506"/>
                  </a:lnTo>
                  <a:lnTo>
                    <a:pt x="1280" y="502"/>
                  </a:lnTo>
                  <a:lnTo>
                    <a:pt x="1278" y="500"/>
                  </a:lnTo>
                  <a:lnTo>
                    <a:pt x="1277" y="497"/>
                  </a:lnTo>
                  <a:lnTo>
                    <a:pt x="1274" y="493"/>
                  </a:lnTo>
                  <a:lnTo>
                    <a:pt x="1269" y="490"/>
                  </a:lnTo>
                  <a:lnTo>
                    <a:pt x="1265" y="486"/>
                  </a:lnTo>
                  <a:lnTo>
                    <a:pt x="1260" y="482"/>
                  </a:lnTo>
                  <a:lnTo>
                    <a:pt x="1258" y="476"/>
                  </a:lnTo>
                  <a:lnTo>
                    <a:pt x="1257" y="471"/>
                  </a:lnTo>
                  <a:lnTo>
                    <a:pt x="1255" y="466"/>
                  </a:lnTo>
                  <a:lnTo>
                    <a:pt x="1252" y="457"/>
                  </a:lnTo>
                  <a:lnTo>
                    <a:pt x="1245" y="449"/>
                  </a:lnTo>
                  <a:lnTo>
                    <a:pt x="1238" y="440"/>
                  </a:lnTo>
                  <a:lnTo>
                    <a:pt x="1229" y="435"/>
                  </a:lnTo>
                  <a:lnTo>
                    <a:pt x="1216" y="427"/>
                  </a:lnTo>
                  <a:lnTo>
                    <a:pt x="1201" y="421"/>
                  </a:lnTo>
                  <a:lnTo>
                    <a:pt x="1194" y="418"/>
                  </a:lnTo>
                  <a:lnTo>
                    <a:pt x="1188" y="416"/>
                  </a:lnTo>
                  <a:lnTo>
                    <a:pt x="1179" y="414"/>
                  </a:lnTo>
                  <a:lnTo>
                    <a:pt x="1176" y="411"/>
                  </a:lnTo>
                  <a:lnTo>
                    <a:pt x="1171" y="409"/>
                  </a:lnTo>
                  <a:lnTo>
                    <a:pt x="1166" y="406"/>
                  </a:lnTo>
                  <a:lnTo>
                    <a:pt x="1162" y="404"/>
                  </a:lnTo>
                  <a:lnTo>
                    <a:pt x="1158" y="403"/>
                  </a:lnTo>
                  <a:lnTo>
                    <a:pt x="1156" y="403"/>
                  </a:lnTo>
                  <a:lnTo>
                    <a:pt x="1152" y="401"/>
                  </a:lnTo>
                  <a:lnTo>
                    <a:pt x="1148" y="400"/>
                  </a:lnTo>
                  <a:lnTo>
                    <a:pt x="1146" y="399"/>
                  </a:lnTo>
                  <a:lnTo>
                    <a:pt x="1143" y="399"/>
                  </a:lnTo>
                  <a:lnTo>
                    <a:pt x="1142" y="400"/>
                  </a:lnTo>
                  <a:lnTo>
                    <a:pt x="1143" y="401"/>
                  </a:lnTo>
                  <a:lnTo>
                    <a:pt x="1145" y="404"/>
                  </a:lnTo>
                  <a:lnTo>
                    <a:pt x="1146" y="405"/>
                  </a:lnTo>
                  <a:lnTo>
                    <a:pt x="1147" y="408"/>
                  </a:lnTo>
                  <a:lnTo>
                    <a:pt x="1148" y="409"/>
                  </a:lnTo>
                  <a:lnTo>
                    <a:pt x="1148" y="410"/>
                  </a:lnTo>
                  <a:lnTo>
                    <a:pt x="1147" y="411"/>
                  </a:lnTo>
                  <a:lnTo>
                    <a:pt x="1145" y="411"/>
                  </a:lnTo>
                  <a:lnTo>
                    <a:pt x="1142" y="411"/>
                  </a:lnTo>
                  <a:lnTo>
                    <a:pt x="1140" y="410"/>
                  </a:lnTo>
                  <a:lnTo>
                    <a:pt x="1137" y="410"/>
                  </a:lnTo>
                  <a:lnTo>
                    <a:pt x="1135" y="409"/>
                  </a:lnTo>
                  <a:lnTo>
                    <a:pt x="1133" y="409"/>
                  </a:lnTo>
                  <a:lnTo>
                    <a:pt x="1123" y="405"/>
                  </a:lnTo>
                  <a:lnTo>
                    <a:pt x="1116" y="404"/>
                  </a:lnTo>
                  <a:lnTo>
                    <a:pt x="1111" y="406"/>
                  </a:lnTo>
                  <a:lnTo>
                    <a:pt x="1110" y="411"/>
                  </a:lnTo>
                  <a:lnTo>
                    <a:pt x="1106" y="410"/>
                  </a:lnTo>
                  <a:lnTo>
                    <a:pt x="1102" y="409"/>
                  </a:lnTo>
                  <a:lnTo>
                    <a:pt x="1097" y="406"/>
                  </a:lnTo>
                  <a:lnTo>
                    <a:pt x="1093" y="404"/>
                  </a:lnTo>
                  <a:lnTo>
                    <a:pt x="1091" y="404"/>
                  </a:lnTo>
                  <a:lnTo>
                    <a:pt x="1090" y="404"/>
                  </a:lnTo>
                  <a:lnTo>
                    <a:pt x="1088" y="406"/>
                  </a:lnTo>
                  <a:lnTo>
                    <a:pt x="1088" y="408"/>
                  </a:lnTo>
                  <a:lnTo>
                    <a:pt x="1088" y="410"/>
                  </a:lnTo>
                  <a:lnTo>
                    <a:pt x="1088" y="413"/>
                  </a:lnTo>
                  <a:lnTo>
                    <a:pt x="1088" y="415"/>
                  </a:lnTo>
                  <a:lnTo>
                    <a:pt x="1088" y="416"/>
                  </a:lnTo>
                  <a:lnTo>
                    <a:pt x="1081" y="415"/>
                  </a:lnTo>
                  <a:lnTo>
                    <a:pt x="1075" y="413"/>
                  </a:lnTo>
                  <a:lnTo>
                    <a:pt x="1067" y="411"/>
                  </a:lnTo>
                  <a:lnTo>
                    <a:pt x="1064" y="410"/>
                  </a:lnTo>
                  <a:lnTo>
                    <a:pt x="1059" y="409"/>
                  </a:lnTo>
                  <a:lnTo>
                    <a:pt x="1054" y="408"/>
                  </a:lnTo>
                  <a:lnTo>
                    <a:pt x="1050" y="406"/>
                  </a:lnTo>
                  <a:lnTo>
                    <a:pt x="1046" y="405"/>
                  </a:lnTo>
                  <a:lnTo>
                    <a:pt x="1044" y="403"/>
                  </a:lnTo>
                  <a:lnTo>
                    <a:pt x="1042" y="401"/>
                  </a:lnTo>
                  <a:lnTo>
                    <a:pt x="1040" y="399"/>
                  </a:lnTo>
                  <a:lnTo>
                    <a:pt x="1039" y="398"/>
                  </a:lnTo>
                  <a:lnTo>
                    <a:pt x="1036" y="396"/>
                  </a:lnTo>
                  <a:lnTo>
                    <a:pt x="1032" y="394"/>
                  </a:lnTo>
                  <a:lnTo>
                    <a:pt x="1027" y="393"/>
                  </a:lnTo>
                  <a:lnTo>
                    <a:pt x="1022" y="393"/>
                  </a:lnTo>
                  <a:lnTo>
                    <a:pt x="1017" y="390"/>
                  </a:lnTo>
                  <a:lnTo>
                    <a:pt x="1015" y="390"/>
                  </a:lnTo>
                  <a:lnTo>
                    <a:pt x="1014" y="389"/>
                  </a:lnTo>
                  <a:lnTo>
                    <a:pt x="1014" y="388"/>
                  </a:lnTo>
                  <a:lnTo>
                    <a:pt x="1015" y="386"/>
                  </a:lnTo>
                  <a:lnTo>
                    <a:pt x="1016" y="385"/>
                  </a:lnTo>
                  <a:lnTo>
                    <a:pt x="1019" y="384"/>
                  </a:lnTo>
                  <a:lnTo>
                    <a:pt x="1021" y="383"/>
                  </a:lnTo>
                  <a:lnTo>
                    <a:pt x="1024" y="381"/>
                  </a:lnTo>
                  <a:lnTo>
                    <a:pt x="1026" y="381"/>
                  </a:lnTo>
                  <a:lnTo>
                    <a:pt x="1029" y="380"/>
                  </a:lnTo>
                  <a:lnTo>
                    <a:pt x="1034" y="380"/>
                  </a:lnTo>
                  <a:lnTo>
                    <a:pt x="1041" y="380"/>
                  </a:lnTo>
                  <a:lnTo>
                    <a:pt x="1046" y="379"/>
                  </a:lnTo>
                  <a:lnTo>
                    <a:pt x="1050" y="376"/>
                  </a:lnTo>
                  <a:lnTo>
                    <a:pt x="1050" y="373"/>
                  </a:lnTo>
                  <a:lnTo>
                    <a:pt x="1047" y="370"/>
                  </a:lnTo>
                  <a:lnTo>
                    <a:pt x="1045" y="369"/>
                  </a:lnTo>
                  <a:lnTo>
                    <a:pt x="1042" y="368"/>
                  </a:lnTo>
                  <a:lnTo>
                    <a:pt x="1039" y="368"/>
                  </a:lnTo>
                  <a:lnTo>
                    <a:pt x="1035" y="368"/>
                  </a:lnTo>
                  <a:lnTo>
                    <a:pt x="1032" y="369"/>
                  </a:lnTo>
                  <a:lnTo>
                    <a:pt x="1031" y="370"/>
                  </a:lnTo>
                  <a:lnTo>
                    <a:pt x="1026" y="369"/>
                  </a:lnTo>
                  <a:lnTo>
                    <a:pt x="1022" y="368"/>
                  </a:lnTo>
                  <a:lnTo>
                    <a:pt x="1019" y="365"/>
                  </a:lnTo>
                  <a:lnTo>
                    <a:pt x="1016" y="364"/>
                  </a:lnTo>
                  <a:lnTo>
                    <a:pt x="1012" y="362"/>
                  </a:lnTo>
                  <a:lnTo>
                    <a:pt x="1004" y="359"/>
                  </a:lnTo>
                  <a:lnTo>
                    <a:pt x="995" y="358"/>
                  </a:lnTo>
                  <a:lnTo>
                    <a:pt x="986" y="354"/>
                  </a:lnTo>
                  <a:lnTo>
                    <a:pt x="984" y="352"/>
                  </a:lnTo>
                  <a:lnTo>
                    <a:pt x="983" y="349"/>
                  </a:lnTo>
                  <a:lnTo>
                    <a:pt x="983" y="345"/>
                  </a:lnTo>
                  <a:lnTo>
                    <a:pt x="985" y="343"/>
                  </a:lnTo>
                  <a:lnTo>
                    <a:pt x="988" y="339"/>
                  </a:lnTo>
                  <a:lnTo>
                    <a:pt x="990" y="338"/>
                  </a:lnTo>
                  <a:lnTo>
                    <a:pt x="995" y="335"/>
                  </a:lnTo>
                  <a:lnTo>
                    <a:pt x="999" y="334"/>
                  </a:lnTo>
                  <a:lnTo>
                    <a:pt x="1003" y="334"/>
                  </a:lnTo>
                  <a:lnTo>
                    <a:pt x="1006" y="334"/>
                  </a:lnTo>
                  <a:lnTo>
                    <a:pt x="1010" y="333"/>
                  </a:lnTo>
                  <a:lnTo>
                    <a:pt x="1012" y="333"/>
                  </a:lnTo>
                  <a:lnTo>
                    <a:pt x="1014" y="333"/>
                  </a:lnTo>
                  <a:lnTo>
                    <a:pt x="1016" y="334"/>
                  </a:lnTo>
                  <a:lnTo>
                    <a:pt x="1019" y="335"/>
                  </a:lnTo>
                  <a:lnTo>
                    <a:pt x="1021" y="337"/>
                  </a:lnTo>
                  <a:lnTo>
                    <a:pt x="1024" y="338"/>
                  </a:lnTo>
                  <a:lnTo>
                    <a:pt x="1030" y="338"/>
                  </a:lnTo>
                  <a:lnTo>
                    <a:pt x="1035" y="335"/>
                  </a:lnTo>
                  <a:lnTo>
                    <a:pt x="1039" y="332"/>
                  </a:lnTo>
                  <a:lnTo>
                    <a:pt x="1044" y="330"/>
                  </a:lnTo>
                  <a:lnTo>
                    <a:pt x="1049" y="330"/>
                  </a:lnTo>
                  <a:lnTo>
                    <a:pt x="1055" y="332"/>
                  </a:lnTo>
                  <a:lnTo>
                    <a:pt x="1061" y="334"/>
                  </a:lnTo>
                  <a:lnTo>
                    <a:pt x="1067" y="334"/>
                  </a:lnTo>
                  <a:lnTo>
                    <a:pt x="1072" y="334"/>
                  </a:lnTo>
                  <a:lnTo>
                    <a:pt x="1072" y="330"/>
                  </a:lnTo>
                  <a:lnTo>
                    <a:pt x="1074" y="329"/>
                  </a:lnTo>
                  <a:lnTo>
                    <a:pt x="1075" y="328"/>
                  </a:lnTo>
                  <a:lnTo>
                    <a:pt x="1076" y="328"/>
                  </a:lnTo>
                  <a:lnTo>
                    <a:pt x="1079" y="328"/>
                  </a:lnTo>
                  <a:lnTo>
                    <a:pt x="1080" y="328"/>
                  </a:lnTo>
                  <a:lnTo>
                    <a:pt x="1082" y="328"/>
                  </a:lnTo>
                  <a:lnTo>
                    <a:pt x="1085" y="328"/>
                  </a:lnTo>
                  <a:lnTo>
                    <a:pt x="1086" y="327"/>
                  </a:lnTo>
                  <a:lnTo>
                    <a:pt x="1087" y="327"/>
                  </a:lnTo>
                  <a:lnTo>
                    <a:pt x="1087" y="325"/>
                  </a:lnTo>
                  <a:lnTo>
                    <a:pt x="1087" y="323"/>
                  </a:lnTo>
                  <a:lnTo>
                    <a:pt x="1086" y="321"/>
                  </a:lnTo>
                  <a:lnTo>
                    <a:pt x="1082" y="316"/>
                  </a:lnTo>
                  <a:lnTo>
                    <a:pt x="1075" y="312"/>
                  </a:lnTo>
                  <a:lnTo>
                    <a:pt x="1069" y="308"/>
                  </a:lnTo>
                  <a:lnTo>
                    <a:pt x="1062" y="309"/>
                  </a:lnTo>
                  <a:lnTo>
                    <a:pt x="1061" y="312"/>
                  </a:lnTo>
                  <a:lnTo>
                    <a:pt x="1061" y="313"/>
                  </a:lnTo>
                  <a:lnTo>
                    <a:pt x="1060" y="314"/>
                  </a:lnTo>
                  <a:lnTo>
                    <a:pt x="1059" y="317"/>
                  </a:lnTo>
                  <a:lnTo>
                    <a:pt x="1057" y="318"/>
                  </a:lnTo>
                  <a:lnTo>
                    <a:pt x="1055" y="318"/>
                  </a:lnTo>
                  <a:lnTo>
                    <a:pt x="1052" y="318"/>
                  </a:lnTo>
                  <a:lnTo>
                    <a:pt x="1050" y="316"/>
                  </a:lnTo>
                  <a:lnTo>
                    <a:pt x="1046" y="314"/>
                  </a:lnTo>
                  <a:lnTo>
                    <a:pt x="1042" y="314"/>
                  </a:lnTo>
                  <a:lnTo>
                    <a:pt x="1039" y="316"/>
                  </a:lnTo>
                  <a:lnTo>
                    <a:pt x="1036" y="316"/>
                  </a:lnTo>
                  <a:lnTo>
                    <a:pt x="1035" y="318"/>
                  </a:lnTo>
                  <a:lnTo>
                    <a:pt x="1034" y="321"/>
                  </a:lnTo>
                  <a:lnTo>
                    <a:pt x="1031" y="322"/>
                  </a:lnTo>
                  <a:lnTo>
                    <a:pt x="1029" y="323"/>
                  </a:lnTo>
                  <a:lnTo>
                    <a:pt x="1025" y="323"/>
                  </a:lnTo>
                  <a:lnTo>
                    <a:pt x="1021" y="323"/>
                  </a:lnTo>
                  <a:lnTo>
                    <a:pt x="1019" y="322"/>
                  </a:lnTo>
                  <a:lnTo>
                    <a:pt x="1015" y="322"/>
                  </a:lnTo>
                  <a:lnTo>
                    <a:pt x="1012" y="321"/>
                  </a:lnTo>
                  <a:lnTo>
                    <a:pt x="1010" y="319"/>
                  </a:lnTo>
                  <a:lnTo>
                    <a:pt x="1008" y="318"/>
                  </a:lnTo>
                  <a:lnTo>
                    <a:pt x="1005" y="317"/>
                  </a:lnTo>
                  <a:lnTo>
                    <a:pt x="1005" y="316"/>
                  </a:lnTo>
                  <a:lnTo>
                    <a:pt x="1006" y="313"/>
                  </a:lnTo>
                  <a:lnTo>
                    <a:pt x="1008" y="309"/>
                  </a:lnTo>
                  <a:lnTo>
                    <a:pt x="1008" y="307"/>
                  </a:lnTo>
                  <a:lnTo>
                    <a:pt x="1001" y="302"/>
                  </a:lnTo>
                  <a:lnTo>
                    <a:pt x="993" y="299"/>
                  </a:lnTo>
                  <a:lnTo>
                    <a:pt x="983" y="298"/>
                  </a:lnTo>
                  <a:lnTo>
                    <a:pt x="974" y="297"/>
                  </a:lnTo>
                  <a:lnTo>
                    <a:pt x="964" y="292"/>
                  </a:lnTo>
                  <a:lnTo>
                    <a:pt x="958" y="286"/>
                  </a:lnTo>
                  <a:lnTo>
                    <a:pt x="953" y="278"/>
                  </a:lnTo>
                  <a:lnTo>
                    <a:pt x="950" y="276"/>
                  </a:lnTo>
                  <a:lnTo>
                    <a:pt x="949" y="272"/>
                  </a:lnTo>
                  <a:lnTo>
                    <a:pt x="948" y="270"/>
                  </a:lnTo>
                  <a:lnTo>
                    <a:pt x="948" y="266"/>
                  </a:lnTo>
                  <a:lnTo>
                    <a:pt x="948" y="265"/>
                  </a:lnTo>
                  <a:lnTo>
                    <a:pt x="948" y="262"/>
                  </a:lnTo>
                  <a:lnTo>
                    <a:pt x="948" y="260"/>
                  </a:lnTo>
                  <a:lnTo>
                    <a:pt x="948" y="257"/>
                  </a:lnTo>
                  <a:lnTo>
                    <a:pt x="949" y="256"/>
                  </a:lnTo>
                  <a:lnTo>
                    <a:pt x="950" y="256"/>
                  </a:lnTo>
                  <a:lnTo>
                    <a:pt x="961" y="250"/>
                  </a:lnTo>
                  <a:lnTo>
                    <a:pt x="973" y="246"/>
                  </a:lnTo>
                  <a:lnTo>
                    <a:pt x="984" y="242"/>
                  </a:lnTo>
                  <a:lnTo>
                    <a:pt x="989" y="242"/>
                  </a:lnTo>
                  <a:lnTo>
                    <a:pt x="994" y="241"/>
                  </a:lnTo>
                  <a:lnTo>
                    <a:pt x="998" y="238"/>
                  </a:lnTo>
                  <a:lnTo>
                    <a:pt x="1003" y="237"/>
                  </a:lnTo>
                  <a:lnTo>
                    <a:pt x="1005" y="236"/>
                  </a:lnTo>
                  <a:lnTo>
                    <a:pt x="1009" y="235"/>
                  </a:lnTo>
                  <a:lnTo>
                    <a:pt x="1012" y="232"/>
                  </a:lnTo>
                  <a:lnTo>
                    <a:pt x="1015" y="231"/>
                  </a:lnTo>
                  <a:lnTo>
                    <a:pt x="1016" y="230"/>
                  </a:lnTo>
                  <a:lnTo>
                    <a:pt x="1016" y="227"/>
                  </a:lnTo>
                  <a:lnTo>
                    <a:pt x="1017" y="226"/>
                  </a:lnTo>
                  <a:lnTo>
                    <a:pt x="1019" y="225"/>
                  </a:lnTo>
                  <a:lnTo>
                    <a:pt x="1020" y="225"/>
                  </a:lnTo>
                  <a:lnTo>
                    <a:pt x="1024" y="224"/>
                  </a:lnTo>
                  <a:lnTo>
                    <a:pt x="1026" y="225"/>
                  </a:lnTo>
                  <a:lnTo>
                    <a:pt x="1029" y="225"/>
                  </a:lnTo>
                  <a:lnTo>
                    <a:pt x="1032" y="225"/>
                  </a:lnTo>
                  <a:lnTo>
                    <a:pt x="1035" y="225"/>
                  </a:lnTo>
                  <a:lnTo>
                    <a:pt x="1037" y="225"/>
                  </a:lnTo>
                  <a:lnTo>
                    <a:pt x="1039" y="224"/>
                  </a:lnTo>
                  <a:lnTo>
                    <a:pt x="1041" y="224"/>
                  </a:lnTo>
                  <a:lnTo>
                    <a:pt x="1044" y="222"/>
                  </a:lnTo>
                  <a:lnTo>
                    <a:pt x="1046" y="221"/>
                  </a:lnTo>
                  <a:lnTo>
                    <a:pt x="1049" y="221"/>
                  </a:lnTo>
                  <a:lnTo>
                    <a:pt x="1050" y="222"/>
                  </a:lnTo>
                  <a:lnTo>
                    <a:pt x="1050" y="222"/>
                  </a:lnTo>
                  <a:lnTo>
                    <a:pt x="1052" y="224"/>
                  </a:lnTo>
                  <a:lnTo>
                    <a:pt x="1060" y="224"/>
                  </a:lnTo>
                  <a:lnTo>
                    <a:pt x="1066" y="222"/>
                  </a:lnTo>
                  <a:lnTo>
                    <a:pt x="1070" y="219"/>
                  </a:lnTo>
                  <a:lnTo>
                    <a:pt x="1075" y="215"/>
                  </a:lnTo>
                  <a:lnTo>
                    <a:pt x="1080" y="211"/>
                  </a:lnTo>
                  <a:lnTo>
                    <a:pt x="1083" y="210"/>
                  </a:lnTo>
                  <a:lnTo>
                    <a:pt x="1086" y="207"/>
                  </a:lnTo>
                  <a:lnTo>
                    <a:pt x="1088" y="206"/>
                  </a:lnTo>
                  <a:lnTo>
                    <a:pt x="1090" y="204"/>
                  </a:lnTo>
                  <a:lnTo>
                    <a:pt x="1090" y="200"/>
                  </a:lnTo>
                  <a:lnTo>
                    <a:pt x="1088" y="197"/>
                  </a:lnTo>
                  <a:lnTo>
                    <a:pt x="1086" y="195"/>
                  </a:lnTo>
                  <a:lnTo>
                    <a:pt x="1085" y="194"/>
                  </a:lnTo>
                  <a:lnTo>
                    <a:pt x="1082" y="192"/>
                  </a:lnTo>
                  <a:lnTo>
                    <a:pt x="1080" y="190"/>
                  </a:lnTo>
                  <a:lnTo>
                    <a:pt x="1079" y="189"/>
                  </a:lnTo>
                  <a:lnTo>
                    <a:pt x="1077" y="187"/>
                  </a:lnTo>
                  <a:lnTo>
                    <a:pt x="1076" y="186"/>
                  </a:lnTo>
                  <a:lnTo>
                    <a:pt x="1076" y="185"/>
                  </a:lnTo>
                  <a:lnTo>
                    <a:pt x="1077" y="184"/>
                  </a:lnTo>
                  <a:lnTo>
                    <a:pt x="1080" y="182"/>
                  </a:lnTo>
                  <a:lnTo>
                    <a:pt x="1082" y="182"/>
                  </a:lnTo>
                  <a:lnTo>
                    <a:pt x="1085" y="182"/>
                  </a:lnTo>
                  <a:lnTo>
                    <a:pt x="1087" y="182"/>
                  </a:lnTo>
                  <a:lnTo>
                    <a:pt x="1088" y="181"/>
                  </a:lnTo>
                  <a:lnTo>
                    <a:pt x="1088" y="181"/>
                  </a:lnTo>
                  <a:lnTo>
                    <a:pt x="1090" y="180"/>
                  </a:lnTo>
                  <a:lnTo>
                    <a:pt x="1088" y="179"/>
                  </a:lnTo>
                  <a:lnTo>
                    <a:pt x="1086" y="178"/>
                  </a:lnTo>
                  <a:lnTo>
                    <a:pt x="1083" y="178"/>
                  </a:lnTo>
                  <a:lnTo>
                    <a:pt x="1082" y="176"/>
                  </a:lnTo>
                  <a:lnTo>
                    <a:pt x="1081" y="175"/>
                  </a:lnTo>
                  <a:lnTo>
                    <a:pt x="1080" y="175"/>
                  </a:lnTo>
                  <a:lnTo>
                    <a:pt x="1082" y="175"/>
                  </a:lnTo>
                  <a:lnTo>
                    <a:pt x="1083" y="174"/>
                  </a:lnTo>
                  <a:lnTo>
                    <a:pt x="1085" y="173"/>
                  </a:lnTo>
                  <a:lnTo>
                    <a:pt x="1085" y="173"/>
                  </a:lnTo>
                  <a:lnTo>
                    <a:pt x="1083" y="173"/>
                  </a:lnTo>
                  <a:lnTo>
                    <a:pt x="1080" y="170"/>
                  </a:lnTo>
                  <a:lnTo>
                    <a:pt x="1077" y="170"/>
                  </a:lnTo>
                  <a:lnTo>
                    <a:pt x="1075" y="170"/>
                  </a:lnTo>
                  <a:lnTo>
                    <a:pt x="1070" y="170"/>
                  </a:lnTo>
                  <a:lnTo>
                    <a:pt x="1070" y="170"/>
                  </a:lnTo>
                  <a:lnTo>
                    <a:pt x="1069" y="170"/>
                  </a:lnTo>
                  <a:lnTo>
                    <a:pt x="1069" y="171"/>
                  </a:lnTo>
                  <a:lnTo>
                    <a:pt x="1069" y="171"/>
                  </a:lnTo>
                  <a:lnTo>
                    <a:pt x="1067" y="173"/>
                  </a:lnTo>
                  <a:lnTo>
                    <a:pt x="1062" y="171"/>
                  </a:lnTo>
                  <a:lnTo>
                    <a:pt x="1057" y="169"/>
                  </a:lnTo>
                  <a:lnTo>
                    <a:pt x="1052" y="166"/>
                  </a:lnTo>
                  <a:lnTo>
                    <a:pt x="1049" y="166"/>
                  </a:lnTo>
                  <a:lnTo>
                    <a:pt x="1046" y="165"/>
                  </a:lnTo>
                  <a:lnTo>
                    <a:pt x="1044" y="165"/>
                  </a:lnTo>
                  <a:lnTo>
                    <a:pt x="1040" y="165"/>
                  </a:lnTo>
                  <a:lnTo>
                    <a:pt x="1037" y="165"/>
                  </a:lnTo>
                  <a:lnTo>
                    <a:pt x="1036" y="164"/>
                  </a:lnTo>
                  <a:lnTo>
                    <a:pt x="1035" y="161"/>
                  </a:lnTo>
                  <a:lnTo>
                    <a:pt x="1034" y="158"/>
                  </a:lnTo>
                  <a:lnTo>
                    <a:pt x="1034" y="156"/>
                  </a:lnTo>
                  <a:lnTo>
                    <a:pt x="1034" y="154"/>
                  </a:lnTo>
                  <a:lnTo>
                    <a:pt x="1034" y="153"/>
                  </a:lnTo>
                  <a:lnTo>
                    <a:pt x="1034" y="150"/>
                  </a:lnTo>
                  <a:lnTo>
                    <a:pt x="1035" y="148"/>
                  </a:lnTo>
                  <a:lnTo>
                    <a:pt x="1036" y="145"/>
                  </a:lnTo>
                  <a:lnTo>
                    <a:pt x="1039" y="144"/>
                  </a:lnTo>
                  <a:lnTo>
                    <a:pt x="1040" y="141"/>
                  </a:lnTo>
                  <a:lnTo>
                    <a:pt x="1041" y="140"/>
                  </a:lnTo>
                  <a:lnTo>
                    <a:pt x="1044" y="139"/>
                  </a:lnTo>
                  <a:lnTo>
                    <a:pt x="1046" y="138"/>
                  </a:lnTo>
                  <a:lnTo>
                    <a:pt x="1046" y="135"/>
                  </a:lnTo>
                  <a:lnTo>
                    <a:pt x="1046" y="135"/>
                  </a:lnTo>
                  <a:lnTo>
                    <a:pt x="1046" y="134"/>
                  </a:lnTo>
                  <a:lnTo>
                    <a:pt x="1046" y="131"/>
                  </a:lnTo>
                  <a:lnTo>
                    <a:pt x="1046" y="130"/>
                  </a:lnTo>
                  <a:lnTo>
                    <a:pt x="1046" y="128"/>
                  </a:lnTo>
                  <a:lnTo>
                    <a:pt x="1046" y="128"/>
                  </a:lnTo>
                  <a:lnTo>
                    <a:pt x="1046" y="128"/>
                  </a:lnTo>
                  <a:lnTo>
                    <a:pt x="1050" y="128"/>
                  </a:lnTo>
                  <a:lnTo>
                    <a:pt x="1052" y="129"/>
                  </a:lnTo>
                  <a:lnTo>
                    <a:pt x="1055" y="130"/>
                  </a:lnTo>
                  <a:lnTo>
                    <a:pt x="1057" y="130"/>
                  </a:lnTo>
                  <a:lnTo>
                    <a:pt x="1061" y="129"/>
                  </a:lnTo>
                  <a:lnTo>
                    <a:pt x="1064" y="128"/>
                  </a:lnTo>
                  <a:lnTo>
                    <a:pt x="1065" y="125"/>
                  </a:lnTo>
                  <a:lnTo>
                    <a:pt x="1066" y="123"/>
                  </a:lnTo>
                  <a:lnTo>
                    <a:pt x="1067" y="120"/>
                  </a:lnTo>
                  <a:lnTo>
                    <a:pt x="1069" y="118"/>
                  </a:lnTo>
                  <a:lnTo>
                    <a:pt x="1070" y="115"/>
                  </a:lnTo>
                  <a:lnTo>
                    <a:pt x="1072" y="112"/>
                  </a:lnTo>
                  <a:lnTo>
                    <a:pt x="1075" y="110"/>
                  </a:lnTo>
                  <a:lnTo>
                    <a:pt x="1077" y="109"/>
                  </a:lnTo>
                  <a:lnTo>
                    <a:pt x="1080" y="107"/>
                  </a:lnTo>
                  <a:lnTo>
                    <a:pt x="1083" y="104"/>
                  </a:lnTo>
                  <a:lnTo>
                    <a:pt x="1086" y="103"/>
                  </a:lnTo>
                  <a:lnTo>
                    <a:pt x="1088" y="102"/>
                  </a:lnTo>
                  <a:lnTo>
                    <a:pt x="1097" y="102"/>
                  </a:lnTo>
                  <a:lnTo>
                    <a:pt x="1105" y="105"/>
                  </a:lnTo>
                  <a:lnTo>
                    <a:pt x="1112" y="108"/>
                  </a:lnTo>
                  <a:lnTo>
                    <a:pt x="1120" y="109"/>
                  </a:lnTo>
                  <a:lnTo>
                    <a:pt x="1123" y="110"/>
                  </a:lnTo>
                  <a:lnTo>
                    <a:pt x="1126" y="109"/>
                  </a:lnTo>
                  <a:lnTo>
                    <a:pt x="1127" y="108"/>
                  </a:lnTo>
                  <a:lnTo>
                    <a:pt x="1127" y="107"/>
                  </a:lnTo>
                  <a:lnTo>
                    <a:pt x="1127" y="105"/>
                  </a:lnTo>
                  <a:lnTo>
                    <a:pt x="1127" y="103"/>
                  </a:lnTo>
                  <a:lnTo>
                    <a:pt x="1127" y="100"/>
                  </a:lnTo>
                  <a:lnTo>
                    <a:pt x="1127" y="98"/>
                  </a:lnTo>
                  <a:lnTo>
                    <a:pt x="1127" y="95"/>
                  </a:lnTo>
                  <a:lnTo>
                    <a:pt x="1128" y="94"/>
                  </a:lnTo>
                  <a:lnTo>
                    <a:pt x="1130" y="92"/>
                  </a:lnTo>
                  <a:lnTo>
                    <a:pt x="1130" y="89"/>
                  </a:lnTo>
                  <a:lnTo>
                    <a:pt x="1131" y="87"/>
                  </a:lnTo>
                  <a:lnTo>
                    <a:pt x="1130" y="84"/>
                  </a:lnTo>
                  <a:lnTo>
                    <a:pt x="1128" y="80"/>
                  </a:lnTo>
                  <a:lnTo>
                    <a:pt x="1125" y="78"/>
                  </a:lnTo>
                  <a:lnTo>
                    <a:pt x="1122" y="76"/>
                  </a:lnTo>
                  <a:lnTo>
                    <a:pt x="1120" y="73"/>
                  </a:lnTo>
                  <a:lnTo>
                    <a:pt x="1117" y="71"/>
                  </a:lnTo>
                  <a:lnTo>
                    <a:pt x="1115" y="68"/>
                  </a:lnTo>
                  <a:lnTo>
                    <a:pt x="1113" y="66"/>
                  </a:lnTo>
                  <a:lnTo>
                    <a:pt x="1113" y="63"/>
                  </a:lnTo>
                  <a:lnTo>
                    <a:pt x="1115" y="61"/>
                  </a:lnTo>
                  <a:lnTo>
                    <a:pt x="1125" y="57"/>
                  </a:lnTo>
                  <a:lnTo>
                    <a:pt x="1136" y="58"/>
                  </a:lnTo>
                  <a:lnTo>
                    <a:pt x="1141" y="62"/>
                  </a:lnTo>
                  <a:lnTo>
                    <a:pt x="1146" y="67"/>
                  </a:lnTo>
                  <a:lnTo>
                    <a:pt x="1151" y="71"/>
                  </a:lnTo>
                  <a:lnTo>
                    <a:pt x="1159" y="73"/>
                  </a:lnTo>
                  <a:lnTo>
                    <a:pt x="1163" y="76"/>
                  </a:lnTo>
                  <a:lnTo>
                    <a:pt x="1167" y="78"/>
                  </a:lnTo>
                  <a:lnTo>
                    <a:pt x="1172" y="80"/>
                  </a:lnTo>
                  <a:lnTo>
                    <a:pt x="1176" y="83"/>
                  </a:lnTo>
                  <a:lnTo>
                    <a:pt x="1178" y="87"/>
                  </a:lnTo>
                  <a:lnTo>
                    <a:pt x="1182" y="89"/>
                  </a:lnTo>
                  <a:lnTo>
                    <a:pt x="1186" y="92"/>
                  </a:lnTo>
                  <a:lnTo>
                    <a:pt x="1187" y="93"/>
                  </a:lnTo>
                  <a:lnTo>
                    <a:pt x="1189" y="93"/>
                  </a:lnTo>
                  <a:lnTo>
                    <a:pt x="1192" y="94"/>
                  </a:lnTo>
                  <a:lnTo>
                    <a:pt x="1193" y="94"/>
                  </a:lnTo>
                  <a:lnTo>
                    <a:pt x="1193" y="94"/>
                  </a:lnTo>
                  <a:lnTo>
                    <a:pt x="1193" y="93"/>
                  </a:lnTo>
                  <a:lnTo>
                    <a:pt x="1193" y="92"/>
                  </a:lnTo>
                  <a:lnTo>
                    <a:pt x="1191" y="88"/>
                  </a:lnTo>
                  <a:lnTo>
                    <a:pt x="1187" y="85"/>
                  </a:lnTo>
                  <a:lnTo>
                    <a:pt x="1184" y="83"/>
                  </a:lnTo>
                  <a:lnTo>
                    <a:pt x="1179" y="80"/>
                  </a:lnTo>
                  <a:lnTo>
                    <a:pt x="1164" y="72"/>
                  </a:lnTo>
                  <a:lnTo>
                    <a:pt x="1151" y="63"/>
                  </a:lnTo>
                  <a:lnTo>
                    <a:pt x="1150" y="62"/>
                  </a:lnTo>
                  <a:lnTo>
                    <a:pt x="1147" y="59"/>
                  </a:lnTo>
                  <a:lnTo>
                    <a:pt x="1146" y="58"/>
                  </a:lnTo>
                  <a:lnTo>
                    <a:pt x="1143" y="56"/>
                  </a:lnTo>
                  <a:lnTo>
                    <a:pt x="1143" y="54"/>
                  </a:lnTo>
                  <a:lnTo>
                    <a:pt x="1143" y="52"/>
                  </a:lnTo>
                  <a:lnTo>
                    <a:pt x="1159" y="52"/>
                  </a:lnTo>
                  <a:lnTo>
                    <a:pt x="1163" y="52"/>
                  </a:lnTo>
                  <a:lnTo>
                    <a:pt x="1168" y="52"/>
                  </a:lnTo>
                  <a:lnTo>
                    <a:pt x="1173" y="52"/>
                  </a:lnTo>
                  <a:lnTo>
                    <a:pt x="1177" y="49"/>
                  </a:lnTo>
                  <a:lnTo>
                    <a:pt x="1179" y="49"/>
                  </a:lnTo>
                  <a:lnTo>
                    <a:pt x="1182" y="48"/>
                  </a:lnTo>
                  <a:lnTo>
                    <a:pt x="1184" y="48"/>
                  </a:lnTo>
                  <a:lnTo>
                    <a:pt x="1188" y="47"/>
                  </a:lnTo>
                  <a:lnTo>
                    <a:pt x="1193" y="47"/>
                  </a:lnTo>
                  <a:lnTo>
                    <a:pt x="1197" y="47"/>
                  </a:lnTo>
                  <a:lnTo>
                    <a:pt x="1199" y="46"/>
                  </a:lnTo>
                  <a:lnTo>
                    <a:pt x="1201" y="44"/>
                  </a:lnTo>
                  <a:lnTo>
                    <a:pt x="1203" y="44"/>
                  </a:lnTo>
                  <a:lnTo>
                    <a:pt x="1206" y="43"/>
                  </a:lnTo>
                  <a:lnTo>
                    <a:pt x="1208" y="42"/>
                  </a:lnTo>
                  <a:lnTo>
                    <a:pt x="1212" y="42"/>
                  </a:lnTo>
                  <a:lnTo>
                    <a:pt x="1216" y="42"/>
                  </a:lnTo>
                  <a:lnTo>
                    <a:pt x="1218" y="43"/>
                  </a:lnTo>
                  <a:lnTo>
                    <a:pt x="1221" y="44"/>
                  </a:lnTo>
                  <a:lnTo>
                    <a:pt x="1223" y="46"/>
                  </a:lnTo>
                  <a:lnTo>
                    <a:pt x="1224" y="47"/>
                  </a:lnTo>
                  <a:lnTo>
                    <a:pt x="1226" y="48"/>
                  </a:lnTo>
                  <a:lnTo>
                    <a:pt x="1227" y="51"/>
                  </a:lnTo>
                  <a:lnTo>
                    <a:pt x="1229" y="52"/>
                  </a:lnTo>
                  <a:lnTo>
                    <a:pt x="1232" y="53"/>
                  </a:lnTo>
                  <a:lnTo>
                    <a:pt x="1233" y="54"/>
                  </a:lnTo>
                  <a:lnTo>
                    <a:pt x="1235" y="56"/>
                  </a:lnTo>
                  <a:lnTo>
                    <a:pt x="1237" y="57"/>
                  </a:lnTo>
                  <a:lnTo>
                    <a:pt x="1238" y="58"/>
                  </a:lnTo>
                  <a:lnTo>
                    <a:pt x="1238" y="66"/>
                  </a:lnTo>
                  <a:lnTo>
                    <a:pt x="1239" y="76"/>
                  </a:lnTo>
                  <a:lnTo>
                    <a:pt x="1240" y="87"/>
                  </a:lnTo>
                  <a:lnTo>
                    <a:pt x="1240" y="87"/>
                  </a:lnTo>
                  <a:lnTo>
                    <a:pt x="1240" y="88"/>
                  </a:lnTo>
                  <a:lnTo>
                    <a:pt x="1240" y="90"/>
                  </a:lnTo>
                  <a:lnTo>
                    <a:pt x="1240" y="92"/>
                  </a:lnTo>
                  <a:lnTo>
                    <a:pt x="1242" y="93"/>
                  </a:lnTo>
                  <a:lnTo>
                    <a:pt x="1243" y="94"/>
                  </a:lnTo>
                  <a:lnTo>
                    <a:pt x="1244" y="93"/>
                  </a:lnTo>
                  <a:lnTo>
                    <a:pt x="1245" y="92"/>
                  </a:lnTo>
                  <a:lnTo>
                    <a:pt x="1247" y="90"/>
                  </a:lnTo>
                  <a:lnTo>
                    <a:pt x="1248" y="89"/>
                  </a:lnTo>
                  <a:lnTo>
                    <a:pt x="1248" y="89"/>
                  </a:lnTo>
                  <a:lnTo>
                    <a:pt x="1248" y="84"/>
                  </a:lnTo>
                  <a:lnTo>
                    <a:pt x="1247" y="78"/>
                  </a:lnTo>
                  <a:lnTo>
                    <a:pt x="1245" y="73"/>
                  </a:lnTo>
                  <a:lnTo>
                    <a:pt x="1245" y="68"/>
                  </a:lnTo>
                  <a:lnTo>
                    <a:pt x="1247" y="67"/>
                  </a:lnTo>
                  <a:lnTo>
                    <a:pt x="1248" y="66"/>
                  </a:lnTo>
                  <a:lnTo>
                    <a:pt x="1248" y="66"/>
                  </a:lnTo>
                  <a:lnTo>
                    <a:pt x="1248" y="64"/>
                  </a:lnTo>
                  <a:lnTo>
                    <a:pt x="1247" y="62"/>
                  </a:lnTo>
                  <a:lnTo>
                    <a:pt x="1245" y="61"/>
                  </a:lnTo>
                  <a:lnTo>
                    <a:pt x="1243" y="58"/>
                  </a:lnTo>
                  <a:lnTo>
                    <a:pt x="1240" y="56"/>
                  </a:lnTo>
                  <a:lnTo>
                    <a:pt x="1240" y="52"/>
                  </a:lnTo>
                  <a:lnTo>
                    <a:pt x="1239" y="51"/>
                  </a:lnTo>
                  <a:lnTo>
                    <a:pt x="1240" y="49"/>
                  </a:lnTo>
                  <a:lnTo>
                    <a:pt x="1240" y="49"/>
                  </a:lnTo>
                  <a:lnTo>
                    <a:pt x="1243" y="49"/>
                  </a:lnTo>
                  <a:lnTo>
                    <a:pt x="1244" y="51"/>
                  </a:lnTo>
                  <a:lnTo>
                    <a:pt x="1245" y="52"/>
                  </a:lnTo>
                  <a:lnTo>
                    <a:pt x="1248" y="54"/>
                  </a:lnTo>
                  <a:lnTo>
                    <a:pt x="1249" y="56"/>
                  </a:lnTo>
                  <a:lnTo>
                    <a:pt x="1250" y="58"/>
                  </a:lnTo>
                  <a:lnTo>
                    <a:pt x="1253" y="61"/>
                  </a:lnTo>
                  <a:lnTo>
                    <a:pt x="1257" y="63"/>
                  </a:lnTo>
                  <a:lnTo>
                    <a:pt x="1260" y="66"/>
                  </a:lnTo>
                  <a:lnTo>
                    <a:pt x="1264" y="67"/>
                  </a:lnTo>
                  <a:lnTo>
                    <a:pt x="1265" y="69"/>
                  </a:lnTo>
                  <a:lnTo>
                    <a:pt x="1267" y="71"/>
                  </a:lnTo>
                  <a:lnTo>
                    <a:pt x="1267" y="71"/>
                  </a:lnTo>
                  <a:lnTo>
                    <a:pt x="1267" y="74"/>
                  </a:lnTo>
                  <a:lnTo>
                    <a:pt x="1268" y="78"/>
                  </a:lnTo>
                  <a:lnTo>
                    <a:pt x="1270" y="82"/>
                  </a:lnTo>
                  <a:lnTo>
                    <a:pt x="1274" y="84"/>
                  </a:lnTo>
                  <a:lnTo>
                    <a:pt x="1277" y="85"/>
                  </a:lnTo>
                  <a:lnTo>
                    <a:pt x="1279" y="87"/>
                  </a:lnTo>
                  <a:lnTo>
                    <a:pt x="1282" y="88"/>
                  </a:lnTo>
                  <a:lnTo>
                    <a:pt x="1284" y="89"/>
                  </a:lnTo>
                  <a:lnTo>
                    <a:pt x="1287" y="89"/>
                  </a:lnTo>
                  <a:lnTo>
                    <a:pt x="1287" y="88"/>
                  </a:lnTo>
                  <a:lnTo>
                    <a:pt x="1287" y="87"/>
                  </a:lnTo>
                  <a:lnTo>
                    <a:pt x="1285" y="87"/>
                  </a:lnTo>
                  <a:lnTo>
                    <a:pt x="1285" y="85"/>
                  </a:lnTo>
                  <a:lnTo>
                    <a:pt x="1284" y="84"/>
                  </a:lnTo>
                  <a:lnTo>
                    <a:pt x="1282" y="82"/>
                  </a:lnTo>
                  <a:lnTo>
                    <a:pt x="1280" y="80"/>
                  </a:lnTo>
                  <a:lnTo>
                    <a:pt x="1280" y="80"/>
                  </a:lnTo>
                  <a:lnTo>
                    <a:pt x="1282" y="79"/>
                  </a:lnTo>
                  <a:lnTo>
                    <a:pt x="1284" y="79"/>
                  </a:lnTo>
                  <a:lnTo>
                    <a:pt x="1287" y="79"/>
                  </a:lnTo>
                  <a:lnTo>
                    <a:pt x="1289" y="79"/>
                  </a:lnTo>
                  <a:lnTo>
                    <a:pt x="1292" y="80"/>
                  </a:lnTo>
                  <a:lnTo>
                    <a:pt x="1295" y="80"/>
                  </a:lnTo>
                  <a:lnTo>
                    <a:pt x="1298" y="82"/>
                  </a:lnTo>
                  <a:lnTo>
                    <a:pt x="1300" y="83"/>
                  </a:lnTo>
                  <a:lnTo>
                    <a:pt x="1301" y="83"/>
                  </a:lnTo>
                  <a:lnTo>
                    <a:pt x="1303" y="83"/>
                  </a:lnTo>
                  <a:lnTo>
                    <a:pt x="1304" y="82"/>
                  </a:lnTo>
                  <a:lnTo>
                    <a:pt x="1303" y="80"/>
                  </a:lnTo>
                  <a:lnTo>
                    <a:pt x="1303" y="79"/>
                  </a:lnTo>
                  <a:lnTo>
                    <a:pt x="1300" y="77"/>
                  </a:lnTo>
                  <a:lnTo>
                    <a:pt x="1299" y="77"/>
                  </a:lnTo>
                  <a:lnTo>
                    <a:pt x="1297" y="76"/>
                  </a:lnTo>
                  <a:lnTo>
                    <a:pt x="1294" y="74"/>
                  </a:lnTo>
                  <a:lnTo>
                    <a:pt x="1293" y="73"/>
                  </a:lnTo>
                  <a:lnTo>
                    <a:pt x="1283" y="67"/>
                  </a:lnTo>
                  <a:lnTo>
                    <a:pt x="1277" y="59"/>
                  </a:lnTo>
                  <a:lnTo>
                    <a:pt x="1272" y="52"/>
                  </a:lnTo>
                  <a:lnTo>
                    <a:pt x="1270" y="51"/>
                  </a:lnTo>
                  <a:lnTo>
                    <a:pt x="1269" y="49"/>
                  </a:lnTo>
                  <a:lnTo>
                    <a:pt x="1267" y="47"/>
                  </a:lnTo>
                  <a:lnTo>
                    <a:pt x="1265" y="46"/>
                  </a:lnTo>
                  <a:lnTo>
                    <a:pt x="1264" y="44"/>
                  </a:lnTo>
                  <a:lnTo>
                    <a:pt x="1263" y="42"/>
                  </a:lnTo>
                  <a:lnTo>
                    <a:pt x="1263" y="41"/>
                  </a:lnTo>
                  <a:lnTo>
                    <a:pt x="1264" y="41"/>
                  </a:lnTo>
                  <a:lnTo>
                    <a:pt x="1265" y="39"/>
                  </a:lnTo>
                  <a:lnTo>
                    <a:pt x="1269" y="39"/>
                  </a:lnTo>
                  <a:lnTo>
                    <a:pt x="1277" y="41"/>
                  </a:lnTo>
                  <a:lnTo>
                    <a:pt x="1285" y="42"/>
                  </a:lnTo>
                  <a:lnTo>
                    <a:pt x="1293" y="44"/>
                  </a:lnTo>
                  <a:lnTo>
                    <a:pt x="1295" y="47"/>
                  </a:lnTo>
                  <a:lnTo>
                    <a:pt x="1299" y="49"/>
                  </a:lnTo>
                  <a:lnTo>
                    <a:pt x="1301" y="53"/>
                  </a:lnTo>
                  <a:lnTo>
                    <a:pt x="1305" y="56"/>
                  </a:lnTo>
                  <a:lnTo>
                    <a:pt x="1321" y="63"/>
                  </a:lnTo>
                  <a:lnTo>
                    <a:pt x="1336" y="72"/>
                  </a:lnTo>
                  <a:lnTo>
                    <a:pt x="1353" y="80"/>
                  </a:lnTo>
                  <a:lnTo>
                    <a:pt x="1355" y="84"/>
                  </a:lnTo>
                  <a:lnTo>
                    <a:pt x="1356" y="87"/>
                  </a:lnTo>
                  <a:lnTo>
                    <a:pt x="1359" y="89"/>
                  </a:lnTo>
                  <a:lnTo>
                    <a:pt x="1360" y="92"/>
                  </a:lnTo>
                  <a:lnTo>
                    <a:pt x="1363" y="94"/>
                  </a:lnTo>
                  <a:lnTo>
                    <a:pt x="1366" y="97"/>
                  </a:lnTo>
                  <a:lnTo>
                    <a:pt x="1371" y="99"/>
                  </a:lnTo>
                  <a:lnTo>
                    <a:pt x="1376" y="102"/>
                  </a:lnTo>
                  <a:lnTo>
                    <a:pt x="1377" y="103"/>
                  </a:lnTo>
                  <a:lnTo>
                    <a:pt x="1379" y="103"/>
                  </a:lnTo>
                  <a:lnTo>
                    <a:pt x="1379" y="103"/>
                  </a:lnTo>
                  <a:lnTo>
                    <a:pt x="1379" y="102"/>
                  </a:lnTo>
                  <a:lnTo>
                    <a:pt x="1379" y="100"/>
                  </a:lnTo>
                  <a:lnTo>
                    <a:pt x="1379" y="99"/>
                  </a:lnTo>
                  <a:lnTo>
                    <a:pt x="1376" y="97"/>
                  </a:lnTo>
                  <a:lnTo>
                    <a:pt x="1374" y="95"/>
                  </a:lnTo>
                  <a:lnTo>
                    <a:pt x="1370" y="94"/>
                  </a:lnTo>
                  <a:lnTo>
                    <a:pt x="1369" y="90"/>
                  </a:lnTo>
                  <a:lnTo>
                    <a:pt x="1368" y="88"/>
                  </a:lnTo>
                  <a:lnTo>
                    <a:pt x="1366" y="85"/>
                  </a:lnTo>
                  <a:lnTo>
                    <a:pt x="1366" y="83"/>
                  </a:lnTo>
                  <a:lnTo>
                    <a:pt x="1365" y="80"/>
                  </a:lnTo>
                  <a:lnTo>
                    <a:pt x="1365" y="78"/>
                  </a:lnTo>
                  <a:lnTo>
                    <a:pt x="1365" y="77"/>
                  </a:lnTo>
                  <a:lnTo>
                    <a:pt x="1365" y="76"/>
                  </a:lnTo>
                  <a:lnTo>
                    <a:pt x="1364" y="73"/>
                  </a:lnTo>
                  <a:lnTo>
                    <a:pt x="1363" y="71"/>
                  </a:lnTo>
                  <a:lnTo>
                    <a:pt x="1361" y="69"/>
                  </a:lnTo>
                  <a:lnTo>
                    <a:pt x="1361" y="68"/>
                  </a:lnTo>
                  <a:lnTo>
                    <a:pt x="1363" y="68"/>
                  </a:lnTo>
                  <a:lnTo>
                    <a:pt x="1364" y="68"/>
                  </a:lnTo>
                  <a:lnTo>
                    <a:pt x="1365" y="68"/>
                  </a:lnTo>
                  <a:lnTo>
                    <a:pt x="1369" y="69"/>
                  </a:lnTo>
                  <a:lnTo>
                    <a:pt x="1371" y="71"/>
                  </a:lnTo>
                  <a:lnTo>
                    <a:pt x="1373" y="69"/>
                  </a:lnTo>
                  <a:lnTo>
                    <a:pt x="1374" y="68"/>
                  </a:lnTo>
                  <a:lnTo>
                    <a:pt x="1373" y="64"/>
                  </a:lnTo>
                  <a:lnTo>
                    <a:pt x="1370" y="61"/>
                  </a:lnTo>
                  <a:lnTo>
                    <a:pt x="1368" y="58"/>
                  </a:lnTo>
                  <a:lnTo>
                    <a:pt x="1363" y="56"/>
                  </a:lnTo>
                  <a:lnTo>
                    <a:pt x="1359" y="52"/>
                  </a:lnTo>
                  <a:lnTo>
                    <a:pt x="1355" y="49"/>
                  </a:lnTo>
                  <a:lnTo>
                    <a:pt x="1354" y="47"/>
                  </a:lnTo>
                  <a:lnTo>
                    <a:pt x="1351" y="44"/>
                  </a:lnTo>
                  <a:lnTo>
                    <a:pt x="1349" y="42"/>
                  </a:lnTo>
                  <a:lnTo>
                    <a:pt x="1346" y="39"/>
                  </a:lnTo>
                  <a:lnTo>
                    <a:pt x="1344" y="37"/>
                  </a:lnTo>
                  <a:lnTo>
                    <a:pt x="1343" y="36"/>
                  </a:lnTo>
                  <a:lnTo>
                    <a:pt x="1341" y="34"/>
                  </a:lnTo>
                  <a:lnTo>
                    <a:pt x="1350" y="36"/>
                  </a:lnTo>
                  <a:lnTo>
                    <a:pt x="1360" y="38"/>
                  </a:lnTo>
                  <a:lnTo>
                    <a:pt x="1368" y="39"/>
                  </a:lnTo>
                  <a:lnTo>
                    <a:pt x="1376" y="39"/>
                  </a:lnTo>
                  <a:lnTo>
                    <a:pt x="1385" y="43"/>
                  </a:lnTo>
                  <a:lnTo>
                    <a:pt x="1391" y="47"/>
                  </a:lnTo>
                  <a:lnTo>
                    <a:pt x="1402" y="52"/>
                  </a:lnTo>
                  <a:lnTo>
                    <a:pt x="1412" y="58"/>
                  </a:lnTo>
                  <a:lnTo>
                    <a:pt x="1416" y="59"/>
                  </a:lnTo>
                  <a:lnTo>
                    <a:pt x="1419" y="62"/>
                  </a:lnTo>
                  <a:lnTo>
                    <a:pt x="1422" y="66"/>
                  </a:lnTo>
                  <a:lnTo>
                    <a:pt x="1425" y="67"/>
                  </a:lnTo>
                  <a:lnTo>
                    <a:pt x="1429" y="68"/>
                  </a:lnTo>
                  <a:lnTo>
                    <a:pt x="1429" y="66"/>
                  </a:lnTo>
                  <a:lnTo>
                    <a:pt x="1427" y="62"/>
                  </a:lnTo>
                  <a:lnTo>
                    <a:pt x="1427" y="61"/>
                  </a:lnTo>
                  <a:lnTo>
                    <a:pt x="1426" y="58"/>
                  </a:lnTo>
                  <a:lnTo>
                    <a:pt x="1425" y="56"/>
                  </a:lnTo>
                  <a:lnTo>
                    <a:pt x="1421" y="53"/>
                  </a:lnTo>
                  <a:lnTo>
                    <a:pt x="1417" y="49"/>
                  </a:lnTo>
                  <a:lnTo>
                    <a:pt x="1406" y="46"/>
                  </a:lnTo>
                  <a:lnTo>
                    <a:pt x="1396" y="42"/>
                  </a:lnTo>
                  <a:lnTo>
                    <a:pt x="1386" y="38"/>
                  </a:lnTo>
                  <a:lnTo>
                    <a:pt x="1376" y="34"/>
                  </a:lnTo>
                  <a:lnTo>
                    <a:pt x="1363" y="33"/>
                  </a:lnTo>
                  <a:lnTo>
                    <a:pt x="1350" y="32"/>
                  </a:lnTo>
                  <a:lnTo>
                    <a:pt x="1346" y="30"/>
                  </a:lnTo>
                  <a:lnTo>
                    <a:pt x="1343" y="28"/>
                  </a:lnTo>
                  <a:lnTo>
                    <a:pt x="1340" y="27"/>
                  </a:lnTo>
                  <a:lnTo>
                    <a:pt x="1336" y="27"/>
                  </a:lnTo>
                  <a:lnTo>
                    <a:pt x="1335" y="27"/>
                  </a:lnTo>
                  <a:lnTo>
                    <a:pt x="1333" y="27"/>
                  </a:lnTo>
                  <a:lnTo>
                    <a:pt x="1330" y="27"/>
                  </a:lnTo>
                  <a:lnTo>
                    <a:pt x="1328" y="27"/>
                  </a:lnTo>
                  <a:lnTo>
                    <a:pt x="1325" y="26"/>
                  </a:lnTo>
                  <a:lnTo>
                    <a:pt x="1324" y="23"/>
                  </a:lnTo>
                  <a:lnTo>
                    <a:pt x="1323" y="23"/>
                  </a:lnTo>
                  <a:lnTo>
                    <a:pt x="1323" y="22"/>
                  </a:lnTo>
                  <a:lnTo>
                    <a:pt x="1324" y="21"/>
                  </a:lnTo>
                  <a:lnTo>
                    <a:pt x="1325" y="21"/>
                  </a:lnTo>
                  <a:lnTo>
                    <a:pt x="1325" y="20"/>
                  </a:lnTo>
                  <a:lnTo>
                    <a:pt x="1326" y="18"/>
                  </a:lnTo>
                  <a:lnTo>
                    <a:pt x="1325" y="17"/>
                  </a:lnTo>
                  <a:lnTo>
                    <a:pt x="1324" y="16"/>
                  </a:lnTo>
                  <a:lnTo>
                    <a:pt x="1321" y="13"/>
                  </a:lnTo>
                  <a:lnTo>
                    <a:pt x="1319" y="12"/>
                  </a:lnTo>
                  <a:lnTo>
                    <a:pt x="1319" y="11"/>
                  </a:lnTo>
                  <a:lnTo>
                    <a:pt x="1318" y="10"/>
                  </a:lnTo>
                  <a:lnTo>
                    <a:pt x="1319" y="8"/>
                  </a:lnTo>
                  <a:lnTo>
                    <a:pt x="1320" y="8"/>
                  </a:lnTo>
                  <a:lnTo>
                    <a:pt x="1323" y="10"/>
                  </a:lnTo>
                  <a:lnTo>
                    <a:pt x="1326" y="11"/>
                  </a:lnTo>
                  <a:lnTo>
                    <a:pt x="1328" y="11"/>
                  </a:lnTo>
                  <a:lnTo>
                    <a:pt x="1329" y="13"/>
                  </a:lnTo>
                  <a:lnTo>
                    <a:pt x="1331" y="15"/>
                  </a:lnTo>
                  <a:lnTo>
                    <a:pt x="1334" y="17"/>
                  </a:lnTo>
                  <a:lnTo>
                    <a:pt x="1335" y="18"/>
                  </a:lnTo>
                  <a:lnTo>
                    <a:pt x="1336" y="18"/>
                  </a:lnTo>
                  <a:lnTo>
                    <a:pt x="1339" y="18"/>
                  </a:lnTo>
                  <a:lnTo>
                    <a:pt x="1340" y="17"/>
                  </a:lnTo>
                  <a:lnTo>
                    <a:pt x="1341" y="16"/>
                  </a:lnTo>
                  <a:lnTo>
                    <a:pt x="1340" y="15"/>
                  </a:lnTo>
                  <a:lnTo>
                    <a:pt x="1339" y="13"/>
                  </a:lnTo>
                  <a:lnTo>
                    <a:pt x="1338" y="12"/>
                  </a:lnTo>
                  <a:lnTo>
                    <a:pt x="1336" y="11"/>
                  </a:lnTo>
                  <a:lnTo>
                    <a:pt x="1334" y="8"/>
                  </a:lnTo>
                  <a:lnTo>
                    <a:pt x="1336" y="8"/>
                  </a:lnTo>
                  <a:lnTo>
                    <a:pt x="1343" y="10"/>
                  </a:lnTo>
                  <a:lnTo>
                    <a:pt x="1349" y="11"/>
                  </a:lnTo>
                  <a:lnTo>
                    <a:pt x="1354" y="12"/>
                  </a:lnTo>
                  <a:lnTo>
                    <a:pt x="1358" y="13"/>
                  </a:lnTo>
                  <a:lnTo>
                    <a:pt x="1359" y="13"/>
                  </a:lnTo>
                  <a:lnTo>
                    <a:pt x="1361" y="15"/>
                  </a:lnTo>
                  <a:lnTo>
                    <a:pt x="1364" y="15"/>
                  </a:lnTo>
                  <a:lnTo>
                    <a:pt x="1365" y="15"/>
                  </a:lnTo>
                  <a:lnTo>
                    <a:pt x="1365" y="13"/>
                  </a:lnTo>
                  <a:lnTo>
                    <a:pt x="1364" y="13"/>
                  </a:lnTo>
                  <a:lnTo>
                    <a:pt x="1363" y="12"/>
                  </a:lnTo>
                  <a:lnTo>
                    <a:pt x="1361" y="11"/>
                  </a:lnTo>
                  <a:lnTo>
                    <a:pt x="1360" y="11"/>
                  </a:lnTo>
                  <a:lnTo>
                    <a:pt x="1360" y="10"/>
                  </a:lnTo>
                  <a:lnTo>
                    <a:pt x="1359" y="8"/>
                  </a:lnTo>
                  <a:lnTo>
                    <a:pt x="1358" y="8"/>
                  </a:lnTo>
                  <a:lnTo>
                    <a:pt x="1358" y="8"/>
                  </a:lnTo>
                  <a:lnTo>
                    <a:pt x="1358" y="7"/>
                  </a:lnTo>
                  <a:lnTo>
                    <a:pt x="1358" y="7"/>
                  </a:lnTo>
                  <a:lnTo>
                    <a:pt x="1360" y="8"/>
                  </a:lnTo>
                  <a:lnTo>
                    <a:pt x="1361" y="8"/>
                  </a:lnTo>
                  <a:lnTo>
                    <a:pt x="1364" y="10"/>
                  </a:lnTo>
                  <a:lnTo>
                    <a:pt x="1366" y="10"/>
                  </a:lnTo>
                  <a:lnTo>
                    <a:pt x="1368" y="11"/>
                  </a:lnTo>
                  <a:lnTo>
                    <a:pt x="1368" y="11"/>
                  </a:lnTo>
                  <a:lnTo>
                    <a:pt x="1369" y="11"/>
                  </a:lnTo>
                  <a:lnTo>
                    <a:pt x="1369" y="10"/>
                  </a:lnTo>
                  <a:lnTo>
                    <a:pt x="1369" y="8"/>
                  </a:lnTo>
                  <a:lnTo>
                    <a:pt x="1368" y="7"/>
                  </a:lnTo>
                  <a:lnTo>
                    <a:pt x="1366" y="6"/>
                  </a:lnTo>
                  <a:lnTo>
                    <a:pt x="1365" y="6"/>
                  </a:lnTo>
                  <a:lnTo>
                    <a:pt x="1366" y="5"/>
                  </a:lnTo>
                  <a:lnTo>
                    <a:pt x="1368" y="3"/>
                  </a:lnTo>
                  <a:lnTo>
                    <a:pt x="1370" y="3"/>
                  </a:lnTo>
                  <a:lnTo>
                    <a:pt x="1374" y="3"/>
                  </a:lnTo>
                  <a:lnTo>
                    <a:pt x="1377" y="6"/>
                  </a:lnTo>
                  <a:lnTo>
                    <a:pt x="1381" y="8"/>
                  </a:lnTo>
                  <a:lnTo>
                    <a:pt x="1384" y="11"/>
                  </a:lnTo>
                  <a:lnTo>
                    <a:pt x="1385" y="12"/>
                  </a:lnTo>
                  <a:lnTo>
                    <a:pt x="1386" y="15"/>
                  </a:lnTo>
                  <a:lnTo>
                    <a:pt x="1387" y="16"/>
                  </a:lnTo>
                  <a:lnTo>
                    <a:pt x="1389" y="18"/>
                  </a:lnTo>
                  <a:lnTo>
                    <a:pt x="1391" y="21"/>
                  </a:lnTo>
                  <a:lnTo>
                    <a:pt x="1407" y="30"/>
                  </a:lnTo>
                  <a:lnTo>
                    <a:pt x="1415" y="33"/>
                  </a:lnTo>
                  <a:lnTo>
                    <a:pt x="1422" y="36"/>
                  </a:lnTo>
                  <a:lnTo>
                    <a:pt x="1429" y="39"/>
                  </a:lnTo>
                  <a:lnTo>
                    <a:pt x="1431" y="42"/>
                  </a:lnTo>
                  <a:lnTo>
                    <a:pt x="1434" y="43"/>
                  </a:lnTo>
                  <a:lnTo>
                    <a:pt x="1435" y="46"/>
                  </a:lnTo>
                  <a:lnTo>
                    <a:pt x="1439" y="47"/>
                  </a:lnTo>
                  <a:lnTo>
                    <a:pt x="1440" y="48"/>
                  </a:lnTo>
                  <a:lnTo>
                    <a:pt x="1441" y="48"/>
                  </a:lnTo>
                  <a:lnTo>
                    <a:pt x="1441" y="47"/>
                  </a:lnTo>
                  <a:lnTo>
                    <a:pt x="1440" y="46"/>
                  </a:lnTo>
                  <a:lnTo>
                    <a:pt x="1439" y="44"/>
                  </a:lnTo>
                  <a:lnTo>
                    <a:pt x="1437" y="43"/>
                  </a:lnTo>
                  <a:lnTo>
                    <a:pt x="1436" y="42"/>
                  </a:lnTo>
                  <a:lnTo>
                    <a:pt x="1435" y="42"/>
                  </a:lnTo>
                  <a:lnTo>
                    <a:pt x="1434" y="41"/>
                  </a:lnTo>
                  <a:lnTo>
                    <a:pt x="1432" y="39"/>
                  </a:lnTo>
                  <a:lnTo>
                    <a:pt x="1431" y="37"/>
                  </a:lnTo>
                  <a:lnTo>
                    <a:pt x="1430" y="36"/>
                  </a:lnTo>
                  <a:lnTo>
                    <a:pt x="1431" y="34"/>
                  </a:lnTo>
                  <a:lnTo>
                    <a:pt x="1432" y="34"/>
                  </a:lnTo>
                  <a:lnTo>
                    <a:pt x="1435" y="34"/>
                  </a:lnTo>
                  <a:lnTo>
                    <a:pt x="1436" y="36"/>
                  </a:lnTo>
                  <a:lnTo>
                    <a:pt x="1439" y="36"/>
                  </a:lnTo>
                  <a:lnTo>
                    <a:pt x="1441" y="36"/>
                  </a:lnTo>
                  <a:lnTo>
                    <a:pt x="1442" y="36"/>
                  </a:lnTo>
                  <a:lnTo>
                    <a:pt x="1442" y="36"/>
                  </a:lnTo>
                  <a:lnTo>
                    <a:pt x="1442" y="34"/>
                  </a:lnTo>
                  <a:lnTo>
                    <a:pt x="1441" y="33"/>
                  </a:lnTo>
                  <a:lnTo>
                    <a:pt x="1439" y="32"/>
                  </a:lnTo>
                  <a:lnTo>
                    <a:pt x="1437" y="30"/>
                  </a:lnTo>
                  <a:lnTo>
                    <a:pt x="1437" y="28"/>
                  </a:lnTo>
                  <a:lnTo>
                    <a:pt x="1437" y="28"/>
                  </a:lnTo>
                  <a:lnTo>
                    <a:pt x="1440" y="28"/>
                  </a:lnTo>
                  <a:lnTo>
                    <a:pt x="1441" y="28"/>
                  </a:lnTo>
                  <a:lnTo>
                    <a:pt x="1444" y="28"/>
                  </a:lnTo>
                  <a:lnTo>
                    <a:pt x="1446" y="28"/>
                  </a:lnTo>
                  <a:lnTo>
                    <a:pt x="1447" y="27"/>
                  </a:lnTo>
                  <a:lnTo>
                    <a:pt x="1447" y="27"/>
                  </a:lnTo>
                  <a:lnTo>
                    <a:pt x="1447" y="26"/>
                  </a:lnTo>
                  <a:lnTo>
                    <a:pt x="1446" y="23"/>
                  </a:lnTo>
                  <a:lnTo>
                    <a:pt x="1442" y="21"/>
                  </a:lnTo>
                  <a:lnTo>
                    <a:pt x="1439" y="20"/>
                  </a:lnTo>
                  <a:lnTo>
                    <a:pt x="1435" y="17"/>
                  </a:lnTo>
                  <a:lnTo>
                    <a:pt x="1431" y="16"/>
                  </a:lnTo>
                  <a:lnTo>
                    <a:pt x="1429" y="15"/>
                  </a:lnTo>
                  <a:lnTo>
                    <a:pt x="1426" y="12"/>
                  </a:lnTo>
                  <a:lnTo>
                    <a:pt x="1424" y="10"/>
                  </a:lnTo>
                  <a:lnTo>
                    <a:pt x="1422" y="8"/>
                  </a:lnTo>
                  <a:lnTo>
                    <a:pt x="1421" y="6"/>
                  </a:lnTo>
                  <a:lnTo>
                    <a:pt x="1421" y="5"/>
                  </a:lnTo>
                  <a:lnTo>
                    <a:pt x="1422" y="3"/>
                  </a:lnTo>
                  <a:lnTo>
                    <a:pt x="1424" y="2"/>
                  </a:lnTo>
                  <a:lnTo>
                    <a:pt x="1426" y="2"/>
                  </a:lnTo>
                  <a:lnTo>
                    <a:pt x="1427" y="2"/>
                  </a:lnTo>
                  <a:lnTo>
                    <a:pt x="1430" y="1"/>
                  </a:lnTo>
                  <a:lnTo>
                    <a:pt x="1431" y="1"/>
                  </a:lnTo>
                  <a:lnTo>
                    <a:pt x="1432" y="0"/>
                  </a:lnTo>
                  <a:close/>
                </a:path>
              </a:pathLst>
            </a:custGeom>
            <a:grpFill/>
            <a:ln w="0">
              <a:solidFill>
                <a:schemeClr val="bg1">
                  <a:lumMod val="95000"/>
                </a:schemeClr>
              </a:solidFill>
              <a:prstDash val="solid"/>
              <a:round/>
              <a:headEnd/>
              <a:tailEnd/>
            </a:ln>
          </p:spPr>
          <p:txBody>
            <a:bodyPr vert="horz" wrap="square" lIns="91427" tIns="45713" rIns="91427" bIns="45713" numCol="1" anchor="t" anchorCtr="0" compatLnSpc="1">
              <a:prstTxWarp prst="textNoShape">
                <a:avLst/>
              </a:prstTxWarp>
            </a:bodyPr>
            <a:lstStyle/>
            <a:p>
              <a:pPr defTabSz="932563"/>
              <a:endParaRPr lang="en-GB">
                <a:solidFill>
                  <a:srgbClr val="505050"/>
                </a:solidFill>
                <a:latin typeface="微软雅黑" panose="020B0503020204020204" pitchFamily="34" charset="-122"/>
                <a:ea typeface="微软雅黑" panose="020B0503020204020204" pitchFamily="34" charset="-122"/>
              </a:endParaRPr>
            </a:p>
          </p:txBody>
        </p:sp>
        <p:sp>
          <p:nvSpPr>
            <p:cNvPr id="27" name="Freeform 11">
              <a:extLst>
                <a:ext uri="{FF2B5EF4-FFF2-40B4-BE49-F238E27FC236}">
                  <a16:creationId xmlns:a16="http://schemas.microsoft.com/office/drawing/2014/main" xmlns="" id="{7FCEB958-00CB-4895-A776-467F6D2D60EE}"/>
                </a:ext>
              </a:extLst>
            </p:cNvPr>
            <p:cNvSpPr>
              <a:spLocks noEditPoints="1"/>
            </p:cNvSpPr>
            <p:nvPr/>
          </p:nvSpPr>
          <p:spPr bwMode="auto">
            <a:xfrm>
              <a:off x="4935" y="-89"/>
              <a:ext cx="1358" cy="1356"/>
            </a:xfrm>
            <a:custGeom>
              <a:avLst/>
              <a:gdLst>
                <a:gd name="T0" fmla="*/ 1951 w 4074"/>
                <a:gd name="T1" fmla="*/ 536 h 4067"/>
                <a:gd name="T2" fmla="*/ 1999 w 4074"/>
                <a:gd name="T3" fmla="*/ 520 h 4067"/>
                <a:gd name="T4" fmla="*/ 2052 w 4074"/>
                <a:gd name="T5" fmla="*/ 554 h 4067"/>
                <a:gd name="T6" fmla="*/ 2052 w 4074"/>
                <a:gd name="T7" fmla="*/ 591 h 4067"/>
                <a:gd name="T8" fmla="*/ 1974 w 4074"/>
                <a:gd name="T9" fmla="*/ 612 h 4067"/>
                <a:gd name="T10" fmla="*/ 1955 w 4074"/>
                <a:gd name="T11" fmla="*/ 670 h 4067"/>
                <a:gd name="T12" fmla="*/ 1928 w 4074"/>
                <a:gd name="T13" fmla="*/ 708 h 4067"/>
                <a:gd name="T14" fmla="*/ 1832 w 4074"/>
                <a:gd name="T15" fmla="*/ 743 h 4067"/>
                <a:gd name="T16" fmla="*/ 1852 w 4074"/>
                <a:gd name="T17" fmla="*/ 767 h 4067"/>
                <a:gd name="T18" fmla="*/ 1834 w 4074"/>
                <a:gd name="T19" fmla="*/ 827 h 4067"/>
                <a:gd name="T20" fmla="*/ 1747 w 4074"/>
                <a:gd name="T21" fmla="*/ 870 h 4067"/>
                <a:gd name="T22" fmla="*/ 1754 w 4074"/>
                <a:gd name="T23" fmla="*/ 933 h 4067"/>
                <a:gd name="T24" fmla="*/ 1690 w 4074"/>
                <a:gd name="T25" fmla="*/ 916 h 4067"/>
                <a:gd name="T26" fmla="*/ 1582 w 4074"/>
                <a:gd name="T27" fmla="*/ 932 h 4067"/>
                <a:gd name="T28" fmla="*/ 1593 w 4074"/>
                <a:gd name="T29" fmla="*/ 975 h 4067"/>
                <a:gd name="T30" fmla="*/ 1771 w 4074"/>
                <a:gd name="T31" fmla="*/ 968 h 4067"/>
                <a:gd name="T32" fmla="*/ 1708 w 4074"/>
                <a:gd name="T33" fmla="*/ 1016 h 4067"/>
                <a:gd name="T34" fmla="*/ 1551 w 4074"/>
                <a:gd name="T35" fmla="*/ 1034 h 4067"/>
                <a:gd name="T36" fmla="*/ 1470 w 4074"/>
                <a:gd name="T37" fmla="*/ 942 h 4067"/>
                <a:gd name="T38" fmla="*/ 1494 w 4074"/>
                <a:gd name="T39" fmla="*/ 897 h 4067"/>
                <a:gd name="T40" fmla="*/ 1580 w 4074"/>
                <a:gd name="T41" fmla="*/ 901 h 4067"/>
                <a:gd name="T42" fmla="*/ 1651 w 4074"/>
                <a:gd name="T43" fmla="*/ 845 h 4067"/>
                <a:gd name="T44" fmla="*/ 1674 w 4074"/>
                <a:gd name="T45" fmla="*/ 814 h 4067"/>
                <a:gd name="T46" fmla="*/ 1631 w 4074"/>
                <a:gd name="T47" fmla="*/ 783 h 4067"/>
                <a:gd name="T48" fmla="*/ 1677 w 4074"/>
                <a:gd name="T49" fmla="*/ 769 h 4067"/>
                <a:gd name="T50" fmla="*/ 1624 w 4074"/>
                <a:gd name="T51" fmla="*/ 767 h 4067"/>
                <a:gd name="T52" fmla="*/ 1578 w 4074"/>
                <a:gd name="T53" fmla="*/ 810 h 4067"/>
                <a:gd name="T54" fmla="*/ 1531 w 4074"/>
                <a:gd name="T55" fmla="*/ 795 h 4067"/>
                <a:gd name="T56" fmla="*/ 1547 w 4074"/>
                <a:gd name="T57" fmla="*/ 745 h 4067"/>
                <a:gd name="T58" fmla="*/ 1480 w 4074"/>
                <a:gd name="T59" fmla="*/ 729 h 4067"/>
                <a:gd name="T60" fmla="*/ 1487 w 4074"/>
                <a:gd name="T61" fmla="*/ 687 h 4067"/>
                <a:gd name="T62" fmla="*/ 1524 w 4074"/>
                <a:gd name="T63" fmla="*/ 650 h 4067"/>
                <a:gd name="T64" fmla="*/ 1557 w 4074"/>
                <a:gd name="T65" fmla="*/ 631 h 4067"/>
                <a:gd name="T66" fmla="*/ 1603 w 4074"/>
                <a:gd name="T67" fmla="*/ 686 h 4067"/>
                <a:gd name="T68" fmla="*/ 1631 w 4074"/>
                <a:gd name="T69" fmla="*/ 698 h 4067"/>
                <a:gd name="T70" fmla="*/ 1648 w 4074"/>
                <a:gd name="T71" fmla="*/ 711 h 4067"/>
                <a:gd name="T72" fmla="*/ 1744 w 4074"/>
                <a:gd name="T73" fmla="*/ 725 h 4067"/>
                <a:gd name="T74" fmla="*/ 1751 w 4074"/>
                <a:gd name="T75" fmla="*/ 671 h 4067"/>
                <a:gd name="T76" fmla="*/ 1803 w 4074"/>
                <a:gd name="T77" fmla="*/ 616 h 4067"/>
                <a:gd name="T78" fmla="*/ 1703 w 4074"/>
                <a:gd name="T79" fmla="*/ 665 h 4067"/>
                <a:gd name="T80" fmla="*/ 1707 w 4074"/>
                <a:gd name="T81" fmla="*/ 635 h 4067"/>
                <a:gd name="T82" fmla="*/ 1678 w 4074"/>
                <a:gd name="T83" fmla="*/ 623 h 4067"/>
                <a:gd name="T84" fmla="*/ 1597 w 4074"/>
                <a:gd name="T85" fmla="*/ 623 h 4067"/>
                <a:gd name="T86" fmla="*/ 1586 w 4074"/>
                <a:gd name="T87" fmla="*/ 604 h 4067"/>
                <a:gd name="T88" fmla="*/ 1619 w 4074"/>
                <a:gd name="T89" fmla="*/ 571 h 4067"/>
                <a:gd name="T90" fmla="*/ 1649 w 4074"/>
                <a:gd name="T91" fmla="*/ 560 h 4067"/>
                <a:gd name="T92" fmla="*/ 1710 w 4074"/>
                <a:gd name="T93" fmla="*/ 563 h 4067"/>
                <a:gd name="T94" fmla="*/ 1713 w 4074"/>
                <a:gd name="T95" fmla="*/ 533 h 4067"/>
                <a:gd name="T96" fmla="*/ 1744 w 4074"/>
                <a:gd name="T97" fmla="*/ 523 h 4067"/>
                <a:gd name="T98" fmla="*/ 1816 w 4074"/>
                <a:gd name="T99" fmla="*/ 538 h 4067"/>
                <a:gd name="T100" fmla="*/ 1803 w 4074"/>
                <a:gd name="T101" fmla="*/ 508 h 4067"/>
                <a:gd name="T102" fmla="*/ 1894 w 4074"/>
                <a:gd name="T103" fmla="*/ 500 h 4067"/>
                <a:gd name="T104" fmla="*/ 4013 w 4074"/>
                <a:gd name="T105" fmla="*/ 2526 h 4067"/>
                <a:gd name="T106" fmla="*/ 3549 w 4074"/>
                <a:gd name="T107" fmla="*/ 896 h 4067"/>
                <a:gd name="T108" fmla="*/ 2545 w 4074"/>
                <a:gd name="T109" fmla="*/ 212 h 4067"/>
                <a:gd name="T110" fmla="*/ 1759 w 4074"/>
                <a:gd name="T111" fmla="*/ 162 h 4067"/>
                <a:gd name="T112" fmla="*/ 810 w 4074"/>
                <a:gd name="T113" fmla="*/ 592 h 4067"/>
                <a:gd name="T114" fmla="*/ 448 w 4074"/>
                <a:gd name="T115" fmla="*/ 3065 h 4067"/>
                <a:gd name="T116" fmla="*/ 1320 w 4074"/>
                <a:gd name="T117" fmla="*/ 3786 h 4067"/>
                <a:gd name="T118" fmla="*/ 3017 w 4074"/>
                <a:gd name="T119" fmla="*/ 3652 h 4067"/>
                <a:gd name="T120" fmla="*/ 172 w 4074"/>
                <a:gd name="T121" fmla="*/ 2852 h 4067"/>
                <a:gd name="T122" fmla="*/ 1790 w 4074"/>
                <a:gd name="T123" fmla="*/ 15 h 4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74" h="4067">
                  <a:moveTo>
                    <a:pt x="1894" y="500"/>
                  </a:moveTo>
                  <a:lnTo>
                    <a:pt x="1900" y="500"/>
                  </a:lnTo>
                  <a:lnTo>
                    <a:pt x="1906" y="503"/>
                  </a:lnTo>
                  <a:lnTo>
                    <a:pt x="1911" y="505"/>
                  </a:lnTo>
                  <a:lnTo>
                    <a:pt x="1915" y="508"/>
                  </a:lnTo>
                  <a:lnTo>
                    <a:pt x="1920" y="509"/>
                  </a:lnTo>
                  <a:lnTo>
                    <a:pt x="1927" y="509"/>
                  </a:lnTo>
                  <a:lnTo>
                    <a:pt x="1935" y="510"/>
                  </a:lnTo>
                  <a:lnTo>
                    <a:pt x="1938" y="510"/>
                  </a:lnTo>
                  <a:lnTo>
                    <a:pt x="1942" y="512"/>
                  </a:lnTo>
                  <a:lnTo>
                    <a:pt x="1945" y="512"/>
                  </a:lnTo>
                  <a:lnTo>
                    <a:pt x="1948" y="513"/>
                  </a:lnTo>
                  <a:lnTo>
                    <a:pt x="1960" y="514"/>
                  </a:lnTo>
                  <a:lnTo>
                    <a:pt x="1970" y="518"/>
                  </a:lnTo>
                  <a:lnTo>
                    <a:pt x="1972" y="519"/>
                  </a:lnTo>
                  <a:lnTo>
                    <a:pt x="1973" y="520"/>
                  </a:lnTo>
                  <a:lnTo>
                    <a:pt x="1972" y="522"/>
                  </a:lnTo>
                  <a:lnTo>
                    <a:pt x="1971" y="523"/>
                  </a:lnTo>
                  <a:lnTo>
                    <a:pt x="1968" y="524"/>
                  </a:lnTo>
                  <a:lnTo>
                    <a:pt x="1966" y="525"/>
                  </a:lnTo>
                  <a:lnTo>
                    <a:pt x="1963" y="526"/>
                  </a:lnTo>
                  <a:lnTo>
                    <a:pt x="1961" y="528"/>
                  </a:lnTo>
                  <a:lnTo>
                    <a:pt x="1960" y="529"/>
                  </a:lnTo>
                  <a:lnTo>
                    <a:pt x="1958" y="530"/>
                  </a:lnTo>
                  <a:lnTo>
                    <a:pt x="1957" y="531"/>
                  </a:lnTo>
                  <a:lnTo>
                    <a:pt x="1956" y="533"/>
                  </a:lnTo>
                  <a:lnTo>
                    <a:pt x="1953" y="534"/>
                  </a:lnTo>
                  <a:lnTo>
                    <a:pt x="1952" y="534"/>
                  </a:lnTo>
                  <a:lnTo>
                    <a:pt x="1951" y="534"/>
                  </a:lnTo>
                  <a:lnTo>
                    <a:pt x="1950" y="534"/>
                  </a:lnTo>
                  <a:lnTo>
                    <a:pt x="1950" y="535"/>
                  </a:lnTo>
                  <a:lnTo>
                    <a:pt x="1951" y="536"/>
                  </a:lnTo>
                  <a:lnTo>
                    <a:pt x="1952" y="538"/>
                  </a:lnTo>
                  <a:lnTo>
                    <a:pt x="1955" y="536"/>
                  </a:lnTo>
                  <a:lnTo>
                    <a:pt x="1957" y="536"/>
                  </a:lnTo>
                  <a:lnTo>
                    <a:pt x="1958" y="536"/>
                  </a:lnTo>
                  <a:lnTo>
                    <a:pt x="1961" y="536"/>
                  </a:lnTo>
                  <a:lnTo>
                    <a:pt x="1962" y="536"/>
                  </a:lnTo>
                  <a:lnTo>
                    <a:pt x="1962" y="536"/>
                  </a:lnTo>
                  <a:lnTo>
                    <a:pt x="1962" y="536"/>
                  </a:lnTo>
                  <a:lnTo>
                    <a:pt x="1963" y="536"/>
                  </a:lnTo>
                  <a:lnTo>
                    <a:pt x="1966" y="534"/>
                  </a:lnTo>
                  <a:lnTo>
                    <a:pt x="1967" y="533"/>
                  </a:lnTo>
                  <a:lnTo>
                    <a:pt x="1970" y="533"/>
                  </a:lnTo>
                  <a:lnTo>
                    <a:pt x="1973" y="531"/>
                  </a:lnTo>
                  <a:lnTo>
                    <a:pt x="1976" y="531"/>
                  </a:lnTo>
                  <a:lnTo>
                    <a:pt x="1978" y="530"/>
                  </a:lnTo>
                  <a:lnTo>
                    <a:pt x="1979" y="528"/>
                  </a:lnTo>
                  <a:lnTo>
                    <a:pt x="1981" y="525"/>
                  </a:lnTo>
                  <a:lnTo>
                    <a:pt x="1983" y="524"/>
                  </a:lnTo>
                  <a:lnTo>
                    <a:pt x="1987" y="524"/>
                  </a:lnTo>
                  <a:lnTo>
                    <a:pt x="1991" y="525"/>
                  </a:lnTo>
                  <a:lnTo>
                    <a:pt x="1994" y="528"/>
                  </a:lnTo>
                  <a:lnTo>
                    <a:pt x="1997" y="529"/>
                  </a:lnTo>
                  <a:lnTo>
                    <a:pt x="1998" y="530"/>
                  </a:lnTo>
                  <a:lnTo>
                    <a:pt x="1999" y="529"/>
                  </a:lnTo>
                  <a:lnTo>
                    <a:pt x="1999" y="529"/>
                  </a:lnTo>
                  <a:lnTo>
                    <a:pt x="1999" y="528"/>
                  </a:lnTo>
                  <a:lnTo>
                    <a:pt x="1998" y="525"/>
                  </a:lnTo>
                  <a:lnTo>
                    <a:pt x="1998" y="524"/>
                  </a:lnTo>
                  <a:lnTo>
                    <a:pt x="1998" y="523"/>
                  </a:lnTo>
                  <a:lnTo>
                    <a:pt x="1997" y="522"/>
                  </a:lnTo>
                  <a:lnTo>
                    <a:pt x="1998" y="520"/>
                  </a:lnTo>
                  <a:lnTo>
                    <a:pt x="1999" y="520"/>
                  </a:lnTo>
                  <a:lnTo>
                    <a:pt x="2002" y="520"/>
                  </a:lnTo>
                  <a:lnTo>
                    <a:pt x="2004" y="522"/>
                  </a:lnTo>
                  <a:lnTo>
                    <a:pt x="2007" y="523"/>
                  </a:lnTo>
                  <a:lnTo>
                    <a:pt x="2009" y="524"/>
                  </a:lnTo>
                  <a:lnTo>
                    <a:pt x="2011" y="525"/>
                  </a:lnTo>
                  <a:lnTo>
                    <a:pt x="2011" y="526"/>
                  </a:lnTo>
                  <a:lnTo>
                    <a:pt x="2012" y="528"/>
                  </a:lnTo>
                  <a:lnTo>
                    <a:pt x="2013" y="529"/>
                  </a:lnTo>
                  <a:lnTo>
                    <a:pt x="2014" y="529"/>
                  </a:lnTo>
                  <a:lnTo>
                    <a:pt x="2016" y="528"/>
                  </a:lnTo>
                  <a:lnTo>
                    <a:pt x="2018" y="526"/>
                  </a:lnTo>
                  <a:lnTo>
                    <a:pt x="2022" y="525"/>
                  </a:lnTo>
                  <a:lnTo>
                    <a:pt x="2027" y="525"/>
                  </a:lnTo>
                  <a:lnTo>
                    <a:pt x="2029" y="526"/>
                  </a:lnTo>
                  <a:lnTo>
                    <a:pt x="2029" y="528"/>
                  </a:lnTo>
                  <a:lnTo>
                    <a:pt x="2029" y="529"/>
                  </a:lnTo>
                  <a:lnTo>
                    <a:pt x="2028" y="530"/>
                  </a:lnTo>
                  <a:lnTo>
                    <a:pt x="2027" y="531"/>
                  </a:lnTo>
                  <a:lnTo>
                    <a:pt x="2027" y="533"/>
                  </a:lnTo>
                  <a:lnTo>
                    <a:pt x="2027" y="534"/>
                  </a:lnTo>
                  <a:lnTo>
                    <a:pt x="2029" y="536"/>
                  </a:lnTo>
                  <a:lnTo>
                    <a:pt x="2032" y="538"/>
                  </a:lnTo>
                  <a:lnTo>
                    <a:pt x="2034" y="539"/>
                  </a:lnTo>
                  <a:lnTo>
                    <a:pt x="2037" y="541"/>
                  </a:lnTo>
                  <a:lnTo>
                    <a:pt x="2038" y="544"/>
                  </a:lnTo>
                  <a:lnTo>
                    <a:pt x="2039" y="546"/>
                  </a:lnTo>
                  <a:lnTo>
                    <a:pt x="2039" y="548"/>
                  </a:lnTo>
                  <a:lnTo>
                    <a:pt x="2039" y="549"/>
                  </a:lnTo>
                  <a:lnTo>
                    <a:pt x="2041" y="550"/>
                  </a:lnTo>
                  <a:lnTo>
                    <a:pt x="2042" y="551"/>
                  </a:lnTo>
                  <a:lnTo>
                    <a:pt x="2047" y="554"/>
                  </a:lnTo>
                  <a:lnTo>
                    <a:pt x="2052" y="554"/>
                  </a:lnTo>
                  <a:lnTo>
                    <a:pt x="2054" y="554"/>
                  </a:lnTo>
                  <a:lnTo>
                    <a:pt x="2058" y="555"/>
                  </a:lnTo>
                  <a:lnTo>
                    <a:pt x="2060" y="555"/>
                  </a:lnTo>
                  <a:lnTo>
                    <a:pt x="2063" y="556"/>
                  </a:lnTo>
                  <a:lnTo>
                    <a:pt x="2064" y="558"/>
                  </a:lnTo>
                  <a:lnTo>
                    <a:pt x="2065" y="559"/>
                  </a:lnTo>
                  <a:lnTo>
                    <a:pt x="2068" y="560"/>
                  </a:lnTo>
                  <a:lnTo>
                    <a:pt x="2072" y="561"/>
                  </a:lnTo>
                  <a:lnTo>
                    <a:pt x="2074" y="563"/>
                  </a:lnTo>
                  <a:lnTo>
                    <a:pt x="2077" y="565"/>
                  </a:lnTo>
                  <a:lnTo>
                    <a:pt x="2078" y="568"/>
                  </a:lnTo>
                  <a:lnTo>
                    <a:pt x="2079" y="568"/>
                  </a:lnTo>
                  <a:lnTo>
                    <a:pt x="2079" y="569"/>
                  </a:lnTo>
                  <a:lnTo>
                    <a:pt x="2080" y="570"/>
                  </a:lnTo>
                  <a:lnTo>
                    <a:pt x="2082" y="571"/>
                  </a:lnTo>
                  <a:lnTo>
                    <a:pt x="2083" y="573"/>
                  </a:lnTo>
                  <a:lnTo>
                    <a:pt x="2083" y="574"/>
                  </a:lnTo>
                  <a:lnTo>
                    <a:pt x="2083" y="575"/>
                  </a:lnTo>
                  <a:lnTo>
                    <a:pt x="2080" y="575"/>
                  </a:lnTo>
                  <a:lnTo>
                    <a:pt x="2078" y="576"/>
                  </a:lnTo>
                  <a:lnTo>
                    <a:pt x="2077" y="577"/>
                  </a:lnTo>
                  <a:lnTo>
                    <a:pt x="2075" y="579"/>
                  </a:lnTo>
                  <a:lnTo>
                    <a:pt x="2073" y="579"/>
                  </a:lnTo>
                  <a:lnTo>
                    <a:pt x="2070" y="580"/>
                  </a:lnTo>
                  <a:lnTo>
                    <a:pt x="2068" y="584"/>
                  </a:lnTo>
                  <a:lnTo>
                    <a:pt x="2065" y="585"/>
                  </a:lnTo>
                  <a:lnTo>
                    <a:pt x="2063" y="586"/>
                  </a:lnTo>
                  <a:lnTo>
                    <a:pt x="2063" y="586"/>
                  </a:lnTo>
                  <a:lnTo>
                    <a:pt x="2060" y="586"/>
                  </a:lnTo>
                  <a:lnTo>
                    <a:pt x="2058" y="587"/>
                  </a:lnTo>
                  <a:lnTo>
                    <a:pt x="2054" y="589"/>
                  </a:lnTo>
                  <a:lnTo>
                    <a:pt x="2052" y="591"/>
                  </a:lnTo>
                  <a:lnTo>
                    <a:pt x="2047" y="594"/>
                  </a:lnTo>
                  <a:lnTo>
                    <a:pt x="2042" y="596"/>
                  </a:lnTo>
                  <a:lnTo>
                    <a:pt x="2039" y="596"/>
                  </a:lnTo>
                  <a:lnTo>
                    <a:pt x="2037" y="597"/>
                  </a:lnTo>
                  <a:lnTo>
                    <a:pt x="2036" y="599"/>
                  </a:lnTo>
                  <a:lnTo>
                    <a:pt x="2034" y="600"/>
                  </a:lnTo>
                  <a:lnTo>
                    <a:pt x="2032" y="601"/>
                  </a:lnTo>
                  <a:lnTo>
                    <a:pt x="2028" y="601"/>
                  </a:lnTo>
                  <a:lnTo>
                    <a:pt x="2026" y="601"/>
                  </a:lnTo>
                  <a:lnTo>
                    <a:pt x="2023" y="601"/>
                  </a:lnTo>
                  <a:lnTo>
                    <a:pt x="2019" y="600"/>
                  </a:lnTo>
                  <a:lnTo>
                    <a:pt x="2018" y="601"/>
                  </a:lnTo>
                  <a:lnTo>
                    <a:pt x="2016" y="601"/>
                  </a:lnTo>
                  <a:lnTo>
                    <a:pt x="2016" y="607"/>
                  </a:lnTo>
                  <a:lnTo>
                    <a:pt x="2013" y="607"/>
                  </a:lnTo>
                  <a:lnTo>
                    <a:pt x="2011" y="607"/>
                  </a:lnTo>
                  <a:lnTo>
                    <a:pt x="2007" y="607"/>
                  </a:lnTo>
                  <a:lnTo>
                    <a:pt x="2003" y="607"/>
                  </a:lnTo>
                  <a:lnTo>
                    <a:pt x="2001" y="607"/>
                  </a:lnTo>
                  <a:lnTo>
                    <a:pt x="1977" y="607"/>
                  </a:lnTo>
                  <a:lnTo>
                    <a:pt x="1976" y="607"/>
                  </a:lnTo>
                  <a:lnTo>
                    <a:pt x="1973" y="607"/>
                  </a:lnTo>
                  <a:lnTo>
                    <a:pt x="1971" y="607"/>
                  </a:lnTo>
                  <a:lnTo>
                    <a:pt x="1967" y="607"/>
                  </a:lnTo>
                  <a:lnTo>
                    <a:pt x="1965" y="607"/>
                  </a:lnTo>
                  <a:lnTo>
                    <a:pt x="1962" y="609"/>
                  </a:lnTo>
                  <a:lnTo>
                    <a:pt x="1961" y="610"/>
                  </a:lnTo>
                  <a:lnTo>
                    <a:pt x="1963" y="610"/>
                  </a:lnTo>
                  <a:lnTo>
                    <a:pt x="1966" y="611"/>
                  </a:lnTo>
                  <a:lnTo>
                    <a:pt x="1970" y="611"/>
                  </a:lnTo>
                  <a:lnTo>
                    <a:pt x="1972" y="612"/>
                  </a:lnTo>
                  <a:lnTo>
                    <a:pt x="1974" y="612"/>
                  </a:lnTo>
                  <a:lnTo>
                    <a:pt x="1977" y="612"/>
                  </a:lnTo>
                  <a:lnTo>
                    <a:pt x="1979" y="612"/>
                  </a:lnTo>
                  <a:lnTo>
                    <a:pt x="1982" y="614"/>
                  </a:lnTo>
                  <a:lnTo>
                    <a:pt x="1982" y="615"/>
                  </a:lnTo>
                  <a:lnTo>
                    <a:pt x="1982" y="616"/>
                  </a:lnTo>
                  <a:lnTo>
                    <a:pt x="1981" y="617"/>
                  </a:lnTo>
                  <a:lnTo>
                    <a:pt x="1979" y="619"/>
                  </a:lnTo>
                  <a:lnTo>
                    <a:pt x="1979" y="620"/>
                  </a:lnTo>
                  <a:lnTo>
                    <a:pt x="1979" y="625"/>
                  </a:lnTo>
                  <a:lnTo>
                    <a:pt x="1994" y="623"/>
                  </a:lnTo>
                  <a:lnTo>
                    <a:pt x="2008" y="620"/>
                  </a:lnTo>
                  <a:lnTo>
                    <a:pt x="2011" y="619"/>
                  </a:lnTo>
                  <a:lnTo>
                    <a:pt x="2014" y="616"/>
                  </a:lnTo>
                  <a:lnTo>
                    <a:pt x="2018" y="614"/>
                  </a:lnTo>
                  <a:lnTo>
                    <a:pt x="2022" y="612"/>
                  </a:lnTo>
                  <a:lnTo>
                    <a:pt x="2027" y="612"/>
                  </a:lnTo>
                  <a:lnTo>
                    <a:pt x="2029" y="614"/>
                  </a:lnTo>
                  <a:lnTo>
                    <a:pt x="2032" y="614"/>
                  </a:lnTo>
                  <a:lnTo>
                    <a:pt x="2034" y="615"/>
                  </a:lnTo>
                  <a:lnTo>
                    <a:pt x="2034" y="616"/>
                  </a:lnTo>
                  <a:lnTo>
                    <a:pt x="2034" y="617"/>
                  </a:lnTo>
                  <a:lnTo>
                    <a:pt x="2034" y="620"/>
                  </a:lnTo>
                  <a:lnTo>
                    <a:pt x="2029" y="625"/>
                  </a:lnTo>
                  <a:lnTo>
                    <a:pt x="2023" y="627"/>
                  </a:lnTo>
                  <a:lnTo>
                    <a:pt x="2016" y="631"/>
                  </a:lnTo>
                  <a:lnTo>
                    <a:pt x="2002" y="641"/>
                  </a:lnTo>
                  <a:lnTo>
                    <a:pt x="1989" y="651"/>
                  </a:lnTo>
                  <a:lnTo>
                    <a:pt x="1979" y="656"/>
                  </a:lnTo>
                  <a:lnTo>
                    <a:pt x="1970" y="660"/>
                  </a:lnTo>
                  <a:lnTo>
                    <a:pt x="1961" y="665"/>
                  </a:lnTo>
                  <a:lnTo>
                    <a:pt x="1957" y="667"/>
                  </a:lnTo>
                  <a:lnTo>
                    <a:pt x="1955" y="670"/>
                  </a:lnTo>
                  <a:lnTo>
                    <a:pt x="1952" y="672"/>
                  </a:lnTo>
                  <a:lnTo>
                    <a:pt x="1951" y="674"/>
                  </a:lnTo>
                  <a:lnTo>
                    <a:pt x="1951" y="677"/>
                  </a:lnTo>
                  <a:lnTo>
                    <a:pt x="1951" y="678"/>
                  </a:lnTo>
                  <a:lnTo>
                    <a:pt x="1951" y="679"/>
                  </a:lnTo>
                  <a:lnTo>
                    <a:pt x="1951" y="682"/>
                  </a:lnTo>
                  <a:lnTo>
                    <a:pt x="1950" y="682"/>
                  </a:lnTo>
                  <a:lnTo>
                    <a:pt x="1948" y="683"/>
                  </a:lnTo>
                  <a:lnTo>
                    <a:pt x="1946" y="682"/>
                  </a:lnTo>
                  <a:lnTo>
                    <a:pt x="1943" y="681"/>
                  </a:lnTo>
                  <a:lnTo>
                    <a:pt x="1941" y="677"/>
                  </a:lnTo>
                  <a:lnTo>
                    <a:pt x="1938" y="678"/>
                  </a:lnTo>
                  <a:lnTo>
                    <a:pt x="1936" y="679"/>
                  </a:lnTo>
                  <a:lnTo>
                    <a:pt x="1933" y="681"/>
                  </a:lnTo>
                  <a:lnTo>
                    <a:pt x="1932" y="683"/>
                  </a:lnTo>
                  <a:lnTo>
                    <a:pt x="1933" y="684"/>
                  </a:lnTo>
                  <a:lnTo>
                    <a:pt x="1936" y="687"/>
                  </a:lnTo>
                  <a:lnTo>
                    <a:pt x="1940" y="688"/>
                  </a:lnTo>
                  <a:lnTo>
                    <a:pt x="1943" y="691"/>
                  </a:lnTo>
                  <a:lnTo>
                    <a:pt x="1945" y="693"/>
                  </a:lnTo>
                  <a:lnTo>
                    <a:pt x="1945" y="694"/>
                  </a:lnTo>
                  <a:lnTo>
                    <a:pt x="1943" y="696"/>
                  </a:lnTo>
                  <a:lnTo>
                    <a:pt x="1942" y="696"/>
                  </a:lnTo>
                  <a:lnTo>
                    <a:pt x="1941" y="697"/>
                  </a:lnTo>
                  <a:lnTo>
                    <a:pt x="1940" y="698"/>
                  </a:lnTo>
                  <a:lnTo>
                    <a:pt x="1937" y="698"/>
                  </a:lnTo>
                  <a:lnTo>
                    <a:pt x="1936" y="701"/>
                  </a:lnTo>
                  <a:lnTo>
                    <a:pt x="1936" y="703"/>
                  </a:lnTo>
                  <a:lnTo>
                    <a:pt x="1936" y="704"/>
                  </a:lnTo>
                  <a:lnTo>
                    <a:pt x="1935" y="707"/>
                  </a:lnTo>
                  <a:lnTo>
                    <a:pt x="1932" y="707"/>
                  </a:lnTo>
                  <a:lnTo>
                    <a:pt x="1928" y="708"/>
                  </a:lnTo>
                  <a:lnTo>
                    <a:pt x="1927" y="708"/>
                  </a:lnTo>
                  <a:lnTo>
                    <a:pt x="1925" y="709"/>
                  </a:lnTo>
                  <a:lnTo>
                    <a:pt x="1922" y="711"/>
                  </a:lnTo>
                  <a:lnTo>
                    <a:pt x="1921" y="712"/>
                  </a:lnTo>
                  <a:lnTo>
                    <a:pt x="1920" y="713"/>
                  </a:lnTo>
                  <a:lnTo>
                    <a:pt x="1920" y="714"/>
                  </a:lnTo>
                  <a:lnTo>
                    <a:pt x="1920" y="717"/>
                  </a:lnTo>
                  <a:lnTo>
                    <a:pt x="1918" y="717"/>
                  </a:lnTo>
                  <a:lnTo>
                    <a:pt x="1918" y="718"/>
                  </a:lnTo>
                  <a:lnTo>
                    <a:pt x="1918" y="721"/>
                  </a:lnTo>
                  <a:lnTo>
                    <a:pt x="1917" y="722"/>
                  </a:lnTo>
                  <a:lnTo>
                    <a:pt x="1917" y="723"/>
                  </a:lnTo>
                  <a:lnTo>
                    <a:pt x="1916" y="724"/>
                  </a:lnTo>
                  <a:lnTo>
                    <a:pt x="1915" y="724"/>
                  </a:lnTo>
                  <a:lnTo>
                    <a:pt x="1910" y="724"/>
                  </a:lnTo>
                  <a:lnTo>
                    <a:pt x="1906" y="724"/>
                  </a:lnTo>
                  <a:lnTo>
                    <a:pt x="1902" y="724"/>
                  </a:lnTo>
                  <a:lnTo>
                    <a:pt x="1898" y="724"/>
                  </a:lnTo>
                  <a:lnTo>
                    <a:pt x="1896" y="727"/>
                  </a:lnTo>
                  <a:lnTo>
                    <a:pt x="1892" y="727"/>
                  </a:lnTo>
                  <a:lnTo>
                    <a:pt x="1889" y="728"/>
                  </a:lnTo>
                  <a:lnTo>
                    <a:pt x="1881" y="729"/>
                  </a:lnTo>
                  <a:lnTo>
                    <a:pt x="1876" y="734"/>
                  </a:lnTo>
                  <a:lnTo>
                    <a:pt x="1870" y="738"/>
                  </a:lnTo>
                  <a:lnTo>
                    <a:pt x="1862" y="738"/>
                  </a:lnTo>
                  <a:lnTo>
                    <a:pt x="1855" y="737"/>
                  </a:lnTo>
                  <a:lnTo>
                    <a:pt x="1851" y="738"/>
                  </a:lnTo>
                  <a:lnTo>
                    <a:pt x="1850" y="740"/>
                  </a:lnTo>
                  <a:lnTo>
                    <a:pt x="1847" y="742"/>
                  </a:lnTo>
                  <a:lnTo>
                    <a:pt x="1841" y="743"/>
                  </a:lnTo>
                  <a:lnTo>
                    <a:pt x="1836" y="743"/>
                  </a:lnTo>
                  <a:lnTo>
                    <a:pt x="1832" y="743"/>
                  </a:lnTo>
                  <a:lnTo>
                    <a:pt x="1830" y="743"/>
                  </a:lnTo>
                  <a:lnTo>
                    <a:pt x="1826" y="743"/>
                  </a:lnTo>
                  <a:lnTo>
                    <a:pt x="1823" y="745"/>
                  </a:lnTo>
                  <a:lnTo>
                    <a:pt x="1823" y="747"/>
                  </a:lnTo>
                  <a:lnTo>
                    <a:pt x="1823" y="747"/>
                  </a:lnTo>
                  <a:lnTo>
                    <a:pt x="1824" y="748"/>
                  </a:lnTo>
                  <a:lnTo>
                    <a:pt x="1825" y="749"/>
                  </a:lnTo>
                  <a:lnTo>
                    <a:pt x="1829" y="752"/>
                  </a:lnTo>
                  <a:lnTo>
                    <a:pt x="1837" y="750"/>
                  </a:lnTo>
                  <a:lnTo>
                    <a:pt x="1847" y="749"/>
                  </a:lnTo>
                  <a:lnTo>
                    <a:pt x="1860" y="748"/>
                  </a:lnTo>
                  <a:lnTo>
                    <a:pt x="1864" y="749"/>
                  </a:lnTo>
                  <a:lnTo>
                    <a:pt x="1867" y="750"/>
                  </a:lnTo>
                  <a:lnTo>
                    <a:pt x="1869" y="753"/>
                  </a:lnTo>
                  <a:lnTo>
                    <a:pt x="1870" y="755"/>
                  </a:lnTo>
                  <a:lnTo>
                    <a:pt x="1869" y="758"/>
                  </a:lnTo>
                  <a:lnTo>
                    <a:pt x="1867" y="759"/>
                  </a:lnTo>
                  <a:lnTo>
                    <a:pt x="1864" y="762"/>
                  </a:lnTo>
                  <a:lnTo>
                    <a:pt x="1860" y="762"/>
                  </a:lnTo>
                  <a:lnTo>
                    <a:pt x="1854" y="760"/>
                  </a:lnTo>
                  <a:lnTo>
                    <a:pt x="1849" y="759"/>
                  </a:lnTo>
                  <a:lnTo>
                    <a:pt x="1844" y="757"/>
                  </a:lnTo>
                  <a:lnTo>
                    <a:pt x="1841" y="757"/>
                  </a:lnTo>
                  <a:lnTo>
                    <a:pt x="1840" y="758"/>
                  </a:lnTo>
                  <a:lnTo>
                    <a:pt x="1840" y="759"/>
                  </a:lnTo>
                  <a:lnTo>
                    <a:pt x="1841" y="760"/>
                  </a:lnTo>
                  <a:lnTo>
                    <a:pt x="1842" y="762"/>
                  </a:lnTo>
                  <a:lnTo>
                    <a:pt x="1844" y="763"/>
                  </a:lnTo>
                  <a:lnTo>
                    <a:pt x="1846" y="764"/>
                  </a:lnTo>
                  <a:lnTo>
                    <a:pt x="1849" y="764"/>
                  </a:lnTo>
                  <a:lnTo>
                    <a:pt x="1851" y="765"/>
                  </a:lnTo>
                  <a:lnTo>
                    <a:pt x="1852" y="767"/>
                  </a:lnTo>
                  <a:lnTo>
                    <a:pt x="1855" y="768"/>
                  </a:lnTo>
                  <a:lnTo>
                    <a:pt x="1857" y="769"/>
                  </a:lnTo>
                  <a:lnTo>
                    <a:pt x="1861" y="771"/>
                  </a:lnTo>
                  <a:lnTo>
                    <a:pt x="1864" y="775"/>
                  </a:lnTo>
                  <a:lnTo>
                    <a:pt x="1865" y="778"/>
                  </a:lnTo>
                  <a:lnTo>
                    <a:pt x="1865" y="779"/>
                  </a:lnTo>
                  <a:lnTo>
                    <a:pt x="1865" y="783"/>
                  </a:lnTo>
                  <a:lnTo>
                    <a:pt x="1864" y="785"/>
                  </a:lnTo>
                  <a:lnTo>
                    <a:pt x="1864" y="789"/>
                  </a:lnTo>
                  <a:lnTo>
                    <a:pt x="1862" y="791"/>
                  </a:lnTo>
                  <a:lnTo>
                    <a:pt x="1860" y="794"/>
                  </a:lnTo>
                  <a:lnTo>
                    <a:pt x="1857" y="795"/>
                  </a:lnTo>
                  <a:lnTo>
                    <a:pt x="1854" y="795"/>
                  </a:lnTo>
                  <a:lnTo>
                    <a:pt x="1854" y="796"/>
                  </a:lnTo>
                  <a:lnTo>
                    <a:pt x="1855" y="798"/>
                  </a:lnTo>
                  <a:lnTo>
                    <a:pt x="1857" y="799"/>
                  </a:lnTo>
                  <a:lnTo>
                    <a:pt x="1860" y="799"/>
                  </a:lnTo>
                  <a:lnTo>
                    <a:pt x="1862" y="800"/>
                  </a:lnTo>
                  <a:lnTo>
                    <a:pt x="1865" y="801"/>
                  </a:lnTo>
                  <a:lnTo>
                    <a:pt x="1866" y="803"/>
                  </a:lnTo>
                  <a:lnTo>
                    <a:pt x="1866" y="804"/>
                  </a:lnTo>
                  <a:lnTo>
                    <a:pt x="1865" y="806"/>
                  </a:lnTo>
                  <a:lnTo>
                    <a:pt x="1862" y="808"/>
                  </a:lnTo>
                  <a:lnTo>
                    <a:pt x="1860" y="809"/>
                  </a:lnTo>
                  <a:lnTo>
                    <a:pt x="1857" y="811"/>
                  </a:lnTo>
                  <a:lnTo>
                    <a:pt x="1857" y="813"/>
                  </a:lnTo>
                  <a:lnTo>
                    <a:pt x="1857" y="815"/>
                  </a:lnTo>
                  <a:lnTo>
                    <a:pt x="1857" y="816"/>
                  </a:lnTo>
                  <a:lnTo>
                    <a:pt x="1856" y="818"/>
                  </a:lnTo>
                  <a:lnTo>
                    <a:pt x="1854" y="819"/>
                  </a:lnTo>
                  <a:lnTo>
                    <a:pt x="1845" y="824"/>
                  </a:lnTo>
                  <a:lnTo>
                    <a:pt x="1834" y="827"/>
                  </a:lnTo>
                  <a:lnTo>
                    <a:pt x="1829" y="826"/>
                  </a:lnTo>
                  <a:lnTo>
                    <a:pt x="1824" y="825"/>
                  </a:lnTo>
                  <a:lnTo>
                    <a:pt x="1820" y="824"/>
                  </a:lnTo>
                  <a:lnTo>
                    <a:pt x="1815" y="821"/>
                  </a:lnTo>
                  <a:lnTo>
                    <a:pt x="1810" y="822"/>
                  </a:lnTo>
                  <a:lnTo>
                    <a:pt x="1805" y="822"/>
                  </a:lnTo>
                  <a:lnTo>
                    <a:pt x="1800" y="825"/>
                  </a:lnTo>
                  <a:lnTo>
                    <a:pt x="1799" y="827"/>
                  </a:lnTo>
                  <a:lnTo>
                    <a:pt x="1799" y="830"/>
                  </a:lnTo>
                  <a:lnTo>
                    <a:pt x="1800" y="832"/>
                  </a:lnTo>
                  <a:lnTo>
                    <a:pt x="1803" y="835"/>
                  </a:lnTo>
                  <a:lnTo>
                    <a:pt x="1805" y="837"/>
                  </a:lnTo>
                  <a:lnTo>
                    <a:pt x="1809" y="844"/>
                  </a:lnTo>
                  <a:lnTo>
                    <a:pt x="1809" y="851"/>
                  </a:lnTo>
                  <a:lnTo>
                    <a:pt x="1805" y="859"/>
                  </a:lnTo>
                  <a:lnTo>
                    <a:pt x="1799" y="865"/>
                  </a:lnTo>
                  <a:lnTo>
                    <a:pt x="1791" y="866"/>
                  </a:lnTo>
                  <a:lnTo>
                    <a:pt x="1783" y="866"/>
                  </a:lnTo>
                  <a:lnTo>
                    <a:pt x="1771" y="866"/>
                  </a:lnTo>
                  <a:lnTo>
                    <a:pt x="1761" y="867"/>
                  </a:lnTo>
                  <a:lnTo>
                    <a:pt x="1754" y="865"/>
                  </a:lnTo>
                  <a:lnTo>
                    <a:pt x="1745" y="864"/>
                  </a:lnTo>
                  <a:lnTo>
                    <a:pt x="1742" y="865"/>
                  </a:lnTo>
                  <a:lnTo>
                    <a:pt x="1739" y="865"/>
                  </a:lnTo>
                  <a:lnTo>
                    <a:pt x="1738" y="867"/>
                  </a:lnTo>
                  <a:lnTo>
                    <a:pt x="1737" y="868"/>
                  </a:lnTo>
                  <a:lnTo>
                    <a:pt x="1738" y="871"/>
                  </a:lnTo>
                  <a:lnTo>
                    <a:pt x="1739" y="872"/>
                  </a:lnTo>
                  <a:lnTo>
                    <a:pt x="1740" y="872"/>
                  </a:lnTo>
                  <a:lnTo>
                    <a:pt x="1743" y="872"/>
                  </a:lnTo>
                  <a:lnTo>
                    <a:pt x="1744" y="871"/>
                  </a:lnTo>
                  <a:lnTo>
                    <a:pt x="1747" y="870"/>
                  </a:lnTo>
                  <a:lnTo>
                    <a:pt x="1748" y="868"/>
                  </a:lnTo>
                  <a:lnTo>
                    <a:pt x="1761" y="868"/>
                  </a:lnTo>
                  <a:lnTo>
                    <a:pt x="1776" y="870"/>
                  </a:lnTo>
                  <a:lnTo>
                    <a:pt x="1786" y="875"/>
                  </a:lnTo>
                  <a:lnTo>
                    <a:pt x="1790" y="878"/>
                  </a:lnTo>
                  <a:lnTo>
                    <a:pt x="1790" y="885"/>
                  </a:lnTo>
                  <a:lnTo>
                    <a:pt x="1791" y="891"/>
                  </a:lnTo>
                  <a:lnTo>
                    <a:pt x="1794" y="895"/>
                  </a:lnTo>
                  <a:lnTo>
                    <a:pt x="1796" y="896"/>
                  </a:lnTo>
                  <a:lnTo>
                    <a:pt x="1798" y="895"/>
                  </a:lnTo>
                  <a:lnTo>
                    <a:pt x="1799" y="893"/>
                  </a:lnTo>
                  <a:lnTo>
                    <a:pt x="1799" y="891"/>
                  </a:lnTo>
                  <a:lnTo>
                    <a:pt x="1799" y="888"/>
                  </a:lnTo>
                  <a:lnTo>
                    <a:pt x="1800" y="886"/>
                  </a:lnTo>
                  <a:lnTo>
                    <a:pt x="1800" y="885"/>
                  </a:lnTo>
                  <a:lnTo>
                    <a:pt x="1801" y="883"/>
                  </a:lnTo>
                  <a:lnTo>
                    <a:pt x="1805" y="882"/>
                  </a:lnTo>
                  <a:lnTo>
                    <a:pt x="1809" y="882"/>
                  </a:lnTo>
                  <a:lnTo>
                    <a:pt x="1813" y="882"/>
                  </a:lnTo>
                  <a:lnTo>
                    <a:pt x="1819" y="887"/>
                  </a:lnTo>
                  <a:lnTo>
                    <a:pt x="1823" y="893"/>
                  </a:lnTo>
                  <a:lnTo>
                    <a:pt x="1821" y="901"/>
                  </a:lnTo>
                  <a:lnTo>
                    <a:pt x="1818" y="906"/>
                  </a:lnTo>
                  <a:lnTo>
                    <a:pt x="1810" y="910"/>
                  </a:lnTo>
                  <a:lnTo>
                    <a:pt x="1800" y="912"/>
                  </a:lnTo>
                  <a:lnTo>
                    <a:pt x="1789" y="916"/>
                  </a:lnTo>
                  <a:lnTo>
                    <a:pt x="1781" y="922"/>
                  </a:lnTo>
                  <a:lnTo>
                    <a:pt x="1778" y="924"/>
                  </a:lnTo>
                  <a:lnTo>
                    <a:pt x="1770" y="929"/>
                  </a:lnTo>
                  <a:lnTo>
                    <a:pt x="1763" y="934"/>
                  </a:lnTo>
                  <a:lnTo>
                    <a:pt x="1755" y="934"/>
                  </a:lnTo>
                  <a:lnTo>
                    <a:pt x="1754" y="933"/>
                  </a:lnTo>
                  <a:lnTo>
                    <a:pt x="1753" y="932"/>
                  </a:lnTo>
                  <a:lnTo>
                    <a:pt x="1753" y="931"/>
                  </a:lnTo>
                  <a:lnTo>
                    <a:pt x="1754" y="928"/>
                  </a:lnTo>
                  <a:lnTo>
                    <a:pt x="1755" y="927"/>
                  </a:lnTo>
                  <a:lnTo>
                    <a:pt x="1755" y="924"/>
                  </a:lnTo>
                  <a:lnTo>
                    <a:pt x="1756" y="923"/>
                  </a:lnTo>
                  <a:lnTo>
                    <a:pt x="1756" y="921"/>
                  </a:lnTo>
                  <a:lnTo>
                    <a:pt x="1755" y="919"/>
                  </a:lnTo>
                  <a:lnTo>
                    <a:pt x="1753" y="918"/>
                  </a:lnTo>
                  <a:lnTo>
                    <a:pt x="1748" y="918"/>
                  </a:lnTo>
                  <a:lnTo>
                    <a:pt x="1743" y="918"/>
                  </a:lnTo>
                  <a:lnTo>
                    <a:pt x="1738" y="917"/>
                  </a:lnTo>
                  <a:lnTo>
                    <a:pt x="1734" y="913"/>
                  </a:lnTo>
                  <a:lnTo>
                    <a:pt x="1733" y="912"/>
                  </a:lnTo>
                  <a:lnTo>
                    <a:pt x="1732" y="911"/>
                  </a:lnTo>
                  <a:lnTo>
                    <a:pt x="1730" y="911"/>
                  </a:lnTo>
                  <a:lnTo>
                    <a:pt x="1728" y="911"/>
                  </a:lnTo>
                  <a:lnTo>
                    <a:pt x="1727" y="912"/>
                  </a:lnTo>
                  <a:lnTo>
                    <a:pt x="1724" y="913"/>
                  </a:lnTo>
                  <a:lnTo>
                    <a:pt x="1720" y="915"/>
                  </a:lnTo>
                  <a:lnTo>
                    <a:pt x="1715" y="913"/>
                  </a:lnTo>
                  <a:lnTo>
                    <a:pt x="1710" y="912"/>
                  </a:lnTo>
                  <a:lnTo>
                    <a:pt x="1705" y="912"/>
                  </a:lnTo>
                  <a:lnTo>
                    <a:pt x="1703" y="916"/>
                  </a:lnTo>
                  <a:lnTo>
                    <a:pt x="1703" y="918"/>
                  </a:lnTo>
                  <a:lnTo>
                    <a:pt x="1702" y="921"/>
                  </a:lnTo>
                  <a:lnTo>
                    <a:pt x="1700" y="921"/>
                  </a:lnTo>
                  <a:lnTo>
                    <a:pt x="1698" y="921"/>
                  </a:lnTo>
                  <a:lnTo>
                    <a:pt x="1695" y="921"/>
                  </a:lnTo>
                  <a:lnTo>
                    <a:pt x="1694" y="919"/>
                  </a:lnTo>
                  <a:lnTo>
                    <a:pt x="1692" y="917"/>
                  </a:lnTo>
                  <a:lnTo>
                    <a:pt x="1690" y="916"/>
                  </a:lnTo>
                  <a:lnTo>
                    <a:pt x="1690" y="913"/>
                  </a:lnTo>
                  <a:lnTo>
                    <a:pt x="1690" y="911"/>
                  </a:lnTo>
                  <a:lnTo>
                    <a:pt x="1689" y="910"/>
                  </a:lnTo>
                  <a:lnTo>
                    <a:pt x="1687" y="908"/>
                  </a:lnTo>
                  <a:lnTo>
                    <a:pt x="1685" y="910"/>
                  </a:lnTo>
                  <a:lnTo>
                    <a:pt x="1683" y="910"/>
                  </a:lnTo>
                  <a:lnTo>
                    <a:pt x="1682" y="911"/>
                  </a:lnTo>
                  <a:lnTo>
                    <a:pt x="1679" y="911"/>
                  </a:lnTo>
                  <a:lnTo>
                    <a:pt x="1678" y="915"/>
                  </a:lnTo>
                  <a:lnTo>
                    <a:pt x="1677" y="917"/>
                  </a:lnTo>
                  <a:lnTo>
                    <a:pt x="1676" y="921"/>
                  </a:lnTo>
                  <a:lnTo>
                    <a:pt x="1674" y="924"/>
                  </a:lnTo>
                  <a:lnTo>
                    <a:pt x="1671" y="928"/>
                  </a:lnTo>
                  <a:lnTo>
                    <a:pt x="1664" y="929"/>
                  </a:lnTo>
                  <a:lnTo>
                    <a:pt x="1658" y="928"/>
                  </a:lnTo>
                  <a:lnTo>
                    <a:pt x="1651" y="927"/>
                  </a:lnTo>
                  <a:lnTo>
                    <a:pt x="1636" y="918"/>
                  </a:lnTo>
                  <a:lnTo>
                    <a:pt x="1632" y="919"/>
                  </a:lnTo>
                  <a:lnTo>
                    <a:pt x="1629" y="921"/>
                  </a:lnTo>
                  <a:lnTo>
                    <a:pt x="1626" y="922"/>
                  </a:lnTo>
                  <a:lnTo>
                    <a:pt x="1623" y="923"/>
                  </a:lnTo>
                  <a:lnTo>
                    <a:pt x="1621" y="923"/>
                  </a:lnTo>
                  <a:lnTo>
                    <a:pt x="1617" y="924"/>
                  </a:lnTo>
                  <a:lnTo>
                    <a:pt x="1611" y="924"/>
                  </a:lnTo>
                  <a:lnTo>
                    <a:pt x="1606" y="922"/>
                  </a:lnTo>
                  <a:lnTo>
                    <a:pt x="1602" y="919"/>
                  </a:lnTo>
                  <a:lnTo>
                    <a:pt x="1597" y="919"/>
                  </a:lnTo>
                  <a:lnTo>
                    <a:pt x="1591" y="922"/>
                  </a:lnTo>
                  <a:lnTo>
                    <a:pt x="1588" y="923"/>
                  </a:lnTo>
                  <a:lnTo>
                    <a:pt x="1586" y="926"/>
                  </a:lnTo>
                  <a:lnTo>
                    <a:pt x="1585" y="929"/>
                  </a:lnTo>
                  <a:lnTo>
                    <a:pt x="1582" y="932"/>
                  </a:lnTo>
                  <a:lnTo>
                    <a:pt x="1581" y="936"/>
                  </a:lnTo>
                  <a:lnTo>
                    <a:pt x="1578" y="938"/>
                  </a:lnTo>
                  <a:lnTo>
                    <a:pt x="1576" y="939"/>
                  </a:lnTo>
                  <a:lnTo>
                    <a:pt x="1570" y="939"/>
                  </a:lnTo>
                  <a:lnTo>
                    <a:pt x="1565" y="938"/>
                  </a:lnTo>
                  <a:lnTo>
                    <a:pt x="1558" y="938"/>
                  </a:lnTo>
                  <a:lnTo>
                    <a:pt x="1552" y="942"/>
                  </a:lnTo>
                  <a:lnTo>
                    <a:pt x="1550" y="946"/>
                  </a:lnTo>
                  <a:lnTo>
                    <a:pt x="1548" y="948"/>
                  </a:lnTo>
                  <a:lnTo>
                    <a:pt x="1548" y="951"/>
                  </a:lnTo>
                  <a:lnTo>
                    <a:pt x="1550" y="952"/>
                  </a:lnTo>
                  <a:lnTo>
                    <a:pt x="1552" y="953"/>
                  </a:lnTo>
                  <a:lnTo>
                    <a:pt x="1556" y="954"/>
                  </a:lnTo>
                  <a:lnTo>
                    <a:pt x="1560" y="956"/>
                  </a:lnTo>
                  <a:lnTo>
                    <a:pt x="1562" y="957"/>
                  </a:lnTo>
                  <a:lnTo>
                    <a:pt x="1565" y="958"/>
                  </a:lnTo>
                  <a:lnTo>
                    <a:pt x="1568" y="959"/>
                  </a:lnTo>
                  <a:lnTo>
                    <a:pt x="1572" y="961"/>
                  </a:lnTo>
                  <a:lnTo>
                    <a:pt x="1576" y="962"/>
                  </a:lnTo>
                  <a:lnTo>
                    <a:pt x="1578" y="963"/>
                  </a:lnTo>
                  <a:lnTo>
                    <a:pt x="1580" y="965"/>
                  </a:lnTo>
                  <a:lnTo>
                    <a:pt x="1580" y="967"/>
                  </a:lnTo>
                  <a:lnTo>
                    <a:pt x="1578" y="969"/>
                  </a:lnTo>
                  <a:lnTo>
                    <a:pt x="1576" y="970"/>
                  </a:lnTo>
                  <a:lnTo>
                    <a:pt x="1576" y="972"/>
                  </a:lnTo>
                  <a:lnTo>
                    <a:pt x="1576" y="973"/>
                  </a:lnTo>
                  <a:lnTo>
                    <a:pt x="1577" y="974"/>
                  </a:lnTo>
                  <a:lnTo>
                    <a:pt x="1580" y="974"/>
                  </a:lnTo>
                  <a:lnTo>
                    <a:pt x="1583" y="974"/>
                  </a:lnTo>
                  <a:lnTo>
                    <a:pt x="1587" y="974"/>
                  </a:lnTo>
                  <a:lnTo>
                    <a:pt x="1590" y="975"/>
                  </a:lnTo>
                  <a:lnTo>
                    <a:pt x="1593" y="975"/>
                  </a:lnTo>
                  <a:lnTo>
                    <a:pt x="1596" y="977"/>
                  </a:lnTo>
                  <a:lnTo>
                    <a:pt x="1601" y="975"/>
                  </a:lnTo>
                  <a:lnTo>
                    <a:pt x="1605" y="974"/>
                  </a:lnTo>
                  <a:lnTo>
                    <a:pt x="1608" y="972"/>
                  </a:lnTo>
                  <a:lnTo>
                    <a:pt x="1612" y="972"/>
                  </a:lnTo>
                  <a:lnTo>
                    <a:pt x="1614" y="970"/>
                  </a:lnTo>
                  <a:lnTo>
                    <a:pt x="1618" y="970"/>
                  </a:lnTo>
                  <a:lnTo>
                    <a:pt x="1621" y="972"/>
                  </a:lnTo>
                  <a:lnTo>
                    <a:pt x="1623" y="973"/>
                  </a:lnTo>
                  <a:lnTo>
                    <a:pt x="1626" y="973"/>
                  </a:lnTo>
                  <a:lnTo>
                    <a:pt x="1628" y="974"/>
                  </a:lnTo>
                  <a:lnTo>
                    <a:pt x="1629" y="977"/>
                  </a:lnTo>
                  <a:lnTo>
                    <a:pt x="1632" y="978"/>
                  </a:lnTo>
                  <a:lnTo>
                    <a:pt x="1633" y="979"/>
                  </a:lnTo>
                  <a:lnTo>
                    <a:pt x="1634" y="980"/>
                  </a:lnTo>
                  <a:lnTo>
                    <a:pt x="1637" y="980"/>
                  </a:lnTo>
                  <a:lnTo>
                    <a:pt x="1641" y="979"/>
                  </a:lnTo>
                  <a:lnTo>
                    <a:pt x="1646" y="979"/>
                  </a:lnTo>
                  <a:lnTo>
                    <a:pt x="1651" y="978"/>
                  </a:lnTo>
                  <a:lnTo>
                    <a:pt x="1654" y="975"/>
                  </a:lnTo>
                  <a:lnTo>
                    <a:pt x="1659" y="974"/>
                  </a:lnTo>
                  <a:lnTo>
                    <a:pt x="1669" y="967"/>
                  </a:lnTo>
                  <a:lnTo>
                    <a:pt x="1682" y="959"/>
                  </a:lnTo>
                  <a:lnTo>
                    <a:pt x="1695" y="953"/>
                  </a:lnTo>
                  <a:lnTo>
                    <a:pt x="1708" y="953"/>
                  </a:lnTo>
                  <a:lnTo>
                    <a:pt x="1722" y="956"/>
                  </a:lnTo>
                  <a:lnTo>
                    <a:pt x="1734" y="958"/>
                  </a:lnTo>
                  <a:lnTo>
                    <a:pt x="1744" y="958"/>
                  </a:lnTo>
                  <a:lnTo>
                    <a:pt x="1754" y="959"/>
                  </a:lnTo>
                  <a:lnTo>
                    <a:pt x="1763" y="961"/>
                  </a:lnTo>
                  <a:lnTo>
                    <a:pt x="1768" y="963"/>
                  </a:lnTo>
                  <a:lnTo>
                    <a:pt x="1771" y="968"/>
                  </a:lnTo>
                  <a:lnTo>
                    <a:pt x="1774" y="972"/>
                  </a:lnTo>
                  <a:lnTo>
                    <a:pt x="1776" y="975"/>
                  </a:lnTo>
                  <a:lnTo>
                    <a:pt x="1776" y="978"/>
                  </a:lnTo>
                  <a:lnTo>
                    <a:pt x="1776" y="982"/>
                  </a:lnTo>
                  <a:lnTo>
                    <a:pt x="1774" y="985"/>
                  </a:lnTo>
                  <a:lnTo>
                    <a:pt x="1771" y="988"/>
                  </a:lnTo>
                  <a:lnTo>
                    <a:pt x="1769" y="990"/>
                  </a:lnTo>
                  <a:lnTo>
                    <a:pt x="1768" y="992"/>
                  </a:lnTo>
                  <a:lnTo>
                    <a:pt x="1769" y="994"/>
                  </a:lnTo>
                  <a:lnTo>
                    <a:pt x="1770" y="995"/>
                  </a:lnTo>
                  <a:lnTo>
                    <a:pt x="1771" y="995"/>
                  </a:lnTo>
                  <a:lnTo>
                    <a:pt x="1774" y="995"/>
                  </a:lnTo>
                  <a:lnTo>
                    <a:pt x="1775" y="997"/>
                  </a:lnTo>
                  <a:lnTo>
                    <a:pt x="1778" y="997"/>
                  </a:lnTo>
                  <a:lnTo>
                    <a:pt x="1779" y="998"/>
                  </a:lnTo>
                  <a:lnTo>
                    <a:pt x="1780" y="999"/>
                  </a:lnTo>
                  <a:lnTo>
                    <a:pt x="1783" y="1002"/>
                  </a:lnTo>
                  <a:lnTo>
                    <a:pt x="1785" y="1004"/>
                  </a:lnTo>
                  <a:lnTo>
                    <a:pt x="1786" y="1007"/>
                  </a:lnTo>
                  <a:lnTo>
                    <a:pt x="1786" y="1008"/>
                  </a:lnTo>
                  <a:lnTo>
                    <a:pt x="1781" y="1014"/>
                  </a:lnTo>
                  <a:lnTo>
                    <a:pt x="1774" y="1019"/>
                  </a:lnTo>
                  <a:lnTo>
                    <a:pt x="1764" y="1021"/>
                  </a:lnTo>
                  <a:lnTo>
                    <a:pt x="1755" y="1024"/>
                  </a:lnTo>
                  <a:lnTo>
                    <a:pt x="1745" y="1026"/>
                  </a:lnTo>
                  <a:lnTo>
                    <a:pt x="1733" y="1029"/>
                  </a:lnTo>
                  <a:lnTo>
                    <a:pt x="1723" y="1029"/>
                  </a:lnTo>
                  <a:lnTo>
                    <a:pt x="1714" y="1024"/>
                  </a:lnTo>
                  <a:lnTo>
                    <a:pt x="1712" y="1021"/>
                  </a:lnTo>
                  <a:lnTo>
                    <a:pt x="1710" y="1020"/>
                  </a:lnTo>
                  <a:lnTo>
                    <a:pt x="1709" y="1018"/>
                  </a:lnTo>
                  <a:lnTo>
                    <a:pt x="1708" y="1016"/>
                  </a:lnTo>
                  <a:lnTo>
                    <a:pt x="1707" y="1016"/>
                  </a:lnTo>
                  <a:lnTo>
                    <a:pt x="1707" y="1018"/>
                  </a:lnTo>
                  <a:lnTo>
                    <a:pt x="1705" y="1020"/>
                  </a:lnTo>
                  <a:lnTo>
                    <a:pt x="1705" y="1024"/>
                  </a:lnTo>
                  <a:lnTo>
                    <a:pt x="1703" y="1028"/>
                  </a:lnTo>
                  <a:lnTo>
                    <a:pt x="1697" y="1030"/>
                  </a:lnTo>
                  <a:lnTo>
                    <a:pt x="1689" y="1031"/>
                  </a:lnTo>
                  <a:lnTo>
                    <a:pt x="1682" y="1031"/>
                  </a:lnTo>
                  <a:lnTo>
                    <a:pt x="1664" y="1033"/>
                  </a:lnTo>
                  <a:lnTo>
                    <a:pt x="1646" y="1034"/>
                  </a:lnTo>
                  <a:lnTo>
                    <a:pt x="1621" y="1035"/>
                  </a:lnTo>
                  <a:lnTo>
                    <a:pt x="1596" y="1034"/>
                  </a:lnTo>
                  <a:lnTo>
                    <a:pt x="1592" y="1033"/>
                  </a:lnTo>
                  <a:lnTo>
                    <a:pt x="1591" y="1033"/>
                  </a:lnTo>
                  <a:lnTo>
                    <a:pt x="1590" y="1031"/>
                  </a:lnTo>
                  <a:lnTo>
                    <a:pt x="1590" y="1030"/>
                  </a:lnTo>
                  <a:lnTo>
                    <a:pt x="1590" y="1029"/>
                  </a:lnTo>
                  <a:lnTo>
                    <a:pt x="1590" y="1028"/>
                  </a:lnTo>
                  <a:lnTo>
                    <a:pt x="1590" y="1025"/>
                  </a:lnTo>
                  <a:lnTo>
                    <a:pt x="1588" y="1024"/>
                  </a:lnTo>
                  <a:lnTo>
                    <a:pt x="1586" y="1021"/>
                  </a:lnTo>
                  <a:lnTo>
                    <a:pt x="1582" y="1020"/>
                  </a:lnTo>
                  <a:lnTo>
                    <a:pt x="1580" y="1020"/>
                  </a:lnTo>
                  <a:lnTo>
                    <a:pt x="1576" y="1020"/>
                  </a:lnTo>
                  <a:lnTo>
                    <a:pt x="1573" y="1021"/>
                  </a:lnTo>
                  <a:lnTo>
                    <a:pt x="1568" y="1023"/>
                  </a:lnTo>
                  <a:lnTo>
                    <a:pt x="1565" y="1025"/>
                  </a:lnTo>
                  <a:lnTo>
                    <a:pt x="1561" y="1028"/>
                  </a:lnTo>
                  <a:lnTo>
                    <a:pt x="1557" y="1031"/>
                  </a:lnTo>
                  <a:lnTo>
                    <a:pt x="1555" y="1034"/>
                  </a:lnTo>
                  <a:lnTo>
                    <a:pt x="1552" y="1034"/>
                  </a:lnTo>
                  <a:lnTo>
                    <a:pt x="1551" y="1034"/>
                  </a:lnTo>
                  <a:lnTo>
                    <a:pt x="1548" y="1033"/>
                  </a:lnTo>
                  <a:lnTo>
                    <a:pt x="1547" y="1031"/>
                  </a:lnTo>
                  <a:lnTo>
                    <a:pt x="1545" y="1031"/>
                  </a:lnTo>
                  <a:lnTo>
                    <a:pt x="1542" y="1030"/>
                  </a:lnTo>
                  <a:lnTo>
                    <a:pt x="1538" y="1031"/>
                  </a:lnTo>
                  <a:lnTo>
                    <a:pt x="1537" y="1031"/>
                  </a:lnTo>
                  <a:lnTo>
                    <a:pt x="1535" y="1031"/>
                  </a:lnTo>
                  <a:lnTo>
                    <a:pt x="1532" y="1030"/>
                  </a:lnTo>
                  <a:lnTo>
                    <a:pt x="1531" y="1029"/>
                  </a:lnTo>
                  <a:lnTo>
                    <a:pt x="1529" y="1024"/>
                  </a:lnTo>
                  <a:lnTo>
                    <a:pt x="1526" y="1020"/>
                  </a:lnTo>
                  <a:lnTo>
                    <a:pt x="1524" y="1015"/>
                  </a:lnTo>
                  <a:lnTo>
                    <a:pt x="1520" y="1003"/>
                  </a:lnTo>
                  <a:lnTo>
                    <a:pt x="1521" y="987"/>
                  </a:lnTo>
                  <a:lnTo>
                    <a:pt x="1524" y="978"/>
                  </a:lnTo>
                  <a:lnTo>
                    <a:pt x="1526" y="969"/>
                  </a:lnTo>
                  <a:lnTo>
                    <a:pt x="1526" y="962"/>
                  </a:lnTo>
                  <a:lnTo>
                    <a:pt x="1521" y="956"/>
                  </a:lnTo>
                  <a:lnTo>
                    <a:pt x="1517" y="953"/>
                  </a:lnTo>
                  <a:lnTo>
                    <a:pt x="1515" y="949"/>
                  </a:lnTo>
                  <a:lnTo>
                    <a:pt x="1514" y="947"/>
                  </a:lnTo>
                  <a:lnTo>
                    <a:pt x="1512" y="943"/>
                  </a:lnTo>
                  <a:lnTo>
                    <a:pt x="1511" y="939"/>
                  </a:lnTo>
                  <a:lnTo>
                    <a:pt x="1510" y="937"/>
                  </a:lnTo>
                  <a:lnTo>
                    <a:pt x="1505" y="934"/>
                  </a:lnTo>
                  <a:lnTo>
                    <a:pt x="1499" y="936"/>
                  </a:lnTo>
                  <a:lnTo>
                    <a:pt x="1491" y="939"/>
                  </a:lnTo>
                  <a:lnTo>
                    <a:pt x="1485" y="942"/>
                  </a:lnTo>
                  <a:lnTo>
                    <a:pt x="1480" y="943"/>
                  </a:lnTo>
                  <a:lnTo>
                    <a:pt x="1476" y="943"/>
                  </a:lnTo>
                  <a:lnTo>
                    <a:pt x="1472" y="943"/>
                  </a:lnTo>
                  <a:lnTo>
                    <a:pt x="1470" y="942"/>
                  </a:lnTo>
                  <a:lnTo>
                    <a:pt x="1469" y="939"/>
                  </a:lnTo>
                  <a:lnTo>
                    <a:pt x="1466" y="937"/>
                  </a:lnTo>
                  <a:lnTo>
                    <a:pt x="1464" y="936"/>
                  </a:lnTo>
                  <a:lnTo>
                    <a:pt x="1461" y="934"/>
                  </a:lnTo>
                  <a:lnTo>
                    <a:pt x="1459" y="933"/>
                  </a:lnTo>
                  <a:lnTo>
                    <a:pt x="1455" y="932"/>
                  </a:lnTo>
                  <a:lnTo>
                    <a:pt x="1453" y="931"/>
                  </a:lnTo>
                  <a:lnTo>
                    <a:pt x="1450" y="928"/>
                  </a:lnTo>
                  <a:lnTo>
                    <a:pt x="1449" y="924"/>
                  </a:lnTo>
                  <a:lnTo>
                    <a:pt x="1448" y="922"/>
                  </a:lnTo>
                  <a:lnTo>
                    <a:pt x="1446" y="919"/>
                  </a:lnTo>
                  <a:lnTo>
                    <a:pt x="1445" y="916"/>
                  </a:lnTo>
                  <a:lnTo>
                    <a:pt x="1445" y="915"/>
                  </a:lnTo>
                  <a:lnTo>
                    <a:pt x="1444" y="913"/>
                  </a:lnTo>
                  <a:lnTo>
                    <a:pt x="1441" y="912"/>
                  </a:lnTo>
                  <a:lnTo>
                    <a:pt x="1439" y="911"/>
                  </a:lnTo>
                  <a:lnTo>
                    <a:pt x="1438" y="908"/>
                  </a:lnTo>
                  <a:lnTo>
                    <a:pt x="1436" y="905"/>
                  </a:lnTo>
                  <a:lnTo>
                    <a:pt x="1438" y="901"/>
                  </a:lnTo>
                  <a:lnTo>
                    <a:pt x="1440" y="898"/>
                  </a:lnTo>
                  <a:lnTo>
                    <a:pt x="1445" y="897"/>
                  </a:lnTo>
                  <a:lnTo>
                    <a:pt x="1450" y="896"/>
                  </a:lnTo>
                  <a:lnTo>
                    <a:pt x="1455" y="895"/>
                  </a:lnTo>
                  <a:lnTo>
                    <a:pt x="1462" y="896"/>
                  </a:lnTo>
                  <a:lnTo>
                    <a:pt x="1469" y="896"/>
                  </a:lnTo>
                  <a:lnTo>
                    <a:pt x="1476" y="895"/>
                  </a:lnTo>
                  <a:lnTo>
                    <a:pt x="1480" y="895"/>
                  </a:lnTo>
                  <a:lnTo>
                    <a:pt x="1482" y="895"/>
                  </a:lnTo>
                  <a:lnTo>
                    <a:pt x="1485" y="895"/>
                  </a:lnTo>
                  <a:lnTo>
                    <a:pt x="1487" y="895"/>
                  </a:lnTo>
                  <a:lnTo>
                    <a:pt x="1490" y="895"/>
                  </a:lnTo>
                  <a:lnTo>
                    <a:pt x="1494" y="897"/>
                  </a:lnTo>
                  <a:lnTo>
                    <a:pt x="1497" y="900"/>
                  </a:lnTo>
                  <a:lnTo>
                    <a:pt x="1499" y="902"/>
                  </a:lnTo>
                  <a:lnTo>
                    <a:pt x="1500" y="905"/>
                  </a:lnTo>
                  <a:lnTo>
                    <a:pt x="1500" y="907"/>
                  </a:lnTo>
                  <a:lnTo>
                    <a:pt x="1500" y="911"/>
                  </a:lnTo>
                  <a:lnTo>
                    <a:pt x="1500" y="913"/>
                  </a:lnTo>
                  <a:lnTo>
                    <a:pt x="1500" y="916"/>
                  </a:lnTo>
                  <a:lnTo>
                    <a:pt x="1500" y="916"/>
                  </a:lnTo>
                  <a:lnTo>
                    <a:pt x="1501" y="917"/>
                  </a:lnTo>
                  <a:lnTo>
                    <a:pt x="1504" y="917"/>
                  </a:lnTo>
                  <a:lnTo>
                    <a:pt x="1505" y="917"/>
                  </a:lnTo>
                  <a:lnTo>
                    <a:pt x="1507" y="917"/>
                  </a:lnTo>
                  <a:lnTo>
                    <a:pt x="1509" y="916"/>
                  </a:lnTo>
                  <a:lnTo>
                    <a:pt x="1510" y="916"/>
                  </a:lnTo>
                  <a:lnTo>
                    <a:pt x="1522" y="913"/>
                  </a:lnTo>
                  <a:lnTo>
                    <a:pt x="1531" y="911"/>
                  </a:lnTo>
                  <a:lnTo>
                    <a:pt x="1538" y="908"/>
                  </a:lnTo>
                  <a:lnTo>
                    <a:pt x="1545" y="906"/>
                  </a:lnTo>
                  <a:lnTo>
                    <a:pt x="1552" y="906"/>
                  </a:lnTo>
                  <a:lnTo>
                    <a:pt x="1556" y="906"/>
                  </a:lnTo>
                  <a:lnTo>
                    <a:pt x="1558" y="907"/>
                  </a:lnTo>
                  <a:lnTo>
                    <a:pt x="1561" y="910"/>
                  </a:lnTo>
                  <a:lnTo>
                    <a:pt x="1562" y="911"/>
                  </a:lnTo>
                  <a:lnTo>
                    <a:pt x="1566" y="912"/>
                  </a:lnTo>
                  <a:lnTo>
                    <a:pt x="1568" y="912"/>
                  </a:lnTo>
                  <a:lnTo>
                    <a:pt x="1571" y="912"/>
                  </a:lnTo>
                  <a:lnTo>
                    <a:pt x="1573" y="911"/>
                  </a:lnTo>
                  <a:lnTo>
                    <a:pt x="1576" y="910"/>
                  </a:lnTo>
                  <a:lnTo>
                    <a:pt x="1578" y="908"/>
                  </a:lnTo>
                  <a:lnTo>
                    <a:pt x="1580" y="906"/>
                  </a:lnTo>
                  <a:lnTo>
                    <a:pt x="1580" y="903"/>
                  </a:lnTo>
                  <a:lnTo>
                    <a:pt x="1580" y="901"/>
                  </a:lnTo>
                  <a:lnTo>
                    <a:pt x="1581" y="898"/>
                  </a:lnTo>
                  <a:lnTo>
                    <a:pt x="1583" y="895"/>
                  </a:lnTo>
                  <a:lnTo>
                    <a:pt x="1585" y="895"/>
                  </a:lnTo>
                  <a:lnTo>
                    <a:pt x="1587" y="893"/>
                  </a:lnTo>
                  <a:lnTo>
                    <a:pt x="1590" y="892"/>
                  </a:lnTo>
                  <a:lnTo>
                    <a:pt x="1592" y="891"/>
                  </a:lnTo>
                  <a:lnTo>
                    <a:pt x="1595" y="890"/>
                  </a:lnTo>
                  <a:lnTo>
                    <a:pt x="1596" y="887"/>
                  </a:lnTo>
                  <a:lnTo>
                    <a:pt x="1598" y="886"/>
                  </a:lnTo>
                  <a:lnTo>
                    <a:pt x="1600" y="883"/>
                  </a:lnTo>
                  <a:lnTo>
                    <a:pt x="1601" y="881"/>
                  </a:lnTo>
                  <a:lnTo>
                    <a:pt x="1605" y="880"/>
                  </a:lnTo>
                  <a:lnTo>
                    <a:pt x="1608" y="877"/>
                  </a:lnTo>
                  <a:lnTo>
                    <a:pt x="1612" y="875"/>
                  </a:lnTo>
                  <a:lnTo>
                    <a:pt x="1614" y="872"/>
                  </a:lnTo>
                  <a:lnTo>
                    <a:pt x="1616" y="870"/>
                  </a:lnTo>
                  <a:lnTo>
                    <a:pt x="1616" y="867"/>
                  </a:lnTo>
                  <a:lnTo>
                    <a:pt x="1614" y="865"/>
                  </a:lnTo>
                  <a:lnTo>
                    <a:pt x="1612" y="861"/>
                  </a:lnTo>
                  <a:lnTo>
                    <a:pt x="1609" y="859"/>
                  </a:lnTo>
                  <a:lnTo>
                    <a:pt x="1607" y="857"/>
                  </a:lnTo>
                  <a:lnTo>
                    <a:pt x="1606" y="855"/>
                  </a:lnTo>
                  <a:lnTo>
                    <a:pt x="1603" y="852"/>
                  </a:lnTo>
                  <a:lnTo>
                    <a:pt x="1602" y="851"/>
                  </a:lnTo>
                  <a:lnTo>
                    <a:pt x="1602" y="849"/>
                  </a:lnTo>
                  <a:lnTo>
                    <a:pt x="1603" y="846"/>
                  </a:lnTo>
                  <a:lnTo>
                    <a:pt x="1607" y="842"/>
                  </a:lnTo>
                  <a:lnTo>
                    <a:pt x="1618" y="837"/>
                  </a:lnTo>
                  <a:lnTo>
                    <a:pt x="1631" y="835"/>
                  </a:lnTo>
                  <a:lnTo>
                    <a:pt x="1643" y="837"/>
                  </a:lnTo>
                  <a:lnTo>
                    <a:pt x="1647" y="841"/>
                  </a:lnTo>
                  <a:lnTo>
                    <a:pt x="1651" y="845"/>
                  </a:lnTo>
                  <a:lnTo>
                    <a:pt x="1653" y="849"/>
                  </a:lnTo>
                  <a:lnTo>
                    <a:pt x="1656" y="852"/>
                  </a:lnTo>
                  <a:lnTo>
                    <a:pt x="1659" y="856"/>
                  </a:lnTo>
                  <a:lnTo>
                    <a:pt x="1664" y="864"/>
                  </a:lnTo>
                  <a:lnTo>
                    <a:pt x="1674" y="867"/>
                  </a:lnTo>
                  <a:lnTo>
                    <a:pt x="1688" y="866"/>
                  </a:lnTo>
                  <a:lnTo>
                    <a:pt x="1689" y="865"/>
                  </a:lnTo>
                  <a:lnTo>
                    <a:pt x="1690" y="864"/>
                  </a:lnTo>
                  <a:lnTo>
                    <a:pt x="1693" y="862"/>
                  </a:lnTo>
                  <a:lnTo>
                    <a:pt x="1695" y="861"/>
                  </a:lnTo>
                  <a:lnTo>
                    <a:pt x="1697" y="859"/>
                  </a:lnTo>
                  <a:lnTo>
                    <a:pt x="1698" y="857"/>
                  </a:lnTo>
                  <a:lnTo>
                    <a:pt x="1699" y="856"/>
                  </a:lnTo>
                  <a:lnTo>
                    <a:pt x="1698" y="855"/>
                  </a:lnTo>
                  <a:lnTo>
                    <a:pt x="1695" y="854"/>
                  </a:lnTo>
                  <a:lnTo>
                    <a:pt x="1689" y="854"/>
                  </a:lnTo>
                  <a:lnTo>
                    <a:pt x="1685" y="852"/>
                  </a:lnTo>
                  <a:lnTo>
                    <a:pt x="1682" y="852"/>
                  </a:lnTo>
                  <a:lnTo>
                    <a:pt x="1679" y="851"/>
                  </a:lnTo>
                  <a:lnTo>
                    <a:pt x="1677" y="849"/>
                  </a:lnTo>
                  <a:lnTo>
                    <a:pt x="1674" y="846"/>
                  </a:lnTo>
                  <a:lnTo>
                    <a:pt x="1672" y="844"/>
                  </a:lnTo>
                  <a:lnTo>
                    <a:pt x="1669" y="842"/>
                  </a:lnTo>
                  <a:lnTo>
                    <a:pt x="1667" y="840"/>
                  </a:lnTo>
                  <a:lnTo>
                    <a:pt x="1664" y="835"/>
                  </a:lnTo>
                  <a:lnTo>
                    <a:pt x="1668" y="830"/>
                  </a:lnTo>
                  <a:lnTo>
                    <a:pt x="1673" y="825"/>
                  </a:lnTo>
                  <a:lnTo>
                    <a:pt x="1677" y="819"/>
                  </a:lnTo>
                  <a:lnTo>
                    <a:pt x="1678" y="816"/>
                  </a:lnTo>
                  <a:lnTo>
                    <a:pt x="1677" y="815"/>
                  </a:lnTo>
                  <a:lnTo>
                    <a:pt x="1676" y="814"/>
                  </a:lnTo>
                  <a:lnTo>
                    <a:pt x="1674" y="814"/>
                  </a:lnTo>
                  <a:lnTo>
                    <a:pt x="1672" y="814"/>
                  </a:lnTo>
                  <a:lnTo>
                    <a:pt x="1669" y="814"/>
                  </a:lnTo>
                  <a:lnTo>
                    <a:pt x="1666" y="814"/>
                  </a:lnTo>
                  <a:lnTo>
                    <a:pt x="1662" y="814"/>
                  </a:lnTo>
                  <a:lnTo>
                    <a:pt x="1659" y="815"/>
                  </a:lnTo>
                  <a:lnTo>
                    <a:pt x="1657" y="815"/>
                  </a:lnTo>
                  <a:lnTo>
                    <a:pt x="1656" y="815"/>
                  </a:lnTo>
                  <a:lnTo>
                    <a:pt x="1653" y="814"/>
                  </a:lnTo>
                  <a:lnTo>
                    <a:pt x="1651" y="814"/>
                  </a:lnTo>
                  <a:lnTo>
                    <a:pt x="1649" y="814"/>
                  </a:lnTo>
                  <a:lnTo>
                    <a:pt x="1648" y="814"/>
                  </a:lnTo>
                  <a:lnTo>
                    <a:pt x="1646" y="814"/>
                  </a:lnTo>
                  <a:lnTo>
                    <a:pt x="1644" y="815"/>
                  </a:lnTo>
                  <a:lnTo>
                    <a:pt x="1642" y="816"/>
                  </a:lnTo>
                  <a:lnTo>
                    <a:pt x="1641" y="816"/>
                  </a:lnTo>
                  <a:lnTo>
                    <a:pt x="1636" y="816"/>
                  </a:lnTo>
                  <a:lnTo>
                    <a:pt x="1631" y="815"/>
                  </a:lnTo>
                  <a:lnTo>
                    <a:pt x="1627" y="813"/>
                  </a:lnTo>
                  <a:lnTo>
                    <a:pt x="1624" y="809"/>
                  </a:lnTo>
                  <a:lnTo>
                    <a:pt x="1624" y="806"/>
                  </a:lnTo>
                  <a:lnTo>
                    <a:pt x="1624" y="804"/>
                  </a:lnTo>
                  <a:lnTo>
                    <a:pt x="1624" y="801"/>
                  </a:lnTo>
                  <a:lnTo>
                    <a:pt x="1624" y="799"/>
                  </a:lnTo>
                  <a:lnTo>
                    <a:pt x="1624" y="795"/>
                  </a:lnTo>
                  <a:lnTo>
                    <a:pt x="1626" y="794"/>
                  </a:lnTo>
                  <a:lnTo>
                    <a:pt x="1626" y="791"/>
                  </a:lnTo>
                  <a:lnTo>
                    <a:pt x="1624" y="789"/>
                  </a:lnTo>
                  <a:lnTo>
                    <a:pt x="1624" y="786"/>
                  </a:lnTo>
                  <a:lnTo>
                    <a:pt x="1624" y="785"/>
                  </a:lnTo>
                  <a:lnTo>
                    <a:pt x="1626" y="784"/>
                  </a:lnTo>
                  <a:lnTo>
                    <a:pt x="1628" y="783"/>
                  </a:lnTo>
                  <a:lnTo>
                    <a:pt x="1631" y="783"/>
                  </a:lnTo>
                  <a:lnTo>
                    <a:pt x="1634" y="783"/>
                  </a:lnTo>
                  <a:lnTo>
                    <a:pt x="1638" y="783"/>
                  </a:lnTo>
                  <a:lnTo>
                    <a:pt x="1641" y="783"/>
                  </a:lnTo>
                  <a:lnTo>
                    <a:pt x="1642" y="780"/>
                  </a:lnTo>
                  <a:lnTo>
                    <a:pt x="1642" y="779"/>
                  </a:lnTo>
                  <a:lnTo>
                    <a:pt x="1642" y="776"/>
                  </a:lnTo>
                  <a:lnTo>
                    <a:pt x="1642" y="775"/>
                  </a:lnTo>
                  <a:lnTo>
                    <a:pt x="1642" y="773"/>
                  </a:lnTo>
                  <a:lnTo>
                    <a:pt x="1642" y="771"/>
                  </a:lnTo>
                  <a:lnTo>
                    <a:pt x="1643" y="769"/>
                  </a:lnTo>
                  <a:lnTo>
                    <a:pt x="1646" y="768"/>
                  </a:lnTo>
                  <a:lnTo>
                    <a:pt x="1648" y="768"/>
                  </a:lnTo>
                  <a:lnTo>
                    <a:pt x="1652" y="768"/>
                  </a:lnTo>
                  <a:lnTo>
                    <a:pt x="1654" y="768"/>
                  </a:lnTo>
                  <a:lnTo>
                    <a:pt x="1657" y="769"/>
                  </a:lnTo>
                  <a:lnTo>
                    <a:pt x="1659" y="771"/>
                  </a:lnTo>
                  <a:lnTo>
                    <a:pt x="1662" y="774"/>
                  </a:lnTo>
                  <a:lnTo>
                    <a:pt x="1664" y="775"/>
                  </a:lnTo>
                  <a:lnTo>
                    <a:pt x="1676" y="776"/>
                  </a:lnTo>
                  <a:lnTo>
                    <a:pt x="1685" y="778"/>
                  </a:lnTo>
                  <a:lnTo>
                    <a:pt x="1698" y="779"/>
                  </a:lnTo>
                  <a:lnTo>
                    <a:pt x="1710" y="780"/>
                  </a:lnTo>
                  <a:lnTo>
                    <a:pt x="1714" y="779"/>
                  </a:lnTo>
                  <a:lnTo>
                    <a:pt x="1715" y="776"/>
                  </a:lnTo>
                  <a:lnTo>
                    <a:pt x="1715" y="775"/>
                  </a:lnTo>
                  <a:lnTo>
                    <a:pt x="1714" y="773"/>
                  </a:lnTo>
                  <a:lnTo>
                    <a:pt x="1712" y="771"/>
                  </a:lnTo>
                  <a:lnTo>
                    <a:pt x="1708" y="769"/>
                  </a:lnTo>
                  <a:lnTo>
                    <a:pt x="1699" y="768"/>
                  </a:lnTo>
                  <a:lnTo>
                    <a:pt x="1688" y="769"/>
                  </a:lnTo>
                  <a:lnTo>
                    <a:pt x="1677" y="769"/>
                  </a:lnTo>
                  <a:lnTo>
                    <a:pt x="1677" y="769"/>
                  </a:lnTo>
                  <a:lnTo>
                    <a:pt x="1676" y="770"/>
                  </a:lnTo>
                  <a:lnTo>
                    <a:pt x="1673" y="770"/>
                  </a:lnTo>
                  <a:lnTo>
                    <a:pt x="1672" y="770"/>
                  </a:lnTo>
                  <a:lnTo>
                    <a:pt x="1669" y="770"/>
                  </a:lnTo>
                  <a:lnTo>
                    <a:pt x="1669" y="770"/>
                  </a:lnTo>
                  <a:lnTo>
                    <a:pt x="1669" y="769"/>
                  </a:lnTo>
                  <a:lnTo>
                    <a:pt x="1671" y="765"/>
                  </a:lnTo>
                  <a:lnTo>
                    <a:pt x="1672" y="763"/>
                  </a:lnTo>
                  <a:lnTo>
                    <a:pt x="1672" y="760"/>
                  </a:lnTo>
                  <a:lnTo>
                    <a:pt x="1672" y="757"/>
                  </a:lnTo>
                  <a:lnTo>
                    <a:pt x="1668" y="757"/>
                  </a:lnTo>
                  <a:lnTo>
                    <a:pt x="1666" y="758"/>
                  </a:lnTo>
                  <a:lnTo>
                    <a:pt x="1663" y="759"/>
                  </a:lnTo>
                  <a:lnTo>
                    <a:pt x="1662" y="762"/>
                  </a:lnTo>
                  <a:lnTo>
                    <a:pt x="1659" y="763"/>
                  </a:lnTo>
                  <a:lnTo>
                    <a:pt x="1657" y="763"/>
                  </a:lnTo>
                  <a:lnTo>
                    <a:pt x="1654" y="763"/>
                  </a:lnTo>
                  <a:lnTo>
                    <a:pt x="1652" y="762"/>
                  </a:lnTo>
                  <a:lnTo>
                    <a:pt x="1648" y="762"/>
                  </a:lnTo>
                  <a:lnTo>
                    <a:pt x="1646" y="762"/>
                  </a:lnTo>
                  <a:lnTo>
                    <a:pt x="1642" y="764"/>
                  </a:lnTo>
                  <a:lnTo>
                    <a:pt x="1638" y="767"/>
                  </a:lnTo>
                  <a:lnTo>
                    <a:pt x="1637" y="769"/>
                  </a:lnTo>
                  <a:lnTo>
                    <a:pt x="1634" y="771"/>
                  </a:lnTo>
                  <a:lnTo>
                    <a:pt x="1634" y="775"/>
                  </a:lnTo>
                  <a:lnTo>
                    <a:pt x="1633" y="778"/>
                  </a:lnTo>
                  <a:lnTo>
                    <a:pt x="1631" y="775"/>
                  </a:lnTo>
                  <a:lnTo>
                    <a:pt x="1629" y="774"/>
                  </a:lnTo>
                  <a:lnTo>
                    <a:pt x="1629" y="771"/>
                  </a:lnTo>
                  <a:lnTo>
                    <a:pt x="1628" y="770"/>
                  </a:lnTo>
                  <a:lnTo>
                    <a:pt x="1627" y="768"/>
                  </a:lnTo>
                  <a:lnTo>
                    <a:pt x="1624" y="767"/>
                  </a:lnTo>
                  <a:lnTo>
                    <a:pt x="1621" y="768"/>
                  </a:lnTo>
                  <a:lnTo>
                    <a:pt x="1619" y="773"/>
                  </a:lnTo>
                  <a:lnTo>
                    <a:pt x="1618" y="779"/>
                  </a:lnTo>
                  <a:lnTo>
                    <a:pt x="1617" y="784"/>
                  </a:lnTo>
                  <a:lnTo>
                    <a:pt x="1617" y="788"/>
                  </a:lnTo>
                  <a:lnTo>
                    <a:pt x="1618" y="789"/>
                  </a:lnTo>
                  <a:lnTo>
                    <a:pt x="1618" y="791"/>
                  </a:lnTo>
                  <a:lnTo>
                    <a:pt x="1618" y="794"/>
                  </a:lnTo>
                  <a:lnTo>
                    <a:pt x="1618" y="796"/>
                  </a:lnTo>
                  <a:lnTo>
                    <a:pt x="1617" y="799"/>
                  </a:lnTo>
                  <a:lnTo>
                    <a:pt x="1614" y="801"/>
                  </a:lnTo>
                  <a:lnTo>
                    <a:pt x="1612" y="803"/>
                  </a:lnTo>
                  <a:lnTo>
                    <a:pt x="1609" y="806"/>
                  </a:lnTo>
                  <a:lnTo>
                    <a:pt x="1606" y="808"/>
                  </a:lnTo>
                  <a:lnTo>
                    <a:pt x="1602" y="809"/>
                  </a:lnTo>
                  <a:lnTo>
                    <a:pt x="1600" y="809"/>
                  </a:lnTo>
                  <a:lnTo>
                    <a:pt x="1597" y="809"/>
                  </a:lnTo>
                  <a:lnTo>
                    <a:pt x="1596" y="808"/>
                  </a:lnTo>
                  <a:lnTo>
                    <a:pt x="1595" y="806"/>
                  </a:lnTo>
                  <a:lnTo>
                    <a:pt x="1595" y="804"/>
                  </a:lnTo>
                  <a:lnTo>
                    <a:pt x="1593" y="803"/>
                  </a:lnTo>
                  <a:lnTo>
                    <a:pt x="1591" y="801"/>
                  </a:lnTo>
                  <a:lnTo>
                    <a:pt x="1588" y="801"/>
                  </a:lnTo>
                  <a:lnTo>
                    <a:pt x="1588" y="803"/>
                  </a:lnTo>
                  <a:lnTo>
                    <a:pt x="1588" y="804"/>
                  </a:lnTo>
                  <a:lnTo>
                    <a:pt x="1588" y="806"/>
                  </a:lnTo>
                  <a:lnTo>
                    <a:pt x="1590" y="808"/>
                  </a:lnTo>
                  <a:lnTo>
                    <a:pt x="1590" y="810"/>
                  </a:lnTo>
                  <a:lnTo>
                    <a:pt x="1588" y="811"/>
                  </a:lnTo>
                  <a:lnTo>
                    <a:pt x="1585" y="813"/>
                  </a:lnTo>
                  <a:lnTo>
                    <a:pt x="1582" y="811"/>
                  </a:lnTo>
                  <a:lnTo>
                    <a:pt x="1578" y="810"/>
                  </a:lnTo>
                  <a:lnTo>
                    <a:pt x="1576" y="809"/>
                  </a:lnTo>
                  <a:lnTo>
                    <a:pt x="1575" y="808"/>
                  </a:lnTo>
                  <a:lnTo>
                    <a:pt x="1573" y="806"/>
                  </a:lnTo>
                  <a:lnTo>
                    <a:pt x="1572" y="805"/>
                  </a:lnTo>
                  <a:lnTo>
                    <a:pt x="1571" y="805"/>
                  </a:lnTo>
                  <a:lnTo>
                    <a:pt x="1570" y="806"/>
                  </a:lnTo>
                  <a:lnTo>
                    <a:pt x="1568" y="808"/>
                  </a:lnTo>
                  <a:lnTo>
                    <a:pt x="1568" y="810"/>
                  </a:lnTo>
                  <a:lnTo>
                    <a:pt x="1567" y="811"/>
                  </a:lnTo>
                  <a:lnTo>
                    <a:pt x="1566" y="814"/>
                  </a:lnTo>
                  <a:lnTo>
                    <a:pt x="1565" y="816"/>
                  </a:lnTo>
                  <a:lnTo>
                    <a:pt x="1562" y="818"/>
                  </a:lnTo>
                  <a:lnTo>
                    <a:pt x="1558" y="819"/>
                  </a:lnTo>
                  <a:lnTo>
                    <a:pt x="1555" y="819"/>
                  </a:lnTo>
                  <a:lnTo>
                    <a:pt x="1548" y="819"/>
                  </a:lnTo>
                  <a:lnTo>
                    <a:pt x="1540" y="819"/>
                  </a:lnTo>
                  <a:lnTo>
                    <a:pt x="1531" y="818"/>
                  </a:lnTo>
                  <a:lnTo>
                    <a:pt x="1524" y="816"/>
                  </a:lnTo>
                  <a:lnTo>
                    <a:pt x="1520" y="813"/>
                  </a:lnTo>
                  <a:lnTo>
                    <a:pt x="1519" y="809"/>
                  </a:lnTo>
                  <a:lnTo>
                    <a:pt x="1520" y="806"/>
                  </a:lnTo>
                  <a:lnTo>
                    <a:pt x="1522" y="805"/>
                  </a:lnTo>
                  <a:lnTo>
                    <a:pt x="1526" y="804"/>
                  </a:lnTo>
                  <a:lnTo>
                    <a:pt x="1530" y="801"/>
                  </a:lnTo>
                  <a:lnTo>
                    <a:pt x="1532" y="800"/>
                  </a:lnTo>
                  <a:lnTo>
                    <a:pt x="1535" y="798"/>
                  </a:lnTo>
                  <a:lnTo>
                    <a:pt x="1536" y="795"/>
                  </a:lnTo>
                  <a:lnTo>
                    <a:pt x="1536" y="793"/>
                  </a:lnTo>
                  <a:lnTo>
                    <a:pt x="1535" y="793"/>
                  </a:lnTo>
                  <a:lnTo>
                    <a:pt x="1533" y="794"/>
                  </a:lnTo>
                  <a:lnTo>
                    <a:pt x="1532" y="795"/>
                  </a:lnTo>
                  <a:lnTo>
                    <a:pt x="1531" y="795"/>
                  </a:lnTo>
                  <a:lnTo>
                    <a:pt x="1529" y="795"/>
                  </a:lnTo>
                  <a:lnTo>
                    <a:pt x="1527" y="795"/>
                  </a:lnTo>
                  <a:lnTo>
                    <a:pt x="1526" y="795"/>
                  </a:lnTo>
                  <a:lnTo>
                    <a:pt x="1525" y="794"/>
                  </a:lnTo>
                  <a:lnTo>
                    <a:pt x="1524" y="793"/>
                  </a:lnTo>
                  <a:lnTo>
                    <a:pt x="1510" y="793"/>
                  </a:lnTo>
                  <a:lnTo>
                    <a:pt x="1509" y="791"/>
                  </a:lnTo>
                  <a:lnTo>
                    <a:pt x="1509" y="789"/>
                  </a:lnTo>
                  <a:lnTo>
                    <a:pt x="1510" y="786"/>
                  </a:lnTo>
                  <a:lnTo>
                    <a:pt x="1511" y="785"/>
                  </a:lnTo>
                  <a:lnTo>
                    <a:pt x="1512" y="783"/>
                  </a:lnTo>
                  <a:lnTo>
                    <a:pt x="1514" y="780"/>
                  </a:lnTo>
                  <a:lnTo>
                    <a:pt x="1515" y="779"/>
                  </a:lnTo>
                  <a:lnTo>
                    <a:pt x="1515" y="776"/>
                  </a:lnTo>
                  <a:lnTo>
                    <a:pt x="1514" y="775"/>
                  </a:lnTo>
                  <a:lnTo>
                    <a:pt x="1510" y="774"/>
                  </a:lnTo>
                  <a:lnTo>
                    <a:pt x="1509" y="773"/>
                  </a:lnTo>
                  <a:lnTo>
                    <a:pt x="1507" y="770"/>
                  </a:lnTo>
                  <a:lnTo>
                    <a:pt x="1509" y="769"/>
                  </a:lnTo>
                  <a:lnTo>
                    <a:pt x="1510" y="768"/>
                  </a:lnTo>
                  <a:lnTo>
                    <a:pt x="1511" y="765"/>
                  </a:lnTo>
                  <a:lnTo>
                    <a:pt x="1514" y="764"/>
                  </a:lnTo>
                  <a:lnTo>
                    <a:pt x="1516" y="762"/>
                  </a:lnTo>
                  <a:lnTo>
                    <a:pt x="1522" y="757"/>
                  </a:lnTo>
                  <a:lnTo>
                    <a:pt x="1530" y="754"/>
                  </a:lnTo>
                  <a:lnTo>
                    <a:pt x="1538" y="754"/>
                  </a:lnTo>
                  <a:lnTo>
                    <a:pt x="1543" y="753"/>
                  </a:lnTo>
                  <a:lnTo>
                    <a:pt x="1547" y="752"/>
                  </a:lnTo>
                  <a:lnTo>
                    <a:pt x="1548" y="750"/>
                  </a:lnTo>
                  <a:lnTo>
                    <a:pt x="1550" y="749"/>
                  </a:lnTo>
                  <a:lnTo>
                    <a:pt x="1548" y="747"/>
                  </a:lnTo>
                  <a:lnTo>
                    <a:pt x="1547" y="745"/>
                  </a:lnTo>
                  <a:lnTo>
                    <a:pt x="1546" y="744"/>
                  </a:lnTo>
                  <a:lnTo>
                    <a:pt x="1543" y="743"/>
                  </a:lnTo>
                  <a:lnTo>
                    <a:pt x="1541" y="742"/>
                  </a:lnTo>
                  <a:lnTo>
                    <a:pt x="1538" y="740"/>
                  </a:lnTo>
                  <a:lnTo>
                    <a:pt x="1530" y="738"/>
                  </a:lnTo>
                  <a:lnTo>
                    <a:pt x="1522" y="739"/>
                  </a:lnTo>
                  <a:lnTo>
                    <a:pt x="1514" y="742"/>
                  </a:lnTo>
                  <a:lnTo>
                    <a:pt x="1502" y="745"/>
                  </a:lnTo>
                  <a:lnTo>
                    <a:pt x="1487" y="745"/>
                  </a:lnTo>
                  <a:lnTo>
                    <a:pt x="1485" y="744"/>
                  </a:lnTo>
                  <a:lnTo>
                    <a:pt x="1484" y="744"/>
                  </a:lnTo>
                  <a:lnTo>
                    <a:pt x="1484" y="743"/>
                  </a:lnTo>
                  <a:lnTo>
                    <a:pt x="1484" y="742"/>
                  </a:lnTo>
                  <a:lnTo>
                    <a:pt x="1485" y="740"/>
                  </a:lnTo>
                  <a:lnTo>
                    <a:pt x="1486" y="739"/>
                  </a:lnTo>
                  <a:lnTo>
                    <a:pt x="1490" y="738"/>
                  </a:lnTo>
                  <a:lnTo>
                    <a:pt x="1492" y="738"/>
                  </a:lnTo>
                  <a:lnTo>
                    <a:pt x="1496" y="737"/>
                  </a:lnTo>
                  <a:lnTo>
                    <a:pt x="1500" y="735"/>
                  </a:lnTo>
                  <a:lnTo>
                    <a:pt x="1501" y="734"/>
                  </a:lnTo>
                  <a:lnTo>
                    <a:pt x="1504" y="732"/>
                  </a:lnTo>
                  <a:lnTo>
                    <a:pt x="1505" y="730"/>
                  </a:lnTo>
                  <a:lnTo>
                    <a:pt x="1506" y="729"/>
                  </a:lnTo>
                  <a:lnTo>
                    <a:pt x="1505" y="728"/>
                  </a:lnTo>
                  <a:lnTo>
                    <a:pt x="1502" y="728"/>
                  </a:lnTo>
                  <a:lnTo>
                    <a:pt x="1499" y="729"/>
                  </a:lnTo>
                  <a:lnTo>
                    <a:pt x="1496" y="729"/>
                  </a:lnTo>
                  <a:lnTo>
                    <a:pt x="1492" y="730"/>
                  </a:lnTo>
                  <a:lnTo>
                    <a:pt x="1490" y="730"/>
                  </a:lnTo>
                  <a:lnTo>
                    <a:pt x="1487" y="730"/>
                  </a:lnTo>
                  <a:lnTo>
                    <a:pt x="1484" y="729"/>
                  </a:lnTo>
                  <a:lnTo>
                    <a:pt x="1480" y="729"/>
                  </a:lnTo>
                  <a:lnTo>
                    <a:pt x="1477" y="728"/>
                  </a:lnTo>
                  <a:lnTo>
                    <a:pt x="1475" y="727"/>
                  </a:lnTo>
                  <a:lnTo>
                    <a:pt x="1474" y="724"/>
                  </a:lnTo>
                  <a:lnTo>
                    <a:pt x="1474" y="723"/>
                  </a:lnTo>
                  <a:lnTo>
                    <a:pt x="1474" y="721"/>
                  </a:lnTo>
                  <a:lnTo>
                    <a:pt x="1475" y="718"/>
                  </a:lnTo>
                  <a:lnTo>
                    <a:pt x="1477" y="717"/>
                  </a:lnTo>
                  <a:lnTo>
                    <a:pt x="1479" y="714"/>
                  </a:lnTo>
                  <a:lnTo>
                    <a:pt x="1479" y="712"/>
                  </a:lnTo>
                  <a:lnTo>
                    <a:pt x="1479" y="711"/>
                  </a:lnTo>
                  <a:lnTo>
                    <a:pt x="1479" y="708"/>
                  </a:lnTo>
                  <a:lnTo>
                    <a:pt x="1479" y="707"/>
                  </a:lnTo>
                  <a:lnTo>
                    <a:pt x="1480" y="704"/>
                  </a:lnTo>
                  <a:lnTo>
                    <a:pt x="1481" y="703"/>
                  </a:lnTo>
                  <a:lnTo>
                    <a:pt x="1485" y="701"/>
                  </a:lnTo>
                  <a:lnTo>
                    <a:pt x="1486" y="701"/>
                  </a:lnTo>
                  <a:lnTo>
                    <a:pt x="1489" y="701"/>
                  </a:lnTo>
                  <a:lnTo>
                    <a:pt x="1492" y="701"/>
                  </a:lnTo>
                  <a:lnTo>
                    <a:pt x="1495" y="701"/>
                  </a:lnTo>
                  <a:lnTo>
                    <a:pt x="1496" y="699"/>
                  </a:lnTo>
                  <a:lnTo>
                    <a:pt x="1497" y="698"/>
                  </a:lnTo>
                  <a:lnTo>
                    <a:pt x="1497" y="697"/>
                  </a:lnTo>
                  <a:lnTo>
                    <a:pt x="1497" y="696"/>
                  </a:lnTo>
                  <a:lnTo>
                    <a:pt x="1495" y="694"/>
                  </a:lnTo>
                  <a:lnTo>
                    <a:pt x="1494" y="694"/>
                  </a:lnTo>
                  <a:lnTo>
                    <a:pt x="1491" y="693"/>
                  </a:lnTo>
                  <a:lnTo>
                    <a:pt x="1490" y="693"/>
                  </a:lnTo>
                  <a:lnTo>
                    <a:pt x="1487" y="692"/>
                  </a:lnTo>
                  <a:lnTo>
                    <a:pt x="1486" y="691"/>
                  </a:lnTo>
                  <a:lnTo>
                    <a:pt x="1486" y="689"/>
                  </a:lnTo>
                  <a:lnTo>
                    <a:pt x="1486" y="688"/>
                  </a:lnTo>
                  <a:lnTo>
                    <a:pt x="1487" y="687"/>
                  </a:lnTo>
                  <a:lnTo>
                    <a:pt x="1487" y="684"/>
                  </a:lnTo>
                  <a:lnTo>
                    <a:pt x="1487" y="683"/>
                  </a:lnTo>
                  <a:lnTo>
                    <a:pt x="1486" y="682"/>
                  </a:lnTo>
                  <a:lnTo>
                    <a:pt x="1485" y="679"/>
                  </a:lnTo>
                  <a:lnTo>
                    <a:pt x="1485" y="678"/>
                  </a:lnTo>
                  <a:lnTo>
                    <a:pt x="1486" y="676"/>
                  </a:lnTo>
                  <a:lnTo>
                    <a:pt x="1487" y="674"/>
                  </a:lnTo>
                  <a:lnTo>
                    <a:pt x="1489" y="673"/>
                  </a:lnTo>
                  <a:lnTo>
                    <a:pt x="1492" y="672"/>
                  </a:lnTo>
                  <a:lnTo>
                    <a:pt x="1495" y="672"/>
                  </a:lnTo>
                  <a:lnTo>
                    <a:pt x="1497" y="673"/>
                  </a:lnTo>
                  <a:lnTo>
                    <a:pt x="1500" y="674"/>
                  </a:lnTo>
                  <a:lnTo>
                    <a:pt x="1502" y="674"/>
                  </a:lnTo>
                  <a:lnTo>
                    <a:pt x="1505" y="674"/>
                  </a:lnTo>
                  <a:lnTo>
                    <a:pt x="1506" y="674"/>
                  </a:lnTo>
                  <a:lnTo>
                    <a:pt x="1507" y="672"/>
                  </a:lnTo>
                  <a:lnTo>
                    <a:pt x="1509" y="671"/>
                  </a:lnTo>
                  <a:lnTo>
                    <a:pt x="1507" y="670"/>
                  </a:lnTo>
                  <a:lnTo>
                    <a:pt x="1506" y="668"/>
                  </a:lnTo>
                  <a:lnTo>
                    <a:pt x="1502" y="667"/>
                  </a:lnTo>
                  <a:lnTo>
                    <a:pt x="1500" y="667"/>
                  </a:lnTo>
                  <a:lnTo>
                    <a:pt x="1499" y="665"/>
                  </a:lnTo>
                  <a:lnTo>
                    <a:pt x="1497" y="662"/>
                  </a:lnTo>
                  <a:lnTo>
                    <a:pt x="1499" y="660"/>
                  </a:lnTo>
                  <a:lnTo>
                    <a:pt x="1500" y="656"/>
                  </a:lnTo>
                  <a:lnTo>
                    <a:pt x="1502" y="653"/>
                  </a:lnTo>
                  <a:lnTo>
                    <a:pt x="1506" y="651"/>
                  </a:lnTo>
                  <a:lnTo>
                    <a:pt x="1510" y="650"/>
                  </a:lnTo>
                  <a:lnTo>
                    <a:pt x="1514" y="648"/>
                  </a:lnTo>
                  <a:lnTo>
                    <a:pt x="1519" y="648"/>
                  </a:lnTo>
                  <a:lnTo>
                    <a:pt x="1521" y="650"/>
                  </a:lnTo>
                  <a:lnTo>
                    <a:pt x="1524" y="650"/>
                  </a:lnTo>
                  <a:lnTo>
                    <a:pt x="1525" y="648"/>
                  </a:lnTo>
                  <a:lnTo>
                    <a:pt x="1526" y="648"/>
                  </a:lnTo>
                  <a:lnTo>
                    <a:pt x="1526" y="647"/>
                  </a:lnTo>
                  <a:lnTo>
                    <a:pt x="1526" y="646"/>
                  </a:lnTo>
                  <a:lnTo>
                    <a:pt x="1526" y="645"/>
                  </a:lnTo>
                  <a:lnTo>
                    <a:pt x="1526" y="643"/>
                  </a:lnTo>
                  <a:lnTo>
                    <a:pt x="1529" y="642"/>
                  </a:lnTo>
                  <a:lnTo>
                    <a:pt x="1531" y="641"/>
                  </a:lnTo>
                  <a:lnTo>
                    <a:pt x="1533" y="641"/>
                  </a:lnTo>
                  <a:lnTo>
                    <a:pt x="1537" y="641"/>
                  </a:lnTo>
                  <a:lnTo>
                    <a:pt x="1538" y="641"/>
                  </a:lnTo>
                  <a:lnTo>
                    <a:pt x="1538" y="638"/>
                  </a:lnTo>
                  <a:lnTo>
                    <a:pt x="1535" y="637"/>
                  </a:lnTo>
                  <a:lnTo>
                    <a:pt x="1529" y="636"/>
                  </a:lnTo>
                  <a:lnTo>
                    <a:pt x="1521" y="636"/>
                  </a:lnTo>
                  <a:lnTo>
                    <a:pt x="1515" y="636"/>
                  </a:lnTo>
                  <a:lnTo>
                    <a:pt x="1510" y="636"/>
                  </a:lnTo>
                  <a:lnTo>
                    <a:pt x="1509" y="635"/>
                  </a:lnTo>
                  <a:lnTo>
                    <a:pt x="1507" y="635"/>
                  </a:lnTo>
                  <a:lnTo>
                    <a:pt x="1507" y="632"/>
                  </a:lnTo>
                  <a:lnTo>
                    <a:pt x="1509" y="631"/>
                  </a:lnTo>
                  <a:lnTo>
                    <a:pt x="1511" y="630"/>
                  </a:lnTo>
                  <a:lnTo>
                    <a:pt x="1514" y="627"/>
                  </a:lnTo>
                  <a:lnTo>
                    <a:pt x="1515" y="626"/>
                  </a:lnTo>
                  <a:lnTo>
                    <a:pt x="1519" y="626"/>
                  </a:lnTo>
                  <a:lnTo>
                    <a:pt x="1521" y="625"/>
                  </a:lnTo>
                  <a:lnTo>
                    <a:pt x="1525" y="625"/>
                  </a:lnTo>
                  <a:lnTo>
                    <a:pt x="1529" y="625"/>
                  </a:lnTo>
                  <a:lnTo>
                    <a:pt x="1540" y="623"/>
                  </a:lnTo>
                  <a:lnTo>
                    <a:pt x="1547" y="625"/>
                  </a:lnTo>
                  <a:lnTo>
                    <a:pt x="1555" y="627"/>
                  </a:lnTo>
                  <a:lnTo>
                    <a:pt x="1557" y="631"/>
                  </a:lnTo>
                  <a:lnTo>
                    <a:pt x="1558" y="633"/>
                  </a:lnTo>
                  <a:lnTo>
                    <a:pt x="1558" y="636"/>
                  </a:lnTo>
                  <a:lnTo>
                    <a:pt x="1558" y="640"/>
                  </a:lnTo>
                  <a:lnTo>
                    <a:pt x="1557" y="642"/>
                  </a:lnTo>
                  <a:lnTo>
                    <a:pt x="1557" y="646"/>
                  </a:lnTo>
                  <a:lnTo>
                    <a:pt x="1560" y="650"/>
                  </a:lnTo>
                  <a:lnTo>
                    <a:pt x="1562" y="652"/>
                  </a:lnTo>
                  <a:lnTo>
                    <a:pt x="1566" y="653"/>
                  </a:lnTo>
                  <a:lnTo>
                    <a:pt x="1568" y="656"/>
                  </a:lnTo>
                  <a:lnTo>
                    <a:pt x="1571" y="660"/>
                  </a:lnTo>
                  <a:lnTo>
                    <a:pt x="1571" y="661"/>
                  </a:lnTo>
                  <a:lnTo>
                    <a:pt x="1572" y="663"/>
                  </a:lnTo>
                  <a:lnTo>
                    <a:pt x="1573" y="666"/>
                  </a:lnTo>
                  <a:lnTo>
                    <a:pt x="1575" y="668"/>
                  </a:lnTo>
                  <a:lnTo>
                    <a:pt x="1576" y="671"/>
                  </a:lnTo>
                  <a:lnTo>
                    <a:pt x="1578" y="672"/>
                  </a:lnTo>
                  <a:lnTo>
                    <a:pt x="1581" y="672"/>
                  </a:lnTo>
                  <a:lnTo>
                    <a:pt x="1582" y="672"/>
                  </a:lnTo>
                  <a:lnTo>
                    <a:pt x="1585" y="672"/>
                  </a:lnTo>
                  <a:lnTo>
                    <a:pt x="1587" y="671"/>
                  </a:lnTo>
                  <a:lnTo>
                    <a:pt x="1590" y="671"/>
                  </a:lnTo>
                  <a:lnTo>
                    <a:pt x="1591" y="672"/>
                  </a:lnTo>
                  <a:lnTo>
                    <a:pt x="1602" y="672"/>
                  </a:lnTo>
                  <a:lnTo>
                    <a:pt x="1603" y="672"/>
                  </a:lnTo>
                  <a:lnTo>
                    <a:pt x="1605" y="673"/>
                  </a:lnTo>
                  <a:lnTo>
                    <a:pt x="1606" y="674"/>
                  </a:lnTo>
                  <a:lnTo>
                    <a:pt x="1607" y="676"/>
                  </a:lnTo>
                  <a:lnTo>
                    <a:pt x="1607" y="678"/>
                  </a:lnTo>
                  <a:lnTo>
                    <a:pt x="1607" y="681"/>
                  </a:lnTo>
                  <a:lnTo>
                    <a:pt x="1606" y="682"/>
                  </a:lnTo>
                  <a:lnTo>
                    <a:pt x="1605" y="683"/>
                  </a:lnTo>
                  <a:lnTo>
                    <a:pt x="1603" y="686"/>
                  </a:lnTo>
                  <a:lnTo>
                    <a:pt x="1602" y="688"/>
                  </a:lnTo>
                  <a:lnTo>
                    <a:pt x="1602" y="691"/>
                  </a:lnTo>
                  <a:lnTo>
                    <a:pt x="1602" y="693"/>
                  </a:lnTo>
                  <a:lnTo>
                    <a:pt x="1605" y="694"/>
                  </a:lnTo>
                  <a:lnTo>
                    <a:pt x="1607" y="697"/>
                  </a:lnTo>
                  <a:lnTo>
                    <a:pt x="1609" y="698"/>
                  </a:lnTo>
                  <a:lnTo>
                    <a:pt x="1612" y="701"/>
                  </a:lnTo>
                  <a:lnTo>
                    <a:pt x="1614" y="701"/>
                  </a:lnTo>
                  <a:lnTo>
                    <a:pt x="1617" y="701"/>
                  </a:lnTo>
                  <a:lnTo>
                    <a:pt x="1618" y="699"/>
                  </a:lnTo>
                  <a:lnTo>
                    <a:pt x="1618" y="698"/>
                  </a:lnTo>
                  <a:lnTo>
                    <a:pt x="1618" y="696"/>
                  </a:lnTo>
                  <a:lnTo>
                    <a:pt x="1617" y="693"/>
                  </a:lnTo>
                  <a:lnTo>
                    <a:pt x="1613" y="691"/>
                  </a:lnTo>
                  <a:lnTo>
                    <a:pt x="1612" y="688"/>
                  </a:lnTo>
                  <a:lnTo>
                    <a:pt x="1611" y="684"/>
                  </a:lnTo>
                  <a:lnTo>
                    <a:pt x="1612" y="681"/>
                  </a:lnTo>
                  <a:lnTo>
                    <a:pt x="1616" y="678"/>
                  </a:lnTo>
                  <a:lnTo>
                    <a:pt x="1619" y="677"/>
                  </a:lnTo>
                  <a:lnTo>
                    <a:pt x="1622" y="677"/>
                  </a:lnTo>
                  <a:lnTo>
                    <a:pt x="1626" y="678"/>
                  </a:lnTo>
                  <a:lnTo>
                    <a:pt x="1628" y="679"/>
                  </a:lnTo>
                  <a:lnTo>
                    <a:pt x="1629" y="682"/>
                  </a:lnTo>
                  <a:lnTo>
                    <a:pt x="1631" y="683"/>
                  </a:lnTo>
                  <a:lnTo>
                    <a:pt x="1631" y="687"/>
                  </a:lnTo>
                  <a:lnTo>
                    <a:pt x="1631" y="689"/>
                  </a:lnTo>
                  <a:lnTo>
                    <a:pt x="1631" y="692"/>
                  </a:lnTo>
                  <a:lnTo>
                    <a:pt x="1631" y="693"/>
                  </a:lnTo>
                  <a:lnTo>
                    <a:pt x="1628" y="696"/>
                  </a:lnTo>
                  <a:lnTo>
                    <a:pt x="1628" y="697"/>
                  </a:lnTo>
                  <a:lnTo>
                    <a:pt x="1629" y="698"/>
                  </a:lnTo>
                  <a:lnTo>
                    <a:pt x="1631" y="698"/>
                  </a:lnTo>
                  <a:lnTo>
                    <a:pt x="1632" y="699"/>
                  </a:lnTo>
                  <a:lnTo>
                    <a:pt x="1632" y="701"/>
                  </a:lnTo>
                  <a:lnTo>
                    <a:pt x="1633" y="701"/>
                  </a:lnTo>
                  <a:lnTo>
                    <a:pt x="1632" y="706"/>
                  </a:lnTo>
                  <a:lnTo>
                    <a:pt x="1632" y="712"/>
                  </a:lnTo>
                  <a:lnTo>
                    <a:pt x="1631" y="718"/>
                  </a:lnTo>
                  <a:lnTo>
                    <a:pt x="1632" y="723"/>
                  </a:lnTo>
                  <a:lnTo>
                    <a:pt x="1636" y="724"/>
                  </a:lnTo>
                  <a:lnTo>
                    <a:pt x="1644" y="725"/>
                  </a:lnTo>
                  <a:lnTo>
                    <a:pt x="1653" y="727"/>
                  </a:lnTo>
                  <a:lnTo>
                    <a:pt x="1662" y="728"/>
                  </a:lnTo>
                  <a:lnTo>
                    <a:pt x="1663" y="728"/>
                  </a:lnTo>
                  <a:lnTo>
                    <a:pt x="1664" y="729"/>
                  </a:lnTo>
                  <a:lnTo>
                    <a:pt x="1667" y="730"/>
                  </a:lnTo>
                  <a:lnTo>
                    <a:pt x="1668" y="730"/>
                  </a:lnTo>
                  <a:lnTo>
                    <a:pt x="1671" y="732"/>
                  </a:lnTo>
                  <a:lnTo>
                    <a:pt x="1672" y="732"/>
                  </a:lnTo>
                  <a:lnTo>
                    <a:pt x="1673" y="732"/>
                  </a:lnTo>
                  <a:lnTo>
                    <a:pt x="1674" y="732"/>
                  </a:lnTo>
                  <a:lnTo>
                    <a:pt x="1673" y="732"/>
                  </a:lnTo>
                  <a:lnTo>
                    <a:pt x="1672" y="730"/>
                  </a:lnTo>
                  <a:lnTo>
                    <a:pt x="1669" y="728"/>
                  </a:lnTo>
                  <a:lnTo>
                    <a:pt x="1667" y="727"/>
                  </a:lnTo>
                  <a:lnTo>
                    <a:pt x="1666" y="724"/>
                  </a:lnTo>
                  <a:lnTo>
                    <a:pt x="1664" y="722"/>
                  </a:lnTo>
                  <a:lnTo>
                    <a:pt x="1663" y="721"/>
                  </a:lnTo>
                  <a:lnTo>
                    <a:pt x="1661" y="718"/>
                  </a:lnTo>
                  <a:lnTo>
                    <a:pt x="1659" y="717"/>
                  </a:lnTo>
                  <a:lnTo>
                    <a:pt x="1657" y="714"/>
                  </a:lnTo>
                  <a:lnTo>
                    <a:pt x="1653" y="714"/>
                  </a:lnTo>
                  <a:lnTo>
                    <a:pt x="1649" y="713"/>
                  </a:lnTo>
                  <a:lnTo>
                    <a:pt x="1648" y="711"/>
                  </a:lnTo>
                  <a:lnTo>
                    <a:pt x="1646" y="708"/>
                  </a:lnTo>
                  <a:lnTo>
                    <a:pt x="1646" y="706"/>
                  </a:lnTo>
                  <a:lnTo>
                    <a:pt x="1646" y="703"/>
                  </a:lnTo>
                  <a:lnTo>
                    <a:pt x="1646" y="701"/>
                  </a:lnTo>
                  <a:lnTo>
                    <a:pt x="1646" y="698"/>
                  </a:lnTo>
                  <a:lnTo>
                    <a:pt x="1646" y="697"/>
                  </a:lnTo>
                  <a:lnTo>
                    <a:pt x="1646" y="696"/>
                  </a:lnTo>
                  <a:lnTo>
                    <a:pt x="1646" y="693"/>
                  </a:lnTo>
                  <a:lnTo>
                    <a:pt x="1646" y="691"/>
                  </a:lnTo>
                  <a:lnTo>
                    <a:pt x="1646" y="687"/>
                  </a:lnTo>
                  <a:lnTo>
                    <a:pt x="1647" y="686"/>
                  </a:lnTo>
                  <a:lnTo>
                    <a:pt x="1648" y="683"/>
                  </a:lnTo>
                  <a:lnTo>
                    <a:pt x="1651" y="683"/>
                  </a:lnTo>
                  <a:lnTo>
                    <a:pt x="1653" y="683"/>
                  </a:lnTo>
                  <a:lnTo>
                    <a:pt x="1667" y="683"/>
                  </a:lnTo>
                  <a:lnTo>
                    <a:pt x="1682" y="684"/>
                  </a:lnTo>
                  <a:lnTo>
                    <a:pt x="1695" y="688"/>
                  </a:lnTo>
                  <a:lnTo>
                    <a:pt x="1704" y="694"/>
                  </a:lnTo>
                  <a:lnTo>
                    <a:pt x="1710" y="701"/>
                  </a:lnTo>
                  <a:lnTo>
                    <a:pt x="1717" y="707"/>
                  </a:lnTo>
                  <a:lnTo>
                    <a:pt x="1718" y="709"/>
                  </a:lnTo>
                  <a:lnTo>
                    <a:pt x="1719" y="711"/>
                  </a:lnTo>
                  <a:lnTo>
                    <a:pt x="1720" y="713"/>
                  </a:lnTo>
                  <a:lnTo>
                    <a:pt x="1722" y="716"/>
                  </a:lnTo>
                  <a:lnTo>
                    <a:pt x="1724" y="717"/>
                  </a:lnTo>
                  <a:lnTo>
                    <a:pt x="1727" y="719"/>
                  </a:lnTo>
                  <a:lnTo>
                    <a:pt x="1729" y="721"/>
                  </a:lnTo>
                  <a:lnTo>
                    <a:pt x="1732" y="722"/>
                  </a:lnTo>
                  <a:lnTo>
                    <a:pt x="1734" y="723"/>
                  </a:lnTo>
                  <a:lnTo>
                    <a:pt x="1737" y="724"/>
                  </a:lnTo>
                  <a:lnTo>
                    <a:pt x="1739" y="724"/>
                  </a:lnTo>
                  <a:lnTo>
                    <a:pt x="1744" y="725"/>
                  </a:lnTo>
                  <a:lnTo>
                    <a:pt x="1747" y="725"/>
                  </a:lnTo>
                  <a:lnTo>
                    <a:pt x="1748" y="725"/>
                  </a:lnTo>
                  <a:lnTo>
                    <a:pt x="1748" y="724"/>
                  </a:lnTo>
                  <a:lnTo>
                    <a:pt x="1747" y="724"/>
                  </a:lnTo>
                  <a:lnTo>
                    <a:pt x="1745" y="723"/>
                  </a:lnTo>
                  <a:lnTo>
                    <a:pt x="1744" y="722"/>
                  </a:lnTo>
                  <a:lnTo>
                    <a:pt x="1742" y="722"/>
                  </a:lnTo>
                  <a:lnTo>
                    <a:pt x="1739" y="721"/>
                  </a:lnTo>
                  <a:lnTo>
                    <a:pt x="1737" y="719"/>
                  </a:lnTo>
                  <a:lnTo>
                    <a:pt x="1734" y="718"/>
                  </a:lnTo>
                  <a:lnTo>
                    <a:pt x="1733" y="716"/>
                  </a:lnTo>
                  <a:lnTo>
                    <a:pt x="1732" y="713"/>
                  </a:lnTo>
                  <a:lnTo>
                    <a:pt x="1730" y="711"/>
                  </a:lnTo>
                  <a:lnTo>
                    <a:pt x="1729" y="709"/>
                  </a:lnTo>
                  <a:lnTo>
                    <a:pt x="1727" y="706"/>
                  </a:lnTo>
                  <a:lnTo>
                    <a:pt x="1724" y="703"/>
                  </a:lnTo>
                  <a:lnTo>
                    <a:pt x="1722" y="699"/>
                  </a:lnTo>
                  <a:lnTo>
                    <a:pt x="1719" y="696"/>
                  </a:lnTo>
                  <a:lnTo>
                    <a:pt x="1717" y="694"/>
                  </a:lnTo>
                  <a:lnTo>
                    <a:pt x="1714" y="692"/>
                  </a:lnTo>
                  <a:lnTo>
                    <a:pt x="1713" y="691"/>
                  </a:lnTo>
                  <a:lnTo>
                    <a:pt x="1710" y="688"/>
                  </a:lnTo>
                  <a:lnTo>
                    <a:pt x="1710" y="686"/>
                  </a:lnTo>
                  <a:lnTo>
                    <a:pt x="1712" y="684"/>
                  </a:lnTo>
                  <a:lnTo>
                    <a:pt x="1714" y="682"/>
                  </a:lnTo>
                  <a:lnTo>
                    <a:pt x="1719" y="681"/>
                  </a:lnTo>
                  <a:lnTo>
                    <a:pt x="1724" y="678"/>
                  </a:lnTo>
                  <a:lnTo>
                    <a:pt x="1730" y="674"/>
                  </a:lnTo>
                  <a:lnTo>
                    <a:pt x="1737" y="672"/>
                  </a:lnTo>
                  <a:lnTo>
                    <a:pt x="1742" y="672"/>
                  </a:lnTo>
                  <a:lnTo>
                    <a:pt x="1747" y="672"/>
                  </a:lnTo>
                  <a:lnTo>
                    <a:pt x="1751" y="671"/>
                  </a:lnTo>
                  <a:lnTo>
                    <a:pt x="1755" y="670"/>
                  </a:lnTo>
                  <a:lnTo>
                    <a:pt x="1759" y="667"/>
                  </a:lnTo>
                  <a:lnTo>
                    <a:pt x="1763" y="665"/>
                  </a:lnTo>
                  <a:lnTo>
                    <a:pt x="1765" y="662"/>
                  </a:lnTo>
                  <a:lnTo>
                    <a:pt x="1768" y="661"/>
                  </a:lnTo>
                  <a:lnTo>
                    <a:pt x="1771" y="660"/>
                  </a:lnTo>
                  <a:lnTo>
                    <a:pt x="1774" y="658"/>
                  </a:lnTo>
                  <a:lnTo>
                    <a:pt x="1776" y="657"/>
                  </a:lnTo>
                  <a:lnTo>
                    <a:pt x="1788" y="652"/>
                  </a:lnTo>
                  <a:lnTo>
                    <a:pt x="1799" y="651"/>
                  </a:lnTo>
                  <a:lnTo>
                    <a:pt x="1810" y="651"/>
                  </a:lnTo>
                  <a:lnTo>
                    <a:pt x="1811" y="651"/>
                  </a:lnTo>
                  <a:lnTo>
                    <a:pt x="1814" y="651"/>
                  </a:lnTo>
                  <a:lnTo>
                    <a:pt x="1818" y="651"/>
                  </a:lnTo>
                  <a:lnTo>
                    <a:pt x="1820" y="650"/>
                  </a:lnTo>
                  <a:lnTo>
                    <a:pt x="1823" y="648"/>
                  </a:lnTo>
                  <a:lnTo>
                    <a:pt x="1825" y="648"/>
                  </a:lnTo>
                  <a:lnTo>
                    <a:pt x="1825" y="647"/>
                  </a:lnTo>
                  <a:lnTo>
                    <a:pt x="1823" y="646"/>
                  </a:lnTo>
                  <a:lnTo>
                    <a:pt x="1816" y="645"/>
                  </a:lnTo>
                  <a:lnTo>
                    <a:pt x="1806" y="643"/>
                  </a:lnTo>
                  <a:lnTo>
                    <a:pt x="1796" y="643"/>
                  </a:lnTo>
                  <a:lnTo>
                    <a:pt x="1776" y="643"/>
                  </a:lnTo>
                  <a:lnTo>
                    <a:pt x="1774" y="641"/>
                  </a:lnTo>
                  <a:lnTo>
                    <a:pt x="1775" y="637"/>
                  </a:lnTo>
                  <a:lnTo>
                    <a:pt x="1779" y="632"/>
                  </a:lnTo>
                  <a:lnTo>
                    <a:pt x="1785" y="627"/>
                  </a:lnTo>
                  <a:lnTo>
                    <a:pt x="1790" y="622"/>
                  </a:lnTo>
                  <a:lnTo>
                    <a:pt x="1794" y="620"/>
                  </a:lnTo>
                  <a:lnTo>
                    <a:pt x="1798" y="619"/>
                  </a:lnTo>
                  <a:lnTo>
                    <a:pt x="1800" y="617"/>
                  </a:lnTo>
                  <a:lnTo>
                    <a:pt x="1803" y="616"/>
                  </a:lnTo>
                  <a:lnTo>
                    <a:pt x="1805" y="615"/>
                  </a:lnTo>
                  <a:lnTo>
                    <a:pt x="1808" y="612"/>
                  </a:lnTo>
                  <a:lnTo>
                    <a:pt x="1808" y="612"/>
                  </a:lnTo>
                  <a:lnTo>
                    <a:pt x="1808" y="611"/>
                  </a:lnTo>
                  <a:lnTo>
                    <a:pt x="1806" y="610"/>
                  </a:lnTo>
                  <a:lnTo>
                    <a:pt x="1805" y="610"/>
                  </a:lnTo>
                  <a:lnTo>
                    <a:pt x="1803" y="610"/>
                  </a:lnTo>
                  <a:lnTo>
                    <a:pt x="1791" y="612"/>
                  </a:lnTo>
                  <a:lnTo>
                    <a:pt x="1781" y="617"/>
                  </a:lnTo>
                  <a:lnTo>
                    <a:pt x="1773" y="622"/>
                  </a:lnTo>
                  <a:lnTo>
                    <a:pt x="1768" y="630"/>
                  </a:lnTo>
                  <a:lnTo>
                    <a:pt x="1765" y="638"/>
                  </a:lnTo>
                  <a:lnTo>
                    <a:pt x="1766" y="640"/>
                  </a:lnTo>
                  <a:lnTo>
                    <a:pt x="1766" y="642"/>
                  </a:lnTo>
                  <a:lnTo>
                    <a:pt x="1766" y="645"/>
                  </a:lnTo>
                  <a:lnTo>
                    <a:pt x="1765" y="646"/>
                  </a:lnTo>
                  <a:lnTo>
                    <a:pt x="1764" y="648"/>
                  </a:lnTo>
                  <a:lnTo>
                    <a:pt x="1760" y="650"/>
                  </a:lnTo>
                  <a:lnTo>
                    <a:pt x="1759" y="652"/>
                  </a:lnTo>
                  <a:lnTo>
                    <a:pt x="1758" y="655"/>
                  </a:lnTo>
                  <a:lnTo>
                    <a:pt x="1753" y="658"/>
                  </a:lnTo>
                  <a:lnTo>
                    <a:pt x="1744" y="661"/>
                  </a:lnTo>
                  <a:lnTo>
                    <a:pt x="1734" y="663"/>
                  </a:lnTo>
                  <a:lnTo>
                    <a:pt x="1724" y="665"/>
                  </a:lnTo>
                  <a:lnTo>
                    <a:pt x="1720" y="667"/>
                  </a:lnTo>
                  <a:lnTo>
                    <a:pt x="1715" y="668"/>
                  </a:lnTo>
                  <a:lnTo>
                    <a:pt x="1712" y="670"/>
                  </a:lnTo>
                  <a:lnTo>
                    <a:pt x="1705" y="670"/>
                  </a:lnTo>
                  <a:lnTo>
                    <a:pt x="1704" y="668"/>
                  </a:lnTo>
                  <a:lnTo>
                    <a:pt x="1703" y="667"/>
                  </a:lnTo>
                  <a:lnTo>
                    <a:pt x="1703" y="666"/>
                  </a:lnTo>
                  <a:lnTo>
                    <a:pt x="1703" y="665"/>
                  </a:lnTo>
                  <a:lnTo>
                    <a:pt x="1704" y="663"/>
                  </a:lnTo>
                  <a:lnTo>
                    <a:pt x="1704" y="662"/>
                  </a:lnTo>
                  <a:lnTo>
                    <a:pt x="1704" y="661"/>
                  </a:lnTo>
                  <a:lnTo>
                    <a:pt x="1703" y="660"/>
                  </a:lnTo>
                  <a:lnTo>
                    <a:pt x="1700" y="658"/>
                  </a:lnTo>
                  <a:lnTo>
                    <a:pt x="1698" y="660"/>
                  </a:lnTo>
                  <a:lnTo>
                    <a:pt x="1694" y="662"/>
                  </a:lnTo>
                  <a:lnTo>
                    <a:pt x="1692" y="663"/>
                  </a:lnTo>
                  <a:lnTo>
                    <a:pt x="1689" y="666"/>
                  </a:lnTo>
                  <a:lnTo>
                    <a:pt x="1687" y="668"/>
                  </a:lnTo>
                  <a:lnTo>
                    <a:pt x="1685" y="670"/>
                  </a:lnTo>
                  <a:lnTo>
                    <a:pt x="1679" y="672"/>
                  </a:lnTo>
                  <a:lnTo>
                    <a:pt x="1671" y="673"/>
                  </a:lnTo>
                  <a:lnTo>
                    <a:pt x="1662" y="672"/>
                  </a:lnTo>
                  <a:lnTo>
                    <a:pt x="1657" y="670"/>
                  </a:lnTo>
                  <a:lnTo>
                    <a:pt x="1654" y="668"/>
                  </a:lnTo>
                  <a:lnTo>
                    <a:pt x="1654" y="667"/>
                  </a:lnTo>
                  <a:lnTo>
                    <a:pt x="1654" y="665"/>
                  </a:lnTo>
                  <a:lnTo>
                    <a:pt x="1656" y="662"/>
                  </a:lnTo>
                  <a:lnTo>
                    <a:pt x="1656" y="661"/>
                  </a:lnTo>
                  <a:lnTo>
                    <a:pt x="1657" y="660"/>
                  </a:lnTo>
                  <a:lnTo>
                    <a:pt x="1657" y="656"/>
                  </a:lnTo>
                  <a:lnTo>
                    <a:pt x="1658" y="655"/>
                  </a:lnTo>
                  <a:lnTo>
                    <a:pt x="1661" y="652"/>
                  </a:lnTo>
                  <a:lnTo>
                    <a:pt x="1663" y="651"/>
                  </a:lnTo>
                  <a:lnTo>
                    <a:pt x="1667" y="648"/>
                  </a:lnTo>
                  <a:lnTo>
                    <a:pt x="1684" y="642"/>
                  </a:lnTo>
                  <a:lnTo>
                    <a:pt x="1703" y="638"/>
                  </a:lnTo>
                  <a:lnTo>
                    <a:pt x="1707" y="637"/>
                  </a:lnTo>
                  <a:lnTo>
                    <a:pt x="1708" y="636"/>
                  </a:lnTo>
                  <a:lnTo>
                    <a:pt x="1708" y="636"/>
                  </a:lnTo>
                  <a:lnTo>
                    <a:pt x="1707" y="635"/>
                  </a:lnTo>
                  <a:lnTo>
                    <a:pt x="1704" y="635"/>
                  </a:lnTo>
                  <a:lnTo>
                    <a:pt x="1703" y="635"/>
                  </a:lnTo>
                  <a:lnTo>
                    <a:pt x="1699" y="635"/>
                  </a:lnTo>
                  <a:lnTo>
                    <a:pt x="1697" y="636"/>
                  </a:lnTo>
                  <a:lnTo>
                    <a:pt x="1694" y="636"/>
                  </a:lnTo>
                  <a:lnTo>
                    <a:pt x="1693" y="636"/>
                  </a:lnTo>
                  <a:lnTo>
                    <a:pt x="1678" y="637"/>
                  </a:lnTo>
                  <a:lnTo>
                    <a:pt x="1666" y="641"/>
                  </a:lnTo>
                  <a:lnTo>
                    <a:pt x="1653" y="646"/>
                  </a:lnTo>
                  <a:lnTo>
                    <a:pt x="1649" y="648"/>
                  </a:lnTo>
                  <a:lnTo>
                    <a:pt x="1647" y="651"/>
                  </a:lnTo>
                  <a:lnTo>
                    <a:pt x="1643" y="653"/>
                  </a:lnTo>
                  <a:lnTo>
                    <a:pt x="1641" y="656"/>
                  </a:lnTo>
                  <a:lnTo>
                    <a:pt x="1638" y="660"/>
                  </a:lnTo>
                  <a:lnTo>
                    <a:pt x="1631" y="661"/>
                  </a:lnTo>
                  <a:lnTo>
                    <a:pt x="1623" y="660"/>
                  </a:lnTo>
                  <a:lnTo>
                    <a:pt x="1614" y="657"/>
                  </a:lnTo>
                  <a:lnTo>
                    <a:pt x="1609" y="655"/>
                  </a:lnTo>
                  <a:lnTo>
                    <a:pt x="1606" y="652"/>
                  </a:lnTo>
                  <a:lnTo>
                    <a:pt x="1603" y="651"/>
                  </a:lnTo>
                  <a:lnTo>
                    <a:pt x="1603" y="650"/>
                  </a:lnTo>
                  <a:lnTo>
                    <a:pt x="1605" y="648"/>
                  </a:lnTo>
                  <a:lnTo>
                    <a:pt x="1607" y="647"/>
                  </a:lnTo>
                  <a:lnTo>
                    <a:pt x="1612" y="646"/>
                  </a:lnTo>
                  <a:lnTo>
                    <a:pt x="1624" y="643"/>
                  </a:lnTo>
                  <a:lnTo>
                    <a:pt x="1638" y="642"/>
                  </a:lnTo>
                  <a:lnTo>
                    <a:pt x="1651" y="641"/>
                  </a:lnTo>
                  <a:lnTo>
                    <a:pt x="1664" y="633"/>
                  </a:lnTo>
                  <a:lnTo>
                    <a:pt x="1677" y="625"/>
                  </a:lnTo>
                  <a:lnTo>
                    <a:pt x="1678" y="625"/>
                  </a:lnTo>
                  <a:lnTo>
                    <a:pt x="1679" y="623"/>
                  </a:lnTo>
                  <a:lnTo>
                    <a:pt x="1678" y="623"/>
                  </a:lnTo>
                  <a:lnTo>
                    <a:pt x="1677" y="622"/>
                  </a:lnTo>
                  <a:lnTo>
                    <a:pt x="1673" y="623"/>
                  </a:lnTo>
                  <a:lnTo>
                    <a:pt x="1671" y="623"/>
                  </a:lnTo>
                  <a:lnTo>
                    <a:pt x="1668" y="625"/>
                  </a:lnTo>
                  <a:lnTo>
                    <a:pt x="1667" y="625"/>
                  </a:lnTo>
                  <a:lnTo>
                    <a:pt x="1657" y="631"/>
                  </a:lnTo>
                  <a:lnTo>
                    <a:pt x="1646" y="636"/>
                  </a:lnTo>
                  <a:lnTo>
                    <a:pt x="1633" y="638"/>
                  </a:lnTo>
                  <a:lnTo>
                    <a:pt x="1619" y="641"/>
                  </a:lnTo>
                  <a:lnTo>
                    <a:pt x="1613" y="642"/>
                  </a:lnTo>
                  <a:lnTo>
                    <a:pt x="1606" y="643"/>
                  </a:lnTo>
                  <a:lnTo>
                    <a:pt x="1600" y="643"/>
                  </a:lnTo>
                  <a:lnTo>
                    <a:pt x="1596" y="643"/>
                  </a:lnTo>
                  <a:lnTo>
                    <a:pt x="1592" y="643"/>
                  </a:lnTo>
                  <a:lnTo>
                    <a:pt x="1590" y="642"/>
                  </a:lnTo>
                  <a:lnTo>
                    <a:pt x="1588" y="641"/>
                  </a:lnTo>
                  <a:lnTo>
                    <a:pt x="1587" y="640"/>
                  </a:lnTo>
                  <a:lnTo>
                    <a:pt x="1587" y="637"/>
                  </a:lnTo>
                  <a:lnTo>
                    <a:pt x="1588" y="636"/>
                  </a:lnTo>
                  <a:lnTo>
                    <a:pt x="1590" y="635"/>
                  </a:lnTo>
                  <a:lnTo>
                    <a:pt x="1591" y="633"/>
                  </a:lnTo>
                  <a:lnTo>
                    <a:pt x="1592" y="632"/>
                  </a:lnTo>
                  <a:lnTo>
                    <a:pt x="1593" y="631"/>
                  </a:lnTo>
                  <a:lnTo>
                    <a:pt x="1596" y="631"/>
                  </a:lnTo>
                  <a:lnTo>
                    <a:pt x="1597" y="630"/>
                  </a:lnTo>
                  <a:lnTo>
                    <a:pt x="1598" y="630"/>
                  </a:lnTo>
                  <a:lnTo>
                    <a:pt x="1600" y="627"/>
                  </a:lnTo>
                  <a:lnTo>
                    <a:pt x="1600" y="627"/>
                  </a:lnTo>
                  <a:lnTo>
                    <a:pt x="1600" y="626"/>
                  </a:lnTo>
                  <a:lnTo>
                    <a:pt x="1598" y="625"/>
                  </a:lnTo>
                  <a:lnTo>
                    <a:pt x="1597" y="625"/>
                  </a:lnTo>
                  <a:lnTo>
                    <a:pt x="1597" y="623"/>
                  </a:lnTo>
                  <a:lnTo>
                    <a:pt x="1596" y="622"/>
                  </a:lnTo>
                  <a:lnTo>
                    <a:pt x="1597" y="620"/>
                  </a:lnTo>
                  <a:lnTo>
                    <a:pt x="1600" y="619"/>
                  </a:lnTo>
                  <a:lnTo>
                    <a:pt x="1602" y="617"/>
                  </a:lnTo>
                  <a:lnTo>
                    <a:pt x="1608" y="615"/>
                  </a:lnTo>
                  <a:lnTo>
                    <a:pt x="1614" y="611"/>
                  </a:lnTo>
                  <a:lnTo>
                    <a:pt x="1619" y="607"/>
                  </a:lnTo>
                  <a:lnTo>
                    <a:pt x="1616" y="607"/>
                  </a:lnTo>
                  <a:lnTo>
                    <a:pt x="1612" y="609"/>
                  </a:lnTo>
                  <a:lnTo>
                    <a:pt x="1608" y="610"/>
                  </a:lnTo>
                  <a:lnTo>
                    <a:pt x="1606" y="611"/>
                  </a:lnTo>
                  <a:lnTo>
                    <a:pt x="1603" y="612"/>
                  </a:lnTo>
                  <a:lnTo>
                    <a:pt x="1602" y="612"/>
                  </a:lnTo>
                  <a:lnTo>
                    <a:pt x="1596" y="615"/>
                  </a:lnTo>
                  <a:lnTo>
                    <a:pt x="1591" y="616"/>
                  </a:lnTo>
                  <a:lnTo>
                    <a:pt x="1586" y="617"/>
                  </a:lnTo>
                  <a:lnTo>
                    <a:pt x="1583" y="617"/>
                  </a:lnTo>
                  <a:lnTo>
                    <a:pt x="1583" y="616"/>
                  </a:lnTo>
                  <a:lnTo>
                    <a:pt x="1582" y="615"/>
                  </a:lnTo>
                  <a:lnTo>
                    <a:pt x="1583" y="614"/>
                  </a:lnTo>
                  <a:lnTo>
                    <a:pt x="1583" y="612"/>
                  </a:lnTo>
                  <a:lnTo>
                    <a:pt x="1583" y="612"/>
                  </a:lnTo>
                  <a:lnTo>
                    <a:pt x="1585" y="611"/>
                  </a:lnTo>
                  <a:lnTo>
                    <a:pt x="1586" y="610"/>
                  </a:lnTo>
                  <a:lnTo>
                    <a:pt x="1587" y="609"/>
                  </a:lnTo>
                  <a:lnTo>
                    <a:pt x="1590" y="607"/>
                  </a:lnTo>
                  <a:lnTo>
                    <a:pt x="1591" y="606"/>
                  </a:lnTo>
                  <a:lnTo>
                    <a:pt x="1591" y="605"/>
                  </a:lnTo>
                  <a:lnTo>
                    <a:pt x="1592" y="605"/>
                  </a:lnTo>
                  <a:lnTo>
                    <a:pt x="1591" y="604"/>
                  </a:lnTo>
                  <a:lnTo>
                    <a:pt x="1590" y="604"/>
                  </a:lnTo>
                  <a:lnTo>
                    <a:pt x="1586" y="604"/>
                  </a:lnTo>
                  <a:lnTo>
                    <a:pt x="1576" y="606"/>
                  </a:lnTo>
                  <a:lnTo>
                    <a:pt x="1565" y="607"/>
                  </a:lnTo>
                  <a:lnTo>
                    <a:pt x="1563" y="606"/>
                  </a:lnTo>
                  <a:lnTo>
                    <a:pt x="1561" y="605"/>
                  </a:lnTo>
                  <a:lnTo>
                    <a:pt x="1561" y="604"/>
                  </a:lnTo>
                  <a:lnTo>
                    <a:pt x="1561" y="602"/>
                  </a:lnTo>
                  <a:lnTo>
                    <a:pt x="1561" y="600"/>
                  </a:lnTo>
                  <a:lnTo>
                    <a:pt x="1562" y="599"/>
                  </a:lnTo>
                  <a:lnTo>
                    <a:pt x="1565" y="599"/>
                  </a:lnTo>
                  <a:lnTo>
                    <a:pt x="1567" y="597"/>
                  </a:lnTo>
                  <a:lnTo>
                    <a:pt x="1570" y="596"/>
                  </a:lnTo>
                  <a:lnTo>
                    <a:pt x="1571" y="594"/>
                  </a:lnTo>
                  <a:lnTo>
                    <a:pt x="1571" y="591"/>
                  </a:lnTo>
                  <a:lnTo>
                    <a:pt x="1573" y="590"/>
                  </a:lnTo>
                  <a:lnTo>
                    <a:pt x="1576" y="589"/>
                  </a:lnTo>
                  <a:lnTo>
                    <a:pt x="1580" y="587"/>
                  </a:lnTo>
                  <a:lnTo>
                    <a:pt x="1582" y="586"/>
                  </a:lnTo>
                  <a:lnTo>
                    <a:pt x="1586" y="586"/>
                  </a:lnTo>
                  <a:lnTo>
                    <a:pt x="1588" y="586"/>
                  </a:lnTo>
                  <a:lnTo>
                    <a:pt x="1591" y="586"/>
                  </a:lnTo>
                  <a:lnTo>
                    <a:pt x="1593" y="586"/>
                  </a:lnTo>
                  <a:lnTo>
                    <a:pt x="1595" y="585"/>
                  </a:lnTo>
                  <a:lnTo>
                    <a:pt x="1596" y="584"/>
                  </a:lnTo>
                  <a:lnTo>
                    <a:pt x="1596" y="582"/>
                  </a:lnTo>
                  <a:lnTo>
                    <a:pt x="1596" y="580"/>
                  </a:lnTo>
                  <a:lnTo>
                    <a:pt x="1600" y="579"/>
                  </a:lnTo>
                  <a:lnTo>
                    <a:pt x="1602" y="577"/>
                  </a:lnTo>
                  <a:lnTo>
                    <a:pt x="1605" y="576"/>
                  </a:lnTo>
                  <a:lnTo>
                    <a:pt x="1608" y="576"/>
                  </a:lnTo>
                  <a:lnTo>
                    <a:pt x="1612" y="575"/>
                  </a:lnTo>
                  <a:lnTo>
                    <a:pt x="1616" y="573"/>
                  </a:lnTo>
                  <a:lnTo>
                    <a:pt x="1619" y="571"/>
                  </a:lnTo>
                  <a:lnTo>
                    <a:pt x="1624" y="570"/>
                  </a:lnTo>
                  <a:lnTo>
                    <a:pt x="1628" y="570"/>
                  </a:lnTo>
                  <a:lnTo>
                    <a:pt x="1631" y="571"/>
                  </a:lnTo>
                  <a:lnTo>
                    <a:pt x="1633" y="573"/>
                  </a:lnTo>
                  <a:lnTo>
                    <a:pt x="1636" y="573"/>
                  </a:lnTo>
                  <a:lnTo>
                    <a:pt x="1638" y="574"/>
                  </a:lnTo>
                  <a:lnTo>
                    <a:pt x="1639" y="574"/>
                  </a:lnTo>
                  <a:lnTo>
                    <a:pt x="1641" y="574"/>
                  </a:lnTo>
                  <a:lnTo>
                    <a:pt x="1642" y="574"/>
                  </a:lnTo>
                  <a:lnTo>
                    <a:pt x="1643" y="573"/>
                  </a:lnTo>
                  <a:lnTo>
                    <a:pt x="1646" y="573"/>
                  </a:lnTo>
                  <a:lnTo>
                    <a:pt x="1648" y="573"/>
                  </a:lnTo>
                  <a:lnTo>
                    <a:pt x="1651" y="574"/>
                  </a:lnTo>
                  <a:lnTo>
                    <a:pt x="1653" y="575"/>
                  </a:lnTo>
                  <a:lnTo>
                    <a:pt x="1656" y="575"/>
                  </a:lnTo>
                  <a:lnTo>
                    <a:pt x="1658" y="575"/>
                  </a:lnTo>
                  <a:lnTo>
                    <a:pt x="1661" y="575"/>
                  </a:lnTo>
                  <a:lnTo>
                    <a:pt x="1662" y="575"/>
                  </a:lnTo>
                  <a:lnTo>
                    <a:pt x="1663" y="575"/>
                  </a:lnTo>
                  <a:lnTo>
                    <a:pt x="1663" y="574"/>
                  </a:lnTo>
                  <a:lnTo>
                    <a:pt x="1662" y="573"/>
                  </a:lnTo>
                  <a:lnTo>
                    <a:pt x="1659" y="571"/>
                  </a:lnTo>
                  <a:lnTo>
                    <a:pt x="1658" y="570"/>
                  </a:lnTo>
                  <a:lnTo>
                    <a:pt x="1654" y="569"/>
                  </a:lnTo>
                  <a:lnTo>
                    <a:pt x="1652" y="568"/>
                  </a:lnTo>
                  <a:lnTo>
                    <a:pt x="1649" y="566"/>
                  </a:lnTo>
                  <a:lnTo>
                    <a:pt x="1647" y="565"/>
                  </a:lnTo>
                  <a:lnTo>
                    <a:pt x="1646" y="564"/>
                  </a:lnTo>
                  <a:lnTo>
                    <a:pt x="1646" y="563"/>
                  </a:lnTo>
                  <a:lnTo>
                    <a:pt x="1647" y="561"/>
                  </a:lnTo>
                  <a:lnTo>
                    <a:pt x="1648" y="560"/>
                  </a:lnTo>
                  <a:lnTo>
                    <a:pt x="1649" y="560"/>
                  </a:lnTo>
                  <a:lnTo>
                    <a:pt x="1652" y="560"/>
                  </a:lnTo>
                  <a:lnTo>
                    <a:pt x="1653" y="560"/>
                  </a:lnTo>
                  <a:lnTo>
                    <a:pt x="1656" y="559"/>
                  </a:lnTo>
                  <a:lnTo>
                    <a:pt x="1657" y="559"/>
                  </a:lnTo>
                  <a:lnTo>
                    <a:pt x="1657" y="558"/>
                  </a:lnTo>
                  <a:lnTo>
                    <a:pt x="1657" y="556"/>
                  </a:lnTo>
                  <a:lnTo>
                    <a:pt x="1657" y="555"/>
                  </a:lnTo>
                  <a:lnTo>
                    <a:pt x="1657" y="554"/>
                  </a:lnTo>
                  <a:lnTo>
                    <a:pt x="1654" y="553"/>
                  </a:lnTo>
                  <a:lnTo>
                    <a:pt x="1652" y="551"/>
                  </a:lnTo>
                  <a:lnTo>
                    <a:pt x="1649" y="549"/>
                  </a:lnTo>
                  <a:lnTo>
                    <a:pt x="1648" y="548"/>
                  </a:lnTo>
                  <a:lnTo>
                    <a:pt x="1648" y="546"/>
                  </a:lnTo>
                  <a:lnTo>
                    <a:pt x="1649" y="546"/>
                  </a:lnTo>
                  <a:lnTo>
                    <a:pt x="1652" y="545"/>
                  </a:lnTo>
                  <a:lnTo>
                    <a:pt x="1657" y="544"/>
                  </a:lnTo>
                  <a:lnTo>
                    <a:pt x="1661" y="544"/>
                  </a:lnTo>
                  <a:lnTo>
                    <a:pt x="1666" y="544"/>
                  </a:lnTo>
                  <a:lnTo>
                    <a:pt x="1671" y="545"/>
                  </a:lnTo>
                  <a:lnTo>
                    <a:pt x="1674" y="546"/>
                  </a:lnTo>
                  <a:lnTo>
                    <a:pt x="1677" y="548"/>
                  </a:lnTo>
                  <a:lnTo>
                    <a:pt x="1678" y="549"/>
                  </a:lnTo>
                  <a:lnTo>
                    <a:pt x="1680" y="551"/>
                  </a:lnTo>
                  <a:lnTo>
                    <a:pt x="1682" y="551"/>
                  </a:lnTo>
                  <a:lnTo>
                    <a:pt x="1687" y="554"/>
                  </a:lnTo>
                  <a:lnTo>
                    <a:pt x="1690" y="558"/>
                  </a:lnTo>
                  <a:lnTo>
                    <a:pt x="1695" y="560"/>
                  </a:lnTo>
                  <a:lnTo>
                    <a:pt x="1698" y="559"/>
                  </a:lnTo>
                  <a:lnTo>
                    <a:pt x="1700" y="558"/>
                  </a:lnTo>
                  <a:lnTo>
                    <a:pt x="1703" y="558"/>
                  </a:lnTo>
                  <a:lnTo>
                    <a:pt x="1708" y="560"/>
                  </a:lnTo>
                  <a:lnTo>
                    <a:pt x="1710" y="563"/>
                  </a:lnTo>
                  <a:lnTo>
                    <a:pt x="1714" y="565"/>
                  </a:lnTo>
                  <a:lnTo>
                    <a:pt x="1718" y="566"/>
                  </a:lnTo>
                  <a:lnTo>
                    <a:pt x="1723" y="569"/>
                  </a:lnTo>
                  <a:lnTo>
                    <a:pt x="1728" y="570"/>
                  </a:lnTo>
                  <a:lnTo>
                    <a:pt x="1732" y="570"/>
                  </a:lnTo>
                  <a:lnTo>
                    <a:pt x="1735" y="570"/>
                  </a:lnTo>
                  <a:lnTo>
                    <a:pt x="1737" y="569"/>
                  </a:lnTo>
                  <a:lnTo>
                    <a:pt x="1737" y="569"/>
                  </a:lnTo>
                  <a:lnTo>
                    <a:pt x="1735" y="568"/>
                  </a:lnTo>
                  <a:lnTo>
                    <a:pt x="1734" y="566"/>
                  </a:lnTo>
                  <a:lnTo>
                    <a:pt x="1732" y="566"/>
                  </a:lnTo>
                  <a:lnTo>
                    <a:pt x="1730" y="565"/>
                  </a:lnTo>
                  <a:lnTo>
                    <a:pt x="1729" y="565"/>
                  </a:lnTo>
                  <a:lnTo>
                    <a:pt x="1725" y="563"/>
                  </a:lnTo>
                  <a:lnTo>
                    <a:pt x="1722" y="560"/>
                  </a:lnTo>
                  <a:lnTo>
                    <a:pt x="1719" y="558"/>
                  </a:lnTo>
                  <a:lnTo>
                    <a:pt x="1715" y="555"/>
                  </a:lnTo>
                  <a:lnTo>
                    <a:pt x="1712" y="553"/>
                  </a:lnTo>
                  <a:lnTo>
                    <a:pt x="1709" y="550"/>
                  </a:lnTo>
                  <a:lnTo>
                    <a:pt x="1708" y="548"/>
                  </a:lnTo>
                  <a:lnTo>
                    <a:pt x="1707" y="545"/>
                  </a:lnTo>
                  <a:lnTo>
                    <a:pt x="1705" y="544"/>
                  </a:lnTo>
                  <a:lnTo>
                    <a:pt x="1707" y="543"/>
                  </a:lnTo>
                  <a:lnTo>
                    <a:pt x="1708" y="541"/>
                  </a:lnTo>
                  <a:lnTo>
                    <a:pt x="1709" y="541"/>
                  </a:lnTo>
                  <a:lnTo>
                    <a:pt x="1710" y="540"/>
                  </a:lnTo>
                  <a:lnTo>
                    <a:pt x="1710" y="539"/>
                  </a:lnTo>
                  <a:lnTo>
                    <a:pt x="1713" y="538"/>
                  </a:lnTo>
                  <a:lnTo>
                    <a:pt x="1713" y="536"/>
                  </a:lnTo>
                  <a:lnTo>
                    <a:pt x="1714" y="535"/>
                  </a:lnTo>
                  <a:lnTo>
                    <a:pt x="1714" y="534"/>
                  </a:lnTo>
                  <a:lnTo>
                    <a:pt x="1713" y="533"/>
                  </a:lnTo>
                  <a:lnTo>
                    <a:pt x="1713" y="533"/>
                  </a:lnTo>
                  <a:lnTo>
                    <a:pt x="1713" y="531"/>
                  </a:lnTo>
                  <a:lnTo>
                    <a:pt x="1714" y="531"/>
                  </a:lnTo>
                  <a:lnTo>
                    <a:pt x="1717" y="530"/>
                  </a:lnTo>
                  <a:lnTo>
                    <a:pt x="1719" y="533"/>
                  </a:lnTo>
                  <a:lnTo>
                    <a:pt x="1722" y="535"/>
                  </a:lnTo>
                  <a:lnTo>
                    <a:pt x="1724" y="536"/>
                  </a:lnTo>
                  <a:lnTo>
                    <a:pt x="1728" y="539"/>
                  </a:lnTo>
                  <a:lnTo>
                    <a:pt x="1730" y="539"/>
                  </a:lnTo>
                  <a:lnTo>
                    <a:pt x="1734" y="539"/>
                  </a:lnTo>
                  <a:lnTo>
                    <a:pt x="1734" y="538"/>
                  </a:lnTo>
                  <a:lnTo>
                    <a:pt x="1733" y="536"/>
                  </a:lnTo>
                  <a:lnTo>
                    <a:pt x="1732" y="533"/>
                  </a:lnTo>
                  <a:lnTo>
                    <a:pt x="1730" y="530"/>
                  </a:lnTo>
                  <a:lnTo>
                    <a:pt x="1729" y="528"/>
                  </a:lnTo>
                  <a:lnTo>
                    <a:pt x="1728" y="524"/>
                  </a:lnTo>
                  <a:lnTo>
                    <a:pt x="1727" y="523"/>
                  </a:lnTo>
                  <a:lnTo>
                    <a:pt x="1725" y="522"/>
                  </a:lnTo>
                  <a:lnTo>
                    <a:pt x="1725" y="520"/>
                  </a:lnTo>
                  <a:lnTo>
                    <a:pt x="1724" y="519"/>
                  </a:lnTo>
                  <a:lnTo>
                    <a:pt x="1724" y="518"/>
                  </a:lnTo>
                  <a:lnTo>
                    <a:pt x="1725" y="518"/>
                  </a:lnTo>
                  <a:lnTo>
                    <a:pt x="1727" y="517"/>
                  </a:lnTo>
                  <a:lnTo>
                    <a:pt x="1729" y="517"/>
                  </a:lnTo>
                  <a:lnTo>
                    <a:pt x="1732" y="518"/>
                  </a:lnTo>
                  <a:lnTo>
                    <a:pt x="1733" y="518"/>
                  </a:lnTo>
                  <a:lnTo>
                    <a:pt x="1734" y="519"/>
                  </a:lnTo>
                  <a:lnTo>
                    <a:pt x="1735" y="519"/>
                  </a:lnTo>
                  <a:lnTo>
                    <a:pt x="1738" y="520"/>
                  </a:lnTo>
                  <a:lnTo>
                    <a:pt x="1740" y="522"/>
                  </a:lnTo>
                  <a:lnTo>
                    <a:pt x="1743" y="523"/>
                  </a:lnTo>
                  <a:lnTo>
                    <a:pt x="1744" y="523"/>
                  </a:lnTo>
                  <a:lnTo>
                    <a:pt x="1745" y="524"/>
                  </a:lnTo>
                  <a:lnTo>
                    <a:pt x="1745" y="523"/>
                  </a:lnTo>
                  <a:lnTo>
                    <a:pt x="1744" y="520"/>
                  </a:lnTo>
                  <a:lnTo>
                    <a:pt x="1744" y="519"/>
                  </a:lnTo>
                  <a:lnTo>
                    <a:pt x="1743" y="518"/>
                  </a:lnTo>
                  <a:lnTo>
                    <a:pt x="1742" y="517"/>
                  </a:lnTo>
                  <a:lnTo>
                    <a:pt x="1742" y="515"/>
                  </a:lnTo>
                  <a:lnTo>
                    <a:pt x="1743" y="513"/>
                  </a:lnTo>
                  <a:lnTo>
                    <a:pt x="1744" y="512"/>
                  </a:lnTo>
                  <a:lnTo>
                    <a:pt x="1748" y="510"/>
                  </a:lnTo>
                  <a:lnTo>
                    <a:pt x="1751" y="510"/>
                  </a:lnTo>
                  <a:lnTo>
                    <a:pt x="1755" y="510"/>
                  </a:lnTo>
                  <a:lnTo>
                    <a:pt x="1760" y="510"/>
                  </a:lnTo>
                  <a:lnTo>
                    <a:pt x="1763" y="512"/>
                  </a:lnTo>
                  <a:lnTo>
                    <a:pt x="1766" y="513"/>
                  </a:lnTo>
                  <a:lnTo>
                    <a:pt x="1770" y="514"/>
                  </a:lnTo>
                  <a:lnTo>
                    <a:pt x="1773" y="515"/>
                  </a:lnTo>
                  <a:lnTo>
                    <a:pt x="1776" y="515"/>
                  </a:lnTo>
                  <a:lnTo>
                    <a:pt x="1779" y="515"/>
                  </a:lnTo>
                  <a:lnTo>
                    <a:pt x="1780" y="514"/>
                  </a:lnTo>
                  <a:lnTo>
                    <a:pt x="1781" y="513"/>
                  </a:lnTo>
                  <a:lnTo>
                    <a:pt x="1783" y="513"/>
                  </a:lnTo>
                  <a:lnTo>
                    <a:pt x="1784" y="513"/>
                  </a:lnTo>
                  <a:lnTo>
                    <a:pt x="1789" y="513"/>
                  </a:lnTo>
                  <a:lnTo>
                    <a:pt x="1790" y="514"/>
                  </a:lnTo>
                  <a:lnTo>
                    <a:pt x="1791" y="517"/>
                  </a:lnTo>
                  <a:lnTo>
                    <a:pt x="1793" y="518"/>
                  </a:lnTo>
                  <a:lnTo>
                    <a:pt x="1794" y="518"/>
                  </a:lnTo>
                  <a:lnTo>
                    <a:pt x="1803" y="524"/>
                  </a:lnTo>
                  <a:lnTo>
                    <a:pt x="1810" y="529"/>
                  </a:lnTo>
                  <a:lnTo>
                    <a:pt x="1815" y="536"/>
                  </a:lnTo>
                  <a:lnTo>
                    <a:pt x="1816" y="538"/>
                  </a:lnTo>
                  <a:lnTo>
                    <a:pt x="1818" y="539"/>
                  </a:lnTo>
                  <a:lnTo>
                    <a:pt x="1819" y="540"/>
                  </a:lnTo>
                  <a:lnTo>
                    <a:pt x="1820" y="541"/>
                  </a:lnTo>
                  <a:lnTo>
                    <a:pt x="1823" y="541"/>
                  </a:lnTo>
                  <a:lnTo>
                    <a:pt x="1825" y="541"/>
                  </a:lnTo>
                  <a:lnTo>
                    <a:pt x="1826" y="540"/>
                  </a:lnTo>
                  <a:lnTo>
                    <a:pt x="1826" y="540"/>
                  </a:lnTo>
                  <a:lnTo>
                    <a:pt x="1826" y="539"/>
                  </a:lnTo>
                  <a:lnTo>
                    <a:pt x="1826" y="538"/>
                  </a:lnTo>
                  <a:lnTo>
                    <a:pt x="1825" y="536"/>
                  </a:lnTo>
                  <a:lnTo>
                    <a:pt x="1825" y="534"/>
                  </a:lnTo>
                  <a:lnTo>
                    <a:pt x="1824" y="530"/>
                  </a:lnTo>
                  <a:lnTo>
                    <a:pt x="1821" y="528"/>
                  </a:lnTo>
                  <a:lnTo>
                    <a:pt x="1818" y="525"/>
                  </a:lnTo>
                  <a:lnTo>
                    <a:pt x="1815" y="524"/>
                  </a:lnTo>
                  <a:lnTo>
                    <a:pt x="1813" y="523"/>
                  </a:lnTo>
                  <a:lnTo>
                    <a:pt x="1809" y="522"/>
                  </a:lnTo>
                  <a:lnTo>
                    <a:pt x="1805" y="520"/>
                  </a:lnTo>
                  <a:lnTo>
                    <a:pt x="1803" y="519"/>
                  </a:lnTo>
                  <a:lnTo>
                    <a:pt x="1800" y="518"/>
                  </a:lnTo>
                  <a:lnTo>
                    <a:pt x="1799" y="517"/>
                  </a:lnTo>
                  <a:lnTo>
                    <a:pt x="1796" y="515"/>
                  </a:lnTo>
                  <a:lnTo>
                    <a:pt x="1794" y="515"/>
                  </a:lnTo>
                  <a:lnTo>
                    <a:pt x="1791" y="513"/>
                  </a:lnTo>
                  <a:lnTo>
                    <a:pt x="1790" y="510"/>
                  </a:lnTo>
                  <a:lnTo>
                    <a:pt x="1789" y="508"/>
                  </a:lnTo>
                  <a:lnTo>
                    <a:pt x="1791" y="507"/>
                  </a:lnTo>
                  <a:lnTo>
                    <a:pt x="1793" y="507"/>
                  </a:lnTo>
                  <a:lnTo>
                    <a:pt x="1795" y="507"/>
                  </a:lnTo>
                  <a:lnTo>
                    <a:pt x="1798" y="507"/>
                  </a:lnTo>
                  <a:lnTo>
                    <a:pt x="1800" y="507"/>
                  </a:lnTo>
                  <a:lnTo>
                    <a:pt x="1803" y="508"/>
                  </a:lnTo>
                  <a:lnTo>
                    <a:pt x="1806" y="507"/>
                  </a:lnTo>
                  <a:lnTo>
                    <a:pt x="1811" y="505"/>
                  </a:lnTo>
                  <a:lnTo>
                    <a:pt x="1816" y="505"/>
                  </a:lnTo>
                  <a:lnTo>
                    <a:pt x="1820" y="504"/>
                  </a:lnTo>
                  <a:lnTo>
                    <a:pt x="1831" y="505"/>
                  </a:lnTo>
                  <a:lnTo>
                    <a:pt x="1840" y="508"/>
                  </a:lnTo>
                  <a:lnTo>
                    <a:pt x="1846" y="513"/>
                  </a:lnTo>
                  <a:lnTo>
                    <a:pt x="1849" y="515"/>
                  </a:lnTo>
                  <a:lnTo>
                    <a:pt x="1855" y="520"/>
                  </a:lnTo>
                  <a:lnTo>
                    <a:pt x="1862" y="523"/>
                  </a:lnTo>
                  <a:lnTo>
                    <a:pt x="1867" y="523"/>
                  </a:lnTo>
                  <a:lnTo>
                    <a:pt x="1857" y="515"/>
                  </a:lnTo>
                  <a:lnTo>
                    <a:pt x="1855" y="513"/>
                  </a:lnTo>
                  <a:lnTo>
                    <a:pt x="1855" y="512"/>
                  </a:lnTo>
                  <a:lnTo>
                    <a:pt x="1856" y="509"/>
                  </a:lnTo>
                  <a:lnTo>
                    <a:pt x="1859" y="508"/>
                  </a:lnTo>
                  <a:lnTo>
                    <a:pt x="1861" y="507"/>
                  </a:lnTo>
                  <a:lnTo>
                    <a:pt x="1864" y="505"/>
                  </a:lnTo>
                  <a:lnTo>
                    <a:pt x="1867" y="504"/>
                  </a:lnTo>
                  <a:lnTo>
                    <a:pt x="1872" y="503"/>
                  </a:lnTo>
                  <a:lnTo>
                    <a:pt x="1877" y="503"/>
                  </a:lnTo>
                  <a:lnTo>
                    <a:pt x="1882" y="504"/>
                  </a:lnTo>
                  <a:lnTo>
                    <a:pt x="1886" y="505"/>
                  </a:lnTo>
                  <a:lnTo>
                    <a:pt x="1889" y="507"/>
                  </a:lnTo>
                  <a:lnTo>
                    <a:pt x="1891" y="508"/>
                  </a:lnTo>
                  <a:lnTo>
                    <a:pt x="1892" y="507"/>
                  </a:lnTo>
                  <a:lnTo>
                    <a:pt x="1892" y="505"/>
                  </a:lnTo>
                  <a:lnTo>
                    <a:pt x="1892" y="504"/>
                  </a:lnTo>
                  <a:lnTo>
                    <a:pt x="1891" y="503"/>
                  </a:lnTo>
                  <a:lnTo>
                    <a:pt x="1891" y="503"/>
                  </a:lnTo>
                  <a:lnTo>
                    <a:pt x="1891" y="502"/>
                  </a:lnTo>
                  <a:lnTo>
                    <a:pt x="1894" y="500"/>
                  </a:lnTo>
                  <a:close/>
                  <a:moveTo>
                    <a:pt x="2037" y="0"/>
                  </a:moveTo>
                  <a:lnTo>
                    <a:pt x="2160" y="4"/>
                  </a:lnTo>
                  <a:lnTo>
                    <a:pt x="2282" y="15"/>
                  </a:lnTo>
                  <a:lnTo>
                    <a:pt x="2402" y="34"/>
                  </a:lnTo>
                  <a:lnTo>
                    <a:pt x="2520" y="59"/>
                  </a:lnTo>
                  <a:lnTo>
                    <a:pt x="2635" y="90"/>
                  </a:lnTo>
                  <a:lnTo>
                    <a:pt x="2747" y="129"/>
                  </a:lnTo>
                  <a:lnTo>
                    <a:pt x="2856" y="172"/>
                  </a:lnTo>
                  <a:lnTo>
                    <a:pt x="2962" y="223"/>
                  </a:lnTo>
                  <a:lnTo>
                    <a:pt x="3065" y="279"/>
                  </a:lnTo>
                  <a:lnTo>
                    <a:pt x="3163" y="340"/>
                  </a:lnTo>
                  <a:lnTo>
                    <a:pt x="3258" y="407"/>
                  </a:lnTo>
                  <a:lnTo>
                    <a:pt x="3349" y="479"/>
                  </a:lnTo>
                  <a:lnTo>
                    <a:pt x="3434" y="556"/>
                  </a:lnTo>
                  <a:lnTo>
                    <a:pt x="3517" y="638"/>
                  </a:lnTo>
                  <a:lnTo>
                    <a:pt x="3594" y="724"/>
                  </a:lnTo>
                  <a:lnTo>
                    <a:pt x="3666" y="815"/>
                  </a:lnTo>
                  <a:lnTo>
                    <a:pt x="3733" y="910"/>
                  </a:lnTo>
                  <a:lnTo>
                    <a:pt x="3794" y="1008"/>
                  </a:lnTo>
                  <a:lnTo>
                    <a:pt x="3852" y="1111"/>
                  </a:lnTo>
                  <a:lnTo>
                    <a:pt x="3902" y="1217"/>
                  </a:lnTo>
                  <a:lnTo>
                    <a:pt x="3945" y="1325"/>
                  </a:lnTo>
                  <a:lnTo>
                    <a:pt x="3984" y="1437"/>
                  </a:lnTo>
                  <a:lnTo>
                    <a:pt x="4015" y="1551"/>
                  </a:lnTo>
                  <a:lnTo>
                    <a:pt x="4040" y="1669"/>
                  </a:lnTo>
                  <a:lnTo>
                    <a:pt x="4059" y="1789"/>
                  </a:lnTo>
                  <a:lnTo>
                    <a:pt x="4070" y="1911"/>
                  </a:lnTo>
                  <a:lnTo>
                    <a:pt x="4074" y="2034"/>
                  </a:lnTo>
                  <a:lnTo>
                    <a:pt x="4070" y="2161"/>
                  </a:lnTo>
                  <a:lnTo>
                    <a:pt x="4057" y="2285"/>
                  </a:lnTo>
                  <a:lnTo>
                    <a:pt x="4039" y="2407"/>
                  </a:lnTo>
                  <a:lnTo>
                    <a:pt x="4013" y="2526"/>
                  </a:lnTo>
                  <a:lnTo>
                    <a:pt x="3980" y="2643"/>
                  </a:lnTo>
                  <a:lnTo>
                    <a:pt x="3940" y="2756"/>
                  </a:lnTo>
                  <a:lnTo>
                    <a:pt x="3894" y="2867"/>
                  </a:lnTo>
                  <a:lnTo>
                    <a:pt x="3842" y="2974"/>
                  </a:lnTo>
                  <a:lnTo>
                    <a:pt x="3783" y="3078"/>
                  </a:lnTo>
                  <a:lnTo>
                    <a:pt x="3720" y="3178"/>
                  </a:lnTo>
                  <a:lnTo>
                    <a:pt x="3618" y="3076"/>
                  </a:lnTo>
                  <a:lnTo>
                    <a:pt x="3672" y="2989"/>
                  </a:lnTo>
                  <a:lnTo>
                    <a:pt x="3722" y="2898"/>
                  </a:lnTo>
                  <a:lnTo>
                    <a:pt x="3767" y="2806"/>
                  </a:lnTo>
                  <a:lnTo>
                    <a:pt x="3807" y="2710"/>
                  </a:lnTo>
                  <a:lnTo>
                    <a:pt x="3841" y="2612"/>
                  </a:lnTo>
                  <a:lnTo>
                    <a:pt x="3870" y="2511"/>
                  </a:lnTo>
                  <a:lnTo>
                    <a:pt x="3893" y="2409"/>
                  </a:lnTo>
                  <a:lnTo>
                    <a:pt x="3910" y="2312"/>
                  </a:lnTo>
                  <a:lnTo>
                    <a:pt x="3922" y="2215"/>
                  </a:lnTo>
                  <a:lnTo>
                    <a:pt x="3930" y="2115"/>
                  </a:lnTo>
                  <a:lnTo>
                    <a:pt x="3932" y="2076"/>
                  </a:lnTo>
                  <a:lnTo>
                    <a:pt x="3933" y="2034"/>
                  </a:lnTo>
                  <a:lnTo>
                    <a:pt x="3929" y="1919"/>
                  </a:lnTo>
                  <a:lnTo>
                    <a:pt x="3919" y="1806"/>
                  </a:lnTo>
                  <a:lnTo>
                    <a:pt x="3902" y="1696"/>
                  </a:lnTo>
                  <a:lnTo>
                    <a:pt x="3879" y="1586"/>
                  </a:lnTo>
                  <a:lnTo>
                    <a:pt x="3849" y="1480"/>
                  </a:lnTo>
                  <a:lnTo>
                    <a:pt x="3814" y="1376"/>
                  </a:lnTo>
                  <a:lnTo>
                    <a:pt x="3773" y="1274"/>
                  </a:lnTo>
                  <a:lnTo>
                    <a:pt x="3771" y="1274"/>
                  </a:lnTo>
                  <a:lnTo>
                    <a:pt x="3736" y="1197"/>
                  </a:lnTo>
                  <a:lnTo>
                    <a:pt x="3697" y="1123"/>
                  </a:lnTo>
                  <a:lnTo>
                    <a:pt x="3655" y="1050"/>
                  </a:lnTo>
                  <a:lnTo>
                    <a:pt x="3609" y="979"/>
                  </a:lnTo>
                  <a:lnTo>
                    <a:pt x="3549" y="896"/>
                  </a:lnTo>
                  <a:lnTo>
                    <a:pt x="3484" y="815"/>
                  </a:lnTo>
                  <a:lnTo>
                    <a:pt x="3416" y="738"/>
                  </a:lnTo>
                  <a:lnTo>
                    <a:pt x="3396" y="717"/>
                  </a:lnTo>
                  <a:lnTo>
                    <a:pt x="3375" y="696"/>
                  </a:lnTo>
                  <a:lnTo>
                    <a:pt x="3335" y="657"/>
                  </a:lnTo>
                  <a:lnTo>
                    <a:pt x="3332" y="657"/>
                  </a:lnTo>
                  <a:lnTo>
                    <a:pt x="3332" y="655"/>
                  </a:lnTo>
                  <a:lnTo>
                    <a:pt x="3300" y="623"/>
                  </a:lnTo>
                  <a:lnTo>
                    <a:pt x="3265" y="595"/>
                  </a:lnTo>
                  <a:lnTo>
                    <a:pt x="3264" y="592"/>
                  </a:lnTo>
                  <a:lnTo>
                    <a:pt x="3263" y="592"/>
                  </a:lnTo>
                  <a:lnTo>
                    <a:pt x="3263" y="592"/>
                  </a:lnTo>
                  <a:lnTo>
                    <a:pt x="3263" y="592"/>
                  </a:lnTo>
                  <a:lnTo>
                    <a:pt x="3226" y="563"/>
                  </a:lnTo>
                  <a:lnTo>
                    <a:pt x="3189" y="534"/>
                  </a:lnTo>
                  <a:lnTo>
                    <a:pt x="3189" y="533"/>
                  </a:lnTo>
                  <a:lnTo>
                    <a:pt x="3189" y="531"/>
                  </a:lnTo>
                  <a:lnTo>
                    <a:pt x="3189" y="531"/>
                  </a:lnTo>
                  <a:lnTo>
                    <a:pt x="3150" y="504"/>
                  </a:lnTo>
                  <a:lnTo>
                    <a:pt x="3113" y="477"/>
                  </a:lnTo>
                  <a:lnTo>
                    <a:pt x="3111" y="477"/>
                  </a:lnTo>
                  <a:lnTo>
                    <a:pt x="3072" y="451"/>
                  </a:lnTo>
                  <a:lnTo>
                    <a:pt x="3032" y="426"/>
                  </a:lnTo>
                  <a:lnTo>
                    <a:pt x="2957" y="382"/>
                  </a:lnTo>
                  <a:lnTo>
                    <a:pt x="2881" y="341"/>
                  </a:lnTo>
                  <a:lnTo>
                    <a:pt x="2804" y="305"/>
                  </a:lnTo>
                  <a:lnTo>
                    <a:pt x="2724" y="272"/>
                  </a:lnTo>
                  <a:lnTo>
                    <a:pt x="2638" y="240"/>
                  </a:lnTo>
                  <a:lnTo>
                    <a:pt x="2553" y="214"/>
                  </a:lnTo>
                  <a:lnTo>
                    <a:pt x="2549" y="213"/>
                  </a:lnTo>
                  <a:lnTo>
                    <a:pt x="2546" y="212"/>
                  </a:lnTo>
                  <a:lnTo>
                    <a:pt x="2545" y="212"/>
                  </a:lnTo>
                  <a:lnTo>
                    <a:pt x="2543" y="212"/>
                  </a:lnTo>
                  <a:lnTo>
                    <a:pt x="2498" y="198"/>
                  </a:lnTo>
                  <a:lnTo>
                    <a:pt x="2490" y="198"/>
                  </a:lnTo>
                  <a:lnTo>
                    <a:pt x="2435" y="184"/>
                  </a:lnTo>
                  <a:lnTo>
                    <a:pt x="2381" y="176"/>
                  </a:lnTo>
                  <a:lnTo>
                    <a:pt x="2381" y="175"/>
                  </a:lnTo>
                  <a:lnTo>
                    <a:pt x="2379" y="175"/>
                  </a:lnTo>
                  <a:lnTo>
                    <a:pt x="2378" y="172"/>
                  </a:lnTo>
                  <a:lnTo>
                    <a:pt x="2313" y="162"/>
                  </a:lnTo>
                  <a:lnTo>
                    <a:pt x="2247" y="155"/>
                  </a:lnTo>
                  <a:lnTo>
                    <a:pt x="2247" y="155"/>
                  </a:lnTo>
                  <a:lnTo>
                    <a:pt x="2247" y="155"/>
                  </a:lnTo>
                  <a:lnTo>
                    <a:pt x="2244" y="155"/>
                  </a:lnTo>
                  <a:lnTo>
                    <a:pt x="2240" y="155"/>
                  </a:lnTo>
                  <a:lnTo>
                    <a:pt x="2235" y="155"/>
                  </a:lnTo>
                  <a:lnTo>
                    <a:pt x="2180" y="148"/>
                  </a:lnTo>
                  <a:lnTo>
                    <a:pt x="2123" y="143"/>
                  </a:lnTo>
                  <a:lnTo>
                    <a:pt x="2047" y="143"/>
                  </a:lnTo>
                  <a:lnTo>
                    <a:pt x="2047" y="143"/>
                  </a:lnTo>
                  <a:lnTo>
                    <a:pt x="2047" y="143"/>
                  </a:lnTo>
                  <a:lnTo>
                    <a:pt x="2045" y="143"/>
                  </a:lnTo>
                  <a:lnTo>
                    <a:pt x="2042" y="143"/>
                  </a:lnTo>
                  <a:lnTo>
                    <a:pt x="2039" y="143"/>
                  </a:lnTo>
                  <a:lnTo>
                    <a:pt x="1951" y="143"/>
                  </a:lnTo>
                  <a:lnTo>
                    <a:pt x="1894" y="148"/>
                  </a:lnTo>
                  <a:lnTo>
                    <a:pt x="1836" y="155"/>
                  </a:lnTo>
                  <a:lnTo>
                    <a:pt x="1836" y="155"/>
                  </a:lnTo>
                  <a:lnTo>
                    <a:pt x="1835" y="155"/>
                  </a:lnTo>
                  <a:lnTo>
                    <a:pt x="1832" y="155"/>
                  </a:lnTo>
                  <a:lnTo>
                    <a:pt x="1830" y="155"/>
                  </a:lnTo>
                  <a:lnTo>
                    <a:pt x="1825" y="155"/>
                  </a:lnTo>
                  <a:lnTo>
                    <a:pt x="1759" y="162"/>
                  </a:lnTo>
                  <a:lnTo>
                    <a:pt x="1694" y="172"/>
                  </a:lnTo>
                  <a:lnTo>
                    <a:pt x="1638" y="184"/>
                  </a:lnTo>
                  <a:lnTo>
                    <a:pt x="1582" y="198"/>
                  </a:lnTo>
                  <a:lnTo>
                    <a:pt x="1575" y="198"/>
                  </a:lnTo>
                  <a:lnTo>
                    <a:pt x="1552" y="206"/>
                  </a:lnTo>
                  <a:lnTo>
                    <a:pt x="1531" y="212"/>
                  </a:lnTo>
                  <a:lnTo>
                    <a:pt x="1529" y="212"/>
                  </a:lnTo>
                  <a:lnTo>
                    <a:pt x="1526" y="212"/>
                  </a:lnTo>
                  <a:lnTo>
                    <a:pt x="1524" y="213"/>
                  </a:lnTo>
                  <a:lnTo>
                    <a:pt x="1520" y="214"/>
                  </a:lnTo>
                  <a:lnTo>
                    <a:pt x="1485" y="224"/>
                  </a:lnTo>
                  <a:lnTo>
                    <a:pt x="1448" y="235"/>
                  </a:lnTo>
                  <a:lnTo>
                    <a:pt x="1399" y="253"/>
                  </a:lnTo>
                  <a:lnTo>
                    <a:pt x="1348" y="272"/>
                  </a:lnTo>
                  <a:lnTo>
                    <a:pt x="1268" y="305"/>
                  </a:lnTo>
                  <a:lnTo>
                    <a:pt x="1191" y="341"/>
                  </a:lnTo>
                  <a:lnTo>
                    <a:pt x="1116" y="382"/>
                  </a:lnTo>
                  <a:lnTo>
                    <a:pt x="1043" y="426"/>
                  </a:lnTo>
                  <a:lnTo>
                    <a:pt x="1040" y="426"/>
                  </a:lnTo>
                  <a:lnTo>
                    <a:pt x="1002" y="451"/>
                  </a:lnTo>
                  <a:lnTo>
                    <a:pt x="962" y="477"/>
                  </a:lnTo>
                  <a:lnTo>
                    <a:pt x="959" y="477"/>
                  </a:lnTo>
                  <a:lnTo>
                    <a:pt x="923" y="504"/>
                  </a:lnTo>
                  <a:lnTo>
                    <a:pt x="886" y="531"/>
                  </a:lnTo>
                  <a:lnTo>
                    <a:pt x="884" y="531"/>
                  </a:lnTo>
                  <a:lnTo>
                    <a:pt x="883" y="533"/>
                  </a:lnTo>
                  <a:lnTo>
                    <a:pt x="883" y="534"/>
                  </a:lnTo>
                  <a:lnTo>
                    <a:pt x="847" y="561"/>
                  </a:lnTo>
                  <a:lnTo>
                    <a:pt x="813" y="589"/>
                  </a:lnTo>
                  <a:lnTo>
                    <a:pt x="812" y="591"/>
                  </a:lnTo>
                  <a:lnTo>
                    <a:pt x="811" y="592"/>
                  </a:lnTo>
                  <a:lnTo>
                    <a:pt x="810" y="592"/>
                  </a:lnTo>
                  <a:lnTo>
                    <a:pt x="808" y="595"/>
                  </a:lnTo>
                  <a:lnTo>
                    <a:pt x="774" y="623"/>
                  </a:lnTo>
                  <a:lnTo>
                    <a:pt x="740" y="655"/>
                  </a:lnTo>
                  <a:lnTo>
                    <a:pt x="740" y="657"/>
                  </a:lnTo>
                  <a:lnTo>
                    <a:pt x="737" y="657"/>
                  </a:lnTo>
                  <a:lnTo>
                    <a:pt x="671" y="722"/>
                  </a:lnTo>
                  <a:lnTo>
                    <a:pt x="608" y="790"/>
                  </a:lnTo>
                  <a:lnTo>
                    <a:pt x="549" y="862"/>
                  </a:lnTo>
                  <a:lnTo>
                    <a:pt x="493" y="937"/>
                  </a:lnTo>
                  <a:lnTo>
                    <a:pt x="441" y="1014"/>
                  </a:lnTo>
                  <a:lnTo>
                    <a:pt x="394" y="1095"/>
                  </a:lnTo>
                  <a:lnTo>
                    <a:pt x="360" y="1152"/>
                  </a:lnTo>
                  <a:lnTo>
                    <a:pt x="330" y="1212"/>
                  </a:lnTo>
                  <a:lnTo>
                    <a:pt x="303" y="1274"/>
                  </a:lnTo>
                  <a:lnTo>
                    <a:pt x="299" y="1274"/>
                  </a:lnTo>
                  <a:lnTo>
                    <a:pt x="259" y="1376"/>
                  </a:lnTo>
                  <a:lnTo>
                    <a:pt x="224" y="1480"/>
                  </a:lnTo>
                  <a:lnTo>
                    <a:pt x="196" y="1586"/>
                  </a:lnTo>
                  <a:lnTo>
                    <a:pt x="173" y="1696"/>
                  </a:lnTo>
                  <a:lnTo>
                    <a:pt x="156" y="1806"/>
                  </a:lnTo>
                  <a:lnTo>
                    <a:pt x="146" y="1919"/>
                  </a:lnTo>
                  <a:lnTo>
                    <a:pt x="143" y="2034"/>
                  </a:lnTo>
                  <a:lnTo>
                    <a:pt x="143" y="2115"/>
                  </a:lnTo>
                  <a:lnTo>
                    <a:pt x="151" y="2230"/>
                  </a:lnTo>
                  <a:lnTo>
                    <a:pt x="167" y="2345"/>
                  </a:lnTo>
                  <a:lnTo>
                    <a:pt x="188" y="2455"/>
                  </a:lnTo>
                  <a:lnTo>
                    <a:pt x="217" y="2565"/>
                  </a:lnTo>
                  <a:lnTo>
                    <a:pt x="252" y="2671"/>
                  </a:lnTo>
                  <a:lnTo>
                    <a:pt x="293" y="2774"/>
                  </a:lnTo>
                  <a:lnTo>
                    <a:pt x="339" y="2874"/>
                  </a:lnTo>
                  <a:lnTo>
                    <a:pt x="391" y="2971"/>
                  </a:lnTo>
                  <a:lnTo>
                    <a:pt x="448" y="3065"/>
                  </a:lnTo>
                  <a:lnTo>
                    <a:pt x="511" y="3154"/>
                  </a:lnTo>
                  <a:lnTo>
                    <a:pt x="578" y="3241"/>
                  </a:lnTo>
                  <a:lnTo>
                    <a:pt x="650" y="3323"/>
                  </a:lnTo>
                  <a:lnTo>
                    <a:pt x="728" y="3401"/>
                  </a:lnTo>
                  <a:lnTo>
                    <a:pt x="759" y="3430"/>
                  </a:lnTo>
                  <a:lnTo>
                    <a:pt x="790" y="3459"/>
                  </a:lnTo>
                  <a:lnTo>
                    <a:pt x="790" y="3459"/>
                  </a:lnTo>
                  <a:lnTo>
                    <a:pt x="790" y="3460"/>
                  </a:lnTo>
                  <a:lnTo>
                    <a:pt x="791" y="3460"/>
                  </a:lnTo>
                  <a:lnTo>
                    <a:pt x="792" y="3461"/>
                  </a:lnTo>
                  <a:lnTo>
                    <a:pt x="823" y="3489"/>
                  </a:lnTo>
                  <a:lnTo>
                    <a:pt x="857" y="3516"/>
                  </a:lnTo>
                  <a:lnTo>
                    <a:pt x="893" y="3542"/>
                  </a:lnTo>
                  <a:lnTo>
                    <a:pt x="928" y="3567"/>
                  </a:lnTo>
                  <a:lnTo>
                    <a:pt x="964" y="3593"/>
                  </a:lnTo>
                  <a:lnTo>
                    <a:pt x="1002" y="3617"/>
                  </a:lnTo>
                  <a:lnTo>
                    <a:pt x="1002" y="3619"/>
                  </a:lnTo>
                  <a:lnTo>
                    <a:pt x="1003" y="3619"/>
                  </a:lnTo>
                  <a:lnTo>
                    <a:pt x="1004" y="3621"/>
                  </a:lnTo>
                  <a:lnTo>
                    <a:pt x="1007" y="3622"/>
                  </a:lnTo>
                  <a:lnTo>
                    <a:pt x="1007" y="3622"/>
                  </a:lnTo>
                  <a:lnTo>
                    <a:pt x="1007" y="3623"/>
                  </a:lnTo>
                  <a:lnTo>
                    <a:pt x="1007" y="3623"/>
                  </a:lnTo>
                  <a:lnTo>
                    <a:pt x="1008" y="3623"/>
                  </a:lnTo>
                  <a:lnTo>
                    <a:pt x="1009" y="3624"/>
                  </a:lnTo>
                  <a:lnTo>
                    <a:pt x="1012" y="3626"/>
                  </a:lnTo>
                  <a:lnTo>
                    <a:pt x="1015" y="3627"/>
                  </a:lnTo>
                  <a:lnTo>
                    <a:pt x="1019" y="3629"/>
                  </a:lnTo>
                  <a:lnTo>
                    <a:pt x="1024" y="3633"/>
                  </a:lnTo>
                  <a:lnTo>
                    <a:pt x="1120" y="3689"/>
                  </a:lnTo>
                  <a:lnTo>
                    <a:pt x="1218" y="3740"/>
                  </a:lnTo>
                  <a:lnTo>
                    <a:pt x="1320" y="3786"/>
                  </a:lnTo>
                  <a:lnTo>
                    <a:pt x="1426" y="3826"/>
                  </a:lnTo>
                  <a:lnTo>
                    <a:pt x="1431" y="3826"/>
                  </a:lnTo>
                  <a:lnTo>
                    <a:pt x="1527" y="3856"/>
                  </a:lnTo>
                  <a:lnTo>
                    <a:pt x="1624" y="3881"/>
                  </a:lnTo>
                  <a:lnTo>
                    <a:pt x="1725" y="3900"/>
                  </a:lnTo>
                  <a:lnTo>
                    <a:pt x="1827" y="3914"/>
                  </a:lnTo>
                  <a:lnTo>
                    <a:pt x="1827" y="3914"/>
                  </a:lnTo>
                  <a:lnTo>
                    <a:pt x="1829" y="3914"/>
                  </a:lnTo>
                  <a:lnTo>
                    <a:pt x="1830" y="3914"/>
                  </a:lnTo>
                  <a:lnTo>
                    <a:pt x="1831" y="3914"/>
                  </a:lnTo>
                  <a:lnTo>
                    <a:pt x="1836" y="3914"/>
                  </a:lnTo>
                  <a:lnTo>
                    <a:pt x="1902" y="3920"/>
                  </a:lnTo>
                  <a:lnTo>
                    <a:pt x="1968" y="3923"/>
                  </a:lnTo>
                  <a:lnTo>
                    <a:pt x="2037" y="3924"/>
                  </a:lnTo>
                  <a:lnTo>
                    <a:pt x="2138" y="3922"/>
                  </a:lnTo>
                  <a:lnTo>
                    <a:pt x="2240" y="3914"/>
                  </a:lnTo>
                  <a:lnTo>
                    <a:pt x="2240" y="3914"/>
                  </a:lnTo>
                  <a:lnTo>
                    <a:pt x="2240" y="3914"/>
                  </a:lnTo>
                  <a:lnTo>
                    <a:pt x="2244" y="3914"/>
                  </a:lnTo>
                  <a:lnTo>
                    <a:pt x="2246" y="3914"/>
                  </a:lnTo>
                  <a:lnTo>
                    <a:pt x="2250" y="3914"/>
                  </a:lnTo>
                  <a:lnTo>
                    <a:pt x="2276" y="3910"/>
                  </a:lnTo>
                  <a:lnTo>
                    <a:pt x="2300" y="3907"/>
                  </a:lnTo>
                  <a:lnTo>
                    <a:pt x="2389" y="3893"/>
                  </a:lnTo>
                  <a:lnTo>
                    <a:pt x="2477" y="3874"/>
                  </a:lnTo>
                  <a:lnTo>
                    <a:pt x="2561" y="3852"/>
                  </a:lnTo>
                  <a:lnTo>
                    <a:pt x="2645" y="3826"/>
                  </a:lnTo>
                  <a:lnTo>
                    <a:pt x="2650" y="3826"/>
                  </a:lnTo>
                  <a:lnTo>
                    <a:pt x="2746" y="3789"/>
                  </a:lnTo>
                  <a:lnTo>
                    <a:pt x="2839" y="3748"/>
                  </a:lnTo>
                  <a:lnTo>
                    <a:pt x="2930" y="3703"/>
                  </a:lnTo>
                  <a:lnTo>
                    <a:pt x="3017" y="3652"/>
                  </a:lnTo>
                  <a:lnTo>
                    <a:pt x="3072" y="3701"/>
                  </a:lnTo>
                  <a:lnTo>
                    <a:pt x="3128" y="3750"/>
                  </a:lnTo>
                  <a:lnTo>
                    <a:pt x="3031" y="3807"/>
                  </a:lnTo>
                  <a:lnTo>
                    <a:pt x="2931" y="3861"/>
                  </a:lnTo>
                  <a:lnTo>
                    <a:pt x="2829" y="3907"/>
                  </a:lnTo>
                  <a:lnTo>
                    <a:pt x="2723" y="3949"/>
                  </a:lnTo>
                  <a:lnTo>
                    <a:pt x="2615" y="3984"/>
                  </a:lnTo>
                  <a:lnTo>
                    <a:pt x="2503" y="4014"/>
                  </a:lnTo>
                  <a:lnTo>
                    <a:pt x="2389" y="4037"/>
                  </a:lnTo>
                  <a:lnTo>
                    <a:pt x="2273" y="4053"/>
                  </a:lnTo>
                  <a:lnTo>
                    <a:pt x="2156" y="4065"/>
                  </a:lnTo>
                  <a:lnTo>
                    <a:pt x="2037" y="4067"/>
                  </a:lnTo>
                  <a:lnTo>
                    <a:pt x="1912" y="4065"/>
                  </a:lnTo>
                  <a:lnTo>
                    <a:pt x="1790" y="4053"/>
                  </a:lnTo>
                  <a:lnTo>
                    <a:pt x="1671" y="4035"/>
                  </a:lnTo>
                  <a:lnTo>
                    <a:pt x="1553" y="4010"/>
                  </a:lnTo>
                  <a:lnTo>
                    <a:pt x="1438" y="3979"/>
                  </a:lnTo>
                  <a:lnTo>
                    <a:pt x="1325" y="3940"/>
                  </a:lnTo>
                  <a:lnTo>
                    <a:pt x="1217" y="3897"/>
                  </a:lnTo>
                  <a:lnTo>
                    <a:pt x="1111" y="3846"/>
                  </a:lnTo>
                  <a:lnTo>
                    <a:pt x="1009" y="3790"/>
                  </a:lnTo>
                  <a:lnTo>
                    <a:pt x="911" y="3729"/>
                  </a:lnTo>
                  <a:lnTo>
                    <a:pt x="815" y="3662"/>
                  </a:lnTo>
                  <a:lnTo>
                    <a:pt x="725" y="3590"/>
                  </a:lnTo>
                  <a:lnTo>
                    <a:pt x="638" y="3512"/>
                  </a:lnTo>
                  <a:lnTo>
                    <a:pt x="556" y="3430"/>
                  </a:lnTo>
                  <a:lnTo>
                    <a:pt x="478" y="3345"/>
                  </a:lnTo>
                  <a:lnTo>
                    <a:pt x="406" y="3254"/>
                  </a:lnTo>
                  <a:lnTo>
                    <a:pt x="340" y="3159"/>
                  </a:lnTo>
                  <a:lnTo>
                    <a:pt x="278" y="3060"/>
                  </a:lnTo>
                  <a:lnTo>
                    <a:pt x="222" y="2958"/>
                  </a:lnTo>
                  <a:lnTo>
                    <a:pt x="172" y="2852"/>
                  </a:lnTo>
                  <a:lnTo>
                    <a:pt x="127" y="2744"/>
                  </a:lnTo>
                  <a:lnTo>
                    <a:pt x="88" y="2632"/>
                  </a:lnTo>
                  <a:lnTo>
                    <a:pt x="57" y="2516"/>
                  </a:lnTo>
                  <a:lnTo>
                    <a:pt x="32" y="2399"/>
                  </a:lnTo>
                  <a:lnTo>
                    <a:pt x="14" y="2280"/>
                  </a:lnTo>
                  <a:lnTo>
                    <a:pt x="4" y="2158"/>
                  </a:lnTo>
                  <a:lnTo>
                    <a:pt x="0" y="2034"/>
                  </a:lnTo>
                  <a:lnTo>
                    <a:pt x="4" y="1911"/>
                  </a:lnTo>
                  <a:lnTo>
                    <a:pt x="14" y="1789"/>
                  </a:lnTo>
                  <a:lnTo>
                    <a:pt x="32" y="1669"/>
                  </a:lnTo>
                  <a:lnTo>
                    <a:pt x="57" y="1551"/>
                  </a:lnTo>
                  <a:lnTo>
                    <a:pt x="88" y="1437"/>
                  </a:lnTo>
                  <a:lnTo>
                    <a:pt x="127" y="1325"/>
                  </a:lnTo>
                  <a:lnTo>
                    <a:pt x="172" y="1217"/>
                  </a:lnTo>
                  <a:lnTo>
                    <a:pt x="222" y="1111"/>
                  </a:lnTo>
                  <a:lnTo>
                    <a:pt x="278" y="1008"/>
                  </a:lnTo>
                  <a:lnTo>
                    <a:pt x="340" y="910"/>
                  </a:lnTo>
                  <a:lnTo>
                    <a:pt x="406" y="815"/>
                  </a:lnTo>
                  <a:lnTo>
                    <a:pt x="478" y="724"/>
                  </a:lnTo>
                  <a:lnTo>
                    <a:pt x="556" y="638"/>
                  </a:lnTo>
                  <a:lnTo>
                    <a:pt x="638" y="556"/>
                  </a:lnTo>
                  <a:lnTo>
                    <a:pt x="725" y="479"/>
                  </a:lnTo>
                  <a:lnTo>
                    <a:pt x="815" y="407"/>
                  </a:lnTo>
                  <a:lnTo>
                    <a:pt x="911" y="340"/>
                  </a:lnTo>
                  <a:lnTo>
                    <a:pt x="1009" y="279"/>
                  </a:lnTo>
                  <a:lnTo>
                    <a:pt x="1111" y="223"/>
                  </a:lnTo>
                  <a:lnTo>
                    <a:pt x="1217" y="172"/>
                  </a:lnTo>
                  <a:lnTo>
                    <a:pt x="1325" y="129"/>
                  </a:lnTo>
                  <a:lnTo>
                    <a:pt x="1438" y="90"/>
                  </a:lnTo>
                  <a:lnTo>
                    <a:pt x="1553" y="59"/>
                  </a:lnTo>
                  <a:lnTo>
                    <a:pt x="1671" y="34"/>
                  </a:lnTo>
                  <a:lnTo>
                    <a:pt x="1790" y="15"/>
                  </a:lnTo>
                  <a:lnTo>
                    <a:pt x="1912" y="4"/>
                  </a:lnTo>
                  <a:lnTo>
                    <a:pt x="2037" y="0"/>
                  </a:lnTo>
                  <a:close/>
                </a:path>
              </a:pathLst>
            </a:custGeom>
            <a:grpFill/>
            <a:ln w="0">
              <a:solidFill>
                <a:schemeClr val="bg1">
                  <a:lumMod val="95000"/>
                </a:schemeClr>
              </a:solidFill>
              <a:prstDash val="solid"/>
              <a:round/>
              <a:headEnd/>
              <a:tailEnd/>
            </a:ln>
          </p:spPr>
          <p:txBody>
            <a:bodyPr vert="horz" wrap="square" lIns="91427" tIns="45713" rIns="91427" bIns="45713" numCol="1" anchor="t" anchorCtr="0" compatLnSpc="1">
              <a:prstTxWarp prst="textNoShape">
                <a:avLst/>
              </a:prstTxWarp>
            </a:bodyPr>
            <a:lstStyle/>
            <a:p>
              <a:pPr defTabSz="932563"/>
              <a:endParaRPr lang="en-GB">
                <a:solidFill>
                  <a:srgbClr val="505050"/>
                </a:solidFill>
                <a:latin typeface="微软雅黑" panose="020B0503020204020204" pitchFamily="34" charset="-122"/>
                <a:ea typeface="微软雅黑" panose="020B0503020204020204" pitchFamily="34" charset="-122"/>
              </a:endParaRPr>
            </a:p>
          </p:txBody>
        </p:sp>
      </p:grpSp>
      <p:sp>
        <p:nvSpPr>
          <p:cNvPr id="28" name="Freeform 58">
            <a:extLst>
              <a:ext uri="{FF2B5EF4-FFF2-40B4-BE49-F238E27FC236}">
                <a16:creationId xmlns:a16="http://schemas.microsoft.com/office/drawing/2014/main" xmlns="" id="{A99006CF-8C83-490E-9FB1-DFA8B5BB51F1}"/>
              </a:ext>
            </a:extLst>
          </p:cNvPr>
          <p:cNvSpPr>
            <a:spLocks noChangeAspect="1" noEditPoints="1"/>
          </p:cNvSpPr>
          <p:nvPr/>
        </p:nvSpPr>
        <p:spPr bwMode="black">
          <a:xfrm>
            <a:off x="8012722" y="3818044"/>
            <a:ext cx="488944" cy="485000"/>
          </a:xfrm>
          <a:custGeom>
            <a:avLst/>
            <a:gdLst>
              <a:gd name="T0" fmla="*/ 75 w 150"/>
              <a:gd name="T1" fmla="*/ 9 h 149"/>
              <a:gd name="T2" fmla="*/ 10 w 150"/>
              <a:gd name="T3" fmla="*/ 75 h 149"/>
              <a:gd name="T4" fmla="*/ 75 w 150"/>
              <a:gd name="T5" fmla="*/ 140 h 149"/>
              <a:gd name="T6" fmla="*/ 141 w 150"/>
              <a:gd name="T7" fmla="*/ 75 h 149"/>
              <a:gd name="T8" fmla="*/ 75 w 150"/>
              <a:gd name="T9" fmla="*/ 9 h 149"/>
              <a:gd name="T10" fmla="*/ 75 w 150"/>
              <a:gd name="T11" fmla="*/ 0 h 149"/>
              <a:gd name="T12" fmla="*/ 150 w 150"/>
              <a:gd name="T13" fmla="*/ 75 h 149"/>
              <a:gd name="T14" fmla="*/ 75 w 150"/>
              <a:gd name="T15" fmla="*/ 149 h 149"/>
              <a:gd name="T16" fmla="*/ 0 w 150"/>
              <a:gd name="T17" fmla="*/ 75 h 149"/>
              <a:gd name="T18" fmla="*/ 75 w 150"/>
              <a:gd name="T19" fmla="*/ 0 h 149"/>
              <a:gd name="T20" fmla="*/ 67 w 150"/>
              <a:gd name="T21" fmla="*/ 53 h 149"/>
              <a:gd name="T22" fmla="*/ 76 w 150"/>
              <a:gd name="T23" fmla="*/ 51 h 149"/>
              <a:gd name="T24" fmla="*/ 84 w 150"/>
              <a:gd name="T25" fmla="*/ 53 h 149"/>
              <a:gd name="T26" fmla="*/ 86 w 150"/>
              <a:gd name="T27" fmla="*/ 64 h 149"/>
              <a:gd name="T28" fmla="*/ 86 w 150"/>
              <a:gd name="T29" fmla="*/ 66 h 149"/>
              <a:gd name="T30" fmla="*/ 86 w 150"/>
              <a:gd name="T31" fmla="*/ 68 h 149"/>
              <a:gd name="T32" fmla="*/ 65 w 150"/>
              <a:gd name="T33" fmla="*/ 68 h 149"/>
              <a:gd name="T34" fmla="*/ 65 w 150"/>
              <a:gd name="T35" fmla="*/ 66 h 149"/>
              <a:gd name="T36" fmla="*/ 65 w 150"/>
              <a:gd name="T37" fmla="*/ 63 h 149"/>
              <a:gd name="T38" fmla="*/ 67 w 150"/>
              <a:gd name="T39" fmla="*/ 53 h 149"/>
              <a:gd name="T40" fmla="*/ 95 w 150"/>
              <a:gd name="T41" fmla="*/ 69 h 149"/>
              <a:gd name="T42" fmla="*/ 95 w 150"/>
              <a:gd name="T43" fmla="*/ 66 h 149"/>
              <a:gd name="T44" fmla="*/ 95 w 150"/>
              <a:gd name="T45" fmla="*/ 64 h 149"/>
              <a:gd name="T46" fmla="*/ 91 w 150"/>
              <a:gd name="T47" fmla="*/ 46 h 149"/>
              <a:gd name="T48" fmla="*/ 76 w 150"/>
              <a:gd name="T49" fmla="*/ 41 h 149"/>
              <a:gd name="T50" fmla="*/ 60 w 150"/>
              <a:gd name="T51" fmla="*/ 46 h 149"/>
              <a:gd name="T52" fmla="*/ 56 w 150"/>
              <a:gd name="T53" fmla="*/ 64 h 149"/>
              <a:gd name="T54" fmla="*/ 56 w 150"/>
              <a:gd name="T55" fmla="*/ 66 h 149"/>
              <a:gd name="T56" fmla="*/ 56 w 150"/>
              <a:gd name="T57" fmla="*/ 68 h 149"/>
              <a:gd name="T58" fmla="*/ 51 w 150"/>
              <a:gd name="T59" fmla="*/ 73 h 149"/>
              <a:gd name="T60" fmla="*/ 51 w 150"/>
              <a:gd name="T61" fmla="*/ 103 h 149"/>
              <a:gd name="T62" fmla="*/ 57 w 150"/>
              <a:gd name="T63" fmla="*/ 108 h 149"/>
              <a:gd name="T64" fmla="*/ 94 w 150"/>
              <a:gd name="T65" fmla="*/ 108 h 149"/>
              <a:gd name="T66" fmla="*/ 99 w 150"/>
              <a:gd name="T67" fmla="*/ 103 h 149"/>
              <a:gd name="T68" fmla="*/ 99 w 150"/>
              <a:gd name="T69" fmla="*/ 73 h 149"/>
              <a:gd name="T70" fmla="*/ 95 w 150"/>
              <a:gd name="T71" fmla="*/ 6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0" h="149">
                <a:moveTo>
                  <a:pt x="75" y="9"/>
                </a:moveTo>
                <a:cubicBezTo>
                  <a:pt x="39" y="9"/>
                  <a:pt x="10" y="38"/>
                  <a:pt x="10" y="75"/>
                </a:cubicBezTo>
                <a:cubicBezTo>
                  <a:pt x="10" y="111"/>
                  <a:pt x="39" y="140"/>
                  <a:pt x="75" y="140"/>
                </a:cubicBezTo>
                <a:cubicBezTo>
                  <a:pt x="111" y="140"/>
                  <a:pt x="141" y="111"/>
                  <a:pt x="141" y="75"/>
                </a:cubicBezTo>
                <a:cubicBezTo>
                  <a:pt x="141" y="38"/>
                  <a:pt x="111" y="9"/>
                  <a:pt x="75" y="9"/>
                </a:cubicBezTo>
                <a:moveTo>
                  <a:pt x="75" y="0"/>
                </a:moveTo>
                <a:cubicBezTo>
                  <a:pt x="117" y="0"/>
                  <a:pt x="150" y="33"/>
                  <a:pt x="150" y="75"/>
                </a:cubicBezTo>
                <a:cubicBezTo>
                  <a:pt x="150" y="116"/>
                  <a:pt x="117" y="149"/>
                  <a:pt x="75" y="149"/>
                </a:cubicBezTo>
                <a:cubicBezTo>
                  <a:pt x="34" y="149"/>
                  <a:pt x="0" y="116"/>
                  <a:pt x="0" y="75"/>
                </a:cubicBezTo>
                <a:cubicBezTo>
                  <a:pt x="0" y="33"/>
                  <a:pt x="34" y="0"/>
                  <a:pt x="75" y="0"/>
                </a:cubicBezTo>
                <a:moveTo>
                  <a:pt x="67" y="53"/>
                </a:moveTo>
                <a:cubicBezTo>
                  <a:pt x="68" y="51"/>
                  <a:pt x="71" y="51"/>
                  <a:pt x="76" y="51"/>
                </a:cubicBezTo>
                <a:cubicBezTo>
                  <a:pt x="80" y="51"/>
                  <a:pt x="83" y="51"/>
                  <a:pt x="84" y="53"/>
                </a:cubicBezTo>
                <a:cubicBezTo>
                  <a:pt x="86" y="54"/>
                  <a:pt x="86" y="59"/>
                  <a:pt x="86" y="64"/>
                </a:cubicBezTo>
                <a:cubicBezTo>
                  <a:pt x="86" y="66"/>
                  <a:pt x="86" y="66"/>
                  <a:pt x="86" y="66"/>
                </a:cubicBezTo>
                <a:cubicBezTo>
                  <a:pt x="86" y="67"/>
                  <a:pt x="86" y="68"/>
                  <a:pt x="86" y="68"/>
                </a:cubicBezTo>
                <a:cubicBezTo>
                  <a:pt x="65" y="68"/>
                  <a:pt x="65" y="68"/>
                  <a:pt x="65" y="68"/>
                </a:cubicBezTo>
                <a:cubicBezTo>
                  <a:pt x="65" y="68"/>
                  <a:pt x="65" y="67"/>
                  <a:pt x="65" y="66"/>
                </a:cubicBezTo>
                <a:cubicBezTo>
                  <a:pt x="65" y="63"/>
                  <a:pt x="65" y="63"/>
                  <a:pt x="65" y="63"/>
                </a:cubicBezTo>
                <a:cubicBezTo>
                  <a:pt x="65" y="58"/>
                  <a:pt x="65" y="54"/>
                  <a:pt x="67" y="53"/>
                </a:cubicBezTo>
                <a:moveTo>
                  <a:pt x="95" y="69"/>
                </a:moveTo>
                <a:cubicBezTo>
                  <a:pt x="95" y="68"/>
                  <a:pt x="95" y="67"/>
                  <a:pt x="95" y="66"/>
                </a:cubicBezTo>
                <a:cubicBezTo>
                  <a:pt x="95" y="64"/>
                  <a:pt x="95" y="64"/>
                  <a:pt x="95" y="64"/>
                </a:cubicBezTo>
                <a:cubicBezTo>
                  <a:pt x="95" y="57"/>
                  <a:pt x="95" y="51"/>
                  <a:pt x="91" y="46"/>
                </a:cubicBezTo>
                <a:cubicBezTo>
                  <a:pt x="88" y="43"/>
                  <a:pt x="83" y="41"/>
                  <a:pt x="76" y="41"/>
                </a:cubicBezTo>
                <a:cubicBezTo>
                  <a:pt x="68" y="41"/>
                  <a:pt x="63" y="43"/>
                  <a:pt x="60" y="46"/>
                </a:cubicBezTo>
                <a:cubicBezTo>
                  <a:pt x="56" y="51"/>
                  <a:pt x="56" y="57"/>
                  <a:pt x="56" y="64"/>
                </a:cubicBezTo>
                <a:cubicBezTo>
                  <a:pt x="56" y="66"/>
                  <a:pt x="56" y="66"/>
                  <a:pt x="56" y="66"/>
                </a:cubicBezTo>
                <a:cubicBezTo>
                  <a:pt x="56" y="67"/>
                  <a:pt x="56" y="68"/>
                  <a:pt x="56" y="68"/>
                </a:cubicBezTo>
                <a:cubicBezTo>
                  <a:pt x="53" y="69"/>
                  <a:pt x="51" y="71"/>
                  <a:pt x="51" y="73"/>
                </a:cubicBezTo>
                <a:cubicBezTo>
                  <a:pt x="51" y="103"/>
                  <a:pt x="51" y="103"/>
                  <a:pt x="51" y="103"/>
                </a:cubicBezTo>
                <a:cubicBezTo>
                  <a:pt x="51" y="106"/>
                  <a:pt x="54" y="108"/>
                  <a:pt x="57" y="108"/>
                </a:cubicBezTo>
                <a:cubicBezTo>
                  <a:pt x="94" y="108"/>
                  <a:pt x="94" y="108"/>
                  <a:pt x="94" y="108"/>
                </a:cubicBezTo>
                <a:cubicBezTo>
                  <a:pt x="97" y="108"/>
                  <a:pt x="99" y="106"/>
                  <a:pt x="99" y="103"/>
                </a:cubicBezTo>
                <a:cubicBezTo>
                  <a:pt x="99" y="73"/>
                  <a:pt x="99" y="73"/>
                  <a:pt x="99" y="73"/>
                </a:cubicBezTo>
                <a:cubicBezTo>
                  <a:pt x="99" y="71"/>
                  <a:pt x="97" y="69"/>
                  <a:pt x="95" y="69"/>
                </a:cubicBezTo>
              </a:path>
            </a:pathLst>
          </a:custGeom>
          <a:solidFill>
            <a:schemeClr val="bg1">
              <a:lumMod val="95000"/>
            </a:schemeClr>
          </a:solidFill>
          <a:ln w="9525">
            <a:solidFill>
              <a:schemeClr val="bg1">
                <a:lumMod val="95000"/>
              </a:schemeClr>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dirty="0">
              <a:solidFill>
                <a:srgbClr val="FFFFFF"/>
              </a:solidFill>
              <a:latin typeface="微软雅黑" panose="020B0503020204020204" pitchFamily="34" charset="-122"/>
              <a:ea typeface="微软雅黑" panose="020B0503020204020204" pitchFamily="34" charset="-122"/>
            </a:endParaRPr>
          </a:p>
        </p:txBody>
      </p:sp>
      <p:grpSp>
        <p:nvGrpSpPr>
          <p:cNvPr id="29" name="Group 6">
            <a:extLst>
              <a:ext uri="{FF2B5EF4-FFF2-40B4-BE49-F238E27FC236}">
                <a16:creationId xmlns:a16="http://schemas.microsoft.com/office/drawing/2014/main" xmlns="" id="{B7D3BBC8-D11E-4662-B812-47CB7192F73A}"/>
              </a:ext>
            </a:extLst>
          </p:cNvPr>
          <p:cNvGrpSpPr/>
          <p:nvPr/>
        </p:nvGrpSpPr>
        <p:grpSpPr>
          <a:xfrm>
            <a:off x="5861225" y="2406026"/>
            <a:ext cx="422863" cy="506863"/>
            <a:chOff x="6432216" y="1933575"/>
            <a:chExt cx="984250" cy="1371600"/>
          </a:xfrm>
        </p:grpSpPr>
        <p:sp>
          <p:nvSpPr>
            <p:cNvPr id="30" name="Freeform 6">
              <a:extLst>
                <a:ext uri="{FF2B5EF4-FFF2-40B4-BE49-F238E27FC236}">
                  <a16:creationId xmlns:a16="http://schemas.microsoft.com/office/drawing/2014/main" xmlns="" id="{0DD2D11F-FF6E-4FF6-84BB-82EF1ACC6B12}"/>
                </a:ext>
              </a:extLst>
            </p:cNvPr>
            <p:cNvSpPr>
              <a:spLocks noEditPoints="1"/>
            </p:cNvSpPr>
            <p:nvPr/>
          </p:nvSpPr>
          <p:spPr bwMode="auto">
            <a:xfrm>
              <a:off x="6714791" y="1933575"/>
              <a:ext cx="701675" cy="1371600"/>
            </a:xfrm>
            <a:custGeom>
              <a:avLst/>
              <a:gdLst>
                <a:gd name="T0" fmla="*/ 1547 w 1766"/>
                <a:gd name="T1" fmla="*/ 3217 h 3458"/>
                <a:gd name="T2" fmla="*/ 195 w 1766"/>
                <a:gd name="T3" fmla="*/ 3054 h 3458"/>
                <a:gd name="T4" fmla="*/ 195 w 1766"/>
                <a:gd name="T5" fmla="*/ 3240 h 3458"/>
                <a:gd name="T6" fmla="*/ 218 w 1766"/>
                <a:gd name="T7" fmla="*/ 2908 h 3458"/>
                <a:gd name="T8" fmla="*/ 218 w 1766"/>
                <a:gd name="T9" fmla="*/ 2724 h 3458"/>
                <a:gd name="T10" fmla="*/ 489 w 1766"/>
                <a:gd name="T11" fmla="*/ 2931 h 3458"/>
                <a:gd name="T12" fmla="*/ 314 w 1766"/>
                <a:gd name="T13" fmla="*/ 2348 h 3458"/>
                <a:gd name="T14" fmla="*/ 195 w 1766"/>
                <a:gd name="T15" fmla="*/ 2578 h 3458"/>
                <a:gd name="T16" fmla="*/ 218 w 1766"/>
                <a:gd name="T17" fmla="*/ 2556 h 3458"/>
                <a:gd name="T18" fmla="*/ 316 w 1766"/>
                <a:gd name="T19" fmla="*/ 2372 h 3458"/>
                <a:gd name="T20" fmla="*/ 22 w 1766"/>
                <a:gd name="T21" fmla="*/ 1204 h 3458"/>
                <a:gd name="T22" fmla="*/ 0 w 1766"/>
                <a:gd name="T23" fmla="*/ 1204 h 3458"/>
                <a:gd name="T24" fmla="*/ 1547 w 1766"/>
                <a:gd name="T25" fmla="*/ 775 h 3458"/>
                <a:gd name="T26" fmla="*/ 195 w 1766"/>
                <a:gd name="T27" fmla="*/ 595 h 3458"/>
                <a:gd name="T28" fmla="*/ 195 w 1766"/>
                <a:gd name="T29" fmla="*/ 797 h 3458"/>
                <a:gd name="T30" fmla="*/ 218 w 1766"/>
                <a:gd name="T31" fmla="*/ 429 h 3458"/>
                <a:gd name="T32" fmla="*/ 218 w 1766"/>
                <a:gd name="T33" fmla="*/ 288 h 3458"/>
                <a:gd name="T34" fmla="*/ 1569 w 1766"/>
                <a:gd name="T35" fmla="*/ 452 h 3458"/>
                <a:gd name="T36" fmla="*/ 243 w 1766"/>
                <a:gd name="T37" fmla="*/ 0 h 3458"/>
                <a:gd name="T38" fmla="*/ 1599 w 1766"/>
                <a:gd name="T39" fmla="*/ 12 h 3458"/>
                <a:gd name="T40" fmla="*/ 1694 w 1766"/>
                <a:gd name="T41" fmla="*/ 64 h 3458"/>
                <a:gd name="T42" fmla="*/ 1753 w 1766"/>
                <a:gd name="T43" fmla="*/ 149 h 3458"/>
                <a:gd name="T44" fmla="*/ 1766 w 1766"/>
                <a:gd name="T45" fmla="*/ 3241 h 3458"/>
                <a:gd name="T46" fmla="*/ 1739 w 1766"/>
                <a:gd name="T47" fmla="*/ 3340 h 3458"/>
                <a:gd name="T48" fmla="*/ 1666 w 1766"/>
                <a:gd name="T49" fmla="*/ 3416 h 3458"/>
                <a:gd name="T50" fmla="*/ 1562 w 1766"/>
                <a:gd name="T51" fmla="*/ 3455 h 3458"/>
                <a:gd name="T52" fmla="*/ 204 w 1766"/>
                <a:gd name="T53" fmla="*/ 3455 h 3458"/>
                <a:gd name="T54" fmla="*/ 100 w 1766"/>
                <a:gd name="T55" fmla="*/ 3416 h 3458"/>
                <a:gd name="T56" fmla="*/ 27 w 1766"/>
                <a:gd name="T57" fmla="*/ 3340 h 3458"/>
                <a:gd name="T58" fmla="*/ 0 w 1766"/>
                <a:gd name="T59" fmla="*/ 3241 h 3458"/>
                <a:gd name="T60" fmla="*/ 22 w 1766"/>
                <a:gd name="T61" fmla="*/ 3241 h 3458"/>
                <a:gd name="T62" fmla="*/ 47 w 1766"/>
                <a:gd name="T63" fmla="*/ 3330 h 3458"/>
                <a:gd name="T64" fmla="*/ 112 w 1766"/>
                <a:gd name="T65" fmla="*/ 3398 h 3458"/>
                <a:gd name="T66" fmla="*/ 207 w 1766"/>
                <a:gd name="T67" fmla="*/ 3433 h 3458"/>
                <a:gd name="T68" fmla="*/ 1558 w 1766"/>
                <a:gd name="T69" fmla="*/ 3433 h 3458"/>
                <a:gd name="T70" fmla="*/ 1652 w 1766"/>
                <a:gd name="T71" fmla="*/ 3398 h 3458"/>
                <a:gd name="T72" fmla="*/ 1719 w 1766"/>
                <a:gd name="T73" fmla="*/ 3330 h 3458"/>
                <a:gd name="T74" fmla="*/ 1743 w 1766"/>
                <a:gd name="T75" fmla="*/ 3241 h 3458"/>
                <a:gd name="T76" fmla="*/ 1731 w 1766"/>
                <a:gd name="T77" fmla="*/ 156 h 3458"/>
                <a:gd name="T78" fmla="*/ 1678 w 1766"/>
                <a:gd name="T79" fmla="*/ 80 h 3458"/>
                <a:gd name="T80" fmla="*/ 1591 w 1766"/>
                <a:gd name="T81" fmla="*/ 33 h 3458"/>
                <a:gd name="T82" fmla="*/ 243 w 1766"/>
                <a:gd name="T83" fmla="*/ 23 h 3458"/>
                <a:gd name="T84" fmla="*/ 142 w 1766"/>
                <a:gd name="T85" fmla="*/ 45 h 3458"/>
                <a:gd name="T86" fmla="*/ 65 w 1766"/>
                <a:gd name="T87" fmla="*/ 103 h 3458"/>
                <a:gd name="T88" fmla="*/ 25 w 1766"/>
                <a:gd name="T89" fmla="*/ 186 h 3458"/>
                <a:gd name="T90" fmla="*/ 0 w 1766"/>
                <a:gd name="T91" fmla="*/ 1011 h 3458"/>
                <a:gd name="T92" fmla="*/ 12 w 1766"/>
                <a:gd name="T93" fmla="*/ 149 h 3458"/>
                <a:gd name="T94" fmla="*/ 71 w 1766"/>
                <a:gd name="T95" fmla="*/ 64 h 3458"/>
                <a:gd name="T96" fmla="*/ 166 w 1766"/>
                <a:gd name="T97" fmla="*/ 12 h 3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66" h="3458">
                  <a:moveTo>
                    <a:pt x="218" y="3076"/>
                  </a:moveTo>
                  <a:lnTo>
                    <a:pt x="218" y="3217"/>
                  </a:lnTo>
                  <a:lnTo>
                    <a:pt x="1547" y="3217"/>
                  </a:lnTo>
                  <a:lnTo>
                    <a:pt x="1547" y="3076"/>
                  </a:lnTo>
                  <a:lnTo>
                    <a:pt x="218" y="3076"/>
                  </a:lnTo>
                  <a:close/>
                  <a:moveTo>
                    <a:pt x="195" y="3054"/>
                  </a:moveTo>
                  <a:lnTo>
                    <a:pt x="1569" y="3054"/>
                  </a:lnTo>
                  <a:lnTo>
                    <a:pt x="1569" y="3240"/>
                  </a:lnTo>
                  <a:lnTo>
                    <a:pt x="195" y="3240"/>
                  </a:lnTo>
                  <a:lnTo>
                    <a:pt x="195" y="3054"/>
                  </a:lnTo>
                  <a:close/>
                  <a:moveTo>
                    <a:pt x="218" y="2724"/>
                  </a:moveTo>
                  <a:lnTo>
                    <a:pt x="218" y="2908"/>
                  </a:lnTo>
                  <a:lnTo>
                    <a:pt x="465" y="2908"/>
                  </a:lnTo>
                  <a:lnTo>
                    <a:pt x="465" y="2724"/>
                  </a:lnTo>
                  <a:lnTo>
                    <a:pt x="218" y="2724"/>
                  </a:lnTo>
                  <a:close/>
                  <a:moveTo>
                    <a:pt x="195" y="2701"/>
                  </a:moveTo>
                  <a:lnTo>
                    <a:pt x="489" y="2701"/>
                  </a:lnTo>
                  <a:lnTo>
                    <a:pt x="489" y="2931"/>
                  </a:lnTo>
                  <a:lnTo>
                    <a:pt x="195" y="2931"/>
                  </a:lnTo>
                  <a:lnTo>
                    <a:pt x="195" y="2701"/>
                  </a:lnTo>
                  <a:close/>
                  <a:moveTo>
                    <a:pt x="314" y="2348"/>
                  </a:moveTo>
                  <a:lnTo>
                    <a:pt x="489" y="2348"/>
                  </a:lnTo>
                  <a:lnTo>
                    <a:pt x="489" y="2578"/>
                  </a:lnTo>
                  <a:lnTo>
                    <a:pt x="195" y="2578"/>
                  </a:lnTo>
                  <a:lnTo>
                    <a:pt x="195" y="2445"/>
                  </a:lnTo>
                  <a:lnTo>
                    <a:pt x="218" y="2445"/>
                  </a:lnTo>
                  <a:lnTo>
                    <a:pt x="218" y="2556"/>
                  </a:lnTo>
                  <a:lnTo>
                    <a:pt x="465" y="2556"/>
                  </a:lnTo>
                  <a:lnTo>
                    <a:pt x="465" y="2372"/>
                  </a:lnTo>
                  <a:lnTo>
                    <a:pt x="316" y="2372"/>
                  </a:lnTo>
                  <a:lnTo>
                    <a:pt x="314" y="2348"/>
                  </a:lnTo>
                  <a:close/>
                  <a:moveTo>
                    <a:pt x="0" y="1204"/>
                  </a:moveTo>
                  <a:lnTo>
                    <a:pt x="22" y="1204"/>
                  </a:lnTo>
                  <a:lnTo>
                    <a:pt x="22" y="1558"/>
                  </a:lnTo>
                  <a:lnTo>
                    <a:pt x="0" y="1558"/>
                  </a:lnTo>
                  <a:lnTo>
                    <a:pt x="0" y="1204"/>
                  </a:lnTo>
                  <a:close/>
                  <a:moveTo>
                    <a:pt x="218" y="618"/>
                  </a:moveTo>
                  <a:lnTo>
                    <a:pt x="218" y="775"/>
                  </a:lnTo>
                  <a:lnTo>
                    <a:pt x="1547" y="775"/>
                  </a:lnTo>
                  <a:lnTo>
                    <a:pt x="1547" y="618"/>
                  </a:lnTo>
                  <a:lnTo>
                    <a:pt x="218" y="618"/>
                  </a:lnTo>
                  <a:close/>
                  <a:moveTo>
                    <a:pt x="195" y="595"/>
                  </a:moveTo>
                  <a:lnTo>
                    <a:pt x="1569" y="595"/>
                  </a:lnTo>
                  <a:lnTo>
                    <a:pt x="1569" y="797"/>
                  </a:lnTo>
                  <a:lnTo>
                    <a:pt x="195" y="797"/>
                  </a:lnTo>
                  <a:lnTo>
                    <a:pt x="195" y="595"/>
                  </a:lnTo>
                  <a:close/>
                  <a:moveTo>
                    <a:pt x="218" y="288"/>
                  </a:moveTo>
                  <a:lnTo>
                    <a:pt x="218" y="429"/>
                  </a:lnTo>
                  <a:lnTo>
                    <a:pt x="1547" y="429"/>
                  </a:lnTo>
                  <a:lnTo>
                    <a:pt x="1547" y="288"/>
                  </a:lnTo>
                  <a:lnTo>
                    <a:pt x="218" y="288"/>
                  </a:lnTo>
                  <a:close/>
                  <a:moveTo>
                    <a:pt x="195" y="265"/>
                  </a:moveTo>
                  <a:lnTo>
                    <a:pt x="1569" y="265"/>
                  </a:lnTo>
                  <a:lnTo>
                    <a:pt x="1569" y="452"/>
                  </a:lnTo>
                  <a:lnTo>
                    <a:pt x="195" y="452"/>
                  </a:lnTo>
                  <a:lnTo>
                    <a:pt x="195" y="265"/>
                  </a:lnTo>
                  <a:close/>
                  <a:moveTo>
                    <a:pt x="243" y="0"/>
                  </a:moveTo>
                  <a:lnTo>
                    <a:pt x="1522" y="0"/>
                  </a:lnTo>
                  <a:lnTo>
                    <a:pt x="1562" y="3"/>
                  </a:lnTo>
                  <a:lnTo>
                    <a:pt x="1599" y="12"/>
                  </a:lnTo>
                  <a:lnTo>
                    <a:pt x="1635" y="24"/>
                  </a:lnTo>
                  <a:lnTo>
                    <a:pt x="1666" y="42"/>
                  </a:lnTo>
                  <a:lnTo>
                    <a:pt x="1694" y="64"/>
                  </a:lnTo>
                  <a:lnTo>
                    <a:pt x="1719" y="90"/>
                  </a:lnTo>
                  <a:lnTo>
                    <a:pt x="1739" y="118"/>
                  </a:lnTo>
                  <a:lnTo>
                    <a:pt x="1753" y="149"/>
                  </a:lnTo>
                  <a:lnTo>
                    <a:pt x="1763" y="182"/>
                  </a:lnTo>
                  <a:lnTo>
                    <a:pt x="1766" y="218"/>
                  </a:lnTo>
                  <a:lnTo>
                    <a:pt x="1766" y="3241"/>
                  </a:lnTo>
                  <a:lnTo>
                    <a:pt x="1763" y="3276"/>
                  </a:lnTo>
                  <a:lnTo>
                    <a:pt x="1753" y="3310"/>
                  </a:lnTo>
                  <a:lnTo>
                    <a:pt x="1739" y="3340"/>
                  </a:lnTo>
                  <a:lnTo>
                    <a:pt x="1719" y="3369"/>
                  </a:lnTo>
                  <a:lnTo>
                    <a:pt x="1694" y="3394"/>
                  </a:lnTo>
                  <a:lnTo>
                    <a:pt x="1666" y="3416"/>
                  </a:lnTo>
                  <a:lnTo>
                    <a:pt x="1635" y="3434"/>
                  </a:lnTo>
                  <a:lnTo>
                    <a:pt x="1599" y="3446"/>
                  </a:lnTo>
                  <a:lnTo>
                    <a:pt x="1562" y="3455"/>
                  </a:lnTo>
                  <a:lnTo>
                    <a:pt x="1522" y="3458"/>
                  </a:lnTo>
                  <a:lnTo>
                    <a:pt x="243" y="3458"/>
                  </a:lnTo>
                  <a:lnTo>
                    <a:pt x="204" y="3455"/>
                  </a:lnTo>
                  <a:lnTo>
                    <a:pt x="166" y="3446"/>
                  </a:lnTo>
                  <a:lnTo>
                    <a:pt x="131" y="3434"/>
                  </a:lnTo>
                  <a:lnTo>
                    <a:pt x="100" y="3416"/>
                  </a:lnTo>
                  <a:lnTo>
                    <a:pt x="71" y="3394"/>
                  </a:lnTo>
                  <a:lnTo>
                    <a:pt x="46" y="3369"/>
                  </a:lnTo>
                  <a:lnTo>
                    <a:pt x="27" y="3340"/>
                  </a:lnTo>
                  <a:lnTo>
                    <a:pt x="12" y="3310"/>
                  </a:lnTo>
                  <a:lnTo>
                    <a:pt x="3" y="3276"/>
                  </a:lnTo>
                  <a:lnTo>
                    <a:pt x="0" y="3241"/>
                  </a:lnTo>
                  <a:lnTo>
                    <a:pt x="0" y="2408"/>
                  </a:lnTo>
                  <a:lnTo>
                    <a:pt x="22" y="2408"/>
                  </a:lnTo>
                  <a:lnTo>
                    <a:pt x="22" y="3241"/>
                  </a:lnTo>
                  <a:lnTo>
                    <a:pt x="25" y="3272"/>
                  </a:lnTo>
                  <a:lnTo>
                    <a:pt x="33" y="3303"/>
                  </a:lnTo>
                  <a:lnTo>
                    <a:pt x="47" y="3330"/>
                  </a:lnTo>
                  <a:lnTo>
                    <a:pt x="65" y="3356"/>
                  </a:lnTo>
                  <a:lnTo>
                    <a:pt x="87" y="3378"/>
                  </a:lnTo>
                  <a:lnTo>
                    <a:pt x="112" y="3398"/>
                  </a:lnTo>
                  <a:lnTo>
                    <a:pt x="142" y="3414"/>
                  </a:lnTo>
                  <a:lnTo>
                    <a:pt x="173" y="3425"/>
                  </a:lnTo>
                  <a:lnTo>
                    <a:pt x="207" y="3433"/>
                  </a:lnTo>
                  <a:lnTo>
                    <a:pt x="243" y="3435"/>
                  </a:lnTo>
                  <a:lnTo>
                    <a:pt x="1522" y="3435"/>
                  </a:lnTo>
                  <a:lnTo>
                    <a:pt x="1558" y="3433"/>
                  </a:lnTo>
                  <a:lnTo>
                    <a:pt x="1591" y="3425"/>
                  </a:lnTo>
                  <a:lnTo>
                    <a:pt x="1624" y="3414"/>
                  </a:lnTo>
                  <a:lnTo>
                    <a:pt x="1652" y="3398"/>
                  </a:lnTo>
                  <a:lnTo>
                    <a:pt x="1678" y="3378"/>
                  </a:lnTo>
                  <a:lnTo>
                    <a:pt x="1700" y="3356"/>
                  </a:lnTo>
                  <a:lnTo>
                    <a:pt x="1719" y="3330"/>
                  </a:lnTo>
                  <a:lnTo>
                    <a:pt x="1731" y="3303"/>
                  </a:lnTo>
                  <a:lnTo>
                    <a:pt x="1740" y="3272"/>
                  </a:lnTo>
                  <a:lnTo>
                    <a:pt x="1743" y="3241"/>
                  </a:lnTo>
                  <a:lnTo>
                    <a:pt x="1743" y="218"/>
                  </a:lnTo>
                  <a:lnTo>
                    <a:pt x="1740" y="186"/>
                  </a:lnTo>
                  <a:lnTo>
                    <a:pt x="1731" y="156"/>
                  </a:lnTo>
                  <a:lnTo>
                    <a:pt x="1719" y="128"/>
                  </a:lnTo>
                  <a:lnTo>
                    <a:pt x="1700" y="103"/>
                  </a:lnTo>
                  <a:lnTo>
                    <a:pt x="1678" y="80"/>
                  </a:lnTo>
                  <a:lnTo>
                    <a:pt x="1652" y="61"/>
                  </a:lnTo>
                  <a:lnTo>
                    <a:pt x="1624" y="45"/>
                  </a:lnTo>
                  <a:lnTo>
                    <a:pt x="1591" y="33"/>
                  </a:lnTo>
                  <a:lnTo>
                    <a:pt x="1558" y="25"/>
                  </a:lnTo>
                  <a:lnTo>
                    <a:pt x="1522" y="23"/>
                  </a:lnTo>
                  <a:lnTo>
                    <a:pt x="243" y="23"/>
                  </a:lnTo>
                  <a:lnTo>
                    <a:pt x="207" y="25"/>
                  </a:lnTo>
                  <a:lnTo>
                    <a:pt x="173" y="33"/>
                  </a:lnTo>
                  <a:lnTo>
                    <a:pt x="142" y="45"/>
                  </a:lnTo>
                  <a:lnTo>
                    <a:pt x="112" y="61"/>
                  </a:lnTo>
                  <a:lnTo>
                    <a:pt x="87" y="80"/>
                  </a:lnTo>
                  <a:lnTo>
                    <a:pt x="65" y="103"/>
                  </a:lnTo>
                  <a:lnTo>
                    <a:pt x="47" y="128"/>
                  </a:lnTo>
                  <a:lnTo>
                    <a:pt x="33" y="156"/>
                  </a:lnTo>
                  <a:lnTo>
                    <a:pt x="25" y="186"/>
                  </a:lnTo>
                  <a:lnTo>
                    <a:pt x="22" y="218"/>
                  </a:lnTo>
                  <a:lnTo>
                    <a:pt x="22" y="1011"/>
                  </a:lnTo>
                  <a:lnTo>
                    <a:pt x="0" y="1011"/>
                  </a:lnTo>
                  <a:lnTo>
                    <a:pt x="0" y="218"/>
                  </a:lnTo>
                  <a:lnTo>
                    <a:pt x="3" y="182"/>
                  </a:lnTo>
                  <a:lnTo>
                    <a:pt x="12" y="149"/>
                  </a:lnTo>
                  <a:lnTo>
                    <a:pt x="27" y="118"/>
                  </a:lnTo>
                  <a:lnTo>
                    <a:pt x="46" y="90"/>
                  </a:lnTo>
                  <a:lnTo>
                    <a:pt x="71" y="64"/>
                  </a:lnTo>
                  <a:lnTo>
                    <a:pt x="100" y="42"/>
                  </a:lnTo>
                  <a:lnTo>
                    <a:pt x="131" y="24"/>
                  </a:lnTo>
                  <a:lnTo>
                    <a:pt x="166" y="12"/>
                  </a:lnTo>
                  <a:lnTo>
                    <a:pt x="204" y="3"/>
                  </a:lnTo>
                  <a:lnTo>
                    <a:pt x="243" y="0"/>
                  </a:lnTo>
                  <a:close/>
                </a:path>
              </a:pathLst>
            </a:custGeom>
            <a:solidFill>
              <a:srgbClr val="FFFFFF"/>
            </a:solidFill>
            <a:ln w="0">
              <a:solidFill>
                <a:schemeClr val="bg1">
                  <a:lumMod val="95000"/>
                </a:schemeClr>
              </a:solidFill>
              <a:prstDash val="solid"/>
              <a:round/>
              <a:headEnd/>
              <a:tailEnd/>
            </a:ln>
          </p:spPr>
          <p:txBody>
            <a:bodyPr vert="horz" wrap="square" lIns="91427" tIns="45713" rIns="91427" bIns="45713" numCol="1" anchor="t" anchorCtr="0" compatLnSpc="1">
              <a:prstTxWarp prst="textNoShape">
                <a:avLst/>
              </a:prstTxWarp>
            </a:bodyPr>
            <a:lstStyle/>
            <a:p>
              <a:pPr defTabSz="932563"/>
              <a:endParaRPr lang="en-GB">
                <a:solidFill>
                  <a:srgbClr val="505050"/>
                </a:solidFill>
                <a:latin typeface="微软雅黑" panose="020B0503020204020204" pitchFamily="34" charset="-122"/>
                <a:ea typeface="微软雅黑" panose="020B0503020204020204" pitchFamily="34" charset="-122"/>
              </a:endParaRPr>
            </a:p>
          </p:txBody>
        </p:sp>
        <p:sp>
          <p:nvSpPr>
            <p:cNvPr id="31" name="Freeform 7">
              <a:extLst>
                <a:ext uri="{FF2B5EF4-FFF2-40B4-BE49-F238E27FC236}">
                  <a16:creationId xmlns:a16="http://schemas.microsoft.com/office/drawing/2014/main" xmlns="" id="{8D280BB9-6CE0-45D4-BA9B-B0CA64555A6E}"/>
                </a:ext>
              </a:extLst>
            </p:cNvPr>
            <p:cNvSpPr>
              <a:spLocks noEditPoints="1"/>
            </p:cNvSpPr>
            <p:nvPr/>
          </p:nvSpPr>
          <p:spPr bwMode="auto">
            <a:xfrm>
              <a:off x="6432216" y="2325688"/>
              <a:ext cx="476250" cy="587375"/>
            </a:xfrm>
            <a:custGeom>
              <a:avLst/>
              <a:gdLst>
                <a:gd name="T0" fmla="*/ 630 w 1202"/>
                <a:gd name="T1" fmla="*/ 234 h 1478"/>
                <a:gd name="T2" fmla="*/ 596 w 1202"/>
                <a:gd name="T3" fmla="*/ 255 h 1478"/>
                <a:gd name="T4" fmla="*/ 555 w 1202"/>
                <a:gd name="T5" fmla="*/ 347 h 1478"/>
                <a:gd name="T6" fmla="*/ 927 w 1202"/>
                <a:gd name="T7" fmla="*/ 616 h 1478"/>
                <a:gd name="T8" fmla="*/ 967 w 1202"/>
                <a:gd name="T9" fmla="*/ 468 h 1478"/>
                <a:gd name="T10" fmla="*/ 981 w 1202"/>
                <a:gd name="T11" fmla="*/ 375 h 1478"/>
                <a:gd name="T12" fmla="*/ 965 w 1202"/>
                <a:gd name="T13" fmla="*/ 331 h 1478"/>
                <a:gd name="T14" fmla="*/ 935 w 1202"/>
                <a:gd name="T15" fmla="*/ 292 h 1478"/>
                <a:gd name="T16" fmla="*/ 846 w 1202"/>
                <a:gd name="T17" fmla="*/ 258 h 1478"/>
                <a:gd name="T18" fmla="*/ 721 w 1202"/>
                <a:gd name="T19" fmla="*/ 226 h 1478"/>
                <a:gd name="T20" fmla="*/ 697 w 1202"/>
                <a:gd name="T21" fmla="*/ 199 h 1478"/>
                <a:gd name="T22" fmla="*/ 824 w 1202"/>
                <a:gd name="T23" fmla="*/ 229 h 1478"/>
                <a:gd name="T24" fmla="*/ 930 w 1202"/>
                <a:gd name="T25" fmla="*/ 264 h 1478"/>
                <a:gd name="T26" fmla="*/ 985 w 1202"/>
                <a:gd name="T27" fmla="*/ 319 h 1478"/>
                <a:gd name="T28" fmla="*/ 1004 w 1202"/>
                <a:gd name="T29" fmla="*/ 390 h 1478"/>
                <a:gd name="T30" fmla="*/ 984 w 1202"/>
                <a:gd name="T31" fmla="*/ 495 h 1478"/>
                <a:gd name="T32" fmla="*/ 484 w 1202"/>
                <a:gd name="T33" fmla="*/ 517 h 1478"/>
                <a:gd name="T34" fmla="*/ 541 w 1202"/>
                <a:gd name="T35" fmla="*/ 314 h 1478"/>
                <a:gd name="T36" fmla="*/ 586 w 1202"/>
                <a:gd name="T37" fmla="*/ 233 h 1478"/>
                <a:gd name="T38" fmla="*/ 651 w 1202"/>
                <a:gd name="T39" fmla="*/ 199 h 1478"/>
                <a:gd name="T40" fmla="*/ 592 w 1202"/>
                <a:gd name="T41" fmla="*/ 32 h 1478"/>
                <a:gd name="T42" fmla="*/ 463 w 1202"/>
                <a:gd name="T43" fmla="*/ 106 h 1478"/>
                <a:gd name="T44" fmla="*/ 389 w 1202"/>
                <a:gd name="T45" fmla="*/ 230 h 1478"/>
                <a:gd name="T46" fmla="*/ 342 w 1202"/>
                <a:gd name="T47" fmla="*/ 380 h 1478"/>
                <a:gd name="T48" fmla="*/ 253 w 1202"/>
                <a:gd name="T49" fmla="*/ 477 h 1478"/>
                <a:gd name="T50" fmla="*/ 190 w 1202"/>
                <a:gd name="T51" fmla="*/ 529 h 1478"/>
                <a:gd name="T52" fmla="*/ 31 w 1202"/>
                <a:gd name="T53" fmla="*/ 1172 h 1478"/>
                <a:gd name="T54" fmla="*/ 92 w 1202"/>
                <a:gd name="T55" fmla="*/ 1228 h 1478"/>
                <a:gd name="T56" fmla="*/ 920 w 1202"/>
                <a:gd name="T57" fmla="*/ 1456 h 1478"/>
                <a:gd name="T58" fmla="*/ 973 w 1202"/>
                <a:gd name="T59" fmla="*/ 1438 h 1478"/>
                <a:gd name="T60" fmla="*/ 1169 w 1202"/>
                <a:gd name="T61" fmla="*/ 802 h 1478"/>
                <a:gd name="T62" fmla="*/ 1147 w 1202"/>
                <a:gd name="T63" fmla="*/ 734 h 1478"/>
                <a:gd name="T64" fmla="*/ 1134 w 1202"/>
                <a:gd name="T65" fmla="*/ 601 h 1478"/>
                <a:gd name="T66" fmla="*/ 1176 w 1202"/>
                <a:gd name="T67" fmla="*/ 411 h 1478"/>
                <a:gd name="T68" fmla="*/ 1150 w 1202"/>
                <a:gd name="T69" fmla="*/ 233 h 1478"/>
                <a:gd name="T70" fmla="*/ 1022 w 1202"/>
                <a:gd name="T71" fmla="*/ 114 h 1478"/>
                <a:gd name="T72" fmla="*/ 820 w 1202"/>
                <a:gd name="T73" fmla="*/ 40 h 1478"/>
                <a:gd name="T74" fmla="*/ 678 w 1202"/>
                <a:gd name="T75" fmla="*/ 0 h 1478"/>
                <a:gd name="T76" fmla="*/ 880 w 1202"/>
                <a:gd name="T77" fmla="*/ 32 h 1478"/>
                <a:gd name="T78" fmla="*/ 1056 w 1202"/>
                <a:gd name="T79" fmla="*/ 109 h 1478"/>
                <a:gd name="T80" fmla="*/ 1170 w 1202"/>
                <a:gd name="T81" fmla="*/ 222 h 1478"/>
                <a:gd name="T82" fmla="*/ 1202 w 1202"/>
                <a:gd name="T83" fmla="*/ 348 h 1478"/>
                <a:gd name="T84" fmla="*/ 1181 w 1202"/>
                <a:gd name="T85" fmla="*/ 518 h 1478"/>
                <a:gd name="T86" fmla="*/ 1149 w 1202"/>
                <a:gd name="T87" fmla="*/ 706 h 1478"/>
                <a:gd name="T88" fmla="*/ 1191 w 1202"/>
                <a:gd name="T89" fmla="*/ 771 h 1478"/>
                <a:gd name="T90" fmla="*/ 1018 w 1202"/>
                <a:gd name="T91" fmla="*/ 1419 h 1478"/>
                <a:gd name="T92" fmla="*/ 944 w 1202"/>
                <a:gd name="T93" fmla="*/ 1476 h 1478"/>
                <a:gd name="T94" fmla="*/ 880 w 1202"/>
                <a:gd name="T95" fmla="*/ 1473 h 1478"/>
                <a:gd name="T96" fmla="*/ 40 w 1202"/>
                <a:gd name="T97" fmla="*/ 1221 h 1478"/>
                <a:gd name="T98" fmla="*/ 0 w 1202"/>
                <a:gd name="T99" fmla="*/ 1134 h 1478"/>
                <a:gd name="T100" fmla="*/ 188 w 1202"/>
                <a:gd name="T101" fmla="*/ 489 h 1478"/>
                <a:gd name="T102" fmla="*/ 272 w 1202"/>
                <a:gd name="T103" fmla="*/ 448 h 1478"/>
                <a:gd name="T104" fmla="*/ 343 w 1202"/>
                <a:gd name="T105" fmla="*/ 293 h 1478"/>
                <a:gd name="T106" fmla="*/ 403 w 1202"/>
                <a:gd name="T107" fmla="*/ 150 h 1478"/>
                <a:gd name="T108" fmla="*/ 507 w 1202"/>
                <a:gd name="T109" fmla="*/ 38 h 1478"/>
                <a:gd name="T110" fmla="*/ 630 w 1202"/>
                <a:gd name="T111" fmla="*/ 2 h 1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02" h="1478">
                  <a:moveTo>
                    <a:pt x="673" y="220"/>
                  </a:moveTo>
                  <a:lnTo>
                    <a:pt x="655" y="222"/>
                  </a:lnTo>
                  <a:lnTo>
                    <a:pt x="641" y="226"/>
                  </a:lnTo>
                  <a:lnTo>
                    <a:pt x="630" y="234"/>
                  </a:lnTo>
                  <a:lnTo>
                    <a:pt x="628" y="237"/>
                  </a:lnTo>
                  <a:lnTo>
                    <a:pt x="623" y="237"/>
                  </a:lnTo>
                  <a:lnTo>
                    <a:pt x="609" y="244"/>
                  </a:lnTo>
                  <a:lnTo>
                    <a:pt x="596" y="255"/>
                  </a:lnTo>
                  <a:lnTo>
                    <a:pt x="584" y="271"/>
                  </a:lnTo>
                  <a:lnTo>
                    <a:pt x="574" y="293"/>
                  </a:lnTo>
                  <a:lnTo>
                    <a:pt x="564" y="318"/>
                  </a:lnTo>
                  <a:lnTo>
                    <a:pt x="555" y="347"/>
                  </a:lnTo>
                  <a:lnTo>
                    <a:pt x="546" y="378"/>
                  </a:lnTo>
                  <a:lnTo>
                    <a:pt x="536" y="413"/>
                  </a:lnTo>
                  <a:lnTo>
                    <a:pt x="512" y="501"/>
                  </a:lnTo>
                  <a:lnTo>
                    <a:pt x="927" y="616"/>
                  </a:lnTo>
                  <a:lnTo>
                    <a:pt x="946" y="548"/>
                  </a:lnTo>
                  <a:lnTo>
                    <a:pt x="953" y="522"/>
                  </a:lnTo>
                  <a:lnTo>
                    <a:pt x="961" y="495"/>
                  </a:lnTo>
                  <a:lnTo>
                    <a:pt x="967" y="468"/>
                  </a:lnTo>
                  <a:lnTo>
                    <a:pt x="973" y="442"/>
                  </a:lnTo>
                  <a:lnTo>
                    <a:pt x="978" y="418"/>
                  </a:lnTo>
                  <a:lnTo>
                    <a:pt x="980" y="396"/>
                  </a:lnTo>
                  <a:lnTo>
                    <a:pt x="981" y="375"/>
                  </a:lnTo>
                  <a:lnTo>
                    <a:pt x="980" y="358"/>
                  </a:lnTo>
                  <a:lnTo>
                    <a:pt x="974" y="343"/>
                  </a:lnTo>
                  <a:lnTo>
                    <a:pt x="967" y="334"/>
                  </a:lnTo>
                  <a:lnTo>
                    <a:pt x="965" y="331"/>
                  </a:lnTo>
                  <a:lnTo>
                    <a:pt x="964" y="328"/>
                  </a:lnTo>
                  <a:lnTo>
                    <a:pt x="958" y="314"/>
                  </a:lnTo>
                  <a:lnTo>
                    <a:pt x="948" y="302"/>
                  </a:lnTo>
                  <a:lnTo>
                    <a:pt x="935" y="292"/>
                  </a:lnTo>
                  <a:lnTo>
                    <a:pt x="917" y="283"/>
                  </a:lnTo>
                  <a:lnTo>
                    <a:pt x="896" y="274"/>
                  </a:lnTo>
                  <a:lnTo>
                    <a:pt x="871" y="267"/>
                  </a:lnTo>
                  <a:lnTo>
                    <a:pt x="846" y="258"/>
                  </a:lnTo>
                  <a:lnTo>
                    <a:pt x="818" y="251"/>
                  </a:lnTo>
                  <a:lnTo>
                    <a:pt x="782" y="241"/>
                  </a:lnTo>
                  <a:lnTo>
                    <a:pt x="750" y="232"/>
                  </a:lnTo>
                  <a:lnTo>
                    <a:pt x="721" y="226"/>
                  </a:lnTo>
                  <a:lnTo>
                    <a:pt x="695" y="222"/>
                  </a:lnTo>
                  <a:lnTo>
                    <a:pt x="673" y="220"/>
                  </a:lnTo>
                  <a:close/>
                  <a:moveTo>
                    <a:pt x="673" y="196"/>
                  </a:moveTo>
                  <a:lnTo>
                    <a:pt x="697" y="199"/>
                  </a:lnTo>
                  <a:lnTo>
                    <a:pt x="723" y="203"/>
                  </a:lnTo>
                  <a:lnTo>
                    <a:pt x="753" y="209"/>
                  </a:lnTo>
                  <a:lnTo>
                    <a:pt x="786" y="218"/>
                  </a:lnTo>
                  <a:lnTo>
                    <a:pt x="824" y="229"/>
                  </a:lnTo>
                  <a:lnTo>
                    <a:pt x="854" y="237"/>
                  </a:lnTo>
                  <a:lnTo>
                    <a:pt x="882" y="246"/>
                  </a:lnTo>
                  <a:lnTo>
                    <a:pt x="907" y="254"/>
                  </a:lnTo>
                  <a:lnTo>
                    <a:pt x="930" y="264"/>
                  </a:lnTo>
                  <a:lnTo>
                    <a:pt x="950" y="275"/>
                  </a:lnTo>
                  <a:lnTo>
                    <a:pt x="966" y="288"/>
                  </a:lnTo>
                  <a:lnTo>
                    <a:pt x="978" y="302"/>
                  </a:lnTo>
                  <a:lnTo>
                    <a:pt x="985" y="319"/>
                  </a:lnTo>
                  <a:lnTo>
                    <a:pt x="994" y="332"/>
                  </a:lnTo>
                  <a:lnTo>
                    <a:pt x="1001" y="349"/>
                  </a:lnTo>
                  <a:lnTo>
                    <a:pt x="1004" y="368"/>
                  </a:lnTo>
                  <a:lnTo>
                    <a:pt x="1004" y="390"/>
                  </a:lnTo>
                  <a:lnTo>
                    <a:pt x="1001" y="413"/>
                  </a:lnTo>
                  <a:lnTo>
                    <a:pt x="997" y="439"/>
                  </a:lnTo>
                  <a:lnTo>
                    <a:pt x="991" y="466"/>
                  </a:lnTo>
                  <a:lnTo>
                    <a:pt x="984" y="495"/>
                  </a:lnTo>
                  <a:lnTo>
                    <a:pt x="977" y="524"/>
                  </a:lnTo>
                  <a:lnTo>
                    <a:pt x="968" y="554"/>
                  </a:lnTo>
                  <a:lnTo>
                    <a:pt x="943" y="645"/>
                  </a:lnTo>
                  <a:lnTo>
                    <a:pt x="484" y="517"/>
                  </a:lnTo>
                  <a:lnTo>
                    <a:pt x="514" y="406"/>
                  </a:lnTo>
                  <a:lnTo>
                    <a:pt x="523" y="373"/>
                  </a:lnTo>
                  <a:lnTo>
                    <a:pt x="533" y="342"/>
                  </a:lnTo>
                  <a:lnTo>
                    <a:pt x="541" y="314"/>
                  </a:lnTo>
                  <a:lnTo>
                    <a:pt x="551" y="289"/>
                  </a:lnTo>
                  <a:lnTo>
                    <a:pt x="561" y="267"/>
                  </a:lnTo>
                  <a:lnTo>
                    <a:pt x="573" y="248"/>
                  </a:lnTo>
                  <a:lnTo>
                    <a:pt x="586" y="233"/>
                  </a:lnTo>
                  <a:lnTo>
                    <a:pt x="599" y="223"/>
                  </a:lnTo>
                  <a:lnTo>
                    <a:pt x="616" y="216"/>
                  </a:lnTo>
                  <a:lnTo>
                    <a:pt x="632" y="206"/>
                  </a:lnTo>
                  <a:lnTo>
                    <a:pt x="651" y="199"/>
                  </a:lnTo>
                  <a:lnTo>
                    <a:pt x="673" y="196"/>
                  </a:lnTo>
                  <a:close/>
                  <a:moveTo>
                    <a:pt x="678" y="22"/>
                  </a:moveTo>
                  <a:lnTo>
                    <a:pt x="633" y="25"/>
                  </a:lnTo>
                  <a:lnTo>
                    <a:pt x="592" y="32"/>
                  </a:lnTo>
                  <a:lnTo>
                    <a:pt x="554" y="42"/>
                  </a:lnTo>
                  <a:lnTo>
                    <a:pt x="519" y="57"/>
                  </a:lnTo>
                  <a:lnTo>
                    <a:pt x="489" y="80"/>
                  </a:lnTo>
                  <a:lnTo>
                    <a:pt x="463" y="106"/>
                  </a:lnTo>
                  <a:lnTo>
                    <a:pt x="440" y="133"/>
                  </a:lnTo>
                  <a:lnTo>
                    <a:pt x="420" y="164"/>
                  </a:lnTo>
                  <a:lnTo>
                    <a:pt x="404" y="195"/>
                  </a:lnTo>
                  <a:lnTo>
                    <a:pt x="389" y="230"/>
                  </a:lnTo>
                  <a:lnTo>
                    <a:pt x="376" y="265"/>
                  </a:lnTo>
                  <a:lnTo>
                    <a:pt x="365" y="302"/>
                  </a:lnTo>
                  <a:lnTo>
                    <a:pt x="353" y="340"/>
                  </a:lnTo>
                  <a:lnTo>
                    <a:pt x="342" y="380"/>
                  </a:lnTo>
                  <a:lnTo>
                    <a:pt x="317" y="467"/>
                  </a:lnTo>
                  <a:lnTo>
                    <a:pt x="309" y="467"/>
                  </a:lnTo>
                  <a:lnTo>
                    <a:pt x="280" y="470"/>
                  </a:lnTo>
                  <a:lnTo>
                    <a:pt x="253" y="477"/>
                  </a:lnTo>
                  <a:lnTo>
                    <a:pt x="230" y="486"/>
                  </a:lnTo>
                  <a:lnTo>
                    <a:pt x="211" y="498"/>
                  </a:lnTo>
                  <a:lnTo>
                    <a:pt x="199" y="512"/>
                  </a:lnTo>
                  <a:lnTo>
                    <a:pt x="190" y="529"/>
                  </a:lnTo>
                  <a:lnTo>
                    <a:pt x="26" y="1117"/>
                  </a:lnTo>
                  <a:lnTo>
                    <a:pt x="23" y="1135"/>
                  </a:lnTo>
                  <a:lnTo>
                    <a:pt x="25" y="1154"/>
                  </a:lnTo>
                  <a:lnTo>
                    <a:pt x="31" y="1172"/>
                  </a:lnTo>
                  <a:lnTo>
                    <a:pt x="42" y="1188"/>
                  </a:lnTo>
                  <a:lnTo>
                    <a:pt x="56" y="1204"/>
                  </a:lnTo>
                  <a:lnTo>
                    <a:pt x="72" y="1218"/>
                  </a:lnTo>
                  <a:lnTo>
                    <a:pt x="92" y="1228"/>
                  </a:lnTo>
                  <a:lnTo>
                    <a:pt x="113" y="1236"/>
                  </a:lnTo>
                  <a:lnTo>
                    <a:pt x="886" y="1451"/>
                  </a:lnTo>
                  <a:lnTo>
                    <a:pt x="903" y="1455"/>
                  </a:lnTo>
                  <a:lnTo>
                    <a:pt x="920" y="1456"/>
                  </a:lnTo>
                  <a:lnTo>
                    <a:pt x="920" y="1456"/>
                  </a:lnTo>
                  <a:lnTo>
                    <a:pt x="940" y="1454"/>
                  </a:lnTo>
                  <a:lnTo>
                    <a:pt x="958" y="1448"/>
                  </a:lnTo>
                  <a:lnTo>
                    <a:pt x="973" y="1438"/>
                  </a:lnTo>
                  <a:lnTo>
                    <a:pt x="986" y="1425"/>
                  </a:lnTo>
                  <a:lnTo>
                    <a:pt x="998" y="1409"/>
                  </a:lnTo>
                  <a:lnTo>
                    <a:pt x="1005" y="1389"/>
                  </a:lnTo>
                  <a:lnTo>
                    <a:pt x="1169" y="802"/>
                  </a:lnTo>
                  <a:lnTo>
                    <a:pt x="1170" y="784"/>
                  </a:lnTo>
                  <a:lnTo>
                    <a:pt x="1167" y="766"/>
                  </a:lnTo>
                  <a:lnTo>
                    <a:pt x="1158" y="749"/>
                  </a:lnTo>
                  <a:lnTo>
                    <a:pt x="1147" y="734"/>
                  </a:lnTo>
                  <a:lnTo>
                    <a:pt x="1132" y="721"/>
                  </a:lnTo>
                  <a:lnTo>
                    <a:pt x="1114" y="714"/>
                  </a:lnTo>
                  <a:lnTo>
                    <a:pt x="1104" y="711"/>
                  </a:lnTo>
                  <a:lnTo>
                    <a:pt x="1134" y="601"/>
                  </a:lnTo>
                  <a:lnTo>
                    <a:pt x="1148" y="551"/>
                  </a:lnTo>
                  <a:lnTo>
                    <a:pt x="1161" y="504"/>
                  </a:lnTo>
                  <a:lnTo>
                    <a:pt x="1170" y="457"/>
                  </a:lnTo>
                  <a:lnTo>
                    <a:pt x="1176" y="411"/>
                  </a:lnTo>
                  <a:lnTo>
                    <a:pt x="1178" y="367"/>
                  </a:lnTo>
                  <a:lnTo>
                    <a:pt x="1176" y="321"/>
                  </a:lnTo>
                  <a:lnTo>
                    <a:pt x="1167" y="277"/>
                  </a:lnTo>
                  <a:lnTo>
                    <a:pt x="1150" y="233"/>
                  </a:lnTo>
                  <a:lnTo>
                    <a:pt x="1127" y="200"/>
                  </a:lnTo>
                  <a:lnTo>
                    <a:pt x="1096" y="169"/>
                  </a:lnTo>
                  <a:lnTo>
                    <a:pt x="1062" y="140"/>
                  </a:lnTo>
                  <a:lnTo>
                    <a:pt x="1022" y="114"/>
                  </a:lnTo>
                  <a:lnTo>
                    <a:pt x="977" y="90"/>
                  </a:lnTo>
                  <a:lnTo>
                    <a:pt x="927" y="70"/>
                  </a:lnTo>
                  <a:lnTo>
                    <a:pt x="874" y="53"/>
                  </a:lnTo>
                  <a:lnTo>
                    <a:pt x="820" y="40"/>
                  </a:lnTo>
                  <a:lnTo>
                    <a:pt x="769" y="31"/>
                  </a:lnTo>
                  <a:lnTo>
                    <a:pt x="722" y="24"/>
                  </a:lnTo>
                  <a:lnTo>
                    <a:pt x="678" y="22"/>
                  </a:lnTo>
                  <a:close/>
                  <a:moveTo>
                    <a:pt x="678" y="0"/>
                  </a:moveTo>
                  <a:lnTo>
                    <a:pt x="724" y="2"/>
                  </a:lnTo>
                  <a:lnTo>
                    <a:pt x="773" y="8"/>
                  </a:lnTo>
                  <a:lnTo>
                    <a:pt x="825" y="18"/>
                  </a:lnTo>
                  <a:lnTo>
                    <a:pt x="880" y="32"/>
                  </a:lnTo>
                  <a:lnTo>
                    <a:pt x="929" y="46"/>
                  </a:lnTo>
                  <a:lnTo>
                    <a:pt x="976" y="65"/>
                  </a:lnTo>
                  <a:lnTo>
                    <a:pt x="1018" y="86"/>
                  </a:lnTo>
                  <a:lnTo>
                    <a:pt x="1056" y="109"/>
                  </a:lnTo>
                  <a:lnTo>
                    <a:pt x="1091" y="135"/>
                  </a:lnTo>
                  <a:lnTo>
                    <a:pt x="1122" y="162"/>
                  </a:lnTo>
                  <a:lnTo>
                    <a:pt x="1148" y="191"/>
                  </a:lnTo>
                  <a:lnTo>
                    <a:pt x="1170" y="222"/>
                  </a:lnTo>
                  <a:lnTo>
                    <a:pt x="1171" y="223"/>
                  </a:lnTo>
                  <a:lnTo>
                    <a:pt x="1187" y="265"/>
                  </a:lnTo>
                  <a:lnTo>
                    <a:pt x="1196" y="307"/>
                  </a:lnTo>
                  <a:lnTo>
                    <a:pt x="1202" y="348"/>
                  </a:lnTo>
                  <a:lnTo>
                    <a:pt x="1202" y="390"/>
                  </a:lnTo>
                  <a:lnTo>
                    <a:pt x="1197" y="432"/>
                  </a:lnTo>
                  <a:lnTo>
                    <a:pt x="1190" y="474"/>
                  </a:lnTo>
                  <a:lnTo>
                    <a:pt x="1181" y="518"/>
                  </a:lnTo>
                  <a:lnTo>
                    <a:pt x="1169" y="562"/>
                  </a:lnTo>
                  <a:lnTo>
                    <a:pt x="1156" y="607"/>
                  </a:lnTo>
                  <a:lnTo>
                    <a:pt x="1132" y="696"/>
                  </a:lnTo>
                  <a:lnTo>
                    <a:pt x="1149" y="706"/>
                  </a:lnTo>
                  <a:lnTo>
                    <a:pt x="1164" y="718"/>
                  </a:lnTo>
                  <a:lnTo>
                    <a:pt x="1176" y="735"/>
                  </a:lnTo>
                  <a:lnTo>
                    <a:pt x="1186" y="752"/>
                  </a:lnTo>
                  <a:lnTo>
                    <a:pt x="1191" y="771"/>
                  </a:lnTo>
                  <a:lnTo>
                    <a:pt x="1193" y="790"/>
                  </a:lnTo>
                  <a:lnTo>
                    <a:pt x="1191" y="808"/>
                  </a:lnTo>
                  <a:lnTo>
                    <a:pt x="1027" y="1395"/>
                  </a:lnTo>
                  <a:lnTo>
                    <a:pt x="1018" y="1419"/>
                  </a:lnTo>
                  <a:lnTo>
                    <a:pt x="1004" y="1440"/>
                  </a:lnTo>
                  <a:lnTo>
                    <a:pt x="987" y="1456"/>
                  </a:lnTo>
                  <a:lnTo>
                    <a:pt x="967" y="1469"/>
                  </a:lnTo>
                  <a:lnTo>
                    <a:pt x="944" y="1476"/>
                  </a:lnTo>
                  <a:lnTo>
                    <a:pt x="920" y="1478"/>
                  </a:lnTo>
                  <a:lnTo>
                    <a:pt x="920" y="1478"/>
                  </a:lnTo>
                  <a:lnTo>
                    <a:pt x="900" y="1477"/>
                  </a:lnTo>
                  <a:lnTo>
                    <a:pt x="880" y="1473"/>
                  </a:lnTo>
                  <a:lnTo>
                    <a:pt x="107" y="1258"/>
                  </a:lnTo>
                  <a:lnTo>
                    <a:pt x="83" y="1248"/>
                  </a:lnTo>
                  <a:lnTo>
                    <a:pt x="60" y="1236"/>
                  </a:lnTo>
                  <a:lnTo>
                    <a:pt x="40" y="1221"/>
                  </a:lnTo>
                  <a:lnTo>
                    <a:pt x="24" y="1203"/>
                  </a:lnTo>
                  <a:lnTo>
                    <a:pt x="10" y="1181"/>
                  </a:lnTo>
                  <a:lnTo>
                    <a:pt x="2" y="1158"/>
                  </a:lnTo>
                  <a:lnTo>
                    <a:pt x="0" y="1134"/>
                  </a:lnTo>
                  <a:lnTo>
                    <a:pt x="4" y="1111"/>
                  </a:lnTo>
                  <a:lnTo>
                    <a:pt x="168" y="523"/>
                  </a:lnTo>
                  <a:lnTo>
                    <a:pt x="176" y="505"/>
                  </a:lnTo>
                  <a:lnTo>
                    <a:pt x="188" y="489"/>
                  </a:lnTo>
                  <a:lnTo>
                    <a:pt x="204" y="476"/>
                  </a:lnTo>
                  <a:lnTo>
                    <a:pt x="223" y="464"/>
                  </a:lnTo>
                  <a:lnTo>
                    <a:pt x="246" y="455"/>
                  </a:lnTo>
                  <a:lnTo>
                    <a:pt x="272" y="448"/>
                  </a:lnTo>
                  <a:lnTo>
                    <a:pt x="300" y="445"/>
                  </a:lnTo>
                  <a:lnTo>
                    <a:pt x="320" y="374"/>
                  </a:lnTo>
                  <a:lnTo>
                    <a:pt x="331" y="333"/>
                  </a:lnTo>
                  <a:lnTo>
                    <a:pt x="343" y="293"/>
                  </a:lnTo>
                  <a:lnTo>
                    <a:pt x="355" y="255"/>
                  </a:lnTo>
                  <a:lnTo>
                    <a:pt x="369" y="218"/>
                  </a:lnTo>
                  <a:lnTo>
                    <a:pt x="385" y="183"/>
                  </a:lnTo>
                  <a:lnTo>
                    <a:pt x="403" y="150"/>
                  </a:lnTo>
                  <a:lnTo>
                    <a:pt x="423" y="119"/>
                  </a:lnTo>
                  <a:lnTo>
                    <a:pt x="447" y="89"/>
                  </a:lnTo>
                  <a:lnTo>
                    <a:pt x="475" y="62"/>
                  </a:lnTo>
                  <a:lnTo>
                    <a:pt x="507" y="38"/>
                  </a:lnTo>
                  <a:lnTo>
                    <a:pt x="508" y="37"/>
                  </a:lnTo>
                  <a:lnTo>
                    <a:pt x="546" y="21"/>
                  </a:lnTo>
                  <a:lnTo>
                    <a:pt x="586" y="10"/>
                  </a:lnTo>
                  <a:lnTo>
                    <a:pt x="630" y="2"/>
                  </a:lnTo>
                  <a:lnTo>
                    <a:pt x="678" y="0"/>
                  </a:lnTo>
                  <a:close/>
                </a:path>
              </a:pathLst>
            </a:custGeom>
            <a:solidFill>
              <a:srgbClr val="FFFFFF"/>
            </a:solidFill>
            <a:ln w="0">
              <a:solidFill>
                <a:schemeClr val="bg1">
                  <a:lumMod val="95000"/>
                </a:schemeClr>
              </a:solidFill>
              <a:prstDash val="solid"/>
              <a:round/>
              <a:headEnd/>
              <a:tailEnd/>
            </a:ln>
          </p:spPr>
          <p:txBody>
            <a:bodyPr vert="horz" wrap="square" lIns="91427" tIns="45713" rIns="91427" bIns="45713" numCol="1" anchor="t" anchorCtr="0" compatLnSpc="1">
              <a:prstTxWarp prst="textNoShape">
                <a:avLst/>
              </a:prstTxWarp>
            </a:bodyPr>
            <a:lstStyle/>
            <a:p>
              <a:pPr defTabSz="932563"/>
              <a:endParaRPr lang="en-GB">
                <a:solidFill>
                  <a:srgbClr val="505050"/>
                </a:solidFill>
                <a:latin typeface="微软雅黑" panose="020B0503020204020204" pitchFamily="34" charset="-122"/>
                <a:ea typeface="微软雅黑" panose="020B0503020204020204" pitchFamily="34" charset="-122"/>
              </a:endParaRPr>
            </a:p>
          </p:txBody>
        </p:sp>
      </p:grpSp>
      <p:sp>
        <p:nvSpPr>
          <p:cNvPr id="32" name="TextBox 93">
            <a:extLst>
              <a:ext uri="{FF2B5EF4-FFF2-40B4-BE49-F238E27FC236}">
                <a16:creationId xmlns:a16="http://schemas.microsoft.com/office/drawing/2014/main" xmlns="" id="{9DF8E504-E3D9-4716-8E1A-AE446EA336BD}"/>
              </a:ext>
            </a:extLst>
          </p:cNvPr>
          <p:cNvSpPr txBox="1"/>
          <p:nvPr/>
        </p:nvSpPr>
        <p:spPr>
          <a:xfrm>
            <a:off x="3466563" y="2917131"/>
            <a:ext cx="1005403"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插入标签</a:t>
            </a:r>
          </a:p>
        </p:txBody>
      </p:sp>
      <p:sp>
        <p:nvSpPr>
          <p:cNvPr id="33" name="TextBox 94">
            <a:extLst>
              <a:ext uri="{FF2B5EF4-FFF2-40B4-BE49-F238E27FC236}">
                <a16:creationId xmlns:a16="http://schemas.microsoft.com/office/drawing/2014/main" xmlns="" id="{F04E8F63-FC50-4B7E-B1C2-73D4827CA47E}"/>
              </a:ext>
            </a:extLst>
          </p:cNvPr>
          <p:cNvSpPr txBox="1"/>
          <p:nvPr/>
        </p:nvSpPr>
        <p:spPr>
          <a:xfrm>
            <a:off x="7789474" y="2917131"/>
            <a:ext cx="1005403"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插入标签</a:t>
            </a:r>
          </a:p>
        </p:txBody>
      </p:sp>
      <p:sp>
        <p:nvSpPr>
          <p:cNvPr id="34" name="TextBox 95">
            <a:extLst>
              <a:ext uri="{FF2B5EF4-FFF2-40B4-BE49-F238E27FC236}">
                <a16:creationId xmlns:a16="http://schemas.microsoft.com/office/drawing/2014/main" xmlns="" id="{80C29F1C-12D8-47DD-9EDA-84B4B553932F}"/>
              </a:ext>
            </a:extLst>
          </p:cNvPr>
          <p:cNvSpPr txBox="1"/>
          <p:nvPr/>
        </p:nvSpPr>
        <p:spPr>
          <a:xfrm>
            <a:off x="5614430" y="3640963"/>
            <a:ext cx="1005403"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插入标签</a:t>
            </a:r>
          </a:p>
        </p:txBody>
      </p:sp>
    </p:spTree>
    <p:extLst>
      <p:ext uri="{BB962C8B-B14F-4D97-AF65-F5344CB8AC3E}">
        <p14:creationId xmlns:p14="http://schemas.microsoft.com/office/powerpoint/2010/main" val="25729100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eelOff"/>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16" presetClass="entr" presetSubtype="37"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arn(outVertical)">
                                      <p:cBhvr>
                                        <p:cTn id="31" dur="500"/>
                                        <p:tgtEl>
                                          <p:spTgt spid="11"/>
                                        </p:tgtEl>
                                      </p:cBhvr>
                                    </p:animEffect>
                                  </p:childTnLst>
                                </p:cTn>
                              </p:par>
                              <p:par>
                                <p:cTn id="32" presetID="16" presetClass="entr" presetSubtype="37" fill="hold" grpId="0" nodeType="with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barn(outVertical)">
                                      <p:cBhvr>
                                        <p:cTn id="34" dur="500"/>
                                        <p:tgtEl>
                                          <p:spTgt spid="34"/>
                                        </p:tgtEl>
                                      </p:cBhvr>
                                    </p:animEffect>
                                  </p:childTnLst>
                                </p:cTn>
                              </p:par>
                              <p:par>
                                <p:cTn id="35" presetID="16" presetClass="entr" presetSubtype="37"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barn(outVertical)">
                                      <p:cBhvr>
                                        <p:cTn id="37" dur="500"/>
                                        <p:tgtEl>
                                          <p:spTgt spid="32"/>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barn(outVertical)">
                                      <p:cBhvr>
                                        <p:cTn id="40" dur="500"/>
                                        <p:tgtEl>
                                          <p:spTgt spid="33"/>
                                        </p:tgtEl>
                                      </p:cBhvr>
                                    </p:animEffect>
                                  </p:childTnLst>
                                </p:cTn>
                              </p:par>
                            </p:childTnLst>
                          </p:cTn>
                        </p:par>
                        <p:par>
                          <p:cTn id="41" fill="hold">
                            <p:stCondLst>
                              <p:cond delay="2500"/>
                            </p:stCondLst>
                            <p:childTnLst>
                              <p:par>
                                <p:cTn id="42" presetID="49" presetClass="entr" presetSubtype="0" decel="100000"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500" fill="hold"/>
                                        <p:tgtEl>
                                          <p:spTgt spid="16"/>
                                        </p:tgtEl>
                                        <p:attrNameLst>
                                          <p:attrName>ppt_w</p:attrName>
                                        </p:attrNameLst>
                                      </p:cBhvr>
                                      <p:tavLst>
                                        <p:tav tm="0">
                                          <p:val>
                                            <p:fltVal val="0"/>
                                          </p:val>
                                        </p:tav>
                                        <p:tav tm="100000">
                                          <p:val>
                                            <p:strVal val="#ppt_w"/>
                                          </p:val>
                                        </p:tav>
                                      </p:tavLst>
                                    </p:anim>
                                    <p:anim calcmode="lin" valueType="num">
                                      <p:cBhvr>
                                        <p:cTn id="45" dur="500" fill="hold"/>
                                        <p:tgtEl>
                                          <p:spTgt spid="16"/>
                                        </p:tgtEl>
                                        <p:attrNameLst>
                                          <p:attrName>ppt_h</p:attrName>
                                        </p:attrNameLst>
                                      </p:cBhvr>
                                      <p:tavLst>
                                        <p:tav tm="0">
                                          <p:val>
                                            <p:fltVal val="0"/>
                                          </p:val>
                                        </p:tav>
                                        <p:tav tm="100000">
                                          <p:val>
                                            <p:strVal val="#ppt_h"/>
                                          </p:val>
                                        </p:tav>
                                      </p:tavLst>
                                    </p:anim>
                                    <p:anim calcmode="lin" valueType="num">
                                      <p:cBhvr>
                                        <p:cTn id="46" dur="500" fill="hold"/>
                                        <p:tgtEl>
                                          <p:spTgt spid="16"/>
                                        </p:tgtEl>
                                        <p:attrNameLst>
                                          <p:attrName>style.rotation</p:attrName>
                                        </p:attrNameLst>
                                      </p:cBhvr>
                                      <p:tavLst>
                                        <p:tav tm="0">
                                          <p:val>
                                            <p:fltVal val="360"/>
                                          </p:val>
                                        </p:tav>
                                        <p:tav tm="100000">
                                          <p:val>
                                            <p:fltVal val="0"/>
                                          </p:val>
                                        </p:tav>
                                      </p:tavLst>
                                    </p:anim>
                                    <p:animEffect transition="in" filter="fade">
                                      <p:cBhvr>
                                        <p:cTn id="47" dur="500"/>
                                        <p:tgtEl>
                                          <p:spTgt spid="16"/>
                                        </p:tgtEl>
                                      </p:cBhvr>
                                    </p:animEffect>
                                  </p:childTnLst>
                                </p:cTn>
                              </p:par>
                              <p:par>
                                <p:cTn id="48" presetID="49" presetClass="entr" presetSubtype="0" decel="100000"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 calcmode="lin" valueType="num">
                                      <p:cBhvr>
                                        <p:cTn id="50" dur="500" fill="hold"/>
                                        <p:tgtEl>
                                          <p:spTgt spid="28"/>
                                        </p:tgtEl>
                                        <p:attrNameLst>
                                          <p:attrName>ppt_w</p:attrName>
                                        </p:attrNameLst>
                                      </p:cBhvr>
                                      <p:tavLst>
                                        <p:tav tm="0">
                                          <p:val>
                                            <p:fltVal val="0"/>
                                          </p:val>
                                        </p:tav>
                                        <p:tav tm="100000">
                                          <p:val>
                                            <p:strVal val="#ppt_w"/>
                                          </p:val>
                                        </p:tav>
                                      </p:tavLst>
                                    </p:anim>
                                    <p:anim calcmode="lin" valueType="num">
                                      <p:cBhvr>
                                        <p:cTn id="51" dur="500" fill="hold"/>
                                        <p:tgtEl>
                                          <p:spTgt spid="28"/>
                                        </p:tgtEl>
                                        <p:attrNameLst>
                                          <p:attrName>ppt_h</p:attrName>
                                        </p:attrNameLst>
                                      </p:cBhvr>
                                      <p:tavLst>
                                        <p:tav tm="0">
                                          <p:val>
                                            <p:fltVal val="0"/>
                                          </p:val>
                                        </p:tav>
                                        <p:tav tm="100000">
                                          <p:val>
                                            <p:strVal val="#ppt_h"/>
                                          </p:val>
                                        </p:tav>
                                      </p:tavLst>
                                    </p:anim>
                                    <p:anim calcmode="lin" valueType="num">
                                      <p:cBhvr>
                                        <p:cTn id="52" dur="500" fill="hold"/>
                                        <p:tgtEl>
                                          <p:spTgt spid="28"/>
                                        </p:tgtEl>
                                        <p:attrNameLst>
                                          <p:attrName>style.rotation</p:attrName>
                                        </p:attrNameLst>
                                      </p:cBhvr>
                                      <p:tavLst>
                                        <p:tav tm="0">
                                          <p:val>
                                            <p:fltVal val="360"/>
                                          </p:val>
                                        </p:tav>
                                        <p:tav tm="100000">
                                          <p:val>
                                            <p:fltVal val="0"/>
                                          </p:val>
                                        </p:tav>
                                      </p:tavLst>
                                    </p:anim>
                                    <p:animEffect transition="in" filter="fade">
                                      <p:cBhvr>
                                        <p:cTn id="53" dur="500"/>
                                        <p:tgtEl>
                                          <p:spTgt spid="28"/>
                                        </p:tgtEl>
                                      </p:cBhvr>
                                    </p:animEffect>
                                  </p:childTnLst>
                                </p:cTn>
                              </p:par>
                              <p:par>
                                <p:cTn id="54" presetID="49" presetClass="entr" presetSubtype="0" decel="100000"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 calcmode="lin" valueType="num">
                                      <p:cBhvr>
                                        <p:cTn id="58" dur="500" fill="hold"/>
                                        <p:tgtEl>
                                          <p:spTgt spid="15"/>
                                        </p:tgtEl>
                                        <p:attrNameLst>
                                          <p:attrName>style.rotation</p:attrName>
                                        </p:attrNameLst>
                                      </p:cBhvr>
                                      <p:tavLst>
                                        <p:tav tm="0">
                                          <p:val>
                                            <p:fltVal val="360"/>
                                          </p:val>
                                        </p:tav>
                                        <p:tav tm="100000">
                                          <p:val>
                                            <p:fltVal val="0"/>
                                          </p:val>
                                        </p:tav>
                                      </p:tavLst>
                                    </p:anim>
                                    <p:animEffect transition="in" filter="fade">
                                      <p:cBhvr>
                                        <p:cTn id="59" dur="500"/>
                                        <p:tgtEl>
                                          <p:spTgt spid="15"/>
                                        </p:tgtEl>
                                      </p:cBhvr>
                                    </p:animEffect>
                                  </p:childTnLst>
                                </p:cTn>
                              </p:par>
                              <p:par>
                                <p:cTn id="60" presetID="49" presetClass="entr" presetSubtype="0" decel="100000" fill="hold" nodeType="with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p:cTn id="62" dur="500" fill="hold"/>
                                        <p:tgtEl>
                                          <p:spTgt spid="21"/>
                                        </p:tgtEl>
                                        <p:attrNameLst>
                                          <p:attrName>ppt_w</p:attrName>
                                        </p:attrNameLst>
                                      </p:cBhvr>
                                      <p:tavLst>
                                        <p:tav tm="0">
                                          <p:val>
                                            <p:fltVal val="0"/>
                                          </p:val>
                                        </p:tav>
                                        <p:tav tm="100000">
                                          <p:val>
                                            <p:strVal val="#ppt_w"/>
                                          </p:val>
                                        </p:tav>
                                      </p:tavLst>
                                    </p:anim>
                                    <p:anim calcmode="lin" valueType="num">
                                      <p:cBhvr>
                                        <p:cTn id="63" dur="500" fill="hold"/>
                                        <p:tgtEl>
                                          <p:spTgt spid="21"/>
                                        </p:tgtEl>
                                        <p:attrNameLst>
                                          <p:attrName>ppt_h</p:attrName>
                                        </p:attrNameLst>
                                      </p:cBhvr>
                                      <p:tavLst>
                                        <p:tav tm="0">
                                          <p:val>
                                            <p:fltVal val="0"/>
                                          </p:val>
                                        </p:tav>
                                        <p:tav tm="100000">
                                          <p:val>
                                            <p:strVal val="#ppt_h"/>
                                          </p:val>
                                        </p:tav>
                                      </p:tavLst>
                                    </p:anim>
                                    <p:anim calcmode="lin" valueType="num">
                                      <p:cBhvr>
                                        <p:cTn id="64" dur="500" fill="hold"/>
                                        <p:tgtEl>
                                          <p:spTgt spid="21"/>
                                        </p:tgtEl>
                                        <p:attrNameLst>
                                          <p:attrName>style.rotation</p:attrName>
                                        </p:attrNameLst>
                                      </p:cBhvr>
                                      <p:tavLst>
                                        <p:tav tm="0">
                                          <p:val>
                                            <p:fltVal val="360"/>
                                          </p:val>
                                        </p:tav>
                                        <p:tav tm="100000">
                                          <p:val>
                                            <p:fltVal val="0"/>
                                          </p:val>
                                        </p:tav>
                                      </p:tavLst>
                                    </p:anim>
                                    <p:animEffect transition="in" filter="fade">
                                      <p:cBhvr>
                                        <p:cTn id="65" dur="500"/>
                                        <p:tgtEl>
                                          <p:spTgt spid="21"/>
                                        </p:tgtEl>
                                      </p:cBhvr>
                                    </p:animEffect>
                                  </p:childTnLst>
                                </p:cTn>
                              </p:par>
                              <p:par>
                                <p:cTn id="66" presetID="49" presetClass="entr" presetSubtype="0" decel="100000" fill="hold" grpId="0" nodeType="with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p:cTn id="68" dur="500" fill="hold"/>
                                        <p:tgtEl>
                                          <p:spTgt spid="17"/>
                                        </p:tgtEl>
                                        <p:attrNameLst>
                                          <p:attrName>ppt_w</p:attrName>
                                        </p:attrNameLst>
                                      </p:cBhvr>
                                      <p:tavLst>
                                        <p:tav tm="0">
                                          <p:val>
                                            <p:fltVal val="0"/>
                                          </p:val>
                                        </p:tav>
                                        <p:tav tm="100000">
                                          <p:val>
                                            <p:strVal val="#ppt_w"/>
                                          </p:val>
                                        </p:tav>
                                      </p:tavLst>
                                    </p:anim>
                                    <p:anim calcmode="lin" valueType="num">
                                      <p:cBhvr>
                                        <p:cTn id="69" dur="500" fill="hold"/>
                                        <p:tgtEl>
                                          <p:spTgt spid="17"/>
                                        </p:tgtEl>
                                        <p:attrNameLst>
                                          <p:attrName>ppt_h</p:attrName>
                                        </p:attrNameLst>
                                      </p:cBhvr>
                                      <p:tavLst>
                                        <p:tav tm="0">
                                          <p:val>
                                            <p:fltVal val="0"/>
                                          </p:val>
                                        </p:tav>
                                        <p:tav tm="100000">
                                          <p:val>
                                            <p:strVal val="#ppt_h"/>
                                          </p:val>
                                        </p:tav>
                                      </p:tavLst>
                                    </p:anim>
                                    <p:anim calcmode="lin" valueType="num">
                                      <p:cBhvr>
                                        <p:cTn id="70" dur="500" fill="hold"/>
                                        <p:tgtEl>
                                          <p:spTgt spid="17"/>
                                        </p:tgtEl>
                                        <p:attrNameLst>
                                          <p:attrName>style.rotation</p:attrName>
                                        </p:attrNameLst>
                                      </p:cBhvr>
                                      <p:tavLst>
                                        <p:tav tm="0">
                                          <p:val>
                                            <p:fltVal val="360"/>
                                          </p:val>
                                        </p:tav>
                                        <p:tav tm="100000">
                                          <p:val>
                                            <p:fltVal val="0"/>
                                          </p:val>
                                        </p:tav>
                                      </p:tavLst>
                                    </p:anim>
                                    <p:animEffect transition="in" filter="fade">
                                      <p:cBhvr>
                                        <p:cTn id="71" dur="500"/>
                                        <p:tgtEl>
                                          <p:spTgt spid="17"/>
                                        </p:tgtEl>
                                      </p:cBhvr>
                                    </p:animEffect>
                                  </p:childTnLst>
                                </p:cTn>
                              </p:par>
                              <p:par>
                                <p:cTn id="72" presetID="49" presetClass="entr" presetSubtype="0" decel="100000" fill="hold" nodeType="withEffect">
                                  <p:stCondLst>
                                    <p:cond delay="0"/>
                                  </p:stCondLst>
                                  <p:childTnLst>
                                    <p:set>
                                      <p:cBhvr>
                                        <p:cTn id="73" dur="1" fill="hold">
                                          <p:stCondLst>
                                            <p:cond delay="0"/>
                                          </p:stCondLst>
                                        </p:cTn>
                                        <p:tgtEl>
                                          <p:spTgt spid="29"/>
                                        </p:tgtEl>
                                        <p:attrNameLst>
                                          <p:attrName>style.visibility</p:attrName>
                                        </p:attrNameLst>
                                      </p:cBhvr>
                                      <p:to>
                                        <p:strVal val="visible"/>
                                      </p:to>
                                    </p:set>
                                    <p:anim calcmode="lin" valueType="num">
                                      <p:cBhvr>
                                        <p:cTn id="74" dur="500" fill="hold"/>
                                        <p:tgtEl>
                                          <p:spTgt spid="29"/>
                                        </p:tgtEl>
                                        <p:attrNameLst>
                                          <p:attrName>ppt_w</p:attrName>
                                        </p:attrNameLst>
                                      </p:cBhvr>
                                      <p:tavLst>
                                        <p:tav tm="0">
                                          <p:val>
                                            <p:fltVal val="0"/>
                                          </p:val>
                                        </p:tav>
                                        <p:tav tm="100000">
                                          <p:val>
                                            <p:strVal val="#ppt_w"/>
                                          </p:val>
                                        </p:tav>
                                      </p:tavLst>
                                    </p:anim>
                                    <p:anim calcmode="lin" valueType="num">
                                      <p:cBhvr>
                                        <p:cTn id="75" dur="500" fill="hold"/>
                                        <p:tgtEl>
                                          <p:spTgt spid="29"/>
                                        </p:tgtEl>
                                        <p:attrNameLst>
                                          <p:attrName>ppt_h</p:attrName>
                                        </p:attrNameLst>
                                      </p:cBhvr>
                                      <p:tavLst>
                                        <p:tav tm="0">
                                          <p:val>
                                            <p:fltVal val="0"/>
                                          </p:val>
                                        </p:tav>
                                        <p:tav tm="100000">
                                          <p:val>
                                            <p:strVal val="#ppt_h"/>
                                          </p:val>
                                        </p:tav>
                                      </p:tavLst>
                                    </p:anim>
                                    <p:anim calcmode="lin" valueType="num">
                                      <p:cBhvr>
                                        <p:cTn id="76" dur="500" fill="hold"/>
                                        <p:tgtEl>
                                          <p:spTgt spid="29"/>
                                        </p:tgtEl>
                                        <p:attrNameLst>
                                          <p:attrName>style.rotation</p:attrName>
                                        </p:attrNameLst>
                                      </p:cBhvr>
                                      <p:tavLst>
                                        <p:tav tm="0">
                                          <p:val>
                                            <p:fltVal val="360"/>
                                          </p:val>
                                        </p:tav>
                                        <p:tav tm="100000">
                                          <p:val>
                                            <p:fltVal val="0"/>
                                          </p:val>
                                        </p:tav>
                                      </p:tavLst>
                                    </p:anim>
                                    <p:animEffect transition="in" filter="fade">
                                      <p:cBhvr>
                                        <p:cTn id="77" dur="500"/>
                                        <p:tgtEl>
                                          <p:spTgt spid="29"/>
                                        </p:tgtEl>
                                      </p:cBhvr>
                                    </p:animEffect>
                                  </p:childTnLst>
                                </p:cTn>
                              </p:par>
                            </p:childTnLst>
                          </p:cTn>
                        </p:par>
                        <p:par>
                          <p:cTn id="78" fill="hold">
                            <p:stCondLst>
                              <p:cond delay="3000"/>
                            </p:stCondLst>
                            <p:childTnLst>
                              <p:par>
                                <p:cTn id="79" presetID="2" presetClass="entr" presetSubtype="4" fill="hold" grpId="0" nodeType="afterEffect">
                                  <p:stCondLst>
                                    <p:cond delay="0"/>
                                  </p:stCondLst>
                                  <p:childTnLst>
                                    <p:set>
                                      <p:cBhvr>
                                        <p:cTn id="80" dur="1" fill="hold">
                                          <p:stCondLst>
                                            <p:cond delay="0"/>
                                          </p:stCondLst>
                                        </p:cTn>
                                        <p:tgtEl>
                                          <p:spTgt spid="19"/>
                                        </p:tgtEl>
                                        <p:attrNameLst>
                                          <p:attrName>style.visibility</p:attrName>
                                        </p:attrNameLst>
                                      </p:cBhvr>
                                      <p:to>
                                        <p:strVal val="visible"/>
                                      </p:to>
                                    </p:set>
                                    <p:anim calcmode="lin" valueType="num">
                                      <p:cBhvr additive="base">
                                        <p:cTn id="81" dur="500" fill="hold"/>
                                        <p:tgtEl>
                                          <p:spTgt spid="19"/>
                                        </p:tgtEl>
                                        <p:attrNameLst>
                                          <p:attrName>ppt_x</p:attrName>
                                        </p:attrNameLst>
                                      </p:cBhvr>
                                      <p:tavLst>
                                        <p:tav tm="0">
                                          <p:val>
                                            <p:strVal val="#ppt_x"/>
                                          </p:val>
                                        </p:tav>
                                        <p:tav tm="100000">
                                          <p:val>
                                            <p:strVal val="#ppt_x"/>
                                          </p:val>
                                        </p:tav>
                                      </p:tavLst>
                                    </p:anim>
                                    <p:anim calcmode="lin" valueType="num">
                                      <p:cBhvr additive="base">
                                        <p:cTn id="82" dur="500" fill="hold"/>
                                        <p:tgtEl>
                                          <p:spTgt spid="19"/>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18"/>
                                        </p:tgtEl>
                                        <p:attrNameLst>
                                          <p:attrName>style.visibility</p:attrName>
                                        </p:attrNameLst>
                                      </p:cBhvr>
                                      <p:to>
                                        <p:strVal val="visible"/>
                                      </p:to>
                                    </p:set>
                                    <p:anim calcmode="lin" valueType="num">
                                      <p:cBhvr additive="base">
                                        <p:cTn id="85" dur="500" fill="hold"/>
                                        <p:tgtEl>
                                          <p:spTgt spid="18"/>
                                        </p:tgtEl>
                                        <p:attrNameLst>
                                          <p:attrName>ppt_x</p:attrName>
                                        </p:attrNameLst>
                                      </p:cBhvr>
                                      <p:tavLst>
                                        <p:tav tm="0">
                                          <p:val>
                                            <p:strVal val="#ppt_x"/>
                                          </p:val>
                                        </p:tav>
                                        <p:tav tm="100000">
                                          <p:val>
                                            <p:strVal val="#ppt_x"/>
                                          </p:val>
                                        </p:tav>
                                      </p:tavLst>
                                    </p:anim>
                                    <p:anim calcmode="lin" valueType="num">
                                      <p:cBhvr additive="base">
                                        <p:cTn id="86" dur="500" fill="hold"/>
                                        <p:tgtEl>
                                          <p:spTgt spid="18"/>
                                        </p:tgtEl>
                                        <p:attrNameLst>
                                          <p:attrName>ppt_y</p:attrName>
                                        </p:attrNameLst>
                                      </p:cBhvr>
                                      <p:tavLst>
                                        <p:tav tm="0">
                                          <p:val>
                                            <p:strVal val="1+#ppt_h/2"/>
                                          </p:val>
                                        </p:tav>
                                        <p:tav tm="100000">
                                          <p:val>
                                            <p:strVal val="#ppt_y"/>
                                          </p:val>
                                        </p:tav>
                                      </p:tavLst>
                                    </p:anim>
                                  </p:childTnLst>
                                </p:cTn>
                              </p:par>
                              <p:par>
                                <p:cTn id="87" presetID="2" presetClass="entr" presetSubtype="1" fill="hold" grpId="0" nodeType="withEffect">
                                  <p:stCondLst>
                                    <p:cond delay="0"/>
                                  </p:stCondLst>
                                  <p:childTnLst>
                                    <p:set>
                                      <p:cBhvr>
                                        <p:cTn id="88" dur="1" fill="hold">
                                          <p:stCondLst>
                                            <p:cond delay="0"/>
                                          </p:stCondLst>
                                        </p:cTn>
                                        <p:tgtEl>
                                          <p:spTgt spid="20"/>
                                        </p:tgtEl>
                                        <p:attrNameLst>
                                          <p:attrName>style.visibility</p:attrName>
                                        </p:attrNameLst>
                                      </p:cBhvr>
                                      <p:to>
                                        <p:strVal val="visible"/>
                                      </p:to>
                                    </p:set>
                                    <p:anim calcmode="lin" valueType="num">
                                      <p:cBhvr additive="base">
                                        <p:cTn id="89" dur="500" fill="hold"/>
                                        <p:tgtEl>
                                          <p:spTgt spid="20"/>
                                        </p:tgtEl>
                                        <p:attrNameLst>
                                          <p:attrName>ppt_x</p:attrName>
                                        </p:attrNameLst>
                                      </p:cBhvr>
                                      <p:tavLst>
                                        <p:tav tm="0">
                                          <p:val>
                                            <p:strVal val="#ppt_x"/>
                                          </p:val>
                                        </p:tav>
                                        <p:tav tm="100000">
                                          <p:val>
                                            <p:strVal val="#ppt_x"/>
                                          </p:val>
                                        </p:tav>
                                      </p:tavLst>
                                    </p:anim>
                                    <p:anim calcmode="lin" valueType="num">
                                      <p:cBhvr additive="base">
                                        <p:cTn id="90" dur="500" fill="hold"/>
                                        <p:tgtEl>
                                          <p:spTgt spid="2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p:bldP spid="19" grpId="0"/>
      <p:bldP spid="20" grpId="0"/>
      <p:bldP spid="28" grpId="0" animBg="1"/>
      <p:bldP spid="32" grpId="0"/>
      <p:bldP spid="33" grpId="0"/>
      <p:bldP spid="3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D17CC552-E4AD-4497-A700-567D1C3089A5}"/>
              </a:ext>
            </a:extLst>
          </p:cNvPr>
          <p:cNvPicPr>
            <a:picLocks noChangeAspect="1"/>
          </p:cNvPicPr>
          <p:nvPr/>
        </p:nvPicPr>
        <p:blipFill rotWithShape="1">
          <a:blip r:embed="rId3">
            <a:extLst>
              <a:ext uri="{28A0092B-C50C-407E-A947-70E740481C1C}">
                <a14:useLocalDpi xmlns:a14="http://schemas.microsoft.com/office/drawing/2010/main" val="0"/>
              </a:ext>
            </a:extLst>
          </a:blip>
          <a:srcRect l="19576" t="8117" r="72623" b="81761"/>
          <a:stretch/>
        </p:blipFill>
        <p:spPr>
          <a:xfrm rot="9671599">
            <a:off x="8241979" y="221941"/>
            <a:ext cx="958362" cy="817685"/>
          </a:xfrm>
          <a:prstGeom prst="rect">
            <a:avLst/>
          </a:prstGeom>
        </p:spPr>
      </p:pic>
      <p:pic>
        <p:nvPicPr>
          <p:cNvPr id="5" name="图片 4">
            <a:extLst>
              <a:ext uri="{FF2B5EF4-FFF2-40B4-BE49-F238E27FC236}">
                <a16:creationId xmlns:a16="http://schemas.microsoft.com/office/drawing/2014/main" xmlns="" id="{CF79C008-DCFC-4CE8-A206-D73BE429D18D}"/>
              </a:ext>
            </a:extLst>
          </p:cNvPr>
          <p:cNvPicPr>
            <a:picLocks noChangeAspect="1"/>
          </p:cNvPicPr>
          <p:nvPr/>
        </p:nvPicPr>
        <p:blipFill rotWithShape="1">
          <a:blip r:embed="rId3">
            <a:extLst>
              <a:ext uri="{28A0092B-C50C-407E-A947-70E740481C1C}">
                <a14:useLocalDpi xmlns:a14="http://schemas.microsoft.com/office/drawing/2010/main" val="0"/>
              </a:ext>
            </a:extLst>
          </a:blip>
          <a:srcRect l="5562" t="27983" r="85636" b="59285"/>
          <a:stretch/>
        </p:blipFill>
        <p:spPr>
          <a:xfrm>
            <a:off x="6555420" y="4753867"/>
            <a:ext cx="1081454" cy="1028578"/>
          </a:xfrm>
          <a:prstGeom prst="rect">
            <a:avLst/>
          </a:prstGeom>
        </p:spPr>
      </p:pic>
      <p:sp>
        <p:nvSpPr>
          <p:cNvPr id="6" name="矩形 5">
            <a:extLst>
              <a:ext uri="{FF2B5EF4-FFF2-40B4-BE49-F238E27FC236}">
                <a16:creationId xmlns:a16="http://schemas.microsoft.com/office/drawing/2014/main" xmlns="" id="{B60F01CC-5F1D-4934-A273-8567F8B98CE0}"/>
              </a:ext>
            </a:extLst>
          </p:cNvPr>
          <p:cNvSpPr/>
          <p:nvPr/>
        </p:nvSpPr>
        <p:spPr>
          <a:xfrm>
            <a:off x="938435" y="999833"/>
            <a:ext cx="10306974" cy="5175681"/>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a:extLst>
              <a:ext uri="{FF2B5EF4-FFF2-40B4-BE49-F238E27FC236}">
                <a16:creationId xmlns:a16="http://schemas.microsoft.com/office/drawing/2014/main" xmlns="" id="{FCFB0F3B-5FCB-4BF7-9C36-6263A5830D87}"/>
              </a:ext>
            </a:extLst>
          </p:cNvPr>
          <p:cNvPicPr>
            <a:picLocks noChangeAspect="1"/>
          </p:cNvPicPr>
          <p:nvPr/>
        </p:nvPicPr>
        <p:blipFill>
          <a:blip r:embed="rId4"/>
          <a:stretch>
            <a:fillRect/>
          </a:stretch>
        </p:blipFill>
        <p:spPr>
          <a:xfrm rot="3546099">
            <a:off x="11010044" y="881534"/>
            <a:ext cx="455371" cy="385504"/>
          </a:xfrm>
          <a:prstGeom prst="rect">
            <a:avLst/>
          </a:prstGeom>
        </p:spPr>
      </p:pic>
      <p:pic>
        <p:nvPicPr>
          <p:cNvPr id="8" name="图片 7">
            <a:extLst>
              <a:ext uri="{FF2B5EF4-FFF2-40B4-BE49-F238E27FC236}">
                <a16:creationId xmlns:a16="http://schemas.microsoft.com/office/drawing/2014/main" xmlns="" id="{1693AD9A-07CD-48E8-87DB-473E5CD43104}"/>
              </a:ext>
            </a:extLst>
          </p:cNvPr>
          <p:cNvPicPr>
            <a:picLocks noChangeAspect="1"/>
          </p:cNvPicPr>
          <p:nvPr/>
        </p:nvPicPr>
        <p:blipFill>
          <a:blip r:embed="rId4"/>
          <a:stretch>
            <a:fillRect/>
          </a:stretch>
        </p:blipFill>
        <p:spPr>
          <a:xfrm rot="14028971">
            <a:off x="872654" y="5891896"/>
            <a:ext cx="455371" cy="385504"/>
          </a:xfrm>
          <a:prstGeom prst="rect">
            <a:avLst/>
          </a:prstGeom>
        </p:spPr>
      </p:pic>
      <p:pic>
        <p:nvPicPr>
          <p:cNvPr id="9" name="图片 8">
            <a:extLst>
              <a:ext uri="{FF2B5EF4-FFF2-40B4-BE49-F238E27FC236}">
                <a16:creationId xmlns:a16="http://schemas.microsoft.com/office/drawing/2014/main" xmlns="" id="{F1B8BC3A-295E-479F-B1B6-77554DD517B3}"/>
              </a:ext>
            </a:extLst>
          </p:cNvPr>
          <p:cNvPicPr>
            <a:picLocks noChangeAspect="1"/>
          </p:cNvPicPr>
          <p:nvPr/>
        </p:nvPicPr>
        <p:blipFill>
          <a:blip r:embed="rId4"/>
          <a:stretch>
            <a:fillRect/>
          </a:stretch>
        </p:blipFill>
        <p:spPr>
          <a:xfrm rot="20217990">
            <a:off x="867610" y="818228"/>
            <a:ext cx="455371" cy="385504"/>
          </a:xfrm>
          <a:prstGeom prst="rect">
            <a:avLst/>
          </a:prstGeom>
        </p:spPr>
      </p:pic>
      <p:pic>
        <p:nvPicPr>
          <p:cNvPr id="10" name="图片 9">
            <a:extLst>
              <a:ext uri="{FF2B5EF4-FFF2-40B4-BE49-F238E27FC236}">
                <a16:creationId xmlns:a16="http://schemas.microsoft.com/office/drawing/2014/main" xmlns="" id="{CC99EA4F-AF82-42A4-A598-3264F098F535}"/>
              </a:ext>
            </a:extLst>
          </p:cNvPr>
          <p:cNvPicPr>
            <a:picLocks noChangeAspect="1"/>
          </p:cNvPicPr>
          <p:nvPr/>
        </p:nvPicPr>
        <p:blipFill>
          <a:blip r:embed="rId4"/>
          <a:stretch>
            <a:fillRect/>
          </a:stretch>
        </p:blipFill>
        <p:spPr>
          <a:xfrm rot="8512989">
            <a:off x="11017724" y="5932839"/>
            <a:ext cx="455371" cy="385504"/>
          </a:xfrm>
          <a:prstGeom prst="rect">
            <a:avLst/>
          </a:prstGeom>
        </p:spPr>
      </p:pic>
      <p:grpSp>
        <p:nvGrpSpPr>
          <p:cNvPr id="2" name="组合 1">
            <a:extLst>
              <a:ext uri="{FF2B5EF4-FFF2-40B4-BE49-F238E27FC236}">
                <a16:creationId xmlns:a16="http://schemas.microsoft.com/office/drawing/2014/main" xmlns="" id="{6E9A3C52-4A7D-4DEC-848B-D5BA4AC5C1A3}"/>
              </a:ext>
            </a:extLst>
          </p:cNvPr>
          <p:cNvGrpSpPr/>
          <p:nvPr/>
        </p:nvGrpSpPr>
        <p:grpSpPr>
          <a:xfrm>
            <a:off x="3662624" y="2334105"/>
            <a:ext cx="4431552" cy="1485161"/>
            <a:chOff x="3662624" y="2334105"/>
            <a:chExt cx="4431552" cy="1485161"/>
          </a:xfrm>
        </p:grpSpPr>
        <p:pic>
          <p:nvPicPr>
            <p:cNvPr id="11" name="图片 10">
              <a:extLst>
                <a:ext uri="{FF2B5EF4-FFF2-40B4-BE49-F238E27FC236}">
                  <a16:creationId xmlns:a16="http://schemas.microsoft.com/office/drawing/2014/main" xmlns="" id="{FD9F7C86-39CE-4FAA-AE70-88E68C0401BB}"/>
                </a:ext>
              </a:extLst>
            </p:cNvPr>
            <p:cNvPicPr>
              <a:picLocks noChangeAspect="1"/>
            </p:cNvPicPr>
            <p:nvPr/>
          </p:nvPicPr>
          <p:blipFill>
            <a:blip r:embed="rId5"/>
            <a:stretch>
              <a:fillRect/>
            </a:stretch>
          </p:blipFill>
          <p:spPr>
            <a:xfrm>
              <a:off x="3662624" y="2334105"/>
              <a:ext cx="1459943" cy="1443064"/>
            </a:xfrm>
            <a:prstGeom prst="rect">
              <a:avLst/>
            </a:prstGeom>
          </p:spPr>
        </p:pic>
        <p:sp>
          <p:nvSpPr>
            <p:cNvPr id="12" name="矩形 11">
              <a:extLst>
                <a:ext uri="{FF2B5EF4-FFF2-40B4-BE49-F238E27FC236}">
                  <a16:creationId xmlns:a16="http://schemas.microsoft.com/office/drawing/2014/main" xmlns="" id="{B3C1DA48-38D6-4993-8178-10014185CAD0}"/>
                </a:ext>
              </a:extLst>
            </p:cNvPr>
            <p:cNvSpPr/>
            <p:nvPr/>
          </p:nvSpPr>
          <p:spPr>
            <a:xfrm>
              <a:off x="5083384" y="2501639"/>
              <a:ext cx="3010792" cy="1107996"/>
            </a:xfrm>
            <a:prstGeom prst="rect">
              <a:avLst/>
            </a:prstGeom>
            <a:noFill/>
          </p:spPr>
          <p:txBody>
            <a:bodyPr wrap="square" lIns="91440" tIns="45720" rIns="91440" bIns="45720">
              <a:spAutoFit/>
            </a:bodyPr>
            <a:lstStyle/>
            <a:p>
              <a:pPr algn="ctr"/>
              <a:r>
                <a:rPr lang="en-US" altLang="zh-CN" sz="6600" b="1" cap="none" spc="0" dirty="0">
                  <a:ln w="0"/>
                  <a:solidFill>
                    <a:schemeClr val="accent2">
                      <a:lumMod val="60000"/>
                      <a:lumOff val="40000"/>
                    </a:schemeClr>
                  </a:solidFill>
                  <a:effectLst>
                    <a:reflection blurRad="6350" stA="53000" endA="300" endPos="35500" dir="5400000" sy="-90000" algn="bl" rotWithShape="0"/>
                  </a:effectLst>
                  <a:latin typeface="微软雅黑" panose="020B0503020204020204" pitchFamily="34" charset="-122"/>
                  <a:ea typeface="微软雅黑" panose="020B0503020204020204" pitchFamily="34" charset="-122"/>
                </a:rPr>
                <a:t>0</a:t>
              </a:r>
              <a:r>
                <a:rPr lang="en-US" altLang="zh-CN" sz="6600" b="1" cap="none" spc="0" dirty="0">
                  <a:ln w="0"/>
                  <a:solidFill>
                    <a:srgbClr val="0070C0"/>
                  </a:solidFill>
                  <a:effectLst>
                    <a:reflection blurRad="6350" stA="53000" endA="300" endPos="35500" dir="5400000" sy="-90000" algn="bl" rotWithShape="0"/>
                  </a:effectLst>
                  <a:latin typeface="微软雅黑" panose="020B0503020204020204" pitchFamily="34" charset="-122"/>
                  <a:ea typeface="微软雅黑" panose="020B0503020204020204" pitchFamily="34" charset="-122"/>
                </a:rPr>
                <a:t>4</a:t>
              </a:r>
              <a:endParaRPr lang="zh-CN" altLang="en-US" sz="6600" b="1" cap="none" spc="0" dirty="0">
                <a:ln w="0"/>
                <a:solidFill>
                  <a:srgbClr val="0070C0"/>
                </a:solidFill>
                <a:effectLst>
                  <a:reflection blurRad="6350" stA="53000" endA="300" endPos="35500" dir="5400000" sy="-90000" algn="bl" rotWithShape="0"/>
                </a:effectLst>
                <a:latin typeface="微软雅黑" panose="020B0503020204020204" pitchFamily="34" charset="-122"/>
                <a:ea typeface="微软雅黑" panose="020B0503020204020204" pitchFamily="34" charset="-122"/>
              </a:endParaRPr>
            </a:p>
          </p:txBody>
        </p:sp>
        <p:sp>
          <p:nvSpPr>
            <p:cNvPr id="13" name="椭圆 12">
              <a:extLst>
                <a:ext uri="{FF2B5EF4-FFF2-40B4-BE49-F238E27FC236}">
                  <a16:creationId xmlns:a16="http://schemas.microsoft.com/office/drawing/2014/main" xmlns="" id="{FAD118C4-12C1-4BC7-96BA-EEE9507AD5F9}"/>
                </a:ext>
              </a:extLst>
            </p:cNvPr>
            <p:cNvSpPr/>
            <p:nvPr/>
          </p:nvSpPr>
          <p:spPr>
            <a:xfrm>
              <a:off x="5122567" y="2402732"/>
              <a:ext cx="2971609" cy="1416534"/>
            </a:xfrm>
            <a:prstGeom prst="ellipse">
              <a:avLst/>
            </a:prstGeom>
            <a:noFill/>
            <a:ln>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a:extLst>
              <a:ext uri="{FF2B5EF4-FFF2-40B4-BE49-F238E27FC236}">
                <a16:creationId xmlns:a16="http://schemas.microsoft.com/office/drawing/2014/main" xmlns="" id="{3B90D47F-04B9-4770-A1DB-D10534154AFF}"/>
              </a:ext>
            </a:extLst>
          </p:cNvPr>
          <p:cNvSpPr txBox="1"/>
          <p:nvPr/>
        </p:nvSpPr>
        <p:spPr>
          <a:xfrm>
            <a:off x="4747098" y="4656848"/>
            <a:ext cx="3113512" cy="523220"/>
          </a:xfrm>
          <a:prstGeom prst="rect">
            <a:avLst/>
          </a:prstGeom>
          <a:noFill/>
        </p:spPr>
        <p:txBody>
          <a:bodyPr wrap="square" rtlCol="0">
            <a:spAutoFit/>
          </a:bodyPr>
          <a:lstStyle/>
          <a:p>
            <a:r>
              <a:rPr lang="zh-CN" altLang="en-US" sz="2800" dirty="0">
                <a:solidFill>
                  <a:schemeClr val="accent4">
                    <a:lumMod val="60000"/>
                    <a:lumOff val="40000"/>
                  </a:schemeClr>
                </a:solidFill>
                <a:latin typeface="华文琥珀" panose="02010800040101010101" pitchFamily="2" charset="-122"/>
                <a:ea typeface="华文琥珀" panose="02010800040101010101" pitchFamily="2" charset="-122"/>
              </a:rPr>
              <a:t>单击</a:t>
            </a:r>
            <a:r>
              <a:rPr lang="zh-CN" altLang="en-US" sz="2800" dirty="0">
                <a:solidFill>
                  <a:srgbClr val="00B050"/>
                </a:solidFill>
                <a:latin typeface="华文琥珀" panose="02010800040101010101" pitchFamily="2" charset="-122"/>
                <a:ea typeface="华文琥珀" panose="02010800040101010101" pitchFamily="2" charset="-122"/>
              </a:rPr>
              <a:t>此处</a:t>
            </a:r>
            <a:r>
              <a:rPr lang="zh-CN" altLang="en-US" sz="2800" dirty="0">
                <a:solidFill>
                  <a:schemeClr val="accent5">
                    <a:lumMod val="75000"/>
                  </a:schemeClr>
                </a:solidFill>
                <a:latin typeface="华文琥珀" panose="02010800040101010101" pitchFamily="2" charset="-122"/>
                <a:ea typeface="华文琥珀" panose="02010800040101010101" pitchFamily="2" charset="-122"/>
              </a:rPr>
              <a:t>添加</a:t>
            </a:r>
            <a:r>
              <a:rPr lang="zh-CN" altLang="en-US" sz="2800" dirty="0">
                <a:solidFill>
                  <a:srgbClr val="FF9999"/>
                </a:solidFill>
                <a:latin typeface="华文琥珀" panose="02010800040101010101" pitchFamily="2" charset="-122"/>
                <a:ea typeface="华文琥珀" panose="02010800040101010101" pitchFamily="2" charset="-122"/>
              </a:rPr>
              <a:t>标题</a:t>
            </a:r>
          </a:p>
        </p:txBody>
      </p:sp>
    </p:spTree>
    <p:extLst>
      <p:ext uri="{BB962C8B-B14F-4D97-AF65-F5344CB8AC3E}">
        <p14:creationId xmlns:p14="http://schemas.microsoft.com/office/powerpoint/2010/main" val="37024047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32" presetClass="emph" presetSubtype="0" fill="hold" nodeType="afterEffect">
                                  <p:stCondLst>
                                    <p:cond delay="0"/>
                                  </p:stCondLst>
                                  <p:childTnLst>
                                    <p:animRot by="120000">
                                      <p:cBhvr>
                                        <p:cTn id="30" dur="100" fill="hold">
                                          <p:stCondLst>
                                            <p:cond delay="0"/>
                                          </p:stCondLst>
                                        </p:cTn>
                                        <p:tgtEl>
                                          <p:spTgt spid="2"/>
                                        </p:tgtEl>
                                        <p:attrNameLst>
                                          <p:attrName>r</p:attrName>
                                        </p:attrNameLst>
                                      </p:cBhvr>
                                    </p:animRot>
                                    <p:animRot by="-240000">
                                      <p:cBhvr>
                                        <p:cTn id="31" dur="200" fill="hold">
                                          <p:stCondLst>
                                            <p:cond delay="200"/>
                                          </p:stCondLst>
                                        </p:cTn>
                                        <p:tgtEl>
                                          <p:spTgt spid="2"/>
                                        </p:tgtEl>
                                        <p:attrNameLst>
                                          <p:attrName>r</p:attrName>
                                        </p:attrNameLst>
                                      </p:cBhvr>
                                    </p:animRot>
                                    <p:animRot by="240000">
                                      <p:cBhvr>
                                        <p:cTn id="32" dur="200" fill="hold">
                                          <p:stCondLst>
                                            <p:cond delay="400"/>
                                          </p:stCondLst>
                                        </p:cTn>
                                        <p:tgtEl>
                                          <p:spTgt spid="2"/>
                                        </p:tgtEl>
                                        <p:attrNameLst>
                                          <p:attrName>r</p:attrName>
                                        </p:attrNameLst>
                                      </p:cBhvr>
                                    </p:animRot>
                                    <p:animRot by="-240000">
                                      <p:cBhvr>
                                        <p:cTn id="33" dur="200" fill="hold">
                                          <p:stCondLst>
                                            <p:cond delay="600"/>
                                          </p:stCondLst>
                                        </p:cTn>
                                        <p:tgtEl>
                                          <p:spTgt spid="2"/>
                                        </p:tgtEl>
                                        <p:attrNameLst>
                                          <p:attrName>r</p:attrName>
                                        </p:attrNameLst>
                                      </p:cBhvr>
                                    </p:animRot>
                                    <p:animRot by="120000">
                                      <p:cBhvr>
                                        <p:cTn id="34" dur="200" fill="hold">
                                          <p:stCondLst>
                                            <p:cond delay="8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D17CC552-E4AD-4497-A700-567D1C3089A5}"/>
              </a:ext>
            </a:extLst>
          </p:cNvPr>
          <p:cNvPicPr>
            <a:picLocks noChangeAspect="1"/>
          </p:cNvPicPr>
          <p:nvPr/>
        </p:nvPicPr>
        <p:blipFill rotWithShape="1">
          <a:blip r:embed="rId3">
            <a:extLst>
              <a:ext uri="{28A0092B-C50C-407E-A947-70E740481C1C}">
                <a14:useLocalDpi xmlns:a14="http://schemas.microsoft.com/office/drawing/2010/main" val="0"/>
              </a:ext>
            </a:extLst>
          </a:blip>
          <a:srcRect l="19576" t="8117" r="72623" b="81761"/>
          <a:stretch/>
        </p:blipFill>
        <p:spPr>
          <a:xfrm rot="9671599">
            <a:off x="8241979" y="221941"/>
            <a:ext cx="958362" cy="817685"/>
          </a:xfrm>
          <a:prstGeom prst="rect">
            <a:avLst/>
          </a:prstGeom>
        </p:spPr>
      </p:pic>
      <p:pic>
        <p:nvPicPr>
          <p:cNvPr id="5" name="图片 4">
            <a:extLst>
              <a:ext uri="{FF2B5EF4-FFF2-40B4-BE49-F238E27FC236}">
                <a16:creationId xmlns:a16="http://schemas.microsoft.com/office/drawing/2014/main" xmlns="" id="{CF79C008-DCFC-4CE8-A206-D73BE429D18D}"/>
              </a:ext>
            </a:extLst>
          </p:cNvPr>
          <p:cNvPicPr>
            <a:picLocks noChangeAspect="1"/>
          </p:cNvPicPr>
          <p:nvPr/>
        </p:nvPicPr>
        <p:blipFill rotWithShape="1">
          <a:blip r:embed="rId3">
            <a:extLst>
              <a:ext uri="{28A0092B-C50C-407E-A947-70E740481C1C}">
                <a14:useLocalDpi xmlns:a14="http://schemas.microsoft.com/office/drawing/2010/main" val="0"/>
              </a:ext>
            </a:extLst>
          </a:blip>
          <a:srcRect l="5562" t="27983" r="85636" b="59285"/>
          <a:stretch/>
        </p:blipFill>
        <p:spPr>
          <a:xfrm>
            <a:off x="6555420" y="4753867"/>
            <a:ext cx="1081454" cy="1028578"/>
          </a:xfrm>
          <a:prstGeom prst="rect">
            <a:avLst/>
          </a:prstGeom>
        </p:spPr>
      </p:pic>
      <p:sp>
        <p:nvSpPr>
          <p:cNvPr id="6" name="矩形 5">
            <a:extLst>
              <a:ext uri="{FF2B5EF4-FFF2-40B4-BE49-F238E27FC236}">
                <a16:creationId xmlns:a16="http://schemas.microsoft.com/office/drawing/2014/main" xmlns="" id="{8828EC3F-1AD8-4EC4-85E6-C7F8C583F5E2}"/>
              </a:ext>
            </a:extLst>
          </p:cNvPr>
          <p:cNvSpPr/>
          <p:nvPr/>
        </p:nvSpPr>
        <p:spPr>
          <a:xfrm>
            <a:off x="967666" y="914400"/>
            <a:ext cx="10306974" cy="5175681"/>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a:extLst>
              <a:ext uri="{FF2B5EF4-FFF2-40B4-BE49-F238E27FC236}">
                <a16:creationId xmlns:a16="http://schemas.microsoft.com/office/drawing/2014/main" xmlns="" id="{EA4C0C76-F00E-4B94-80BF-BEF649C7E512}"/>
              </a:ext>
            </a:extLst>
          </p:cNvPr>
          <p:cNvPicPr>
            <a:picLocks noChangeAspect="1"/>
          </p:cNvPicPr>
          <p:nvPr/>
        </p:nvPicPr>
        <p:blipFill>
          <a:blip r:embed="rId4"/>
          <a:stretch>
            <a:fillRect/>
          </a:stretch>
        </p:blipFill>
        <p:spPr>
          <a:xfrm rot="3546099">
            <a:off x="11010044" y="881534"/>
            <a:ext cx="455371" cy="385504"/>
          </a:xfrm>
          <a:prstGeom prst="rect">
            <a:avLst/>
          </a:prstGeom>
        </p:spPr>
      </p:pic>
      <p:pic>
        <p:nvPicPr>
          <p:cNvPr id="8" name="图片 7">
            <a:extLst>
              <a:ext uri="{FF2B5EF4-FFF2-40B4-BE49-F238E27FC236}">
                <a16:creationId xmlns:a16="http://schemas.microsoft.com/office/drawing/2014/main" xmlns="" id="{9C2EDA00-5970-43DB-95F5-EA35CC9FFECE}"/>
              </a:ext>
            </a:extLst>
          </p:cNvPr>
          <p:cNvPicPr>
            <a:picLocks noChangeAspect="1"/>
          </p:cNvPicPr>
          <p:nvPr/>
        </p:nvPicPr>
        <p:blipFill>
          <a:blip r:embed="rId4"/>
          <a:stretch>
            <a:fillRect/>
          </a:stretch>
        </p:blipFill>
        <p:spPr>
          <a:xfrm rot="14028971">
            <a:off x="872654" y="5891896"/>
            <a:ext cx="455371" cy="385504"/>
          </a:xfrm>
          <a:prstGeom prst="rect">
            <a:avLst/>
          </a:prstGeom>
        </p:spPr>
      </p:pic>
      <p:pic>
        <p:nvPicPr>
          <p:cNvPr id="9" name="图片 8">
            <a:extLst>
              <a:ext uri="{FF2B5EF4-FFF2-40B4-BE49-F238E27FC236}">
                <a16:creationId xmlns:a16="http://schemas.microsoft.com/office/drawing/2014/main" xmlns="" id="{BBD5C5C1-1797-42B3-B6AD-1032AF615A35}"/>
              </a:ext>
            </a:extLst>
          </p:cNvPr>
          <p:cNvPicPr>
            <a:picLocks noChangeAspect="1"/>
          </p:cNvPicPr>
          <p:nvPr/>
        </p:nvPicPr>
        <p:blipFill>
          <a:blip r:embed="rId4"/>
          <a:stretch>
            <a:fillRect/>
          </a:stretch>
        </p:blipFill>
        <p:spPr>
          <a:xfrm rot="20217990">
            <a:off x="867610" y="818228"/>
            <a:ext cx="455371" cy="385504"/>
          </a:xfrm>
          <a:prstGeom prst="rect">
            <a:avLst/>
          </a:prstGeom>
        </p:spPr>
      </p:pic>
      <p:pic>
        <p:nvPicPr>
          <p:cNvPr id="10" name="图片 9">
            <a:extLst>
              <a:ext uri="{FF2B5EF4-FFF2-40B4-BE49-F238E27FC236}">
                <a16:creationId xmlns:a16="http://schemas.microsoft.com/office/drawing/2014/main" xmlns="" id="{7640B6B9-3CBD-45B5-B9BE-8B36559F76C1}"/>
              </a:ext>
            </a:extLst>
          </p:cNvPr>
          <p:cNvPicPr>
            <a:picLocks noChangeAspect="1"/>
          </p:cNvPicPr>
          <p:nvPr/>
        </p:nvPicPr>
        <p:blipFill>
          <a:blip r:embed="rId4"/>
          <a:stretch>
            <a:fillRect/>
          </a:stretch>
        </p:blipFill>
        <p:spPr>
          <a:xfrm rot="8512989">
            <a:off x="11017724" y="5932839"/>
            <a:ext cx="455371" cy="385504"/>
          </a:xfrm>
          <a:prstGeom prst="rect">
            <a:avLst/>
          </a:prstGeom>
        </p:spPr>
      </p:pic>
      <p:grpSp>
        <p:nvGrpSpPr>
          <p:cNvPr id="11" name="组合 10">
            <a:extLst>
              <a:ext uri="{FF2B5EF4-FFF2-40B4-BE49-F238E27FC236}">
                <a16:creationId xmlns:a16="http://schemas.microsoft.com/office/drawing/2014/main" xmlns="" id="{58B7258D-FAD2-4125-836A-D8A173A87C6E}"/>
              </a:ext>
            </a:extLst>
          </p:cNvPr>
          <p:cNvGrpSpPr/>
          <p:nvPr/>
        </p:nvGrpSpPr>
        <p:grpSpPr>
          <a:xfrm flipH="1">
            <a:off x="1880157" y="1942133"/>
            <a:ext cx="8731254" cy="3326023"/>
            <a:chOff x="1339997" y="2288167"/>
            <a:chExt cx="10247522" cy="3903620"/>
          </a:xfrm>
        </p:grpSpPr>
        <p:sp>
          <p:nvSpPr>
            <p:cNvPr id="12" name="矩形 4">
              <a:extLst>
                <a:ext uri="{FF2B5EF4-FFF2-40B4-BE49-F238E27FC236}">
                  <a16:creationId xmlns:a16="http://schemas.microsoft.com/office/drawing/2014/main" xmlns="" id="{49F8B680-7273-4530-BB60-0B1FABD47133}"/>
                </a:ext>
              </a:extLst>
            </p:cNvPr>
            <p:cNvSpPr/>
            <p:nvPr/>
          </p:nvSpPr>
          <p:spPr>
            <a:xfrm>
              <a:off x="4001586" y="3647574"/>
              <a:ext cx="4731132" cy="1205622"/>
            </a:xfrm>
            <a:custGeom>
              <a:avLst/>
              <a:gdLst/>
              <a:ahLst/>
              <a:cxnLst/>
              <a:rect l="l" t="t" r="r" b="b"/>
              <a:pathLst>
                <a:path w="6479700" h="1651206">
                  <a:moveTo>
                    <a:pt x="136084" y="0"/>
                  </a:moveTo>
                  <a:lnTo>
                    <a:pt x="6343617" y="0"/>
                  </a:lnTo>
                  <a:cubicBezTo>
                    <a:pt x="6432372" y="294354"/>
                    <a:pt x="6479700" y="606510"/>
                    <a:pt x="6479700" y="929719"/>
                  </a:cubicBezTo>
                  <a:cubicBezTo>
                    <a:pt x="6479700" y="1177787"/>
                    <a:pt x="6451820" y="1419344"/>
                    <a:pt x="6398058" y="1651206"/>
                  </a:cubicBezTo>
                  <a:lnTo>
                    <a:pt x="81642" y="1651206"/>
                  </a:lnTo>
                  <a:cubicBezTo>
                    <a:pt x="27880" y="1419344"/>
                    <a:pt x="0" y="1177787"/>
                    <a:pt x="0" y="929719"/>
                  </a:cubicBezTo>
                  <a:cubicBezTo>
                    <a:pt x="0" y="606510"/>
                    <a:pt x="47328" y="294354"/>
                    <a:pt x="136084" y="0"/>
                  </a:cubicBezTo>
                  <a:close/>
                </a:path>
              </a:pathLst>
            </a:custGeom>
            <a:solidFill>
              <a:srgbClr val="FE7B35"/>
            </a:solidFill>
            <a:ln w="25400" cap="flat" cmpd="sng" algn="ctr">
              <a:noFill/>
              <a:prstDash val="solid"/>
            </a:ln>
            <a:effectLst/>
          </p:spPr>
          <p:txBody>
            <a:bodyPr rtlCol="0" anchor="ctr"/>
            <a:lstStyle/>
            <a:p>
              <a:pPr algn="ctr">
                <a:defRPr/>
              </a:pPr>
              <a:endParaRPr lang="zh-CN" altLang="en-US" kern="0">
                <a:solidFill>
                  <a:schemeClr val="tx1">
                    <a:lumMod val="65000"/>
                    <a:lumOff val="35000"/>
                  </a:schemeClr>
                </a:solidFill>
                <a:latin typeface="Calibri"/>
                <a:ea typeface="宋体"/>
              </a:endParaRPr>
            </a:p>
          </p:txBody>
        </p:sp>
        <p:sp>
          <p:nvSpPr>
            <p:cNvPr id="13" name="矩形 4">
              <a:extLst>
                <a:ext uri="{FF2B5EF4-FFF2-40B4-BE49-F238E27FC236}">
                  <a16:creationId xmlns:a16="http://schemas.microsoft.com/office/drawing/2014/main" xmlns="" id="{ED1B7483-1F32-4CF1-9DC3-5577B18917F1}"/>
                </a:ext>
              </a:extLst>
            </p:cNvPr>
            <p:cNvSpPr/>
            <p:nvPr/>
          </p:nvSpPr>
          <p:spPr>
            <a:xfrm>
              <a:off x="4186567" y="2288167"/>
              <a:ext cx="4361172" cy="1205622"/>
            </a:xfrm>
            <a:custGeom>
              <a:avLst/>
              <a:gdLst/>
              <a:ahLst/>
              <a:cxnLst/>
              <a:rect l="l" t="t" r="r" b="b"/>
              <a:pathLst>
                <a:path w="5973005" h="1651206">
                  <a:moveTo>
                    <a:pt x="1566860" y="0"/>
                  </a:moveTo>
                  <a:lnTo>
                    <a:pt x="4406144" y="0"/>
                  </a:lnTo>
                  <a:cubicBezTo>
                    <a:pt x="5109269" y="339593"/>
                    <a:pt x="5668506" y="928551"/>
                    <a:pt x="5973005" y="1651206"/>
                  </a:cubicBezTo>
                  <a:lnTo>
                    <a:pt x="0" y="1651206"/>
                  </a:lnTo>
                  <a:cubicBezTo>
                    <a:pt x="304499" y="928551"/>
                    <a:pt x="863736" y="339593"/>
                    <a:pt x="1566860" y="0"/>
                  </a:cubicBezTo>
                  <a:close/>
                </a:path>
              </a:pathLst>
            </a:custGeom>
            <a:solidFill>
              <a:schemeClr val="accent5">
                <a:lumMod val="60000"/>
                <a:lumOff val="40000"/>
              </a:schemeClr>
            </a:solidFill>
            <a:ln w="25400" cap="flat" cmpd="sng" algn="ctr">
              <a:noFill/>
              <a:prstDash val="solid"/>
            </a:ln>
            <a:effectLst/>
          </p:spPr>
          <p:txBody>
            <a:bodyPr rtlCol="0" anchor="ctr"/>
            <a:lstStyle/>
            <a:p>
              <a:pPr algn="ctr">
                <a:defRPr/>
              </a:pPr>
              <a:endParaRPr lang="zh-CN" altLang="en-US" kern="0">
                <a:solidFill>
                  <a:schemeClr val="tx1">
                    <a:lumMod val="65000"/>
                    <a:lumOff val="35000"/>
                  </a:schemeClr>
                </a:solidFill>
                <a:latin typeface="Calibri"/>
                <a:ea typeface="宋体"/>
              </a:endParaRPr>
            </a:p>
          </p:txBody>
        </p:sp>
        <p:sp>
          <p:nvSpPr>
            <p:cNvPr id="14" name="矩形 4">
              <a:extLst>
                <a:ext uri="{FF2B5EF4-FFF2-40B4-BE49-F238E27FC236}">
                  <a16:creationId xmlns:a16="http://schemas.microsoft.com/office/drawing/2014/main" xmlns="" id="{BD3B6E6B-4130-4E90-8EA1-DF0EE5BEE6D9}"/>
                </a:ext>
              </a:extLst>
            </p:cNvPr>
            <p:cNvSpPr/>
            <p:nvPr/>
          </p:nvSpPr>
          <p:spPr>
            <a:xfrm>
              <a:off x="4138094" y="4986165"/>
              <a:ext cx="4458116" cy="1205622"/>
            </a:xfrm>
            <a:custGeom>
              <a:avLst/>
              <a:gdLst/>
              <a:ahLst/>
              <a:cxnLst/>
              <a:rect l="l" t="t" r="r" b="b"/>
              <a:pathLst>
                <a:path w="6105779" h="1651206">
                  <a:moveTo>
                    <a:pt x="0" y="0"/>
                  </a:moveTo>
                  <a:lnTo>
                    <a:pt x="6105779" y="0"/>
                  </a:lnTo>
                  <a:cubicBezTo>
                    <a:pt x="5867381" y="687291"/>
                    <a:pt x="5401050" y="1267480"/>
                    <a:pt x="4796909" y="1651206"/>
                  </a:cubicBezTo>
                  <a:lnTo>
                    <a:pt x="1308869" y="1651206"/>
                  </a:lnTo>
                  <a:cubicBezTo>
                    <a:pt x="704729" y="1267480"/>
                    <a:pt x="238398" y="687291"/>
                    <a:pt x="0" y="0"/>
                  </a:cubicBezTo>
                  <a:close/>
                </a:path>
              </a:pathLst>
            </a:custGeom>
            <a:solidFill>
              <a:srgbClr val="FF9999"/>
            </a:solidFill>
            <a:ln w="25400" cap="flat" cmpd="sng" algn="ctr">
              <a:noFill/>
              <a:prstDash val="solid"/>
            </a:ln>
            <a:effectLst/>
          </p:spPr>
          <p:txBody>
            <a:bodyPr rtlCol="0" anchor="ctr"/>
            <a:lstStyle/>
            <a:p>
              <a:pPr algn="ctr">
                <a:defRPr/>
              </a:pPr>
              <a:endParaRPr lang="zh-CN" altLang="en-US" kern="0">
                <a:solidFill>
                  <a:schemeClr val="tx1">
                    <a:lumMod val="65000"/>
                    <a:lumOff val="35000"/>
                  </a:schemeClr>
                </a:solidFill>
                <a:latin typeface="Calibri"/>
                <a:ea typeface="宋体"/>
              </a:endParaRPr>
            </a:p>
          </p:txBody>
        </p:sp>
        <p:sp>
          <p:nvSpPr>
            <p:cNvPr id="15" name="Rectangle 33">
              <a:extLst>
                <a:ext uri="{FF2B5EF4-FFF2-40B4-BE49-F238E27FC236}">
                  <a16:creationId xmlns:a16="http://schemas.microsoft.com/office/drawing/2014/main" xmlns="" id="{A89B1F9E-4D53-4AB4-91A2-7DF6612016CE}"/>
                </a:ext>
              </a:extLst>
            </p:cNvPr>
            <p:cNvSpPr/>
            <p:nvPr/>
          </p:nvSpPr>
          <p:spPr>
            <a:xfrm>
              <a:off x="4962393" y="5233659"/>
              <a:ext cx="2809518" cy="738664"/>
            </a:xfrm>
            <a:prstGeom prst="rect">
              <a:avLst/>
            </a:prstGeom>
          </p:spPr>
          <p:txBody>
            <a:bodyPr wrap="square">
              <a:spAutoFit/>
            </a:bodyPr>
            <a:lstStyle/>
            <a:p>
              <a:r>
                <a:rPr lang="zh-CN" altLang="en-US" sz="1400" dirty="0">
                  <a:solidFill>
                    <a:schemeClr val="bg1">
                      <a:lumMod val="95000"/>
                    </a:schemeClr>
                  </a:solidFill>
                  <a:latin typeface="微软雅黑" pitchFamily="34" charset="-122"/>
                  <a:ea typeface="微软雅黑" pitchFamily="34" charset="-122"/>
                </a:rPr>
                <a:t>点击输入简要文本内容，文字内容需概况精炼的说明该分项内容锐旗设计</a:t>
              </a:r>
              <a:r>
                <a:rPr lang="en-US" altLang="zh-CN" sz="1400" dirty="0">
                  <a:solidFill>
                    <a:schemeClr val="bg1">
                      <a:lumMod val="95000"/>
                    </a:schemeClr>
                  </a:solidFill>
                  <a:latin typeface="微软雅黑" pitchFamily="34" charset="-122"/>
                  <a:ea typeface="微软雅黑" pitchFamily="34" charset="-122"/>
                </a:rPr>
                <a:t>……</a:t>
              </a:r>
            </a:p>
          </p:txBody>
        </p:sp>
        <p:sp>
          <p:nvSpPr>
            <p:cNvPr id="16" name="Rectangle 34">
              <a:extLst>
                <a:ext uri="{FF2B5EF4-FFF2-40B4-BE49-F238E27FC236}">
                  <a16:creationId xmlns:a16="http://schemas.microsoft.com/office/drawing/2014/main" xmlns="" id="{51880AE5-C0AB-4704-BD37-02BE29F0B2A7}"/>
                </a:ext>
              </a:extLst>
            </p:cNvPr>
            <p:cNvSpPr/>
            <p:nvPr/>
          </p:nvSpPr>
          <p:spPr>
            <a:xfrm>
              <a:off x="4972970" y="2648747"/>
              <a:ext cx="2809518" cy="738664"/>
            </a:xfrm>
            <a:prstGeom prst="rect">
              <a:avLst/>
            </a:prstGeom>
          </p:spPr>
          <p:txBody>
            <a:bodyPr wrap="square">
              <a:spAutoFit/>
            </a:bodyPr>
            <a:lstStyle/>
            <a:p>
              <a:r>
                <a:rPr lang="zh-CN" altLang="en-US" sz="1400" dirty="0">
                  <a:solidFill>
                    <a:schemeClr val="bg1">
                      <a:lumMod val="95000"/>
                    </a:schemeClr>
                  </a:solidFill>
                  <a:latin typeface="微软雅黑" pitchFamily="34" charset="-122"/>
                  <a:ea typeface="微软雅黑" pitchFamily="34" charset="-122"/>
                </a:rPr>
                <a:t>点击输入简要文本内容，文字内容需概况精炼的说明该分项内容锐旗设计</a:t>
              </a:r>
              <a:r>
                <a:rPr lang="en-US" altLang="zh-CN" sz="1400" dirty="0">
                  <a:solidFill>
                    <a:schemeClr val="bg1">
                      <a:lumMod val="95000"/>
                    </a:schemeClr>
                  </a:solidFill>
                  <a:latin typeface="微软雅黑" pitchFamily="34" charset="-122"/>
                  <a:ea typeface="微软雅黑" pitchFamily="34" charset="-122"/>
                </a:rPr>
                <a:t>……</a:t>
              </a:r>
            </a:p>
          </p:txBody>
        </p:sp>
        <p:sp>
          <p:nvSpPr>
            <p:cNvPr id="17" name="Rectangle 35">
              <a:extLst>
                <a:ext uri="{FF2B5EF4-FFF2-40B4-BE49-F238E27FC236}">
                  <a16:creationId xmlns:a16="http://schemas.microsoft.com/office/drawing/2014/main" xmlns="" id="{6070DD7B-F81B-4891-A0F9-51CE6E53F442}"/>
                </a:ext>
              </a:extLst>
            </p:cNvPr>
            <p:cNvSpPr/>
            <p:nvPr/>
          </p:nvSpPr>
          <p:spPr>
            <a:xfrm>
              <a:off x="4434316" y="3983816"/>
              <a:ext cx="3865672" cy="523220"/>
            </a:xfrm>
            <a:prstGeom prst="rect">
              <a:avLst/>
            </a:prstGeom>
          </p:spPr>
          <p:txBody>
            <a:bodyPr wrap="square">
              <a:spAutoFit/>
            </a:bodyPr>
            <a:lstStyle/>
            <a:p>
              <a:r>
                <a:rPr lang="zh-CN" altLang="en-US" sz="1400" dirty="0">
                  <a:solidFill>
                    <a:schemeClr val="bg1">
                      <a:lumMod val="95000"/>
                    </a:schemeClr>
                  </a:solidFill>
                  <a:latin typeface="微软雅黑" pitchFamily="34" charset="-122"/>
                  <a:ea typeface="微软雅黑" pitchFamily="34" charset="-122"/>
                </a:rPr>
                <a:t>点击输入简要文本内容，文字内容需概况精炼的说明该分项内容锐旗设计</a:t>
              </a:r>
              <a:r>
                <a:rPr lang="en-US" altLang="zh-CN" sz="1400" dirty="0">
                  <a:solidFill>
                    <a:schemeClr val="bg1">
                      <a:lumMod val="95000"/>
                    </a:schemeClr>
                  </a:solidFill>
                  <a:latin typeface="微软雅黑" pitchFamily="34" charset="-122"/>
                  <a:ea typeface="微软雅黑" pitchFamily="34" charset="-122"/>
                </a:rPr>
                <a:t>……</a:t>
              </a:r>
            </a:p>
          </p:txBody>
        </p:sp>
        <p:cxnSp>
          <p:nvCxnSpPr>
            <p:cNvPr id="18" name="Straight Connector 37">
              <a:extLst>
                <a:ext uri="{FF2B5EF4-FFF2-40B4-BE49-F238E27FC236}">
                  <a16:creationId xmlns:a16="http://schemas.microsoft.com/office/drawing/2014/main" xmlns="" id="{41378990-32EA-48AF-85CB-4A19B7FBD200}"/>
                </a:ext>
              </a:extLst>
            </p:cNvPr>
            <p:cNvCxnSpPr/>
            <p:nvPr/>
          </p:nvCxnSpPr>
          <p:spPr>
            <a:xfrm>
              <a:off x="2798546" y="2831654"/>
              <a:ext cx="1984442"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9" name="TextBox 32">
              <a:extLst>
                <a:ext uri="{FF2B5EF4-FFF2-40B4-BE49-F238E27FC236}">
                  <a16:creationId xmlns:a16="http://schemas.microsoft.com/office/drawing/2014/main" xmlns="" id="{5DB2FEBE-B77A-4691-BFA1-38AFE3A0AC0C}"/>
                </a:ext>
              </a:extLst>
            </p:cNvPr>
            <p:cNvSpPr txBox="1"/>
            <p:nvPr/>
          </p:nvSpPr>
          <p:spPr>
            <a:xfrm>
              <a:off x="1512168" y="2422583"/>
              <a:ext cx="1238292" cy="514746"/>
            </a:xfrm>
            <a:prstGeom prst="rect">
              <a:avLst/>
            </a:prstGeom>
            <a:noFill/>
          </p:spPr>
          <p:txBody>
            <a:bodyPr wrap="square" lIns="68580" tIns="34290" rIns="68580" bIns="34290" rtlCol="0">
              <a:spAutoFit/>
            </a:bodyPr>
            <a:lstStyle/>
            <a:p>
              <a:r>
                <a:rPr lang="zh-CN" altLang="en-US" sz="2400" dirty="0">
                  <a:solidFill>
                    <a:schemeClr val="accent2"/>
                  </a:solidFill>
                  <a:latin typeface="微软雅黑" panose="020B0503020204020204" pitchFamily="34" charset="-122"/>
                  <a:ea typeface="微软雅黑" panose="020B0503020204020204" pitchFamily="34" charset="-122"/>
                </a:rPr>
                <a:t>标题</a:t>
              </a:r>
              <a:endParaRPr lang="en-GB" sz="2400" dirty="0">
                <a:solidFill>
                  <a:schemeClr val="accent2"/>
                </a:solidFill>
                <a:latin typeface="微软雅黑" panose="020B0503020204020204" pitchFamily="34" charset="-122"/>
                <a:ea typeface="微软雅黑" panose="020B0503020204020204" pitchFamily="34" charset="-122"/>
              </a:endParaRPr>
            </a:p>
          </p:txBody>
        </p:sp>
        <p:sp>
          <p:nvSpPr>
            <p:cNvPr id="20" name="Rectangle 39">
              <a:extLst>
                <a:ext uri="{FF2B5EF4-FFF2-40B4-BE49-F238E27FC236}">
                  <a16:creationId xmlns:a16="http://schemas.microsoft.com/office/drawing/2014/main" xmlns="" id="{AD430EBE-16BF-4920-8BC5-CF5110F6AF11}"/>
                </a:ext>
              </a:extLst>
            </p:cNvPr>
            <p:cNvSpPr/>
            <p:nvPr/>
          </p:nvSpPr>
          <p:spPr>
            <a:xfrm>
              <a:off x="1394184" y="2997233"/>
              <a:ext cx="2730052" cy="514746"/>
            </a:xfrm>
            <a:prstGeom prst="rect">
              <a:avLst/>
            </a:prstGeom>
          </p:spPr>
          <p:txBody>
            <a:bodyPr wrap="square" lIns="68580" tIns="34290" rIns="68580" bIns="34290">
              <a:spAutoFit/>
            </a:bodyPr>
            <a:lstStyle/>
            <a:p>
              <a:r>
                <a:rPr lang="zh-CN" altLang="en-US" sz="1200" dirty="0">
                  <a:solidFill>
                    <a:schemeClr val="accent2"/>
                  </a:solidFill>
                  <a:latin typeface="微软雅黑" pitchFamily="34" charset="-122"/>
                  <a:ea typeface="微软雅黑" pitchFamily="34" charset="-122"/>
                </a:rPr>
                <a:t>点击输入简要文本内容，文字内容需概况精炼的说明该分项内容</a:t>
              </a:r>
              <a:endParaRPr lang="en-US" altLang="zh-CN" sz="1200" dirty="0">
                <a:solidFill>
                  <a:schemeClr val="accent2"/>
                </a:solidFill>
                <a:latin typeface="微软雅黑" pitchFamily="34" charset="-122"/>
                <a:ea typeface="微软雅黑" pitchFamily="34" charset="-122"/>
              </a:endParaRPr>
            </a:p>
          </p:txBody>
        </p:sp>
        <p:cxnSp>
          <p:nvCxnSpPr>
            <p:cNvPr id="21" name="Straight Connector 40">
              <a:extLst>
                <a:ext uri="{FF2B5EF4-FFF2-40B4-BE49-F238E27FC236}">
                  <a16:creationId xmlns:a16="http://schemas.microsoft.com/office/drawing/2014/main" xmlns="" id="{4CD75A0D-FE03-407A-9689-2AC3CD8A990E}"/>
                </a:ext>
              </a:extLst>
            </p:cNvPr>
            <p:cNvCxnSpPr/>
            <p:nvPr/>
          </p:nvCxnSpPr>
          <p:spPr>
            <a:xfrm>
              <a:off x="8547738" y="3768860"/>
              <a:ext cx="1726300"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2" name="TextBox 35">
              <a:extLst>
                <a:ext uri="{FF2B5EF4-FFF2-40B4-BE49-F238E27FC236}">
                  <a16:creationId xmlns:a16="http://schemas.microsoft.com/office/drawing/2014/main" xmlns="" id="{457FA16B-8631-4ED9-A953-D1B6ADB4267E}"/>
                </a:ext>
              </a:extLst>
            </p:cNvPr>
            <p:cNvSpPr txBox="1"/>
            <p:nvPr/>
          </p:nvSpPr>
          <p:spPr>
            <a:xfrm>
              <a:off x="10215367" y="3343657"/>
              <a:ext cx="1238292" cy="514746"/>
            </a:xfrm>
            <a:prstGeom prst="rect">
              <a:avLst/>
            </a:prstGeom>
            <a:noFill/>
          </p:spPr>
          <p:txBody>
            <a:bodyPr wrap="square" lIns="68580" tIns="34290" rIns="68580" bIns="34290" rtlCol="0">
              <a:spAutoFit/>
            </a:bodyPr>
            <a:lstStyle/>
            <a:p>
              <a:pPr lvl="0"/>
              <a:r>
                <a:rPr lang="zh-CN" altLang="en-US" sz="2400" dirty="0">
                  <a:solidFill>
                    <a:schemeClr val="accent2"/>
                  </a:solidFill>
                  <a:latin typeface="微软雅黑" panose="020B0503020204020204" pitchFamily="34" charset="-122"/>
                  <a:ea typeface="微软雅黑" panose="020B0503020204020204" pitchFamily="34" charset="-122"/>
                </a:rPr>
                <a:t>标题</a:t>
              </a:r>
              <a:endParaRPr lang="en-GB" altLang="zh-CN" sz="2400" dirty="0">
                <a:solidFill>
                  <a:schemeClr val="accent2"/>
                </a:solidFill>
                <a:latin typeface="微软雅黑" panose="020B0503020204020204" pitchFamily="34" charset="-122"/>
                <a:ea typeface="微软雅黑" panose="020B0503020204020204" pitchFamily="34" charset="-122"/>
              </a:endParaRPr>
            </a:p>
          </p:txBody>
        </p:sp>
        <p:sp>
          <p:nvSpPr>
            <p:cNvPr id="23" name="Rectangle 44">
              <a:extLst>
                <a:ext uri="{FF2B5EF4-FFF2-40B4-BE49-F238E27FC236}">
                  <a16:creationId xmlns:a16="http://schemas.microsoft.com/office/drawing/2014/main" xmlns="" id="{F122A628-6BED-42D9-80D8-01104E9C9AD2}"/>
                </a:ext>
              </a:extLst>
            </p:cNvPr>
            <p:cNvSpPr/>
            <p:nvPr/>
          </p:nvSpPr>
          <p:spPr>
            <a:xfrm>
              <a:off x="8857467" y="4043478"/>
              <a:ext cx="2730052" cy="514746"/>
            </a:xfrm>
            <a:prstGeom prst="rect">
              <a:avLst/>
            </a:prstGeom>
          </p:spPr>
          <p:txBody>
            <a:bodyPr wrap="square" lIns="68580" tIns="34290" rIns="68580" bIns="34290">
              <a:spAutoFit/>
            </a:bodyPr>
            <a:lstStyle/>
            <a:p>
              <a:r>
                <a:rPr lang="zh-CN" altLang="en-US" sz="1200" dirty="0">
                  <a:solidFill>
                    <a:schemeClr val="accent2"/>
                  </a:solidFill>
                  <a:latin typeface="微软雅黑" pitchFamily="34" charset="-122"/>
                  <a:ea typeface="微软雅黑" pitchFamily="34" charset="-122"/>
                </a:rPr>
                <a:t>点击输入简要文本内容，文字内容需概况精炼的说明该分项内容</a:t>
              </a:r>
              <a:endParaRPr lang="en-US" altLang="zh-CN" sz="1200" dirty="0">
                <a:solidFill>
                  <a:schemeClr val="accent2"/>
                </a:solidFill>
                <a:latin typeface="微软雅黑" pitchFamily="34" charset="-122"/>
                <a:ea typeface="微软雅黑" pitchFamily="34" charset="-122"/>
              </a:endParaRPr>
            </a:p>
          </p:txBody>
        </p:sp>
        <p:sp>
          <p:nvSpPr>
            <p:cNvPr id="24" name="TextBox 37">
              <a:extLst>
                <a:ext uri="{FF2B5EF4-FFF2-40B4-BE49-F238E27FC236}">
                  <a16:creationId xmlns:a16="http://schemas.microsoft.com/office/drawing/2014/main" xmlns="" id="{ACE8298B-21D1-4D49-AF67-F0C8C13EEAAC}"/>
                </a:ext>
              </a:extLst>
            </p:cNvPr>
            <p:cNvSpPr txBox="1"/>
            <p:nvPr/>
          </p:nvSpPr>
          <p:spPr>
            <a:xfrm>
              <a:off x="1394184" y="4664616"/>
              <a:ext cx="1238292" cy="514746"/>
            </a:xfrm>
            <a:prstGeom prst="rect">
              <a:avLst/>
            </a:prstGeom>
            <a:noFill/>
          </p:spPr>
          <p:txBody>
            <a:bodyPr wrap="square" lIns="68580" tIns="34290" rIns="68580" bIns="34290" rtlCol="0">
              <a:spAutoFit/>
            </a:bodyPr>
            <a:lstStyle/>
            <a:p>
              <a:pPr lvl="0"/>
              <a:r>
                <a:rPr lang="zh-CN" altLang="en-US" sz="2400" dirty="0">
                  <a:solidFill>
                    <a:schemeClr val="accent2"/>
                  </a:solidFill>
                  <a:latin typeface="微软雅黑" panose="020B0503020204020204" pitchFamily="34" charset="-122"/>
                  <a:ea typeface="微软雅黑" panose="020B0503020204020204" pitchFamily="34" charset="-122"/>
                </a:rPr>
                <a:t>标题</a:t>
              </a:r>
              <a:endParaRPr lang="en-GB" altLang="zh-CN" sz="2400" dirty="0">
                <a:solidFill>
                  <a:schemeClr val="accent2"/>
                </a:solidFill>
                <a:latin typeface="微软雅黑" panose="020B0503020204020204" pitchFamily="34" charset="-122"/>
                <a:ea typeface="微软雅黑" panose="020B0503020204020204" pitchFamily="34" charset="-122"/>
              </a:endParaRPr>
            </a:p>
          </p:txBody>
        </p:sp>
        <p:sp>
          <p:nvSpPr>
            <p:cNvPr id="25" name="Rectangle 49">
              <a:extLst>
                <a:ext uri="{FF2B5EF4-FFF2-40B4-BE49-F238E27FC236}">
                  <a16:creationId xmlns:a16="http://schemas.microsoft.com/office/drawing/2014/main" xmlns="" id="{AD9C846F-5908-4920-B570-3DAD617578CC}"/>
                </a:ext>
              </a:extLst>
            </p:cNvPr>
            <p:cNvSpPr/>
            <p:nvPr/>
          </p:nvSpPr>
          <p:spPr>
            <a:xfrm>
              <a:off x="1339997" y="5179362"/>
              <a:ext cx="2730052" cy="514746"/>
            </a:xfrm>
            <a:prstGeom prst="rect">
              <a:avLst/>
            </a:prstGeom>
          </p:spPr>
          <p:txBody>
            <a:bodyPr wrap="square" lIns="68580" tIns="34290" rIns="68580" bIns="34290">
              <a:spAutoFit/>
            </a:bodyPr>
            <a:lstStyle/>
            <a:p>
              <a:r>
                <a:rPr lang="zh-CN" altLang="en-US" sz="1200" dirty="0">
                  <a:solidFill>
                    <a:schemeClr val="accent2"/>
                  </a:solidFill>
                  <a:latin typeface="微软雅黑" pitchFamily="34" charset="-122"/>
                  <a:ea typeface="微软雅黑" pitchFamily="34" charset="-122"/>
                </a:rPr>
                <a:t>点击输入简要文本内容，文字内容需概况精炼的说明该分项内容</a:t>
              </a:r>
              <a:endParaRPr lang="en-US" altLang="zh-CN" sz="1200" dirty="0">
                <a:solidFill>
                  <a:schemeClr val="accent2"/>
                </a:solidFill>
                <a:latin typeface="微软雅黑" pitchFamily="34" charset="-122"/>
                <a:ea typeface="微软雅黑" pitchFamily="34" charset="-122"/>
              </a:endParaRPr>
            </a:p>
          </p:txBody>
        </p:sp>
        <p:cxnSp>
          <p:nvCxnSpPr>
            <p:cNvPr id="26" name="Straight Connector 50">
              <a:extLst>
                <a:ext uri="{FF2B5EF4-FFF2-40B4-BE49-F238E27FC236}">
                  <a16:creationId xmlns:a16="http://schemas.microsoft.com/office/drawing/2014/main" xmlns="" id="{F008BDFC-9002-4C43-B11A-F4B40CA6E7B4}"/>
                </a:ext>
              </a:extLst>
            </p:cNvPr>
            <p:cNvCxnSpPr/>
            <p:nvPr/>
          </p:nvCxnSpPr>
          <p:spPr>
            <a:xfrm>
              <a:off x="2672126" y="5099215"/>
              <a:ext cx="1762190" cy="1"/>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620625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eelOff"/>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2" presetClass="entr" presetSubtype="1"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1250" fill="hold"/>
                                        <p:tgtEl>
                                          <p:spTgt spid="11"/>
                                        </p:tgtEl>
                                        <p:attrNameLst>
                                          <p:attrName>ppt_x</p:attrName>
                                        </p:attrNameLst>
                                      </p:cBhvr>
                                      <p:tavLst>
                                        <p:tav tm="0">
                                          <p:val>
                                            <p:strVal val="#ppt_x"/>
                                          </p:val>
                                        </p:tav>
                                        <p:tav tm="100000">
                                          <p:val>
                                            <p:strVal val="#ppt_x"/>
                                          </p:val>
                                        </p:tav>
                                      </p:tavLst>
                                    </p:anim>
                                    <p:anim calcmode="lin" valueType="num">
                                      <p:cBhvr additive="base">
                                        <p:cTn id="32" dur="125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D17CC552-E4AD-4497-A700-567D1C3089A5}"/>
              </a:ext>
            </a:extLst>
          </p:cNvPr>
          <p:cNvPicPr>
            <a:picLocks noChangeAspect="1"/>
          </p:cNvPicPr>
          <p:nvPr/>
        </p:nvPicPr>
        <p:blipFill rotWithShape="1">
          <a:blip r:embed="rId3">
            <a:extLst>
              <a:ext uri="{28A0092B-C50C-407E-A947-70E740481C1C}">
                <a14:useLocalDpi xmlns:a14="http://schemas.microsoft.com/office/drawing/2010/main" val="0"/>
              </a:ext>
            </a:extLst>
          </a:blip>
          <a:srcRect l="19576" t="8117" r="72623" b="81761"/>
          <a:stretch/>
        </p:blipFill>
        <p:spPr>
          <a:xfrm rot="9671599">
            <a:off x="8241979" y="221941"/>
            <a:ext cx="958362" cy="817685"/>
          </a:xfrm>
          <a:prstGeom prst="rect">
            <a:avLst/>
          </a:prstGeom>
        </p:spPr>
      </p:pic>
      <p:pic>
        <p:nvPicPr>
          <p:cNvPr id="5" name="图片 4">
            <a:extLst>
              <a:ext uri="{FF2B5EF4-FFF2-40B4-BE49-F238E27FC236}">
                <a16:creationId xmlns:a16="http://schemas.microsoft.com/office/drawing/2014/main" xmlns="" id="{CF79C008-DCFC-4CE8-A206-D73BE429D18D}"/>
              </a:ext>
            </a:extLst>
          </p:cNvPr>
          <p:cNvPicPr>
            <a:picLocks noChangeAspect="1"/>
          </p:cNvPicPr>
          <p:nvPr/>
        </p:nvPicPr>
        <p:blipFill rotWithShape="1">
          <a:blip r:embed="rId3">
            <a:extLst>
              <a:ext uri="{28A0092B-C50C-407E-A947-70E740481C1C}">
                <a14:useLocalDpi xmlns:a14="http://schemas.microsoft.com/office/drawing/2010/main" val="0"/>
              </a:ext>
            </a:extLst>
          </a:blip>
          <a:srcRect l="5562" t="27983" r="85636" b="59285"/>
          <a:stretch/>
        </p:blipFill>
        <p:spPr>
          <a:xfrm>
            <a:off x="6555420" y="4753867"/>
            <a:ext cx="1081454" cy="1028578"/>
          </a:xfrm>
          <a:prstGeom prst="rect">
            <a:avLst/>
          </a:prstGeom>
        </p:spPr>
      </p:pic>
      <p:sp>
        <p:nvSpPr>
          <p:cNvPr id="6" name="矩形 5">
            <a:extLst>
              <a:ext uri="{FF2B5EF4-FFF2-40B4-BE49-F238E27FC236}">
                <a16:creationId xmlns:a16="http://schemas.microsoft.com/office/drawing/2014/main" xmlns="" id="{87FAD8EB-EF9F-4AD4-A3AA-2714E7B1EF8B}"/>
              </a:ext>
            </a:extLst>
          </p:cNvPr>
          <p:cNvSpPr/>
          <p:nvPr/>
        </p:nvSpPr>
        <p:spPr>
          <a:xfrm>
            <a:off x="967666" y="941034"/>
            <a:ext cx="10306974" cy="5175681"/>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a:extLst>
              <a:ext uri="{FF2B5EF4-FFF2-40B4-BE49-F238E27FC236}">
                <a16:creationId xmlns:a16="http://schemas.microsoft.com/office/drawing/2014/main" xmlns="" id="{CB61320D-3C13-4E9F-A0C6-F882FC1F05AB}"/>
              </a:ext>
            </a:extLst>
          </p:cNvPr>
          <p:cNvPicPr>
            <a:picLocks noChangeAspect="1"/>
          </p:cNvPicPr>
          <p:nvPr/>
        </p:nvPicPr>
        <p:blipFill>
          <a:blip r:embed="rId4"/>
          <a:stretch>
            <a:fillRect/>
          </a:stretch>
        </p:blipFill>
        <p:spPr>
          <a:xfrm rot="3546099">
            <a:off x="11010044" y="881534"/>
            <a:ext cx="455371" cy="385504"/>
          </a:xfrm>
          <a:prstGeom prst="rect">
            <a:avLst/>
          </a:prstGeom>
        </p:spPr>
      </p:pic>
      <p:pic>
        <p:nvPicPr>
          <p:cNvPr id="8" name="图片 7">
            <a:extLst>
              <a:ext uri="{FF2B5EF4-FFF2-40B4-BE49-F238E27FC236}">
                <a16:creationId xmlns:a16="http://schemas.microsoft.com/office/drawing/2014/main" xmlns="" id="{E651C9AD-9F29-4D64-A8B3-8A2891EE001D}"/>
              </a:ext>
            </a:extLst>
          </p:cNvPr>
          <p:cNvPicPr>
            <a:picLocks noChangeAspect="1"/>
          </p:cNvPicPr>
          <p:nvPr/>
        </p:nvPicPr>
        <p:blipFill>
          <a:blip r:embed="rId4"/>
          <a:stretch>
            <a:fillRect/>
          </a:stretch>
        </p:blipFill>
        <p:spPr>
          <a:xfrm rot="14028971">
            <a:off x="872654" y="5891896"/>
            <a:ext cx="455371" cy="385504"/>
          </a:xfrm>
          <a:prstGeom prst="rect">
            <a:avLst/>
          </a:prstGeom>
        </p:spPr>
      </p:pic>
      <p:pic>
        <p:nvPicPr>
          <p:cNvPr id="9" name="图片 8">
            <a:extLst>
              <a:ext uri="{FF2B5EF4-FFF2-40B4-BE49-F238E27FC236}">
                <a16:creationId xmlns:a16="http://schemas.microsoft.com/office/drawing/2014/main" xmlns="" id="{EC8A9264-FF63-4647-8607-A5D01963AA09}"/>
              </a:ext>
            </a:extLst>
          </p:cNvPr>
          <p:cNvPicPr>
            <a:picLocks noChangeAspect="1"/>
          </p:cNvPicPr>
          <p:nvPr/>
        </p:nvPicPr>
        <p:blipFill>
          <a:blip r:embed="rId4"/>
          <a:stretch>
            <a:fillRect/>
          </a:stretch>
        </p:blipFill>
        <p:spPr>
          <a:xfrm rot="20217990">
            <a:off x="867610" y="818228"/>
            <a:ext cx="455371" cy="385504"/>
          </a:xfrm>
          <a:prstGeom prst="rect">
            <a:avLst/>
          </a:prstGeom>
        </p:spPr>
      </p:pic>
      <p:pic>
        <p:nvPicPr>
          <p:cNvPr id="10" name="图片 9">
            <a:extLst>
              <a:ext uri="{FF2B5EF4-FFF2-40B4-BE49-F238E27FC236}">
                <a16:creationId xmlns:a16="http://schemas.microsoft.com/office/drawing/2014/main" xmlns="" id="{98B7AAF0-1D8D-4064-A135-C05E33C91A18}"/>
              </a:ext>
            </a:extLst>
          </p:cNvPr>
          <p:cNvPicPr>
            <a:picLocks noChangeAspect="1"/>
          </p:cNvPicPr>
          <p:nvPr/>
        </p:nvPicPr>
        <p:blipFill>
          <a:blip r:embed="rId4"/>
          <a:stretch>
            <a:fillRect/>
          </a:stretch>
        </p:blipFill>
        <p:spPr>
          <a:xfrm rot="8512989">
            <a:off x="11017724" y="5932839"/>
            <a:ext cx="455371" cy="385504"/>
          </a:xfrm>
          <a:prstGeom prst="rect">
            <a:avLst/>
          </a:prstGeom>
        </p:spPr>
      </p:pic>
      <p:grpSp>
        <p:nvGrpSpPr>
          <p:cNvPr id="11" name="组合 10">
            <a:extLst>
              <a:ext uri="{FF2B5EF4-FFF2-40B4-BE49-F238E27FC236}">
                <a16:creationId xmlns:a16="http://schemas.microsoft.com/office/drawing/2014/main" xmlns="" id="{6E1A9686-C688-4B34-9EEF-D7B82D59D3E6}"/>
              </a:ext>
            </a:extLst>
          </p:cNvPr>
          <p:cNvGrpSpPr/>
          <p:nvPr/>
        </p:nvGrpSpPr>
        <p:grpSpPr>
          <a:xfrm>
            <a:off x="1879042" y="1761674"/>
            <a:ext cx="8077260" cy="3468054"/>
            <a:chOff x="827766" y="782283"/>
            <a:chExt cx="5631128" cy="2417782"/>
          </a:xfrm>
        </p:grpSpPr>
        <p:sp>
          <p:nvSpPr>
            <p:cNvPr id="12" name="Freeform 5">
              <a:extLst>
                <a:ext uri="{FF2B5EF4-FFF2-40B4-BE49-F238E27FC236}">
                  <a16:creationId xmlns:a16="http://schemas.microsoft.com/office/drawing/2014/main" xmlns="" id="{89201461-346B-4287-81A8-4E3C36AD8AD6}"/>
                </a:ext>
              </a:extLst>
            </p:cNvPr>
            <p:cNvSpPr>
              <a:spLocks/>
            </p:cNvSpPr>
            <p:nvPr/>
          </p:nvSpPr>
          <p:spPr bwMode="auto">
            <a:xfrm>
              <a:off x="2575556" y="782283"/>
              <a:ext cx="980381" cy="1176458"/>
            </a:xfrm>
            <a:custGeom>
              <a:avLst/>
              <a:gdLst>
                <a:gd name="T0" fmla="*/ 325 w 650"/>
                <a:gd name="T1" fmla="*/ 0 h 780"/>
                <a:gd name="T2" fmla="*/ 488 w 650"/>
                <a:gd name="T3" fmla="*/ 98 h 780"/>
                <a:gd name="T4" fmla="*/ 650 w 650"/>
                <a:gd name="T5" fmla="*/ 195 h 780"/>
                <a:gd name="T6" fmla="*/ 650 w 650"/>
                <a:gd name="T7" fmla="*/ 390 h 780"/>
                <a:gd name="T8" fmla="*/ 650 w 650"/>
                <a:gd name="T9" fmla="*/ 585 h 780"/>
                <a:gd name="T10" fmla="*/ 488 w 650"/>
                <a:gd name="T11" fmla="*/ 682 h 780"/>
                <a:gd name="T12" fmla="*/ 325 w 650"/>
                <a:gd name="T13" fmla="*/ 780 h 780"/>
                <a:gd name="T14" fmla="*/ 163 w 650"/>
                <a:gd name="T15" fmla="*/ 682 h 780"/>
                <a:gd name="T16" fmla="*/ 0 w 650"/>
                <a:gd name="T17" fmla="*/ 585 h 780"/>
                <a:gd name="T18" fmla="*/ 0 w 650"/>
                <a:gd name="T19" fmla="*/ 390 h 780"/>
                <a:gd name="T20" fmla="*/ 0 w 650"/>
                <a:gd name="T21" fmla="*/ 195 h 780"/>
                <a:gd name="T22" fmla="*/ 163 w 650"/>
                <a:gd name="T23" fmla="*/ 98 h 780"/>
                <a:gd name="T24" fmla="*/ 325 w 650"/>
                <a:gd name="T25" fmla="*/ 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0" h="780">
                  <a:moveTo>
                    <a:pt x="325" y="0"/>
                  </a:moveTo>
                  <a:lnTo>
                    <a:pt x="488" y="98"/>
                  </a:lnTo>
                  <a:lnTo>
                    <a:pt x="650" y="195"/>
                  </a:lnTo>
                  <a:lnTo>
                    <a:pt x="650" y="390"/>
                  </a:lnTo>
                  <a:lnTo>
                    <a:pt x="650" y="585"/>
                  </a:lnTo>
                  <a:lnTo>
                    <a:pt x="488" y="682"/>
                  </a:lnTo>
                  <a:lnTo>
                    <a:pt x="325" y="780"/>
                  </a:lnTo>
                  <a:lnTo>
                    <a:pt x="163" y="682"/>
                  </a:lnTo>
                  <a:lnTo>
                    <a:pt x="0" y="585"/>
                  </a:lnTo>
                  <a:lnTo>
                    <a:pt x="0" y="390"/>
                  </a:lnTo>
                  <a:lnTo>
                    <a:pt x="0" y="195"/>
                  </a:lnTo>
                  <a:lnTo>
                    <a:pt x="163" y="98"/>
                  </a:lnTo>
                  <a:lnTo>
                    <a:pt x="325" y="0"/>
                  </a:ln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13" name="Freeform 6">
              <a:extLst>
                <a:ext uri="{FF2B5EF4-FFF2-40B4-BE49-F238E27FC236}">
                  <a16:creationId xmlns:a16="http://schemas.microsoft.com/office/drawing/2014/main" xmlns="" id="{373AB4B6-FD29-45AF-A097-C4C9892BA54C}"/>
                </a:ext>
              </a:extLst>
            </p:cNvPr>
            <p:cNvSpPr>
              <a:spLocks/>
            </p:cNvSpPr>
            <p:nvPr/>
          </p:nvSpPr>
          <p:spPr bwMode="auto">
            <a:xfrm>
              <a:off x="3658500" y="782283"/>
              <a:ext cx="980381" cy="1176458"/>
            </a:xfrm>
            <a:custGeom>
              <a:avLst/>
              <a:gdLst>
                <a:gd name="T0" fmla="*/ 325 w 650"/>
                <a:gd name="T1" fmla="*/ 0 h 780"/>
                <a:gd name="T2" fmla="*/ 488 w 650"/>
                <a:gd name="T3" fmla="*/ 98 h 780"/>
                <a:gd name="T4" fmla="*/ 650 w 650"/>
                <a:gd name="T5" fmla="*/ 195 h 780"/>
                <a:gd name="T6" fmla="*/ 650 w 650"/>
                <a:gd name="T7" fmla="*/ 390 h 780"/>
                <a:gd name="T8" fmla="*/ 650 w 650"/>
                <a:gd name="T9" fmla="*/ 585 h 780"/>
                <a:gd name="T10" fmla="*/ 488 w 650"/>
                <a:gd name="T11" fmla="*/ 682 h 780"/>
                <a:gd name="T12" fmla="*/ 325 w 650"/>
                <a:gd name="T13" fmla="*/ 780 h 780"/>
                <a:gd name="T14" fmla="*/ 163 w 650"/>
                <a:gd name="T15" fmla="*/ 682 h 780"/>
                <a:gd name="T16" fmla="*/ 0 w 650"/>
                <a:gd name="T17" fmla="*/ 585 h 780"/>
                <a:gd name="T18" fmla="*/ 0 w 650"/>
                <a:gd name="T19" fmla="*/ 390 h 780"/>
                <a:gd name="T20" fmla="*/ 0 w 650"/>
                <a:gd name="T21" fmla="*/ 195 h 780"/>
                <a:gd name="T22" fmla="*/ 163 w 650"/>
                <a:gd name="T23" fmla="*/ 98 h 780"/>
                <a:gd name="T24" fmla="*/ 325 w 650"/>
                <a:gd name="T25" fmla="*/ 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0" h="780">
                  <a:moveTo>
                    <a:pt x="325" y="0"/>
                  </a:moveTo>
                  <a:lnTo>
                    <a:pt x="488" y="98"/>
                  </a:lnTo>
                  <a:lnTo>
                    <a:pt x="650" y="195"/>
                  </a:lnTo>
                  <a:lnTo>
                    <a:pt x="650" y="390"/>
                  </a:lnTo>
                  <a:lnTo>
                    <a:pt x="650" y="585"/>
                  </a:lnTo>
                  <a:lnTo>
                    <a:pt x="488" y="682"/>
                  </a:lnTo>
                  <a:lnTo>
                    <a:pt x="325" y="780"/>
                  </a:lnTo>
                  <a:lnTo>
                    <a:pt x="163" y="682"/>
                  </a:lnTo>
                  <a:lnTo>
                    <a:pt x="0" y="585"/>
                  </a:lnTo>
                  <a:lnTo>
                    <a:pt x="0" y="390"/>
                  </a:lnTo>
                  <a:lnTo>
                    <a:pt x="0" y="195"/>
                  </a:lnTo>
                  <a:lnTo>
                    <a:pt x="163" y="98"/>
                  </a:lnTo>
                  <a:lnTo>
                    <a:pt x="325" y="0"/>
                  </a:lnTo>
                  <a:close/>
                </a:path>
              </a:pathLst>
            </a:custGeom>
            <a:solidFill>
              <a:srgbClr val="FE7B35"/>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14" name="Freeform 7">
              <a:extLst>
                <a:ext uri="{FF2B5EF4-FFF2-40B4-BE49-F238E27FC236}">
                  <a16:creationId xmlns:a16="http://schemas.microsoft.com/office/drawing/2014/main" xmlns="" id="{B2DA18CE-7D6A-406B-B5B7-5EAE341892B5}"/>
                </a:ext>
              </a:extLst>
            </p:cNvPr>
            <p:cNvSpPr>
              <a:spLocks/>
            </p:cNvSpPr>
            <p:nvPr/>
          </p:nvSpPr>
          <p:spPr bwMode="auto">
            <a:xfrm>
              <a:off x="2577064" y="2025115"/>
              <a:ext cx="978873" cy="1174950"/>
            </a:xfrm>
            <a:custGeom>
              <a:avLst/>
              <a:gdLst>
                <a:gd name="T0" fmla="*/ 324 w 649"/>
                <a:gd name="T1" fmla="*/ 0 h 779"/>
                <a:gd name="T2" fmla="*/ 487 w 649"/>
                <a:gd name="T3" fmla="*/ 98 h 779"/>
                <a:gd name="T4" fmla="*/ 649 w 649"/>
                <a:gd name="T5" fmla="*/ 195 h 779"/>
                <a:gd name="T6" fmla="*/ 649 w 649"/>
                <a:gd name="T7" fmla="*/ 390 h 779"/>
                <a:gd name="T8" fmla="*/ 649 w 649"/>
                <a:gd name="T9" fmla="*/ 584 h 779"/>
                <a:gd name="T10" fmla="*/ 487 w 649"/>
                <a:gd name="T11" fmla="*/ 682 h 779"/>
                <a:gd name="T12" fmla="*/ 324 w 649"/>
                <a:gd name="T13" fmla="*/ 779 h 779"/>
                <a:gd name="T14" fmla="*/ 162 w 649"/>
                <a:gd name="T15" fmla="*/ 682 h 779"/>
                <a:gd name="T16" fmla="*/ 0 w 649"/>
                <a:gd name="T17" fmla="*/ 584 h 779"/>
                <a:gd name="T18" fmla="*/ 0 w 649"/>
                <a:gd name="T19" fmla="*/ 390 h 779"/>
                <a:gd name="T20" fmla="*/ 0 w 649"/>
                <a:gd name="T21" fmla="*/ 195 h 779"/>
                <a:gd name="T22" fmla="*/ 162 w 649"/>
                <a:gd name="T23" fmla="*/ 98 h 779"/>
                <a:gd name="T24" fmla="*/ 324 w 649"/>
                <a:gd name="T25" fmla="*/ 0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9" h="779">
                  <a:moveTo>
                    <a:pt x="324" y="0"/>
                  </a:moveTo>
                  <a:lnTo>
                    <a:pt x="487" y="98"/>
                  </a:lnTo>
                  <a:lnTo>
                    <a:pt x="649" y="195"/>
                  </a:lnTo>
                  <a:lnTo>
                    <a:pt x="649" y="390"/>
                  </a:lnTo>
                  <a:lnTo>
                    <a:pt x="649" y="584"/>
                  </a:lnTo>
                  <a:lnTo>
                    <a:pt x="487" y="682"/>
                  </a:lnTo>
                  <a:lnTo>
                    <a:pt x="324" y="779"/>
                  </a:lnTo>
                  <a:lnTo>
                    <a:pt x="162" y="682"/>
                  </a:lnTo>
                  <a:lnTo>
                    <a:pt x="0" y="584"/>
                  </a:lnTo>
                  <a:lnTo>
                    <a:pt x="0" y="390"/>
                  </a:lnTo>
                  <a:lnTo>
                    <a:pt x="0" y="195"/>
                  </a:lnTo>
                  <a:lnTo>
                    <a:pt x="162" y="98"/>
                  </a:lnTo>
                  <a:lnTo>
                    <a:pt x="324" y="0"/>
                  </a:lnTo>
                  <a:close/>
                </a:path>
              </a:pathLst>
            </a:custGeom>
            <a:solidFill>
              <a:srgbClr val="FE7B35"/>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15" name="Freeform 8">
              <a:extLst>
                <a:ext uri="{FF2B5EF4-FFF2-40B4-BE49-F238E27FC236}">
                  <a16:creationId xmlns:a16="http://schemas.microsoft.com/office/drawing/2014/main" xmlns="" id="{D99A7058-49B6-48D6-AC71-30ED2E8C4F13}"/>
                </a:ext>
              </a:extLst>
            </p:cNvPr>
            <p:cNvSpPr>
              <a:spLocks/>
            </p:cNvSpPr>
            <p:nvPr/>
          </p:nvSpPr>
          <p:spPr bwMode="auto">
            <a:xfrm>
              <a:off x="3658500" y="2025115"/>
              <a:ext cx="980381" cy="1174950"/>
            </a:xfrm>
            <a:custGeom>
              <a:avLst/>
              <a:gdLst>
                <a:gd name="T0" fmla="*/ 325 w 650"/>
                <a:gd name="T1" fmla="*/ 0 h 779"/>
                <a:gd name="T2" fmla="*/ 488 w 650"/>
                <a:gd name="T3" fmla="*/ 98 h 779"/>
                <a:gd name="T4" fmla="*/ 650 w 650"/>
                <a:gd name="T5" fmla="*/ 195 h 779"/>
                <a:gd name="T6" fmla="*/ 650 w 650"/>
                <a:gd name="T7" fmla="*/ 390 h 779"/>
                <a:gd name="T8" fmla="*/ 650 w 650"/>
                <a:gd name="T9" fmla="*/ 584 h 779"/>
                <a:gd name="T10" fmla="*/ 488 w 650"/>
                <a:gd name="T11" fmla="*/ 682 h 779"/>
                <a:gd name="T12" fmla="*/ 325 w 650"/>
                <a:gd name="T13" fmla="*/ 779 h 779"/>
                <a:gd name="T14" fmla="*/ 163 w 650"/>
                <a:gd name="T15" fmla="*/ 682 h 779"/>
                <a:gd name="T16" fmla="*/ 0 w 650"/>
                <a:gd name="T17" fmla="*/ 584 h 779"/>
                <a:gd name="T18" fmla="*/ 0 w 650"/>
                <a:gd name="T19" fmla="*/ 390 h 779"/>
                <a:gd name="T20" fmla="*/ 0 w 650"/>
                <a:gd name="T21" fmla="*/ 195 h 779"/>
                <a:gd name="T22" fmla="*/ 163 w 650"/>
                <a:gd name="T23" fmla="*/ 98 h 779"/>
                <a:gd name="T24" fmla="*/ 325 w 650"/>
                <a:gd name="T25" fmla="*/ 0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0" h="779">
                  <a:moveTo>
                    <a:pt x="325" y="0"/>
                  </a:moveTo>
                  <a:lnTo>
                    <a:pt x="488" y="98"/>
                  </a:lnTo>
                  <a:lnTo>
                    <a:pt x="650" y="195"/>
                  </a:lnTo>
                  <a:lnTo>
                    <a:pt x="650" y="390"/>
                  </a:lnTo>
                  <a:lnTo>
                    <a:pt x="650" y="584"/>
                  </a:lnTo>
                  <a:lnTo>
                    <a:pt x="488" y="682"/>
                  </a:lnTo>
                  <a:lnTo>
                    <a:pt x="325" y="779"/>
                  </a:lnTo>
                  <a:lnTo>
                    <a:pt x="163" y="682"/>
                  </a:lnTo>
                  <a:lnTo>
                    <a:pt x="0" y="584"/>
                  </a:lnTo>
                  <a:lnTo>
                    <a:pt x="0" y="390"/>
                  </a:lnTo>
                  <a:lnTo>
                    <a:pt x="0" y="195"/>
                  </a:lnTo>
                  <a:lnTo>
                    <a:pt x="163" y="98"/>
                  </a:lnTo>
                  <a:lnTo>
                    <a:pt x="325" y="0"/>
                  </a:ln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nvGrpSpPr>
            <p:cNvPr id="16" name="Group 12">
              <a:extLst>
                <a:ext uri="{FF2B5EF4-FFF2-40B4-BE49-F238E27FC236}">
                  <a16:creationId xmlns:a16="http://schemas.microsoft.com/office/drawing/2014/main" xmlns="" id="{F45ED325-B997-4EF5-B8F9-D082C26370C2}"/>
                </a:ext>
              </a:extLst>
            </p:cNvPr>
            <p:cNvGrpSpPr/>
            <p:nvPr/>
          </p:nvGrpSpPr>
          <p:grpSpPr>
            <a:xfrm>
              <a:off x="3937115" y="1119467"/>
              <a:ext cx="423133" cy="530540"/>
              <a:chOff x="5519509" y="2056809"/>
              <a:chExt cx="324454" cy="406812"/>
            </a:xfrm>
            <a:solidFill>
              <a:schemeClr val="bg1"/>
            </a:solidFill>
          </p:grpSpPr>
          <p:sp>
            <p:nvSpPr>
              <p:cNvPr id="31" name="Freeform 80">
                <a:extLst>
                  <a:ext uri="{FF2B5EF4-FFF2-40B4-BE49-F238E27FC236}">
                    <a16:creationId xmlns:a16="http://schemas.microsoft.com/office/drawing/2014/main" xmlns="" id="{316465B9-E4B1-436A-8970-3CA640CC56E4}"/>
                  </a:ext>
                </a:extLst>
              </p:cNvPr>
              <p:cNvSpPr>
                <a:spLocks/>
              </p:cNvSpPr>
              <p:nvPr/>
            </p:nvSpPr>
            <p:spPr bwMode="auto">
              <a:xfrm>
                <a:off x="5519509" y="2226521"/>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32" name="Freeform 81">
                <a:extLst>
                  <a:ext uri="{FF2B5EF4-FFF2-40B4-BE49-F238E27FC236}">
                    <a16:creationId xmlns:a16="http://schemas.microsoft.com/office/drawing/2014/main" xmlns="" id="{5D525A85-AEA4-4E62-8184-A3A2D93D5270}"/>
                  </a:ext>
                </a:extLst>
              </p:cNvPr>
              <p:cNvSpPr>
                <a:spLocks/>
              </p:cNvSpPr>
              <p:nvPr/>
            </p:nvSpPr>
            <p:spPr bwMode="auto">
              <a:xfrm>
                <a:off x="5519511" y="2331344"/>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33" name="Freeform 82">
                <a:extLst>
                  <a:ext uri="{FF2B5EF4-FFF2-40B4-BE49-F238E27FC236}">
                    <a16:creationId xmlns:a16="http://schemas.microsoft.com/office/drawing/2014/main" xmlns="" id="{C3EB56A5-D882-445C-9562-24703FC49DC1}"/>
                  </a:ext>
                </a:extLst>
              </p:cNvPr>
              <p:cNvSpPr>
                <a:spLocks/>
              </p:cNvSpPr>
              <p:nvPr/>
            </p:nvSpPr>
            <p:spPr bwMode="auto">
              <a:xfrm>
                <a:off x="5519510" y="2126690"/>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34" name="Oval 83">
                <a:extLst>
                  <a:ext uri="{FF2B5EF4-FFF2-40B4-BE49-F238E27FC236}">
                    <a16:creationId xmlns:a16="http://schemas.microsoft.com/office/drawing/2014/main" xmlns="" id="{C6DD2123-5983-4CD3-86FD-0CAA6A20920A}"/>
                  </a:ext>
                </a:extLst>
              </p:cNvPr>
              <p:cNvSpPr>
                <a:spLocks noChangeArrowheads="1"/>
              </p:cNvSpPr>
              <p:nvPr/>
            </p:nvSpPr>
            <p:spPr bwMode="auto">
              <a:xfrm>
                <a:off x="5524500" y="2056809"/>
                <a:ext cx="316965" cy="10731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grpSp>
          <p:nvGrpSpPr>
            <p:cNvPr id="17" name="Group 17">
              <a:extLst>
                <a:ext uri="{FF2B5EF4-FFF2-40B4-BE49-F238E27FC236}">
                  <a16:creationId xmlns:a16="http://schemas.microsoft.com/office/drawing/2014/main" xmlns="" id="{25710C03-EC93-478E-B223-B2AF644565DF}"/>
                </a:ext>
              </a:extLst>
            </p:cNvPr>
            <p:cNvGrpSpPr/>
            <p:nvPr/>
          </p:nvGrpSpPr>
          <p:grpSpPr>
            <a:xfrm>
              <a:off x="2871209" y="2358712"/>
              <a:ext cx="390583" cy="507758"/>
              <a:chOff x="6421904" y="4798576"/>
              <a:chExt cx="299494" cy="389342"/>
            </a:xfrm>
            <a:solidFill>
              <a:schemeClr val="bg1"/>
            </a:solidFill>
          </p:grpSpPr>
          <p:sp>
            <p:nvSpPr>
              <p:cNvPr id="29" name="Freeform 170">
                <a:extLst>
                  <a:ext uri="{FF2B5EF4-FFF2-40B4-BE49-F238E27FC236}">
                    <a16:creationId xmlns:a16="http://schemas.microsoft.com/office/drawing/2014/main" xmlns="" id="{5DE4EA52-9C12-4D19-82AA-36E42CB2AF1D}"/>
                  </a:ext>
                </a:extLst>
              </p:cNvPr>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30" name="Freeform 171">
                <a:extLst>
                  <a:ext uri="{FF2B5EF4-FFF2-40B4-BE49-F238E27FC236}">
                    <a16:creationId xmlns:a16="http://schemas.microsoft.com/office/drawing/2014/main" xmlns="" id="{7E4F03B8-7B24-489A-9627-6CC2637DA847}"/>
                  </a:ext>
                </a:extLst>
              </p:cNvPr>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grpSp>
          <p:nvGrpSpPr>
            <p:cNvPr id="18" name="Group 20">
              <a:extLst>
                <a:ext uri="{FF2B5EF4-FFF2-40B4-BE49-F238E27FC236}">
                  <a16:creationId xmlns:a16="http://schemas.microsoft.com/office/drawing/2014/main" xmlns="" id="{069B1ADB-AD7B-4AD8-94F2-C1F09EBA08C4}"/>
                </a:ext>
              </a:extLst>
            </p:cNvPr>
            <p:cNvGrpSpPr/>
            <p:nvPr/>
          </p:nvGrpSpPr>
          <p:grpSpPr>
            <a:xfrm>
              <a:off x="2483864" y="1177634"/>
              <a:ext cx="792324" cy="512658"/>
              <a:chOff x="1712364" y="2067013"/>
              <a:chExt cx="591988" cy="383034"/>
            </a:xfrm>
            <a:solidFill>
              <a:schemeClr val="bg1"/>
            </a:solidFill>
          </p:grpSpPr>
          <p:sp>
            <p:nvSpPr>
              <p:cNvPr id="27" name="Freeform 59">
                <a:extLst>
                  <a:ext uri="{FF2B5EF4-FFF2-40B4-BE49-F238E27FC236}">
                    <a16:creationId xmlns:a16="http://schemas.microsoft.com/office/drawing/2014/main" xmlns="" id="{70F85CBC-3761-42C7-B05B-4685F7B95936}"/>
                  </a:ext>
                </a:extLst>
              </p:cNvPr>
              <p:cNvSpPr>
                <a:spLocks noEditPoints="1"/>
              </p:cNvSpPr>
              <p:nvPr/>
            </p:nvSpPr>
            <p:spPr bwMode="auto">
              <a:xfrm>
                <a:off x="1989884" y="2067013"/>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8" name="Oval 60">
                <a:extLst>
                  <a:ext uri="{FF2B5EF4-FFF2-40B4-BE49-F238E27FC236}">
                    <a16:creationId xmlns:a16="http://schemas.microsoft.com/office/drawing/2014/main" xmlns="" id="{194D66E9-7754-4409-BC5A-5C60DF1613DD}"/>
                  </a:ext>
                </a:extLst>
              </p:cNvPr>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grpSp>
          <p:nvGrpSpPr>
            <p:cNvPr id="19" name="Group 23">
              <a:extLst>
                <a:ext uri="{FF2B5EF4-FFF2-40B4-BE49-F238E27FC236}">
                  <a16:creationId xmlns:a16="http://schemas.microsoft.com/office/drawing/2014/main" xmlns="" id="{6E373ABA-909A-4C73-BC0E-F9236129DB73}"/>
                </a:ext>
              </a:extLst>
            </p:cNvPr>
            <p:cNvGrpSpPr/>
            <p:nvPr/>
          </p:nvGrpSpPr>
          <p:grpSpPr>
            <a:xfrm>
              <a:off x="3894839" y="2425087"/>
              <a:ext cx="507701" cy="375007"/>
              <a:chOff x="2563427" y="3717902"/>
              <a:chExt cx="439257" cy="324452"/>
            </a:xfrm>
            <a:solidFill>
              <a:schemeClr val="bg1"/>
            </a:solidFill>
          </p:grpSpPr>
          <p:sp>
            <p:nvSpPr>
              <p:cNvPr id="24" name="Freeform 92">
                <a:extLst>
                  <a:ext uri="{FF2B5EF4-FFF2-40B4-BE49-F238E27FC236}">
                    <a16:creationId xmlns:a16="http://schemas.microsoft.com/office/drawing/2014/main" xmlns="" id="{32EADCBF-1044-4ED9-8F1B-0522DAB07CFB}"/>
                  </a:ext>
                </a:extLst>
              </p:cNvPr>
              <p:cNvSpPr>
                <a:spLocks/>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5" name="Freeform 93">
                <a:extLst>
                  <a:ext uri="{FF2B5EF4-FFF2-40B4-BE49-F238E27FC236}">
                    <a16:creationId xmlns:a16="http://schemas.microsoft.com/office/drawing/2014/main" xmlns="" id="{BB1912A2-9885-497F-9864-7DBF6F5CFCC9}"/>
                  </a:ext>
                </a:extLst>
              </p:cNvPr>
              <p:cNvSpPr>
                <a:spLocks/>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6" name="Freeform 94">
                <a:extLst>
                  <a:ext uri="{FF2B5EF4-FFF2-40B4-BE49-F238E27FC236}">
                    <a16:creationId xmlns:a16="http://schemas.microsoft.com/office/drawing/2014/main" xmlns="" id="{E01ABF5D-D642-449F-8CFD-92813A33E9D7}"/>
                  </a:ext>
                </a:extLst>
              </p:cNvPr>
              <p:cNvSpPr>
                <a:spLocks/>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sp>
          <p:nvSpPr>
            <p:cNvPr id="20" name="Text Box 10">
              <a:extLst>
                <a:ext uri="{FF2B5EF4-FFF2-40B4-BE49-F238E27FC236}">
                  <a16:creationId xmlns:a16="http://schemas.microsoft.com/office/drawing/2014/main" xmlns="" id="{DFEC9A2E-58F4-4737-B871-63C717D55C92}"/>
                </a:ext>
              </a:extLst>
            </p:cNvPr>
            <p:cNvSpPr txBox="1">
              <a:spLocks noChangeArrowheads="1"/>
            </p:cNvSpPr>
            <p:nvPr/>
          </p:nvSpPr>
          <p:spPr bwMode="auto">
            <a:xfrm>
              <a:off x="4802795" y="1037588"/>
              <a:ext cx="1656099" cy="740387"/>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zh-CN" altLang="en-US" b="1" dirty="0">
                  <a:solidFill>
                    <a:schemeClr val="bg1">
                      <a:lumMod val="50000"/>
                    </a:schemeClr>
                  </a:solidFill>
                  <a:latin typeface="Open Sans" pitchFamily="34" charset="0"/>
                  <a:ea typeface="Open Sans" pitchFamily="34" charset="0"/>
                  <a:cs typeface="Open Sans" pitchFamily="34" charset="0"/>
                </a:rPr>
                <a:t>添加标题</a:t>
              </a:r>
              <a:endParaRPr lang="en-US" altLang="zh-CN" b="1" dirty="0">
                <a:solidFill>
                  <a:schemeClr val="bg1">
                    <a:lumMod val="50000"/>
                  </a:schemeClr>
                </a:solidFill>
                <a:latin typeface="Open Sans" pitchFamily="34" charset="0"/>
                <a:ea typeface="Open Sans" pitchFamily="34" charset="0"/>
                <a:cs typeface="Open Sans" pitchFamily="34" charset="0"/>
              </a:endParaRPr>
            </a:p>
            <a:p>
              <a:pPr lvl="0"/>
              <a:r>
                <a:rPr lang="zh-CN" altLang="en-US" sz="1400" dirty="0"/>
                <a:t>单击此处添加文本</a:t>
              </a:r>
              <a:endParaRPr lang="en-US" altLang="zh-CN" sz="1400" dirty="0"/>
            </a:p>
            <a:p>
              <a:pPr lvl="0"/>
              <a:r>
                <a:rPr lang="zh-CN" altLang="en-US" sz="1400" dirty="0"/>
                <a:t>单击此处添加文本单击此处添加文本单击此处添加文本</a:t>
              </a:r>
              <a:endParaRPr lang="en-US" altLang="zh-CN" sz="1400" dirty="0"/>
            </a:p>
          </p:txBody>
        </p:sp>
        <p:sp>
          <p:nvSpPr>
            <p:cNvPr id="21" name="Text Box 10">
              <a:extLst>
                <a:ext uri="{FF2B5EF4-FFF2-40B4-BE49-F238E27FC236}">
                  <a16:creationId xmlns:a16="http://schemas.microsoft.com/office/drawing/2014/main" xmlns="" id="{D92D1BD2-3611-4AA9-897B-128ECFEC4114}"/>
                </a:ext>
              </a:extLst>
            </p:cNvPr>
            <p:cNvSpPr txBox="1">
              <a:spLocks noChangeArrowheads="1"/>
            </p:cNvSpPr>
            <p:nvPr/>
          </p:nvSpPr>
          <p:spPr bwMode="auto">
            <a:xfrm>
              <a:off x="4724400" y="2140969"/>
              <a:ext cx="1656099" cy="740387"/>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zh-CN" altLang="en-US" b="1" dirty="0">
                  <a:solidFill>
                    <a:schemeClr val="bg1">
                      <a:lumMod val="50000"/>
                    </a:schemeClr>
                  </a:solidFill>
                  <a:latin typeface="Open Sans" pitchFamily="34" charset="0"/>
                  <a:ea typeface="Open Sans" pitchFamily="34" charset="0"/>
                  <a:cs typeface="Open Sans" pitchFamily="34" charset="0"/>
                </a:rPr>
                <a:t>添加标题</a:t>
              </a:r>
              <a:endParaRPr lang="en-US" altLang="zh-CN" b="1" dirty="0">
                <a:solidFill>
                  <a:schemeClr val="bg1">
                    <a:lumMod val="50000"/>
                  </a:schemeClr>
                </a:solidFill>
                <a:latin typeface="Open Sans" pitchFamily="34" charset="0"/>
                <a:ea typeface="Open Sans" pitchFamily="34" charset="0"/>
                <a:cs typeface="Open Sans" pitchFamily="34" charset="0"/>
              </a:endParaRPr>
            </a:p>
            <a:p>
              <a:pPr lvl="0"/>
              <a:r>
                <a:rPr lang="zh-CN" altLang="en-US" sz="1400" dirty="0"/>
                <a:t>单击此处添加文本</a:t>
              </a:r>
              <a:endParaRPr lang="en-US" altLang="zh-CN" sz="1400" dirty="0"/>
            </a:p>
            <a:p>
              <a:pPr lvl="0"/>
              <a:r>
                <a:rPr lang="zh-CN" altLang="en-US" sz="1400" dirty="0"/>
                <a:t>单击此处添加文本单击此处添加文本单击此处添加文本</a:t>
              </a:r>
              <a:endParaRPr lang="en-US" altLang="zh-CN" sz="1400" dirty="0"/>
            </a:p>
          </p:txBody>
        </p:sp>
        <p:sp>
          <p:nvSpPr>
            <p:cNvPr id="22" name="Text Box 10">
              <a:extLst>
                <a:ext uri="{FF2B5EF4-FFF2-40B4-BE49-F238E27FC236}">
                  <a16:creationId xmlns:a16="http://schemas.microsoft.com/office/drawing/2014/main" xmlns="" id="{DBBA347D-246D-4D78-9442-AA7F263B5F70}"/>
                </a:ext>
              </a:extLst>
            </p:cNvPr>
            <p:cNvSpPr txBox="1">
              <a:spLocks noChangeArrowheads="1"/>
            </p:cNvSpPr>
            <p:nvPr/>
          </p:nvSpPr>
          <p:spPr bwMode="auto">
            <a:xfrm>
              <a:off x="865392" y="1037588"/>
              <a:ext cx="1656099" cy="868356"/>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zh-CN" altLang="en-US" b="1" dirty="0">
                  <a:solidFill>
                    <a:schemeClr val="bg1">
                      <a:lumMod val="50000"/>
                    </a:schemeClr>
                  </a:solidFill>
                  <a:latin typeface="Open Sans" pitchFamily="34" charset="0"/>
                  <a:ea typeface="Open Sans" pitchFamily="34" charset="0"/>
                  <a:cs typeface="Open Sans" pitchFamily="34" charset="0"/>
                </a:rPr>
                <a:t>添加标题</a:t>
              </a:r>
              <a:endParaRPr lang="en-US" altLang="zh-CN" b="1" dirty="0">
                <a:solidFill>
                  <a:schemeClr val="bg1">
                    <a:lumMod val="50000"/>
                  </a:schemeClr>
                </a:solidFill>
                <a:latin typeface="Open Sans" pitchFamily="34" charset="0"/>
                <a:ea typeface="Open Sans" pitchFamily="34" charset="0"/>
                <a:cs typeface="Open Sans" pitchFamily="34" charset="0"/>
              </a:endParaRPr>
            </a:p>
            <a:p>
              <a:pPr lvl="0" algn="r"/>
              <a:r>
                <a:rPr lang="zh-CN" altLang="en-US" sz="1400" dirty="0"/>
                <a:t>单击此处添加文本</a:t>
              </a:r>
              <a:endParaRPr lang="en-US" altLang="zh-CN" sz="1400" dirty="0"/>
            </a:p>
            <a:p>
              <a:pPr lvl="0" algn="r"/>
              <a:r>
                <a:rPr lang="zh-CN" altLang="en-US" sz="1400" dirty="0"/>
                <a:t>单击此处添加文本单击此处添加文本单击此处添加文本</a:t>
              </a:r>
              <a:endParaRPr lang="en-US" altLang="zh-CN" sz="1400" dirty="0"/>
            </a:p>
            <a:p>
              <a:pPr lvl="0" algn="ctr"/>
              <a:endParaRPr lang="en-US" altLang="zh-CN" sz="1400" dirty="0"/>
            </a:p>
          </p:txBody>
        </p:sp>
        <p:sp>
          <p:nvSpPr>
            <p:cNvPr id="23" name="Text Box 10">
              <a:extLst>
                <a:ext uri="{FF2B5EF4-FFF2-40B4-BE49-F238E27FC236}">
                  <a16:creationId xmlns:a16="http://schemas.microsoft.com/office/drawing/2014/main" xmlns="" id="{0F4F2C29-7018-4CE6-960A-36A5F886A028}"/>
                </a:ext>
              </a:extLst>
            </p:cNvPr>
            <p:cNvSpPr txBox="1">
              <a:spLocks noChangeArrowheads="1"/>
            </p:cNvSpPr>
            <p:nvPr/>
          </p:nvSpPr>
          <p:spPr bwMode="auto">
            <a:xfrm>
              <a:off x="827766" y="2140969"/>
              <a:ext cx="1656099" cy="740387"/>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zh-CN" altLang="en-US" b="1" dirty="0">
                  <a:solidFill>
                    <a:schemeClr val="bg1">
                      <a:lumMod val="50000"/>
                    </a:schemeClr>
                  </a:solidFill>
                  <a:latin typeface="Open Sans" pitchFamily="34" charset="0"/>
                  <a:ea typeface="Open Sans" pitchFamily="34" charset="0"/>
                  <a:cs typeface="Open Sans" pitchFamily="34" charset="0"/>
                </a:rPr>
                <a:t>添加标题</a:t>
              </a:r>
              <a:endParaRPr lang="en-US" altLang="zh-CN" b="1" dirty="0">
                <a:solidFill>
                  <a:schemeClr val="bg1">
                    <a:lumMod val="50000"/>
                  </a:schemeClr>
                </a:solidFill>
                <a:latin typeface="Open Sans" pitchFamily="34" charset="0"/>
                <a:ea typeface="Open Sans" pitchFamily="34" charset="0"/>
                <a:cs typeface="Open Sans" pitchFamily="34" charset="0"/>
              </a:endParaRPr>
            </a:p>
            <a:p>
              <a:pPr lvl="0" algn="r"/>
              <a:r>
                <a:rPr lang="zh-CN" altLang="en-US" sz="1400" dirty="0"/>
                <a:t>单击此处添加文本</a:t>
              </a:r>
              <a:endParaRPr lang="en-US" altLang="zh-CN" sz="1400" dirty="0"/>
            </a:p>
            <a:p>
              <a:pPr lvl="0" algn="r"/>
              <a:r>
                <a:rPr lang="zh-CN" altLang="en-US" sz="1400" dirty="0"/>
                <a:t>单击此处添加文本单击此处添加文本单击此处添加文本</a:t>
              </a:r>
              <a:endParaRPr lang="en-US" altLang="zh-CN" sz="1400" dirty="0"/>
            </a:p>
          </p:txBody>
        </p:sp>
      </p:grpSp>
    </p:spTree>
    <p:extLst>
      <p:ext uri="{BB962C8B-B14F-4D97-AF65-F5344CB8AC3E}">
        <p14:creationId xmlns:p14="http://schemas.microsoft.com/office/powerpoint/2010/main" val="30223284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eelOff"/>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D17CC552-E4AD-4497-A700-567D1C3089A5}"/>
              </a:ext>
            </a:extLst>
          </p:cNvPr>
          <p:cNvPicPr>
            <a:picLocks noChangeAspect="1"/>
          </p:cNvPicPr>
          <p:nvPr/>
        </p:nvPicPr>
        <p:blipFill rotWithShape="1">
          <a:blip r:embed="rId3">
            <a:extLst>
              <a:ext uri="{28A0092B-C50C-407E-A947-70E740481C1C}">
                <a14:useLocalDpi xmlns:a14="http://schemas.microsoft.com/office/drawing/2010/main" val="0"/>
              </a:ext>
            </a:extLst>
          </a:blip>
          <a:srcRect l="19576" t="8117" r="72623" b="81761"/>
          <a:stretch/>
        </p:blipFill>
        <p:spPr>
          <a:xfrm rot="9671599">
            <a:off x="8241979" y="221941"/>
            <a:ext cx="958362" cy="817685"/>
          </a:xfrm>
          <a:prstGeom prst="rect">
            <a:avLst/>
          </a:prstGeom>
        </p:spPr>
      </p:pic>
      <p:pic>
        <p:nvPicPr>
          <p:cNvPr id="5" name="图片 4">
            <a:extLst>
              <a:ext uri="{FF2B5EF4-FFF2-40B4-BE49-F238E27FC236}">
                <a16:creationId xmlns:a16="http://schemas.microsoft.com/office/drawing/2014/main" xmlns="" id="{CF79C008-DCFC-4CE8-A206-D73BE429D18D}"/>
              </a:ext>
            </a:extLst>
          </p:cNvPr>
          <p:cNvPicPr>
            <a:picLocks noChangeAspect="1"/>
          </p:cNvPicPr>
          <p:nvPr/>
        </p:nvPicPr>
        <p:blipFill rotWithShape="1">
          <a:blip r:embed="rId3">
            <a:extLst>
              <a:ext uri="{28A0092B-C50C-407E-A947-70E740481C1C}">
                <a14:useLocalDpi xmlns:a14="http://schemas.microsoft.com/office/drawing/2010/main" val="0"/>
              </a:ext>
            </a:extLst>
          </a:blip>
          <a:srcRect l="5562" t="27983" r="85636" b="59285"/>
          <a:stretch/>
        </p:blipFill>
        <p:spPr>
          <a:xfrm>
            <a:off x="6555420" y="4753867"/>
            <a:ext cx="1081454" cy="1028578"/>
          </a:xfrm>
          <a:prstGeom prst="rect">
            <a:avLst/>
          </a:prstGeom>
        </p:spPr>
      </p:pic>
      <p:sp>
        <p:nvSpPr>
          <p:cNvPr id="6" name="矩形 5">
            <a:extLst>
              <a:ext uri="{FF2B5EF4-FFF2-40B4-BE49-F238E27FC236}">
                <a16:creationId xmlns:a16="http://schemas.microsoft.com/office/drawing/2014/main" xmlns="" id="{87FAD8EB-EF9F-4AD4-A3AA-2714E7B1EF8B}"/>
              </a:ext>
            </a:extLst>
          </p:cNvPr>
          <p:cNvSpPr/>
          <p:nvPr/>
        </p:nvSpPr>
        <p:spPr>
          <a:xfrm>
            <a:off x="967666" y="941034"/>
            <a:ext cx="10306974" cy="5175681"/>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a:extLst>
              <a:ext uri="{FF2B5EF4-FFF2-40B4-BE49-F238E27FC236}">
                <a16:creationId xmlns:a16="http://schemas.microsoft.com/office/drawing/2014/main" xmlns="" id="{CB61320D-3C13-4E9F-A0C6-F882FC1F05AB}"/>
              </a:ext>
            </a:extLst>
          </p:cNvPr>
          <p:cNvPicPr>
            <a:picLocks noChangeAspect="1"/>
          </p:cNvPicPr>
          <p:nvPr/>
        </p:nvPicPr>
        <p:blipFill>
          <a:blip r:embed="rId4"/>
          <a:stretch>
            <a:fillRect/>
          </a:stretch>
        </p:blipFill>
        <p:spPr>
          <a:xfrm rot="3546099">
            <a:off x="11010044" y="881534"/>
            <a:ext cx="455371" cy="385504"/>
          </a:xfrm>
          <a:prstGeom prst="rect">
            <a:avLst/>
          </a:prstGeom>
        </p:spPr>
      </p:pic>
      <p:pic>
        <p:nvPicPr>
          <p:cNvPr id="8" name="图片 7">
            <a:extLst>
              <a:ext uri="{FF2B5EF4-FFF2-40B4-BE49-F238E27FC236}">
                <a16:creationId xmlns:a16="http://schemas.microsoft.com/office/drawing/2014/main" xmlns="" id="{E651C9AD-9F29-4D64-A8B3-8A2891EE001D}"/>
              </a:ext>
            </a:extLst>
          </p:cNvPr>
          <p:cNvPicPr>
            <a:picLocks noChangeAspect="1"/>
          </p:cNvPicPr>
          <p:nvPr/>
        </p:nvPicPr>
        <p:blipFill>
          <a:blip r:embed="rId4"/>
          <a:stretch>
            <a:fillRect/>
          </a:stretch>
        </p:blipFill>
        <p:spPr>
          <a:xfrm rot="14028971">
            <a:off x="872654" y="5891896"/>
            <a:ext cx="455371" cy="385504"/>
          </a:xfrm>
          <a:prstGeom prst="rect">
            <a:avLst/>
          </a:prstGeom>
        </p:spPr>
      </p:pic>
      <p:pic>
        <p:nvPicPr>
          <p:cNvPr id="9" name="图片 8">
            <a:extLst>
              <a:ext uri="{FF2B5EF4-FFF2-40B4-BE49-F238E27FC236}">
                <a16:creationId xmlns:a16="http://schemas.microsoft.com/office/drawing/2014/main" xmlns="" id="{EC8A9264-FF63-4647-8607-A5D01963AA09}"/>
              </a:ext>
            </a:extLst>
          </p:cNvPr>
          <p:cNvPicPr>
            <a:picLocks noChangeAspect="1"/>
          </p:cNvPicPr>
          <p:nvPr/>
        </p:nvPicPr>
        <p:blipFill>
          <a:blip r:embed="rId4"/>
          <a:stretch>
            <a:fillRect/>
          </a:stretch>
        </p:blipFill>
        <p:spPr>
          <a:xfrm rot="20217990">
            <a:off x="867610" y="818228"/>
            <a:ext cx="455371" cy="385504"/>
          </a:xfrm>
          <a:prstGeom prst="rect">
            <a:avLst/>
          </a:prstGeom>
        </p:spPr>
      </p:pic>
      <p:pic>
        <p:nvPicPr>
          <p:cNvPr id="10" name="图片 9">
            <a:extLst>
              <a:ext uri="{FF2B5EF4-FFF2-40B4-BE49-F238E27FC236}">
                <a16:creationId xmlns:a16="http://schemas.microsoft.com/office/drawing/2014/main" xmlns="" id="{98B7AAF0-1D8D-4064-A135-C05E33C91A18}"/>
              </a:ext>
            </a:extLst>
          </p:cNvPr>
          <p:cNvPicPr>
            <a:picLocks noChangeAspect="1"/>
          </p:cNvPicPr>
          <p:nvPr/>
        </p:nvPicPr>
        <p:blipFill>
          <a:blip r:embed="rId4"/>
          <a:stretch>
            <a:fillRect/>
          </a:stretch>
        </p:blipFill>
        <p:spPr>
          <a:xfrm rot="8512989">
            <a:off x="11017724" y="5932839"/>
            <a:ext cx="455371" cy="385504"/>
          </a:xfrm>
          <a:prstGeom prst="rect">
            <a:avLst/>
          </a:prstGeom>
        </p:spPr>
      </p:pic>
      <p:grpSp>
        <p:nvGrpSpPr>
          <p:cNvPr id="11" name="Group 20">
            <a:extLst>
              <a:ext uri="{FF2B5EF4-FFF2-40B4-BE49-F238E27FC236}">
                <a16:creationId xmlns:a16="http://schemas.microsoft.com/office/drawing/2014/main" xmlns="" id="{633A22CE-757B-4442-9AE0-550B6DC78690}"/>
              </a:ext>
            </a:extLst>
          </p:cNvPr>
          <p:cNvGrpSpPr/>
          <p:nvPr/>
        </p:nvGrpSpPr>
        <p:grpSpPr>
          <a:xfrm flipH="1">
            <a:off x="5249199" y="4002804"/>
            <a:ext cx="1613003" cy="1227831"/>
            <a:chOff x="4250639" y="3537480"/>
            <a:chExt cx="1529450" cy="1164230"/>
          </a:xfrm>
        </p:grpSpPr>
        <p:sp>
          <p:nvSpPr>
            <p:cNvPr id="12" name="Freeform 21">
              <a:extLst>
                <a:ext uri="{FF2B5EF4-FFF2-40B4-BE49-F238E27FC236}">
                  <a16:creationId xmlns:a16="http://schemas.microsoft.com/office/drawing/2014/main" xmlns="" id="{459CB631-8167-49FA-A1F7-BE970155C099}"/>
                </a:ext>
              </a:extLst>
            </p:cNvPr>
            <p:cNvSpPr>
              <a:spLocks/>
            </p:cNvSpPr>
            <p:nvPr/>
          </p:nvSpPr>
          <p:spPr bwMode="auto">
            <a:xfrm>
              <a:off x="4250639" y="3537480"/>
              <a:ext cx="1529450" cy="1164230"/>
            </a:xfrm>
            <a:custGeom>
              <a:avLst/>
              <a:gdLst>
                <a:gd name="T0" fmla="*/ 192 w 813"/>
                <a:gd name="T1" fmla="*/ 556 h 619"/>
                <a:gd name="T2" fmla="*/ 637 w 813"/>
                <a:gd name="T3" fmla="*/ 535 h 619"/>
                <a:gd name="T4" fmla="*/ 637 w 813"/>
                <a:gd name="T5" fmla="*/ 535 h 619"/>
                <a:gd name="T6" fmla="*/ 783 w 813"/>
                <a:gd name="T7" fmla="*/ 348 h 619"/>
                <a:gd name="T8" fmla="*/ 575 w 813"/>
                <a:gd name="T9" fmla="*/ 31 h 619"/>
                <a:gd name="T10" fmla="*/ 258 w 813"/>
                <a:gd name="T11" fmla="*/ 238 h 619"/>
                <a:gd name="T12" fmla="*/ 342 w 813"/>
                <a:gd name="T13" fmla="*/ 494 h 619"/>
                <a:gd name="T14" fmla="*/ 220 w 813"/>
                <a:gd name="T15" fmla="*/ 472 h 619"/>
                <a:gd name="T16" fmla="*/ 241 w 813"/>
                <a:gd name="T17" fmla="*/ 408 h 619"/>
                <a:gd name="T18" fmla="*/ 0 w 813"/>
                <a:gd name="T19" fmla="*/ 379 h 619"/>
                <a:gd name="T20" fmla="*/ 171 w 813"/>
                <a:gd name="T21" fmla="*/ 619 h 619"/>
                <a:gd name="T22" fmla="*/ 192 w 813"/>
                <a:gd name="T23" fmla="*/ 556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3" h="619">
                  <a:moveTo>
                    <a:pt x="192" y="556"/>
                  </a:moveTo>
                  <a:cubicBezTo>
                    <a:pt x="319" y="598"/>
                    <a:pt x="511" y="596"/>
                    <a:pt x="637" y="535"/>
                  </a:cubicBezTo>
                  <a:cubicBezTo>
                    <a:pt x="637" y="535"/>
                    <a:pt x="638" y="536"/>
                    <a:pt x="637" y="535"/>
                  </a:cubicBezTo>
                  <a:cubicBezTo>
                    <a:pt x="710" y="500"/>
                    <a:pt x="765" y="432"/>
                    <a:pt x="783" y="348"/>
                  </a:cubicBezTo>
                  <a:cubicBezTo>
                    <a:pt x="813" y="203"/>
                    <a:pt x="720" y="61"/>
                    <a:pt x="575" y="31"/>
                  </a:cubicBezTo>
                  <a:cubicBezTo>
                    <a:pt x="430" y="0"/>
                    <a:pt x="288" y="93"/>
                    <a:pt x="258" y="238"/>
                  </a:cubicBezTo>
                  <a:cubicBezTo>
                    <a:pt x="237" y="336"/>
                    <a:pt x="273" y="432"/>
                    <a:pt x="342" y="494"/>
                  </a:cubicBezTo>
                  <a:cubicBezTo>
                    <a:pt x="301" y="492"/>
                    <a:pt x="260" y="485"/>
                    <a:pt x="220" y="472"/>
                  </a:cubicBezTo>
                  <a:cubicBezTo>
                    <a:pt x="227" y="451"/>
                    <a:pt x="234" y="429"/>
                    <a:pt x="241" y="408"/>
                  </a:cubicBezTo>
                  <a:cubicBezTo>
                    <a:pt x="170" y="424"/>
                    <a:pt x="85" y="418"/>
                    <a:pt x="0" y="379"/>
                  </a:cubicBezTo>
                  <a:cubicBezTo>
                    <a:pt x="30" y="468"/>
                    <a:pt x="87" y="553"/>
                    <a:pt x="171" y="619"/>
                  </a:cubicBezTo>
                  <a:cubicBezTo>
                    <a:pt x="178" y="598"/>
                    <a:pt x="185" y="577"/>
                    <a:pt x="192" y="556"/>
                  </a:cubicBezTo>
                  <a:close/>
                </a:path>
              </a:pathLst>
            </a:custGeom>
            <a:solidFill>
              <a:schemeClr val="bg1">
                <a:lumMod val="65000"/>
              </a:schemeClr>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Oval 22">
              <a:extLst>
                <a:ext uri="{FF2B5EF4-FFF2-40B4-BE49-F238E27FC236}">
                  <a16:creationId xmlns:a16="http://schemas.microsoft.com/office/drawing/2014/main" xmlns="" id="{8E9DB40B-0C27-455B-B601-4F442E252104}"/>
                </a:ext>
              </a:extLst>
            </p:cNvPr>
            <p:cNvSpPr/>
            <p:nvPr/>
          </p:nvSpPr>
          <p:spPr>
            <a:xfrm>
              <a:off x="4946647" y="3804569"/>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1849">
              <a:extLst>
                <a:ext uri="{FF2B5EF4-FFF2-40B4-BE49-F238E27FC236}">
                  <a16:creationId xmlns:a16="http://schemas.microsoft.com/office/drawing/2014/main" xmlns="" id="{2B3C14E3-0224-462D-B15B-862D360E548B}"/>
                </a:ext>
              </a:extLst>
            </p:cNvPr>
            <p:cNvSpPr/>
            <p:nvPr/>
          </p:nvSpPr>
          <p:spPr>
            <a:xfrm flipH="1">
              <a:off x="5071935" y="3959885"/>
              <a:ext cx="329565" cy="265088"/>
            </a:xfrm>
            <a:custGeom>
              <a:avLst/>
              <a:gdLst/>
              <a:ahLst/>
              <a:cxnLst>
                <a:cxn ang="0">
                  <a:pos x="wd2" y="hd2"/>
                </a:cxn>
                <a:cxn ang="5400000">
                  <a:pos x="wd2" y="hd2"/>
                </a:cxn>
                <a:cxn ang="10800000">
                  <a:pos x="wd2" y="hd2"/>
                </a:cxn>
                <a:cxn ang="16200000">
                  <a:pos x="wd2" y="hd2"/>
                </a:cxn>
              </a:cxnLst>
              <a:rect l="0" t="0" r="r" b="b"/>
              <a:pathLst>
                <a:path w="21400" h="21363" extrusionOk="0">
                  <a:moveTo>
                    <a:pt x="7274" y="21020"/>
                  </a:moveTo>
                  <a:cubicBezTo>
                    <a:pt x="7274" y="21376"/>
                    <a:pt x="7435" y="21475"/>
                    <a:pt x="7659" y="21222"/>
                  </a:cubicBezTo>
                  <a:cubicBezTo>
                    <a:pt x="7951" y="20894"/>
                    <a:pt x="10973" y="17529"/>
                    <a:pt x="10973" y="17529"/>
                  </a:cubicBezTo>
                  <a:lnTo>
                    <a:pt x="7274" y="15153"/>
                  </a:lnTo>
                  <a:cubicBezTo>
                    <a:pt x="7274" y="15153"/>
                    <a:pt x="7274" y="21020"/>
                    <a:pt x="7274" y="21020"/>
                  </a:cubicBezTo>
                  <a:close/>
                  <a:moveTo>
                    <a:pt x="20812" y="50"/>
                  </a:moveTo>
                  <a:cubicBezTo>
                    <a:pt x="20412" y="224"/>
                    <a:pt x="667" y="8860"/>
                    <a:pt x="277" y="9030"/>
                  </a:cubicBezTo>
                  <a:cubicBezTo>
                    <a:pt x="-53" y="9174"/>
                    <a:pt x="-126" y="9528"/>
                    <a:pt x="266" y="9723"/>
                  </a:cubicBezTo>
                  <a:cubicBezTo>
                    <a:pt x="733" y="9955"/>
                    <a:pt x="4681" y="11919"/>
                    <a:pt x="4681" y="11919"/>
                  </a:cubicBezTo>
                  <a:lnTo>
                    <a:pt x="4681" y="11919"/>
                  </a:lnTo>
                  <a:lnTo>
                    <a:pt x="7298" y="13221"/>
                  </a:lnTo>
                  <a:cubicBezTo>
                    <a:pt x="7298" y="13221"/>
                    <a:pt x="19903" y="1732"/>
                    <a:pt x="20073" y="1577"/>
                  </a:cubicBezTo>
                  <a:cubicBezTo>
                    <a:pt x="20246" y="1420"/>
                    <a:pt x="20443" y="1713"/>
                    <a:pt x="20319" y="1881"/>
                  </a:cubicBezTo>
                  <a:cubicBezTo>
                    <a:pt x="20194" y="2050"/>
                    <a:pt x="11163" y="14170"/>
                    <a:pt x="11163" y="14170"/>
                  </a:cubicBezTo>
                  <a:cubicBezTo>
                    <a:pt x="11163" y="14170"/>
                    <a:pt x="11163" y="14170"/>
                    <a:pt x="11163" y="14171"/>
                  </a:cubicBezTo>
                  <a:lnTo>
                    <a:pt x="10637" y="14898"/>
                  </a:lnTo>
                  <a:lnTo>
                    <a:pt x="11333" y="15363"/>
                  </a:lnTo>
                  <a:lnTo>
                    <a:pt x="11333" y="15363"/>
                  </a:lnTo>
                  <a:cubicBezTo>
                    <a:pt x="11333" y="15363"/>
                    <a:pt x="16742" y="18976"/>
                    <a:pt x="17127" y="19234"/>
                  </a:cubicBezTo>
                  <a:cubicBezTo>
                    <a:pt x="17464" y="19459"/>
                    <a:pt x="17904" y="19272"/>
                    <a:pt x="18001" y="18750"/>
                  </a:cubicBezTo>
                  <a:cubicBezTo>
                    <a:pt x="18117" y="18135"/>
                    <a:pt x="21310" y="1052"/>
                    <a:pt x="21382" y="671"/>
                  </a:cubicBezTo>
                  <a:cubicBezTo>
                    <a:pt x="21474" y="177"/>
                    <a:pt x="21211" y="-125"/>
                    <a:pt x="20812" y="50"/>
                  </a:cubicBezTo>
                  <a:close/>
                </a:path>
              </a:pathLst>
            </a:custGeom>
            <a:solidFill>
              <a:schemeClr val="bg1"/>
            </a:solidFill>
            <a:ln w="12700" cap="flat">
              <a:noFill/>
              <a:miter lim="400000"/>
            </a:ln>
            <a:effectLst/>
          </p:spPr>
          <p:txBody>
            <a:bodyPr wrap="square" lIns="40181" tIns="40181" rIns="40181" bIns="40181" numCol="1" anchor="ctr">
              <a:noAutofit/>
            </a:bodyPr>
            <a:lstStyle/>
            <a:p>
              <a:pPr lvl="0" algn="just">
                <a:lnSpc>
                  <a:spcPct val="120000"/>
                </a:lnSpc>
                <a:spcBef>
                  <a:spcPts val="0"/>
                </a:spcBef>
                <a:spcAft>
                  <a:spcPts val="0"/>
                </a:spcAft>
                <a:defRPr sz="3200">
                  <a:solidFill>
                    <a:srgbClr val="FFFFFF"/>
                  </a:solidFill>
                  <a:latin typeface="Helvetica Light"/>
                  <a:ea typeface="Helvetica Light"/>
                  <a:cs typeface="Helvetica Light"/>
                  <a:sym typeface="Helvetica Light"/>
                </a:defRPr>
              </a:pPr>
              <a:endParaRPr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43">
            <a:extLst>
              <a:ext uri="{FF2B5EF4-FFF2-40B4-BE49-F238E27FC236}">
                <a16:creationId xmlns:a16="http://schemas.microsoft.com/office/drawing/2014/main" xmlns="" id="{174FA436-D9A0-4802-8AF7-18C0A0941795}"/>
              </a:ext>
            </a:extLst>
          </p:cNvPr>
          <p:cNvGrpSpPr/>
          <p:nvPr/>
        </p:nvGrpSpPr>
        <p:grpSpPr>
          <a:xfrm>
            <a:off x="6679833" y="3650647"/>
            <a:ext cx="1476228" cy="1403910"/>
            <a:chOff x="6254758" y="3535584"/>
            <a:chExt cx="1399760" cy="1331188"/>
          </a:xfrm>
        </p:grpSpPr>
        <p:grpSp>
          <p:nvGrpSpPr>
            <p:cNvPr id="16" name="Group 15">
              <a:extLst>
                <a:ext uri="{FF2B5EF4-FFF2-40B4-BE49-F238E27FC236}">
                  <a16:creationId xmlns:a16="http://schemas.microsoft.com/office/drawing/2014/main" xmlns="" id="{88066D37-DF2E-438A-A856-832A83058039}"/>
                </a:ext>
              </a:extLst>
            </p:cNvPr>
            <p:cNvGrpSpPr/>
            <p:nvPr/>
          </p:nvGrpSpPr>
          <p:grpSpPr>
            <a:xfrm flipH="1">
              <a:off x="6254758" y="3535584"/>
              <a:ext cx="1399760" cy="1331188"/>
              <a:chOff x="3023802" y="3203565"/>
              <a:chExt cx="1399760" cy="1331188"/>
            </a:xfrm>
          </p:grpSpPr>
          <p:sp>
            <p:nvSpPr>
              <p:cNvPr id="18" name="Freeform 20">
                <a:extLst>
                  <a:ext uri="{FF2B5EF4-FFF2-40B4-BE49-F238E27FC236}">
                    <a16:creationId xmlns:a16="http://schemas.microsoft.com/office/drawing/2014/main" xmlns="" id="{E3BF59AD-E02C-4177-903D-08E8594D7C75}"/>
                  </a:ext>
                </a:extLst>
              </p:cNvPr>
              <p:cNvSpPr>
                <a:spLocks/>
              </p:cNvSpPr>
              <p:nvPr/>
            </p:nvSpPr>
            <p:spPr bwMode="auto">
              <a:xfrm>
                <a:off x="3023802" y="3203565"/>
                <a:ext cx="1399760" cy="1331188"/>
              </a:xfrm>
              <a:custGeom>
                <a:avLst/>
                <a:gdLst>
                  <a:gd name="T0" fmla="*/ 66 w 745"/>
                  <a:gd name="T1" fmla="*/ 251 h 708"/>
                  <a:gd name="T2" fmla="*/ 284 w 745"/>
                  <a:gd name="T3" fmla="*/ 640 h 708"/>
                  <a:gd name="T4" fmla="*/ 284 w 745"/>
                  <a:gd name="T5" fmla="*/ 640 h 708"/>
                  <a:gd name="T6" fmla="*/ 517 w 745"/>
                  <a:gd name="T7" fmla="*/ 686 h 708"/>
                  <a:gd name="T8" fmla="*/ 707 w 745"/>
                  <a:gd name="T9" fmla="*/ 358 h 708"/>
                  <a:gd name="T10" fmla="*/ 379 w 745"/>
                  <a:gd name="T11" fmla="*/ 167 h 708"/>
                  <a:gd name="T12" fmla="*/ 189 w 745"/>
                  <a:gd name="T13" fmla="*/ 357 h 708"/>
                  <a:gd name="T14" fmla="*/ 154 w 745"/>
                  <a:gd name="T15" fmla="*/ 239 h 708"/>
                  <a:gd name="T16" fmla="*/ 220 w 745"/>
                  <a:gd name="T17" fmla="*/ 229 h 708"/>
                  <a:gd name="T18" fmla="*/ 138 w 745"/>
                  <a:gd name="T19" fmla="*/ 0 h 708"/>
                  <a:gd name="T20" fmla="*/ 0 w 745"/>
                  <a:gd name="T21" fmla="*/ 261 h 708"/>
                  <a:gd name="T22" fmla="*/ 66 w 745"/>
                  <a:gd name="T23" fmla="*/ 251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5" h="708">
                    <a:moveTo>
                      <a:pt x="66" y="251"/>
                    </a:moveTo>
                    <a:cubicBezTo>
                      <a:pt x="85" y="383"/>
                      <a:pt x="172" y="554"/>
                      <a:pt x="284" y="640"/>
                    </a:cubicBezTo>
                    <a:cubicBezTo>
                      <a:pt x="284" y="639"/>
                      <a:pt x="283" y="640"/>
                      <a:pt x="284" y="640"/>
                    </a:cubicBezTo>
                    <a:cubicBezTo>
                      <a:pt x="347" y="689"/>
                      <a:pt x="433" y="708"/>
                      <a:pt x="517" y="686"/>
                    </a:cubicBezTo>
                    <a:cubicBezTo>
                      <a:pt x="660" y="648"/>
                      <a:pt x="745" y="501"/>
                      <a:pt x="707" y="358"/>
                    </a:cubicBezTo>
                    <a:cubicBezTo>
                      <a:pt x="669" y="215"/>
                      <a:pt x="522" y="129"/>
                      <a:pt x="379" y="167"/>
                    </a:cubicBezTo>
                    <a:cubicBezTo>
                      <a:pt x="283" y="193"/>
                      <a:pt x="213" y="268"/>
                      <a:pt x="189" y="357"/>
                    </a:cubicBezTo>
                    <a:cubicBezTo>
                      <a:pt x="171" y="320"/>
                      <a:pt x="160" y="280"/>
                      <a:pt x="154" y="239"/>
                    </a:cubicBezTo>
                    <a:cubicBezTo>
                      <a:pt x="176" y="235"/>
                      <a:pt x="198" y="232"/>
                      <a:pt x="220" y="229"/>
                    </a:cubicBezTo>
                    <a:cubicBezTo>
                      <a:pt x="174" y="172"/>
                      <a:pt x="141" y="94"/>
                      <a:pt x="138" y="0"/>
                    </a:cubicBezTo>
                    <a:cubicBezTo>
                      <a:pt x="72" y="66"/>
                      <a:pt x="22" y="156"/>
                      <a:pt x="0" y="261"/>
                    </a:cubicBezTo>
                    <a:cubicBezTo>
                      <a:pt x="22" y="258"/>
                      <a:pt x="44" y="254"/>
                      <a:pt x="66" y="251"/>
                    </a:cubicBezTo>
                    <a:close/>
                  </a:path>
                </a:pathLst>
              </a:custGeom>
              <a:solidFill>
                <a:srgbClr val="71BFEC"/>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Oval 19">
                <a:extLst>
                  <a:ext uri="{FF2B5EF4-FFF2-40B4-BE49-F238E27FC236}">
                    <a16:creationId xmlns:a16="http://schemas.microsoft.com/office/drawing/2014/main" xmlns="" id="{857E8FBE-5E73-4D2B-9AA9-E1E4719B06C2}"/>
                  </a:ext>
                </a:extLst>
              </p:cNvPr>
              <p:cNvSpPr/>
              <p:nvPr/>
            </p:nvSpPr>
            <p:spPr>
              <a:xfrm>
                <a:off x="3596074" y="3732211"/>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7" name="Shape 2671">
              <a:extLst>
                <a:ext uri="{FF2B5EF4-FFF2-40B4-BE49-F238E27FC236}">
                  <a16:creationId xmlns:a16="http://schemas.microsoft.com/office/drawing/2014/main" xmlns="" id="{E63198FD-790F-4F59-A3D2-EF16758ADD7D}"/>
                </a:ext>
              </a:extLst>
            </p:cNvPr>
            <p:cNvSpPr/>
            <p:nvPr/>
          </p:nvSpPr>
          <p:spPr>
            <a:xfrm>
              <a:off x="6705147" y="4201178"/>
              <a:ext cx="203005" cy="286010"/>
            </a:xfrm>
            <a:custGeom>
              <a:avLst/>
              <a:gdLst/>
              <a:ahLst/>
              <a:cxnLst>
                <a:cxn ang="0">
                  <a:pos x="wd2" y="hd2"/>
                </a:cxn>
                <a:cxn ang="5400000">
                  <a:pos x="wd2" y="hd2"/>
                </a:cxn>
                <a:cxn ang="10800000">
                  <a:pos x="wd2" y="hd2"/>
                </a:cxn>
                <a:cxn ang="16200000">
                  <a:pos x="wd2" y="hd2"/>
                </a:cxn>
              </a:cxnLst>
              <a:rect l="0" t="0" r="r" b="b"/>
              <a:pathLst>
                <a:path w="21543" h="21574" extrusionOk="0">
                  <a:moveTo>
                    <a:pt x="13864" y="16422"/>
                  </a:moveTo>
                  <a:cubicBezTo>
                    <a:pt x="13295" y="16782"/>
                    <a:pt x="12583" y="17013"/>
                    <a:pt x="11740" y="17115"/>
                  </a:cubicBezTo>
                  <a:lnTo>
                    <a:pt x="11752" y="18333"/>
                  </a:lnTo>
                  <a:lnTo>
                    <a:pt x="9908" y="18336"/>
                  </a:lnTo>
                  <a:lnTo>
                    <a:pt x="9897" y="17119"/>
                  </a:lnTo>
                  <a:cubicBezTo>
                    <a:pt x="9066" y="17021"/>
                    <a:pt x="8316" y="16773"/>
                    <a:pt x="7666" y="16391"/>
                  </a:cubicBezTo>
                  <a:cubicBezTo>
                    <a:pt x="6892" y="15916"/>
                    <a:pt x="6492" y="15369"/>
                    <a:pt x="6466" y="14757"/>
                  </a:cubicBezTo>
                  <a:lnTo>
                    <a:pt x="6503" y="14424"/>
                  </a:lnTo>
                  <a:lnTo>
                    <a:pt x="8292" y="14419"/>
                  </a:lnTo>
                  <a:lnTo>
                    <a:pt x="8298" y="14543"/>
                  </a:lnTo>
                  <a:cubicBezTo>
                    <a:pt x="8309" y="15050"/>
                    <a:pt x="8528" y="15427"/>
                    <a:pt x="8960" y="15694"/>
                  </a:cubicBezTo>
                  <a:cubicBezTo>
                    <a:pt x="9384" y="15964"/>
                    <a:pt x="10003" y="16098"/>
                    <a:pt x="10790" y="16098"/>
                  </a:cubicBezTo>
                  <a:cubicBezTo>
                    <a:pt x="11584" y="16093"/>
                    <a:pt x="12202" y="15951"/>
                    <a:pt x="12633" y="15680"/>
                  </a:cubicBezTo>
                  <a:cubicBezTo>
                    <a:pt x="13064" y="15409"/>
                    <a:pt x="13270" y="15036"/>
                    <a:pt x="13270" y="14552"/>
                  </a:cubicBezTo>
                  <a:cubicBezTo>
                    <a:pt x="13270" y="14153"/>
                    <a:pt x="13070" y="13842"/>
                    <a:pt x="12652" y="13606"/>
                  </a:cubicBezTo>
                  <a:cubicBezTo>
                    <a:pt x="12221" y="13367"/>
                    <a:pt x="11477" y="13158"/>
                    <a:pt x="10433" y="12985"/>
                  </a:cubicBezTo>
                  <a:cubicBezTo>
                    <a:pt x="9278" y="12794"/>
                    <a:pt x="8385" y="12496"/>
                    <a:pt x="7803" y="12110"/>
                  </a:cubicBezTo>
                  <a:cubicBezTo>
                    <a:pt x="7210" y="11710"/>
                    <a:pt x="6897" y="11199"/>
                    <a:pt x="6892" y="10591"/>
                  </a:cubicBezTo>
                  <a:cubicBezTo>
                    <a:pt x="6886" y="9899"/>
                    <a:pt x="7266" y="9321"/>
                    <a:pt x="8023" y="8877"/>
                  </a:cubicBezTo>
                  <a:cubicBezTo>
                    <a:pt x="8534" y="8574"/>
                    <a:pt x="9147" y="8376"/>
                    <a:pt x="9833" y="8282"/>
                  </a:cubicBezTo>
                  <a:lnTo>
                    <a:pt x="9822" y="7225"/>
                  </a:lnTo>
                  <a:lnTo>
                    <a:pt x="11665" y="7216"/>
                  </a:lnTo>
                  <a:lnTo>
                    <a:pt x="11671" y="8242"/>
                  </a:lnTo>
                  <a:cubicBezTo>
                    <a:pt x="12496" y="8322"/>
                    <a:pt x="13183" y="8527"/>
                    <a:pt x="13727" y="8841"/>
                  </a:cubicBezTo>
                  <a:cubicBezTo>
                    <a:pt x="14451" y="9272"/>
                    <a:pt x="14851" y="9867"/>
                    <a:pt x="14907" y="10617"/>
                  </a:cubicBezTo>
                  <a:lnTo>
                    <a:pt x="14914" y="10748"/>
                  </a:lnTo>
                  <a:lnTo>
                    <a:pt x="13114" y="10754"/>
                  </a:lnTo>
                  <a:lnTo>
                    <a:pt x="13089" y="10650"/>
                  </a:lnTo>
                  <a:cubicBezTo>
                    <a:pt x="13002" y="10183"/>
                    <a:pt x="12783" y="9832"/>
                    <a:pt x="12427" y="9610"/>
                  </a:cubicBezTo>
                  <a:cubicBezTo>
                    <a:pt x="12077" y="9392"/>
                    <a:pt x="11565" y="9277"/>
                    <a:pt x="10895" y="9282"/>
                  </a:cubicBezTo>
                  <a:cubicBezTo>
                    <a:pt x="10196" y="9282"/>
                    <a:pt x="9640" y="9401"/>
                    <a:pt x="9259" y="9632"/>
                  </a:cubicBezTo>
                  <a:cubicBezTo>
                    <a:pt x="8878" y="9858"/>
                    <a:pt x="8698" y="10160"/>
                    <a:pt x="8702" y="10572"/>
                  </a:cubicBezTo>
                  <a:cubicBezTo>
                    <a:pt x="8702" y="10924"/>
                    <a:pt x="8878" y="11204"/>
                    <a:pt x="9229" y="11408"/>
                  </a:cubicBezTo>
                  <a:cubicBezTo>
                    <a:pt x="9584" y="11621"/>
                    <a:pt x="10216" y="11808"/>
                    <a:pt x="11115" y="11954"/>
                  </a:cubicBezTo>
                  <a:cubicBezTo>
                    <a:pt x="12421" y="12172"/>
                    <a:pt x="13414" y="12492"/>
                    <a:pt x="14076" y="12914"/>
                  </a:cubicBezTo>
                  <a:cubicBezTo>
                    <a:pt x="14732" y="13335"/>
                    <a:pt x="15076" y="13877"/>
                    <a:pt x="15076" y="14521"/>
                  </a:cubicBezTo>
                  <a:cubicBezTo>
                    <a:pt x="15082" y="15289"/>
                    <a:pt x="14676" y="15929"/>
                    <a:pt x="13864" y="16422"/>
                  </a:cubicBezTo>
                  <a:cubicBezTo>
                    <a:pt x="13864" y="16422"/>
                    <a:pt x="13864" y="16422"/>
                    <a:pt x="13864" y="16422"/>
                  </a:cubicBezTo>
                  <a:close/>
                  <a:moveTo>
                    <a:pt x="13995" y="4271"/>
                  </a:moveTo>
                  <a:lnTo>
                    <a:pt x="13995" y="4298"/>
                  </a:lnTo>
                  <a:lnTo>
                    <a:pt x="7161" y="4325"/>
                  </a:lnTo>
                  <a:lnTo>
                    <a:pt x="7372" y="4045"/>
                  </a:lnTo>
                  <a:lnTo>
                    <a:pt x="7754" y="3756"/>
                  </a:lnTo>
                  <a:lnTo>
                    <a:pt x="13245" y="3739"/>
                  </a:lnTo>
                  <a:lnTo>
                    <a:pt x="14789" y="0"/>
                  </a:lnTo>
                  <a:lnTo>
                    <a:pt x="6535" y="31"/>
                  </a:lnTo>
                  <a:lnTo>
                    <a:pt x="7722" y="3668"/>
                  </a:lnTo>
                  <a:cubicBezTo>
                    <a:pt x="6866" y="2984"/>
                    <a:pt x="4761" y="1540"/>
                    <a:pt x="2855" y="2042"/>
                  </a:cubicBezTo>
                  <a:lnTo>
                    <a:pt x="3061" y="2446"/>
                  </a:lnTo>
                  <a:cubicBezTo>
                    <a:pt x="4687" y="2020"/>
                    <a:pt x="6673" y="3472"/>
                    <a:pt x="7372" y="4045"/>
                  </a:cubicBezTo>
                  <a:cubicBezTo>
                    <a:pt x="6210" y="4348"/>
                    <a:pt x="4699" y="4569"/>
                    <a:pt x="3805" y="4001"/>
                  </a:cubicBezTo>
                  <a:lnTo>
                    <a:pt x="3399" y="4329"/>
                  </a:lnTo>
                  <a:cubicBezTo>
                    <a:pt x="3930" y="4667"/>
                    <a:pt x="4605" y="4783"/>
                    <a:pt x="5310" y="4783"/>
                  </a:cubicBezTo>
                  <a:cubicBezTo>
                    <a:pt x="5729" y="4783"/>
                    <a:pt x="6155" y="4734"/>
                    <a:pt x="6566" y="4667"/>
                  </a:cubicBezTo>
                  <a:cubicBezTo>
                    <a:pt x="2687" y="6563"/>
                    <a:pt x="-26" y="10769"/>
                    <a:pt x="0" y="13957"/>
                  </a:cubicBezTo>
                  <a:cubicBezTo>
                    <a:pt x="32" y="18189"/>
                    <a:pt x="4886" y="21600"/>
                    <a:pt x="10828" y="21573"/>
                  </a:cubicBezTo>
                  <a:cubicBezTo>
                    <a:pt x="16782" y="21556"/>
                    <a:pt x="21574" y="18105"/>
                    <a:pt x="21543" y="13877"/>
                  </a:cubicBezTo>
                  <a:cubicBezTo>
                    <a:pt x="21518" y="10468"/>
                    <a:pt x="18344" y="5897"/>
                    <a:pt x="13995" y="4271"/>
                  </a:cubicBezTo>
                  <a:cubicBezTo>
                    <a:pt x="13995" y="4271"/>
                    <a:pt x="13995" y="4271"/>
                    <a:pt x="13995" y="4271"/>
                  </a:cubicBezTo>
                  <a:close/>
                </a:path>
              </a:pathLst>
            </a:custGeom>
            <a:solidFill>
              <a:schemeClr val="bg1"/>
            </a:solidFill>
            <a:ln w="12700" cap="flat">
              <a:noFill/>
              <a:miter lim="400000"/>
            </a:ln>
            <a:effectLst/>
          </p:spPr>
          <p:txBody>
            <a:bodyPr wrap="square" lIns="40181" tIns="40181" rIns="40181" bIns="40181" numCol="1" anchor="ctr">
              <a:noAutofit/>
            </a:bodyPr>
            <a:lstStyle/>
            <a:p>
              <a:pPr lvl="0" algn="just">
                <a:lnSpc>
                  <a:spcPct val="120000"/>
                </a:lnSpc>
                <a:spcBef>
                  <a:spcPts val="0"/>
                </a:spcBef>
                <a:spcAft>
                  <a:spcPts val="0"/>
                </a:spcAft>
                <a:defRPr sz="3200">
                  <a:solidFill>
                    <a:srgbClr val="FFFFFF"/>
                  </a:solidFill>
                  <a:latin typeface="Helvetica Light"/>
                  <a:ea typeface="Helvetica Light"/>
                  <a:cs typeface="Helvetica Light"/>
                  <a:sym typeface="Helvetica Light"/>
                </a:defRPr>
              </a:pPr>
              <a:endParaRPr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45">
            <a:extLst>
              <a:ext uri="{FF2B5EF4-FFF2-40B4-BE49-F238E27FC236}">
                <a16:creationId xmlns:a16="http://schemas.microsoft.com/office/drawing/2014/main" xmlns="" id="{5B6CDBDE-39BD-4795-9365-F1D4979D562B}"/>
              </a:ext>
            </a:extLst>
          </p:cNvPr>
          <p:cNvGrpSpPr/>
          <p:nvPr/>
        </p:nvGrpSpPr>
        <p:grpSpPr>
          <a:xfrm>
            <a:off x="4862455" y="2608326"/>
            <a:ext cx="1183812" cy="1649162"/>
            <a:chOff x="4531519" y="2547255"/>
            <a:chExt cx="1122491" cy="1563736"/>
          </a:xfrm>
        </p:grpSpPr>
        <p:grpSp>
          <p:nvGrpSpPr>
            <p:cNvPr id="21" name="Group 24">
              <a:extLst>
                <a:ext uri="{FF2B5EF4-FFF2-40B4-BE49-F238E27FC236}">
                  <a16:creationId xmlns:a16="http://schemas.microsoft.com/office/drawing/2014/main" xmlns="" id="{6959C6A6-0C24-4D71-B396-D78F204DDF95}"/>
                </a:ext>
              </a:extLst>
            </p:cNvPr>
            <p:cNvGrpSpPr/>
            <p:nvPr/>
          </p:nvGrpSpPr>
          <p:grpSpPr>
            <a:xfrm flipH="1">
              <a:off x="4531519" y="2547255"/>
              <a:ext cx="1122491" cy="1563736"/>
              <a:chOff x="5024310" y="2215236"/>
              <a:chExt cx="1122491" cy="1563736"/>
            </a:xfrm>
          </p:grpSpPr>
          <p:sp>
            <p:nvSpPr>
              <p:cNvPr id="23" name="Freeform 22">
                <a:extLst>
                  <a:ext uri="{FF2B5EF4-FFF2-40B4-BE49-F238E27FC236}">
                    <a16:creationId xmlns:a16="http://schemas.microsoft.com/office/drawing/2014/main" xmlns="" id="{E2503DE7-DEE8-4269-9AFB-56D45F4FB188}"/>
                  </a:ext>
                </a:extLst>
              </p:cNvPr>
              <p:cNvSpPr>
                <a:spLocks/>
              </p:cNvSpPr>
              <p:nvPr/>
            </p:nvSpPr>
            <p:spPr bwMode="auto">
              <a:xfrm>
                <a:off x="5024310" y="2215236"/>
                <a:ext cx="1122491" cy="1563736"/>
              </a:xfrm>
              <a:custGeom>
                <a:avLst/>
                <a:gdLst>
                  <a:gd name="T0" fmla="*/ 477 w 597"/>
                  <a:gd name="T1" fmla="*/ 690 h 831"/>
                  <a:gd name="T2" fmla="*/ 570 w 597"/>
                  <a:gd name="T3" fmla="*/ 255 h 831"/>
                  <a:gd name="T4" fmla="*/ 570 w 597"/>
                  <a:gd name="T5" fmla="*/ 255 h 831"/>
                  <a:gd name="T6" fmla="*/ 426 w 597"/>
                  <a:gd name="T7" fmla="*/ 66 h 831"/>
                  <a:gd name="T8" fmla="*/ 66 w 597"/>
                  <a:gd name="T9" fmla="*/ 186 h 831"/>
                  <a:gd name="T10" fmla="*/ 186 w 597"/>
                  <a:gd name="T11" fmla="*/ 546 h 831"/>
                  <a:gd name="T12" fmla="*/ 454 w 597"/>
                  <a:gd name="T13" fmla="*/ 529 h 831"/>
                  <a:gd name="T14" fmla="*/ 402 w 597"/>
                  <a:gd name="T15" fmla="*/ 642 h 831"/>
                  <a:gd name="T16" fmla="*/ 346 w 597"/>
                  <a:gd name="T17" fmla="*/ 605 h 831"/>
                  <a:gd name="T18" fmla="*/ 256 w 597"/>
                  <a:gd name="T19" fmla="*/ 831 h 831"/>
                  <a:gd name="T20" fmla="*/ 532 w 597"/>
                  <a:gd name="T21" fmla="*/ 727 h 831"/>
                  <a:gd name="T22" fmla="*/ 477 w 597"/>
                  <a:gd name="T23" fmla="*/ 690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7" h="831">
                    <a:moveTo>
                      <a:pt x="477" y="690"/>
                    </a:moveTo>
                    <a:cubicBezTo>
                      <a:pt x="550" y="578"/>
                      <a:pt x="597" y="392"/>
                      <a:pt x="570" y="255"/>
                    </a:cubicBezTo>
                    <a:cubicBezTo>
                      <a:pt x="569" y="255"/>
                      <a:pt x="571" y="254"/>
                      <a:pt x="570" y="255"/>
                    </a:cubicBezTo>
                    <a:cubicBezTo>
                      <a:pt x="554" y="176"/>
                      <a:pt x="503" y="105"/>
                      <a:pt x="426" y="66"/>
                    </a:cubicBezTo>
                    <a:cubicBezTo>
                      <a:pt x="293" y="0"/>
                      <a:pt x="132" y="54"/>
                      <a:pt x="66" y="186"/>
                    </a:cubicBezTo>
                    <a:cubicBezTo>
                      <a:pt x="0" y="319"/>
                      <a:pt x="54" y="480"/>
                      <a:pt x="186" y="546"/>
                    </a:cubicBezTo>
                    <a:cubicBezTo>
                      <a:pt x="275" y="590"/>
                      <a:pt x="377" y="581"/>
                      <a:pt x="454" y="529"/>
                    </a:cubicBezTo>
                    <a:cubicBezTo>
                      <a:pt x="442" y="569"/>
                      <a:pt x="425" y="607"/>
                      <a:pt x="402" y="642"/>
                    </a:cubicBezTo>
                    <a:cubicBezTo>
                      <a:pt x="383" y="630"/>
                      <a:pt x="365" y="617"/>
                      <a:pt x="346" y="605"/>
                    </a:cubicBezTo>
                    <a:cubicBezTo>
                      <a:pt x="343" y="678"/>
                      <a:pt x="316" y="759"/>
                      <a:pt x="256" y="831"/>
                    </a:cubicBezTo>
                    <a:cubicBezTo>
                      <a:pt x="350" y="825"/>
                      <a:pt x="446" y="791"/>
                      <a:pt x="532" y="727"/>
                    </a:cubicBezTo>
                    <a:cubicBezTo>
                      <a:pt x="514" y="715"/>
                      <a:pt x="495" y="702"/>
                      <a:pt x="477" y="690"/>
                    </a:cubicBezTo>
                    <a:close/>
                  </a:path>
                </a:pathLst>
              </a:custGeom>
              <a:solidFill>
                <a:srgbClr val="FFB905"/>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Oval 26">
                <a:extLst>
                  <a:ext uri="{FF2B5EF4-FFF2-40B4-BE49-F238E27FC236}">
                    <a16:creationId xmlns:a16="http://schemas.microsoft.com/office/drawing/2014/main" xmlns="" id="{E89D5248-F609-4093-83A3-EE8A9E81980D}"/>
                  </a:ext>
                </a:extLst>
              </p:cNvPr>
              <p:cNvSpPr/>
              <p:nvPr/>
            </p:nvSpPr>
            <p:spPr>
              <a:xfrm>
                <a:off x="5318921" y="2519887"/>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2" name="AutoShape 24">
              <a:extLst>
                <a:ext uri="{FF2B5EF4-FFF2-40B4-BE49-F238E27FC236}">
                  <a16:creationId xmlns:a16="http://schemas.microsoft.com/office/drawing/2014/main" xmlns="" id="{0B25E1F7-BA44-4B84-A64D-71BB4792AEAA}"/>
                </a:ext>
              </a:extLst>
            </p:cNvPr>
            <p:cNvSpPr>
              <a:spLocks/>
            </p:cNvSpPr>
            <p:nvPr/>
          </p:nvSpPr>
          <p:spPr bwMode="auto">
            <a:xfrm>
              <a:off x="4943243" y="2987043"/>
              <a:ext cx="281119" cy="280917"/>
            </a:xfrm>
            <a:custGeom>
              <a:avLst/>
              <a:gdLst>
                <a:gd name="T0" fmla="*/ 16823 w 19689"/>
                <a:gd name="T1" fmla="*/ 2867 h 19689"/>
                <a:gd name="T2" fmla="*/ 2867 w 19689"/>
                <a:gd name="T3" fmla="*/ 2867 h 19689"/>
                <a:gd name="T4" fmla="*/ 2867 w 19689"/>
                <a:gd name="T5" fmla="*/ 16823 h 19689"/>
                <a:gd name="T6" fmla="*/ 16823 w 19689"/>
                <a:gd name="T7" fmla="*/ 16823 h 19689"/>
                <a:gd name="T8" fmla="*/ 16823 w 19689"/>
                <a:gd name="T9" fmla="*/ 2867 h 19689"/>
                <a:gd name="T10" fmla="*/ 11507 w 19689"/>
                <a:gd name="T11" fmla="*/ 12670 h 19689"/>
                <a:gd name="T12" fmla="*/ 6522 w 19689"/>
                <a:gd name="T13" fmla="*/ 15494 h 19689"/>
                <a:gd name="T14" fmla="*/ 6522 w 19689"/>
                <a:gd name="T15" fmla="*/ 9845 h 19689"/>
                <a:gd name="T16" fmla="*/ 6522 w 19689"/>
                <a:gd name="T17" fmla="*/ 4030 h 19689"/>
                <a:gd name="T18" fmla="*/ 11507 w 19689"/>
                <a:gd name="T19" fmla="*/ 7020 h 19689"/>
                <a:gd name="T20" fmla="*/ 16325 w 19689"/>
                <a:gd name="T21" fmla="*/ 9845 h 19689"/>
                <a:gd name="T22" fmla="*/ 11507 w 19689"/>
                <a:gd name="T23" fmla="*/ 12670 h 19689"/>
                <a:gd name="T24" fmla="*/ 11507 w 19689"/>
                <a:gd name="T25" fmla="*/ 12670 h 19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689" h="19689">
                  <a:moveTo>
                    <a:pt x="16823" y="2867"/>
                  </a:moveTo>
                  <a:cubicBezTo>
                    <a:pt x="12836" y="-955"/>
                    <a:pt x="6688" y="-955"/>
                    <a:pt x="2867" y="2867"/>
                  </a:cubicBezTo>
                  <a:cubicBezTo>
                    <a:pt x="-955" y="6688"/>
                    <a:pt x="-955" y="13002"/>
                    <a:pt x="2867" y="16823"/>
                  </a:cubicBezTo>
                  <a:cubicBezTo>
                    <a:pt x="6688" y="20645"/>
                    <a:pt x="12836" y="20645"/>
                    <a:pt x="16823" y="16823"/>
                  </a:cubicBezTo>
                  <a:cubicBezTo>
                    <a:pt x="20645" y="13002"/>
                    <a:pt x="20645" y="6688"/>
                    <a:pt x="16823" y="2867"/>
                  </a:cubicBezTo>
                  <a:close/>
                  <a:moveTo>
                    <a:pt x="11507" y="12670"/>
                  </a:moveTo>
                  <a:cubicBezTo>
                    <a:pt x="6522" y="15494"/>
                    <a:pt x="6522" y="15494"/>
                    <a:pt x="6522" y="15494"/>
                  </a:cubicBezTo>
                  <a:cubicBezTo>
                    <a:pt x="6522" y="9845"/>
                    <a:pt x="6522" y="9845"/>
                    <a:pt x="6522" y="9845"/>
                  </a:cubicBezTo>
                  <a:cubicBezTo>
                    <a:pt x="6522" y="4030"/>
                    <a:pt x="6522" y="4030"/>
                    <a:pt x="6522" y="4030"/>
                  </a:cubicBezTo>
                  <a:cubicBezTo>
                    <a:pt x="11507" y="7020"/>
                    <a:pt x="11507" y="7020"/>
                    <a:pt x="11507" y="7020"/>
                  </a:cubicBezTo>
                  <a:cubicBezTo>
                    <a:pt x="16325" y="9845"/>
                    <a:pt x="16325" y="9845"/>
                    <a:pt x="16325" y="9845"/>
                  </a:cubicBezTo>
                  <a:lnTo>
                    <a:pt x="11507" y="12670"/>
                  </a:lnTo>
                  <a:close/>
                  <a:moveTo>
                    <a:pt x="11507" y="12670"/>
                  </a:moveTo>
                </a:path>
              </a:pathLst>
            </a:custGeom>
            <a:solidFill>
              <a:schemeClr val="bg1"/>
            </a:solidFill>
            <a:ln>
              <a:noFill/>
            </a:ln>
            <a:extLst/>
          </p:spPr>
          <p:txBody>
            <a:bodyPr lIns="0" tIns="0" rIns="0" bIns="0"/>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 name="Group 47">
            <a:extLst>
              <a:ext uri="{FF2B5EF4-FFF2-40B4-BE49-F238E27FC236}">
                <a16:creationId xmlns:a16="http://schemas.microsoft.com/office/drawing/2014/main" xmlns="" id="{BC2E19BC-1F29-4A79-96B4-5E22D7230635}"/>
              </a:ext>
            </a:extLst>
          </p:cNvPr>
          <p:cNvGrpSpPr/>
          <p:nvPr/>
        </p:nvGrpSpPr>
        <p:grpSpPr>
          <a:xfrm>
            <a:off x="5428420" y="1845845"/>
            <a:ext cx="1608287" cy="1135076"/>
            <a:chOff x="5068168" y="1824270"/>
            <a:chExt cx="1524978" cy="1076279"/>
          </a:xfrm>
        </p:grpSpPr>
        <p:grpSp>
          <p:nvGrpSpPr>
            <p:cNvPr id="26" name="Group 28">
              <a:extLst>
                <a:ext uri="{FF2B5EF4-FFF2-40B4-BE49-F238E27FC236}">
                  <a16:creationId xmlns:a16="http://schemas.microsoft.com/office/drawing/2014/main" xmlns="" id="{F3258BC8-8D29-4431-B75B-0355F3DD7817}"/>
                </a:ext>
              </a:extLst>
            </p:cNvPr>
            <p:cNvGrpSpPr/>
            <p:nvPr/>
          </p:nvGrpSpPr>
          <p:grpSpPr>
            <a:xfrm flipH="1">
              <a:off x="5068168" y="1824270"/>
              <a:ext cx="1524978" cy="1076279"/>
              <a:chOff x="4085174" y="1492251"/>
              <a:chExt cx="1524978" cy="1076279"/>
            </a:xfrm>
          </p:grpSpPr>
          <p:sp>
            <p:nvSpPr>
              <p:cNvPr id="28" name="Freeform 23">
                <a:extLst>
                  <a:ext uri="{FF2B5EF4-FFF2-40B4-BE49-F238E27FC236}">
                    <a16:creationId xmlns:a16="http://schemas.microsoft.com/office/drawing/2014/main" xmlns="" id="{890DE646-6A12-488F-9064-A3491946ABCD}"/>
                  </a:ext>
                </a:extLst>
              </p:cNvPr>
              <p:cNvSpPr>
                <a:spLocks/>
              </p:cNvSpPr>
              <p:nvPr/>
            </p:nvSpPr>
            <p:spPr bwMode="auto">
              <a:xfrm>
                <a:off x="4085174" y="1492251"/>
                <a:ext cx="1524978" cy="1076279"/>
              </a:xfrm>
              <a:custGeom>
                <a:avLst/>
                <a:gdLst>
                  <a:gd name="T0" fmla="*/ 714 w 811"/>
                  <a:gd name="T1" fmla="*/ 209 h 573"/>
                  <a:gd name="T2" fmla="*/ 318 w 811"/>
                  <a:gd name="T3" fmla="*/ 6 h 573"/>
                  <a:gd name="T4" fmla="*/ 318 w 811"/>
                  <a:gd name="T5" fmla="*/ 6 h 573"/>
                  <a:gd name="T6" fmla="*/ 98 w 811"/>
                  <a:gd name="T7" fmla="*/ 97 h 573"/>
                  <a:gd name="T8" fmla="*/ 121 w 811"/>
                  <a:gd name="T9" fmla="*/ 475 h 573"/>
                  <a:gd name="T10" fmla="*/ 500 w 811"/>
                  <a:gd name="T11" fmla="*/ 452 h 573"/>
                  <a:gd name="T12" fmla="*/ 553 w 811"/>
                  <a:gd name="T13" fmla="*/ 189 h 573"/>
                  <a:gd name="T14" fmla="*/ 648 w 811"/>
                  <a:gd name="T15" fmla="*/ 268 h 573"/>
                  <a:gd name="T16" fmla="*/ 598 w 811"/>
                  <a:gd name="T17" fmla="*/ 313 h 573"/>
                  <a:gd name="T18" fmla="*/ 793 w 811"/>
                  <a:gd name="T19" fmla="*/ 458 h 573"/>
                  <a:gd name="T20" fmla="*/ 764 w 811"/>
                  <a:gd name="T21" fmla="*/ 164 h 573"/>
                  <a:gd name="T22" fmla="*/ 714 w 811"/>
                  <a:gd name="T23" fmla="*/ 209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1" h="573">
                    <a:moveTo>
                      <a:pt x="714" y="209"/>
                    </a:moveTo>
                    <a:cubicBezTo>
                      <a:pt x="625" y="109"/>
                      <a:pt x="458" y="16"/>
                      <a:pt x="318" y="6"/>
                    </a:cubicBezTo>
                    <a:cubicBezTo>
                      <a:pt x="317" y="7"/>
                      <a:pt x="318" y="5"/>
                      <a:pt x="318" y="6"/>
                    </a:cubicBezTo>
                    <a:cubicBezTo>
                      <a:pt x="237" y="0"/>
                      <a:pt x="156" y="32"/>
                      <a:pt x="98" y="97"/>
                    </a:cubicBezTo>
                    <a:cubicBezTo>
                      <a:pt x="0" y="207"/>
                      <a:pt x="10" y="377"/>
                      <a:pt x="121" y="475"/>
                    </a:cubicBezTo>
                    <a:cubicBezTo>
                      <a:pt x="232" y="573"/>
                      <a:pt x="401" y="563"/>
                      <a:pt x="500" y="452"/>
                    </a:cubicBezTo>
                    <a:cubicBezTo>
                      <a:pt x="566" y="378"/>
                      <a:pt x="583" y="277"/>
                      <a:pt x="553" y="189"/>
                    </a:cubicBezTo>
                    <a:cubicBezTo>
                      <a:pt x="588" y="211"/>
                      <a:pt x="620" y="237"/>
                      <a:pt x="648" y="268"/>
                    </a:cubicBezTo>
                    <a:cubicBezTo>
                      <a:pt x="631" y="283"/>
                      <a:pt x="615" y="298"/>
                      <a:pt x="598" y="313"/>
                    </a:cubicBezTo>
                    <a:cubicBezTo>
                      <a:pt x="668" y="335"/>
                      <a:pt x="738" y="382"/>
                      <a:pt x="793" y="458"/>
                    </a:cubicBezTo>
                    <a:cubicBezTo>
                      <a:pt x="811" y="367"/>
                      <a:pt x="803" y="264"/>
                      <a:pt x="764" y="164"/>
                    </a:cubicBezTo>
                    <a:cubicBezTo>
                      <a:pt x="747" y="179"/>
                      <a:pt x="731" y="194"/>
                      <a:pt x="714" y="209"/>
                    </a:cubicBezTo>
                    <a:close/>
                  </a:path>
                </a:pathLst>
              </a:custGeom>
              <a:solidFill>
                <a:srgbClr val="71BFEC"/>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Oval 30">
                <a:extLst>
                  <a:ext uri="{FF2B5EF4-FFF2-40B4-BE49-F238E27FC236}">
                    <a16:creationId xmlns:a16="http://schemas.microsoft.com/office/drawing/2014/main" xmlns="" id="{6B930329-3917-48B9-AE4F-E0D5ECFBC8F3}"/>
                  </a:ext>
                </a:extLst>
              </p:cNvPr>
              <p:cNvSpPr/>
              <p:nvPr/>
            </p:nvSpPr>
            <p:spPr>
              <a:xfrm>
                <a:off x="4366880" y="1741826"/>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Shape 819">
              <a:extLst>
                <a:ext uri="{FF2B5EF4-FFF2-40B4-BE49-F238E27FC236}">
                  <a16:creationId xmlns:a16="http://schemas.microsoft.com/office/drawing/2014/main" xmlns="" id="{CDB01D07-D4BA-4913-9B83-97E5C3217F71}"/>
                </a:ext>
              </a:extLst>
            </p:cNvPr>
            <p:cNvSpPr/>
            <p:nvPr/>
          </p:nvSpPr>
          <p:spPr>
            <a:xfrm>
              <a:off x="5903979" y="2201089"/>
              <a:ext cx="263729" cy="296704"/>
            </a:xfrm>
            <a:custGeom>
              <a:avLst/>
              <a:gdLst/>
              <a:ahLst/>
              <a:cxnLst>
                <a:cxn ang="0">
                  <a:pos x="wd2" y="hd2"/>
                </a:cxn>
                <a:cxn ang="5400000">
                  <a:pos x="wd2" y="hd2"/>
                </a:cxn>
                <a:cxn ang="10800000">
                  <a:pos x="wd2" y="hd2"/>
                </a:cxn>
                <a:cxn ang="16200000">
                  <a:pos x="wd2" y="hd2"/>
                </a:cxn>
              </a:cxnLst>
              <a:rect l="0" t="0" r="r" b="b"/>
              <a:pathLst>
                <a:path w="21600" h="20959" extrusionOk="0">
                  <a:moveTo>
                    <a:pt x="4049" y="7519"/>
                  </a:moveTo>
                  <a:cubicBezTo>
                    <a:pt x="3162" y="7519"/>
                    <a:pt x="0" y="7985"/>
                    <a:pt x="0" y="11154"/>
                  </a:cubicBezTo>
                  <a:lnTo>
                    <a:pt x="0" y="16799"/>
                  </a:lnTo>
                  <a:cubicBezTo>
                    <a:pt x="0" y="19968"/>
                    <a:pt x="3162" y="20318"/>
                    <a:pt x="4049" y="20318"/>
                  </a:cubicBezTo>
                  <a:cubicBezTo>
                    <a:pt x="4937" y="20318"/>
                    <a:pt x="2699" y="19651"/>
                    <a:pt x="2699" y="17687"/>
                  </a:cubicBezTo>
                  <a:lnTo>
                    <a:pt x="2699" y="10267"/>
                  </a:lnTo>
                  <a:cubicBezTo>
                    <a:pt x="2699" y="8207"/>
                    <a:pt x="4937" y="7519"/>
                    <a:pt x="4049" y="7519"/>
                  </a:cubicBezTo>
                  <a:close/>
                  <a:moveTo>
                    <a:pt x="15725" y="7408"/>
                  </a:moveTo>
                  <a:cubicBezTo>
                    <a:pt x="15548" y="6995"/>
                    <a:pt x="20503" y="3177"/>
                    <a:pt x="17612" y="83"/>
                  </a:cubicBezTo>
                  <a:cubicBezTo>
                    <a:pt x="16934" y="-641"/>
                    <a:pt x="14641" y="3547"/>
                    <a:pt x="11381" y="5443"/>
                  </a:cubicBezTo>
                  <a:cubicBezTo>
                    <a:pt x="9583" y="6489"/>
                    <a:pt x="5399" y="8716"/>
                    <a:pt x="5399" y="9946"/>
                  </a:cubicBezTo>
                  <a:lnTo>
                    <a:pt x="5399" y="17911"/>
                  </a:lnTo>
                  <a:cubicBezTo>
                    <a:pt x="5399" y="19392"/>
                    <a:pt x="12033" y="20959"/>
                    <a:pt x="17076" y="20959"/>
                  </a:cubicBezTo>
                  <a:cubicBezTo>
                    <a:pt x="18923" y="20959"/>
                    <a:pt x="21600" y="10974"/>
                    <a:pt x="21600" y="9387"/>
                  </a:cubicBezTo>
                  <a:cubicBezTo>
                    <a:pt x="21600" y="7795"/>
                    <a:pt x="15902" y="7823"/>
                    <a:pt x="15725" y="7408"/>
                  </a:cubicBezTo>
                  <a:close/>
                </a:path>
              </a:pathLst>
            </a:custGeom>
            <a:solidFill>
              <a:schemeClr val="bg1"/>
            </a:solidFill>
            <a:ln w="12700" cap="flat">
              <a:noFill/>
              <a:miter lim="400000"/>
            </a:ln>
            <a:effectLst/>
          </p:spPr>
          <p:txBody>
            <a:bodyPr wrap="square" lIns="40181" tIns="40181" rIns="40181" bIns="40181" numCol="1" anchor="ctr">
              <a:noAutofit/>
            </a:bodyPr>
            <a:lstStyle/>
            <a:p>
              <a:pPr lvl="0" algn="just">
                <a:lnSpc>
                  <a:spcPct val="120000"/>
                </a:lnSpc>
                <a:spcBef>
                  <a:spcPts val="0"/>
                </a:spcBef>
                <a:spcAft>
                  <a:spcPts val="0"/>
                </a:spcAft>
                <a:defRPr sz="3200">
                  <a:solidFill>
                    <a:srgbClr val="FFFFFF"/>
                  </a:solidFill>
                  <a:latin typeface="+mn-lt"/>
                  <a:ea typeface="+mn-ea"/>
                  <a:cs typeface="+mn-cs"/>
                  <a:sym typeface="Helvetica Light"/>
                </a:defRPr>
              </a:pPr>
              <a:endParaRPr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49">
            <a:extLst>
              <a:ext uri="{FF2B5EF4-FFF2-40B4-BE49-F238E27FC236}">
                <a16:creationId xmlns:a16="http://schemas.microsoft.com/office/drawing/2014/main" xmlns="" id="{F2BF1119-D82E-45F7-A284-E0A2A3825B62}"/>
              </a:ext>
            </a:extLst>
          </p:cNvPr>
          <p:cNvGrpSpPr/>
          <p:nvPr/>
        </p:nvGrpSpPr>
        <p:grpSpPr>
          <a:xfrm>
            <a:off x="6920370" y="2336348"/>
            <a:ext cx="1241980" cy="1550118"/>
            <a:chOff x="6482835" y="2289366"/>
            <a:chExt cx="1177646" cy="1469822"/>
          </a:xfrm>
        </p:grpSpPr>
        <p:grpSp>
          <p:nvGrpSpPr>
            <p:cNvPr id="31" name="Group 35">
              <a:extLst>
                <a:ext uri="{FF2B5EF4-FFF2-40B4-BE49-F238E27FC236}">
                  <a16:creationId xmlns:a16="http://schemas.microsoft.com/office/drawing/2014/main" xmlns="" id="{33E285E9-6D4E-4694-B11A-B392E56E3A6D}"/>
                </a:ext>
              </a:extLst>
            </p:cNvPr>
            <p:cNvGrpSpPr/>
            <p:nvPr/>
          </p:nvGrpSpPr>
          <p:grpSpPr>
            <a:xfrm flipH="1">
              <a:off x="6482835" y="2289366"/>
              <a:ext cx="1177646" cy="1469822"/>
              <a:chOff x="3017839" y="1957347"/>
              <a:chExt cx="1177646" cy="1469822"/>
            </a:xfrm>
          </p:grpSpPr>
          <p:sp>
            <p:nvSpPr>
              <p:cNvPr id="33" name="Freeform 19">
                <a:extLst>
                  <a:ext uri="{FF2B5EF4-FFF2-40B4-BE49-F238E27FC236}">
                    <a16:creationId xmlns:a16="http://schemas.microsoft.com/office/drawing/2014/main" xmlns="" id="{BF39C473-47DE-4990-B4FB-1D9229A5F556}"/>
                  </a:ext>
                </a:extLst>
              </p:cNvPr>
              <p:cNvSpPr>
                <a:spLocks/>
              </p:cNvSpPr>
              <p:nvPr/>
            </p:nvSpPr>
            <p:spPr bwMode="auto">
              <a:xfrm>
                <a:off x="3017839" y="1957347"/>
                <a:ext cx="1177646" cy="1469822"/>
              </a:xfrm>
              <a:custGeom>
                <a:avLst/>
                <a:gdLst>
                  <a:gd name="T0" fmla="*/ 365 w 626"/>
                  <a:gd name="T1" fmla="*/ 64 h 781"/>
                  <a:gd name="T2" fmla="*/ 34 w 626"/>
                  <a:gd name="T3" fmla="*/ 362 h 781"/>
                  <a:gd name="T4" fmla="*/ 34 w 626"/>
                  <a:gd name="T5" fmla="*/ 362 h 781"/>
                  <a:gd name="T6" fmla="*/ 40 w 626"/>
                  <a:gd name="T7" fmla="*/ 599 h 781"/>
                  <a:gd name="T8" fmla="*/ 401 w 626"/>
                  <a:gd name="T9" fmla="*/ 713 h 781"/>
                  <a:gd name="T10" fmla="*/ 515 w 626"/>
                  <a:gd name="T11" fmla="*/ 351 h 781"/>
                  <a:gd name="T12" fmla="*/ 288 w 626"/>
                  <a:gd name="T13" fmla="*/ 207 h 781"/>
                  <a:gd name="T14" fmla="*/ 397 w 626"/>
                  <a:gd name="T15" fmla="*/ 147 h 781"/>
                  <a:gd name="T16" fmla="*/ 421 w 626"/>
                  <a:gd name="T17" fmla="*/ 209 h 781"/>
                  <a:gd name="T18" fmla="*/ 626 w 626"/>
                  <a:gd name="T19" fmla="*/ 79 h 781"/>
                  <a:gd name="T20" fmla="*/ 341 w 626"/>
                  <a:gd name="T21" fmla="*/ 2 h 781"/>
                  <a:gd name="T22" fmla="*/ 365 w 626"/>
                  <a:gd name="T23" fmla="*/ 64 h 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6" h="781">
                    <a:moveTo>
                      <a:pt x="365" y="64"/>
                    </a:moveTo>
                    <a:cubicBezTo>
                      <a:pt x="240" y="112"/>
                      <a:pt x="93" y="235"/>
                      <a:pt x="34" y="362"/>
                    </a:cubicBezTo>
                    <a:cubicBezTo>
                      <a:pt x="34" y="362"/>
                      <a:pt x="33" y="362"/>
                      <a:pt x="34" y="362"/>
                    </a:cubicBezTo>
                    <a:cubicBezTo>
                      <a:pt x="0" y="435"/>
                      <a:pt x="0" y="522"/>
                      <a:pt x="40" y="599"/>
                    </a:cubicBezTo>
                    <a:cubicBezTo>
                      <a:pt x="108" y="730"/>
                      <a:pt x="270" y="781"/>
                      <a:pt x="401" y="713"/>
                    </a:cubicBezTo>
                    <a:cubicBezTo>
                      <a:pt x="533" y="645"/>
                      <a:pt x="584" y="483"/>
                      <a:pt x="515" y="351"/>
                    </a:cubicBezTo>
                    <a:cubicBezTo>
                      <a:pt x="469" y="263"/>
                      <a:pt x="381" y="211"/>
                      <a:pt x="288" y="207"/>
                    </a:cubicBezTo>
                    <a:cubicBezTo>
                      <a:pt x="321" y="182"/>
                      <a:pt x="358" y="162"/>
                      <a:pt x="397" y="147"/>
                    </a:cubicBezTo>
                    <a:cubicBezTo>
                      <a:pt x="405" y="168"/>
                      <a:pt x="413" y="189"/>
                      <a:pt x="421" y="209"/>
                    </a:cubicBezTo>
                    <a:cubicBezTo>
                      <a:pt x="466" y="152"/>
                      <a:pt x="535" y="103"/>
                      <a:pt x="626" y="79"/>
                    </a:cubicBezTo>
                    <a:cubicBezTo>
                      <a:pt x="547" y="30"/>
                      <a:pt x="448" y="0"/>
                      <a:pt x="341" y="2"/>
                    </a:cubicBezTo>
                    <a:cubicBezTo>
                      <a:pt x="349" y="22"/>
                      <a:pt x="357" y="43"/>
                      <a:pt x="365" y="64"/>
                    </a:cubicBezTo>
                    <a:close/>
                  </a:path>
                </a:pathLst>
              </a:custGeom>
              <a:solidFill>
                <a:srgbClr val="FFB905"/>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Oval 37">
                <a:extLst>
                  <a:ext uri="{FF2B5EF4-FFF2-40B4-BE49-F238E27FC236}">
                    <a16:creationId xmlns:a16="http://schemas.microsoft.com/office/drawing/2014/main" xmlns="" id="{47A9004B-FB7F-4AD5-B6F6-33E2DBE7969A}"/>
                  </a:ext>
                </a:extLst>
              </p:cNvPr>
              <p:cNvSpPr/>
              <p:nvPr/>
            </p:nvSpPr>
            <p:spPr>
              <a:xfrm>
                <a:off x="3262699" y="2568530"/>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Shape 617">
              <a:extLst>
                <a:ext uri="{FF2B5EF4-FFF2-40B4-BE49-F238E27FC236}">
                  <a16:creationId xmlns:a16="http://schemas.microsoft.com/office/drawing/2014/main" xmlns="" id="{19E60526-0428-488E-8CEE-54160F3FA2E9}"/>
                </a:ext>
              </a:extLst>
            </p:cNvPr>
            <p:cNvSpPr/>
            <p:nvPr/>
          </p:nvSpPr>
          <p:spPr>
            <a:xfrm>
              <a:off x="7049343" y="3024277"/>
              <a:ext cx="181363" cy="298191"/>
            </a:xfrm>
            <a:custGeom>
              <a:avLst/>
              <a:gdLst/>
              <a:ahLst/>
              <a:cxnLst>
                <a:cxn ang="0">
                  <a:pos x="wd2" y="hd2"/>
                </a:cxn>
                <a:cxn ang="5400000">
                  <a:pos x="wd2" y="hd2"/>
                </a:cxn>
                <a:cxn ang="10800000">
                  <a:pos x="wd2" y="hd2"/>
                </a:cxn>
                <a:cxn ang="16200000">
                  <a:pos x="wd2" y="hd2"/>
                </a:cxn>
              </a:cxnLst>
              <a:rect l="0" t="0" r="r" b="b"/>
              <a:pathLst>
                <a:path w="21600" h="21600" extrusionOk="0">
                  <a:moveTo>
                    <a:pt x="11767" y="10800"/>
                  </a:moveTo>
                  <a:cubicBezTo>
                    <a:pt x="11767" y="12089"/>
                    <a:pt x="13688" y="12918"/>
                    <a:pt x="15722" y="14025"/>
                  </a:cubicBezTo>
                  <a:cubicBezTo>
                    <a:pt x="17208" y="14834"/>
                    <a:pt x="19243" y="15942"/>
                    <a:pt x="19243" y="16656"/>
                  </a:cubicBezTo>
                  <a:lnTo>
                    <a:pt x="19243" y="18090"/>
                  </a:lnTo>
                  <a:cubicBezTo>
                    <a:pt x="17373" y="17569"/>
                    <a:pt x="11777" y="17058"/>
                    <a:pt x="11777" y="15387"/>
                  </a:cubicBezTo>
                  <a:cubicBezTo>
                    <a:pt x="11777" y="14540"/>
                    <a:pt x="9823" y="14540"/>
                    <a:pt x="9823" y="15387"/>
                  </a:cubicBezTo>
                  <a:cubicBezTo>
                    <a:pt x="9823" y="17058"/>
                    <a:pt x="4224" y="17569"/>
                    <a:pt x="2357" y="18090"/>
                  </a:cubicBezTo>
                  <a:lnTo>
                    <a:pt x="2357" y="16656"/>
                  </a:lnTo>
                  <a:cubicBezTo>
                    <a:pt x="2357" y="15942"/>
                    <a:pt x="4392" y="14834"/>
                    <a:pt x="5878" y="14025"/>
                  </a:cubicBezTo>
                  <a:cubicBezTo>
                    <a:pt x="7912" y="12918"/>
                    <a:pt x="9833" y="12089"/>
                    <a:pt x="9833" y="10800"/>
                  </a:cubicBezTo>
                  <a:cubicBezTo>
                    <a:pt x="9833" y="9511"/>
                    <a:pt x="7912" y="8682"/>
                    <a:pt x="5878" y="7575"/>
                  </a:cubicBezTo>
                  <a:cubicBezTo>
                    <a:pt x="4392" y="6766"/>
                    <a:pt x="2357" y="5658"/>
                    <a:pt x="2357" y="4944"/>
                  </a:cubicBezTo>
                  <a:lnTo>
                    <a:pt x="2264" y="3865"/>
                  </a:lnTo>
                  <a:cubicBezTo>
                    <a:pt x="4243" y="4462"/>
                    <a:pt x="7380" y="5030"/>
                    <a:pt x="10799" y="5030"/>
                  </a:cubicBezTo>
                  <a:cubicBezTo>
                    <a:pt x="14220" y="5030"/>
                    <a:pt x="17371" y="4462"/>
                    <a:pt x="19350" y="3865"/>
                  </a:cubicBezTo>
                  <a:lnTo>
                    <a:pt x="19243" y="4944"/>
                  </a:lnTo>
                  <a:cubicBezTo>
                    <a:pt x="19243" y="5658"/>
                    <a:pt x="17208" y="6766"/>
                    <a:pt x="15722" y="7575"/>
                  </a:cubicBezTo>
                  <a:cubicBezTo>
                    <a:pt x="13688" y="8682"/>
                    <a:pt x="11767" y="9511"/>
                    <a:pt x="11767" y="10800"/>
                  </a:cubicBezTo>
                  <a:close/>
                  <a:moveTo>
                    <a:pt x="2970" y="2515"/>
                  </a:moveTo>
                  <a:cubicBezTo>
                    <a:pt x="4313" y="2042"/>
                    <a:pt x="6830" y="1346"/>
                    <a:pt x="10906" y="1346"/>
                  </a:cubicBezTo>
                  <a:cubicBezTo>
                    <a:pt x="14981" y="1346"/>
                    <a:pt x="18632" y="2515"/>
                    <a:pt x="18632" y="2515"/>
                  </a:cubicBezTo>
                  <a:cubicBezTo>
                    <a:pt x="18904" y="2609"/>
                    <a:pt x="19979" y="2930"/>
                    <a:pt x="19243" y="3173"/>
                  </a:cubicBezTo>
                  <a:cubicBezTo>
                    <a:pt x="17626" y="3709"/>
                    <a:pt x="14463" y="4274"/>
                    <a:pt x="10799" y="4274"/>
                  </a:cubicBezTo>
                  <a:cubicBezTo>
                    <a:pt x="7137" y="4274"/>
                    <a:pt x="4080" y="3652"/>
                    <a:pt x="2462" y="3115"/>
                  </a:cubicBezTo>
                  <a:cubicBezTo>
                    <a:pt x="1728" y="2871"/>
                    <a:pt x="2970" y="2515"/>
                    <a:pt x="2970" y="2515"/>
                  </a:cubicBezTo>
                  <a:close/>
                  <a:moveTo>
                    <a:pt x="21600" y="4944"/>
                  </a:moveTo>
                  <a:cubicBezTo>
                    <a:pt x="21600" y="2633"/>
                    <a:pt x="21600" y="2407"/>
                    <a:pt x="21600" y="2407"/>
                  </a:cubicBezTo>
                  <a:cubicBezTo>
                    <a:pt x="21600" y="1555"/>
                    <a:pt x="16765" y="0"/>
                    <a:pt x="10799" y="0"/>
                  </a:cubicBezTo>
                  <a:cubicBezTo>
                    <a:pt x="4835" y="0"/>
                    <a:pt x="0" y="1555"/>
                    <a:pt x="0" y="2407"/>
                  </a:cubicBezTo>
                  <a:cubicBezTo>
                    <a:pt x="0" y="2407"/>
                    <a:pt x="0" y="2633"/>
                    <a:pt x="0" y="4944"/>
                  </a:cubicBezTo>
                  <a:cubicBezTo>
                    <a:pt x="0" y="7255"/>
                    <a:pt x="7476" y="9164"/>
                    <a:pt x="7476" y="10800"/>
                  </a:cubicBezTo>
                  <a:cubicBezTo>
                    <a:pt x="7476" y="12436"/>
                    <a:pt x="0" y="14345"/>
                    <a:pt x="0" y="16656"/>
                  </a:cubicBezTo>
                  <a:cubicBezTo>
                    <a:pt x="0" y="18967"/>
                    <a:pt x="0" y="19193"/>
                    <a:pt x="0" y="19193"/>
                  </a:cubicBezTo>
                  <a:cubicBezTo>
                    <a:pt x="0" y="20045"/>
                    <a:pt x="4835" y="21600"/>
                    <a:pt x="10799" y="21600"/>
                  </a:cubicBezTo>
                  <a:cubicBezTo>
                    <a:pt x="16765" y="21600"/>
                    <a:pt x="21600" y="20045"/>
                    <a:pt x="21600" y="19193"/>
                  </a:cubicBezTo>
                  <a:cubicBezTo>
                    <a:pt x="21600" y="19193"/>
                    <a:pt x="21600" y="18967"/>
                    <a:pt x="21600" y="16656"/>
                  </a:cubicBezTo>
                  <a:cubicBezTo>
                    <a:pt x="21600" y="14345"/>
                    <a:pt x="14122" y="12436"/>
                    <a:pt x="14122" y="10800"/>
                  </a:cubicBezTo>
                  <a:cubicBezTo>
                    <a:pt x="14122" y="9164"/>
                    <a:pt x="21600" y="7255"/>
                    <a:pt x="21600" y="4944"/>
                  </a:cubicBezTo>
                  <a:close/>
                </a:path>
              </a:pathLst>
            </a:custGeom>
            <a:solidFill>
              <a:srgbClr val="FFFFFF"/>
            </a:solidFill>
            <a:ln w="12700" cap="flat">
              <a:noFill/>
              <a:miter lim="400000"/>
            </a:ln>
            <a:effectLst/>
          </p:spPr>
          <p:txBody>
            <a:bodyPr wrap="square" lIns="40181" tIns="40181" rIns="40181" bIns="40181" numCol="1" anchor="ctr">
              <a:noAutofit/>
            </a:bodyPr>
            <a:lstStyle/>
            <a:p>
              <a:pPr lvl="0" algn="just">
                <a:lnSpc>
                  <a:spcPct val="120000"/>
                </a:lnSpc>
                <a:spcBef>
                  <a:spcPts val="0"/>
                </a:spcBef>
                <a:spcAft>
                  <a:spcPts val="0"/>
                </a:spcAft>
                <a:defRPr sz="3100" b="1">
                  <a:latin typeface="Kontrapunkt Bob Bold"/>
                  <a:ea typeface="Kontrapunkt Bob Bold"/>
                  <a:cs typeface="Kontrapunkt Bob Bold"/>
                  <a:sym typeface="Kontrapunkt Bob Bold"/>
                </a:defRPr>
              </a:pPr>
              <a:endParaRPr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5" name="Text Placeholder 8">
            <a:extLst>
              <a:ext uri="{FF2B5EF4-FFF2-40B4-BE49-F238E27FC236}">
                <a16:creationId xmlns:a16="http://schemas.microsoft.com/office/drawing/2014/main" xmlns="" id="{7E292825-2A49-48EB-B5B0-E29024C3ADBF}"/>
              </a:ext>
            </a:extLst>
          </p:cNvPr>
          <p:cNvSpPr txBox="1">
            <a:spLocks/>
          </p:cNvSpPr>
          <p:nvPr/>
        </p:nvSpPr>
        <p:spPr>
          <a:xfrm>
            <a:off x="2153936" y="1900513"/>
            <a:ext cx="2036887" cy="236219"/>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lnSpc>
                <a:spcPct val="120000"/>
              </a:lnSpc>
              <a:spcBef>
                <a:spcPts val="0"/>
              </a:spcBef>
              <a:spcAft>
                <a:spcPts val="0"/>
              </a:spcAft>
              <a:buFont typeface="Arial" panose="020B0604020202020204" pitchFamily="34" charset="0"/>
              <a:buNone/>
            </a:pPr>
            <a:r>
              <a:rPr lang="zh-CN" alt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 Placeholder 9">
            <a:extLst>
              <a:ext uri="{FF2B5EF4-FFF2-40B4-BE49-F238E27FC236}">
                <a16:creationId xmlns:a16="http://schemas.microsoft.com/office/drawing/2014/main" xmlns="" id="{F8748BDB-480D-49B1-A717-2C01B8A5C5BD}"/>
              </a:ext>
            </a:extLst>
          </p:cNvPr>
          <p:cNvSpPr txBox="1">
            <a:spLocks/>
          </p:cNvSpPr>
          <p:nvPr/>
        </p:nvSpPr>
        <p:spPr>
          <a:xfrm>
            <a:off x="2153936" y="2196668"/>
            <a:ext cx="2309650" cy="457048"/>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zh-CN" altLang="en-US" sz="1100" dirty="0">
                <a:solidFill>
                  <a:schemeClr val="accent2"/>
                </a:solidFill>
              </a:rPr>
              <a:t>单击此处添加文本单击此处添加文本单击此处添加文本单击此处添加文本</a:t>
            </a:r>
            <a:endParaRPr lang="en-US" altLang="zh-CN" sz="1100" dirty="0">
              <a:solidFill>
                <a:schemeClr val="accent2"/>
              </a:solidFill>
            </a:endParaRPr>
          </a:p>
        </p:txBody>
      </p:sp>
      <p:sp>
        <p:nvSpPr>
          <p:cNvPr id="37" name="Text Placeholder 8">
            <a:extLst>
              <a:ext uri="{FF2B5EF4-FFF2-40B4-BE49-F238E27FC236}">
                <a16:creationId xmlns:a16="http://schemas.microsoft.com/office/drawing/2014/main" xmlns="" id="{7D42EBC9-9415-4854-B933-EEF1B11D16A8}"/>
              </a:ext>
            </a:extLst>
          </p:cNvPr>
          <p:cNvSpPr txBox="1">
            <a:spLocks/>
          </p:cNvSpPr>
          <p:nvPr/>
        </p:nvSpPr>
        <p:spPr>
          <a:xfrm>
            <a:off x="2153936" y="3127651"/>
            <a:ext cx="2036887" cy="236219"/>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lnSpc>
                <a:spcPct val="120000"/>
              </a:lnSpc>
              <a:spcBef>
                <a:spcPts val="0"/>
              </a:spcBef>
              <a:spcAft>
                <a:spcPts val="0"/>
              </a:spcAft>
              <a:buFont typeface="Arial" panose="020B0604020202020204" pitchFamily="34" charset="0"/>
              <a:buNone/>
            </a:pPr>
            <a:r>
              <a:rPr lang="zh-CN" altLang="en-US" sz="1400" dirty="0">
                <a:solidFill>
                  <a:schemeClr val="accent5">
                    <a:lumMod val="7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accent5">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 Placeholder 9">
            <a:extLst>
              <a:ext uri="{FF2B5EF4-FFF2-40B4-BE49-F238E27FC236}">
                <a16:creationId xmlns:a16="http://schemas.microsoft.com/office/drawing/2014/main" xmlns="" id="{492C9160-F51A-4538-BBC3-64778272187E}"/>
              </a:ext>
            </a:extLst>
          </p:cNvPr>
          <p:cNvSpPr txBox="1">
            <a:spLocks/>
          </p:cNvSpPr>
          <p:nvPr/>
        </p:nvSpPr>
        <p:spPr>
          <a:xfrm>
            <a:off x="2153936" y="3425393"/>
            <a:ext cx="2309650" cy="457048"/>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zh-CN" altLang="en-US" sz="1100" dirty="0">
                <a:solidFill>
                  <a:schemeClr val="accent5">
                    <a:lumMod val="75000"/>
                  </a:schemeClr>
                </a:solidFill>
              </a:rPr>
              <a:t>单击此处添加文本单击此处添加文本单击此处添加文本单击此处添加文本</a:t>
            </a:r>
            <a:endParaRPr lang="en-US" altLang="zh-CN" sz="1100" dirty="0">
              <a:solidFill>
                <a:schemeClr val="accent5">
                  <a:lumMod val="75000"/>
                </a:schemeClr>
              </a:solidFill>
            </a:endParaRPr>
          </a:p>
        </p:txBody>
      </p:sp>
      <p:sp>
        <p:nvSpPr>
          <p:cNvPr id="39" name="Text Placeholder 8">
            <a:extLst>
              <a:ext uri="{FF2B5EF4-FFF2-40B4-BE49-F238E27FC236}">
                <a16:creationId xmlns:a16="http://schemas.microsoft.com/office/drawing/2014/main" xmlns="" id="{437D4CF4-8209-42B1-9621-4E0D6170A975}"/>
              </a:ext>
            </a:extLst>
          </p:cNvPr>
          <p:cNvSpPr txBox="1">
            <a:spLocks/>
          </p:cNvSpPr>
          <p:nvPr/>
        </p:nvSpPr>
        <p:spPr>
          <a:xfrm>
            <a:off x="2153936" y="4294463"/>
            <a:ext cx="2036887" cy="236219"/>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lnSpc>
                <a:spcPct val="120000"/>
              </a:lnSpc>
              <a:spcBef>
                <a:spcPts val="0"/>
              </a:spcBef>
              <a:spcAft>
                <a:spcPts val="0"/>
              </a:spcAft>
              <a:buFont typeface="Arial" panose="020B0604020202020204" pitchFamily="34" charset="0"/>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 Placeholder 9">
            <a:extLst>
              <a:ext uri="{FF2B5EF4-FFF2-40B4-BE49-F238E27FC236}">
                <a16:creationId xmlns:a16="http://schemas.microsoft.com/office/drawing/2014/main" xmlns="" id="{C5C6B3B6-665A-4E7D-B449-716BFCA66863}"/>
              </a:ext>
            </a:extLst>
          </p:cNvPr>
          <p:cNvSpPr txBox="1">
            <a:spLocks/>
          </p:cNvSpPr>
          <p:nvPr/>
        </p:nvSpPr>
        <p:spPr>
          <a:xfrm>
            <a:off x="2153936" y="4592206"/>
            <a:ext cx="2309650" cy="457048"/>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zh-CN" altLang="en-US" sz="1100" dirty="0">
                <a:solidFill>
                  <a:schemeClr val="accent3">
                    <a:lumMod val="75000"/>
                  </a:schemeClr>
                </a:solidFill>
              </a:rPr>
              <a:t>单击此处添加文本单击此处添加文本单击此处添加文本单击此处添加文本</a:t>
            </a:r>
            <a:endParaRPr lang="en-US" altLang="zh-CN" sz="1100" dirty="0">
              <a:solidFill>
                <a:schemeClr val="accent3">
                  <a:lumMod val="75000"/>
                </a:schemeClr>
              </a:solidFill>
            </a:endParaRPr>
          </a:p>
        </p:txBody>
      </p:sp>
      <p:sp>
        <p:nvSpPr>
          <p:cNvPr id="41" name="Text Placeholder 8">
            <a:extLst>
              <a:ext uri="{FF2B5EF4-FFF2-40B4-BE49-F238E27FC236}">
                <a16:creationId xmlns:a16="http://schemas.microsoft.com/office/drawing/2014/main" xmlns="" id="{8A17D8C6-B903-403D-84A6-154820EAFFEF}"/>
              </a:ext>
            </a:extLst>
          </p:cNvPr>
          <p:cNvSpPr txBox="1">
            <a:spLocks/>
          </p:cNvSpPr>
          <p:nvPr/>
        </p:nvSpPr>
        <p:spPr>
          <a:xfrm>
            <a:off x="8558501" y="1879876"/>
            <a:ext cx="2043112" cy="236219"/>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lnSpc>
                <a:spcPct val="120000"/>
              </a:lnSpc>
              <a:spcBef>
                <a:spcPts val="0"/>
              </a:spcBef>
              <a:spcAft>
                <a:spcPts val="0"/>
              </a:spcAft>
              <a:buFont typeface="Arial" panose="020B0604020202020204" pitchFamily="34" charset="0"/>
              <a:buNone/>
            </a:pPr>
            <a:r>
              <a:rPr lang="zh-CN" altLang="en-US" sz="1400" dirty="0">
                <a:solidFill>
                  <a:schemeClr val="accent2">
                    <a:lumMod val="7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accent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 Placeholder 9">
            <a:extLst>
              <a:ext uri="{FF2B5EF4-FFF2-40B4-BE49-F238E27FC236}">
                <a16:creationId xmlns:a16="http://schemas.microsoft.com/office/drawing/2014/main" xmlns="" id="{EA578B77-E310-45BC-86DF-D44F06D23A39}"/>
              </a:ext>
            </a:extLst>
          </p:cNvPr>
          <p:cNvSpPr txBox="1">
            <a:spLocks/>
          </p:cNvSpPr>
          <p:nvPr/>
        </p:nvSpPr>
        <p:spPr>
          <a:xfrm>
            <a:off x="8558500" y="2177617"/>
            <a:ext cx="2316709" cy="457048"/>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zh-CN" altLang="en-US" sz="1100" dirty="0">
                <a:solidFill>
                  <a:schemeClr val="accent2">
                    <a:lumMod val="75000"/>
                  </a:schemeClr>
                </a:solidFill>
              </a:rPr>
              <a:t>单击此处添加文本单击此处添加文本单击此处添加文本单击此处添加文本</a:t>
            </a:r>
            <a:endParaRPr lang="en-US" altLang="zh-CN" sz="1100" dirty="0">
              <a:solidFill>
                <a:schemeClr val="accent2">
                  <a:lumMod val="75000"/>
                </a:schemeClr>
              </a:solidFill>
            </a:endParaRPr>
          </a:p>
        </p:txBody>
      </p:sp>
      <p:sp>
        <p:nvSpPr>
          <p:cNvPr id="43" name="Text Placeholder 8">
            <a:extLst>
              <a:ext uri="{FF2B5EF4-FFF2-40B4-BE49-F238E27FC236}">
                <a16:creationId xmlns:a16="http://schemas.microsoft.com/office/drawing/2014/main" xmlns="" id="{1BCCB923-FAD2-4E62-9461-759CC2A34F1D}"/>
              </a:ext>
            </a:extLst>
          </p:cNvPr>
          <p:cNvSpPr txBox="1">
            <a:spLocks/>
          </p:cNvSpPr>
          <p:nvPr/>
        </p:nvSpPr>
        <p:spPr>
          <a:xfrm>
            <a:off x="8558501" y="3107013"/>
            <a:ext cx="2043112" cy="236219"/>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lnSpc>
                <a:spcPct val="120000"/>
              </a:lnSpc>
              <a:spcBef>
                <a:spcPts val="0"/>
              </a:spcBef>
              <a:spcAft>
                <a:spcPts val="0"/>
              </a:spcAft>
              <a:buFont typeface="Arial" panose="020B0604020202020204" pitchFamily="34" charset="0"/>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 Placeholder 9">
            <a:extLst>
              <a:ext uri="{FF2B5EF4-FFF2-40B4-BE49-F238E27FC236}">
                <a16:creationId xmlns:a16="http://schemas.microsoft.com/office/drawing/2014/main" xmlns="" id="{0FCA0E66-2F33-4441-B8B3-3AD97D9CD604}"/>
              </a:ext>
            </a:extLst>
          </p:cNvPr>
          <p:cNvSpPr txBox="1">
            <a:spLocks/>
          </p:cNvSpPr>
          <p:nvPr/>
        </p:nvSpPr>
        <p:spPr>
          <a:xfrm>
            <a:off x="8558500" y="3404755"/>
            <a:ext cx="2316709" cy="457048"/>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zh-CN" altLang="en-US" sz="1100" dirty="0">
                <a:solidFill>
                  <a:schemeClr val="tx1">
                    <a:lumMod val="50000"/>
                    <a:lumOff val="50000"/>
                  </a:schemeClr>
                </a:solidFill>
              </a:rPr>
              <a:t>单击此处添加文本单击此处添加文本单击此处添加文本单击此处添加文本</a:t>
            </a:r>
            <a:endParaRPr lang="en-US" altLang="zh-CN" sz="1100" dirty="0">
              <a:solidFill>
                <a:schemeClr val="tx1">
                  <a:lumMod val="50000"/>
                  <a:lumOff val="50000"/>
                </a:schemeClr>
              </a:solidFill>
            </a:endParaRPr>
          </a:p>
        </p:txBody>
      </p:sp>
      <p:sp>
        <p:nvSpPr>
          <p:cNvPr id="45" name="Text Placeholder 8">
            <a:extLst>
              <a:ext uri="{FF2B5EF4-FFF2-40B4-BE49-F238E27FC236}">
                <a16:creationId xmlns:a16="http://schemas.microsoft.com/office/drawing/2014/main" xmlns="" id="{8CA7ED90-E593-4A67-8F72-1F613FC40DA9}"/>
              </a:ext>
            </a:extLst>
          </p:cNvPr>
          <p:cNvSpPr txBox="1">
            <a:spLocks/>
          </p:cNvSpPr>
          <p:nvPr/>
        </p:nvSpPr>
        <p:spPr>
          <a:xfrm>
            <a:off x="8565559" y="4418018"/>
            <a:ext cx="2036887" cy="236219"/>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lnSpc>
                <a:spcPct val="120000"/>
              </a:lnSpc>
              <a:spcBef>
                <a:spcPts val="0"/>
              </a:spcBef>
              <a:spcAft>
                <a:spcPts val="0"/>
              </a:spcAft>
              <a:buFont typeface="Arial" panose="020B0604020202020204" pitchFamily="34" charset="0"/>
              <a:buNone/>
            </a:pPr>
            <a:r>
              <a:rPr lang="zh-CN" altLang="en-US" sz="1400" dirty="0">
                <a:solidFill>
                  <a:schemeClr val="accent5">
                    <a:lumMod val="7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400" dirty="0">
              <a:solidFill>
                <a:schemeClr val="accent5">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 Placeholder 9">
            <a:extLst>
              <a:ext uri="{FF2B5EF4-FFF2-40B4-BE49-F238E27FC236}">
                <a16:creationId xmlns:a16="http://schemas.microsoft.com/office/drawing/2014/main" xmlns="" id="{CECB0AEF-9D0C-44BE-B1F4-B5F89C1925EA}"/>
              </a:ext>
            </a:extLst>
          </p:cNvPr>
          <p:cNvSpPr txBox="1">
            <a:spLocks/>
          </p:cNvSpPr>
          <p:nvPr/>
        </p:nvSpPr>
        <p:spPr>
          <a:xfrm>
            <a:off x="8565559" y="4715760"/>
            <a:ext cx="2309650" cy="457048"/>
          </a:xfrm>
          <a:prstGeom prst="rect">
            <a:avLst/>
          </a:prstGeom>
        </p:spPr>
        <p:txBody>
          <a:bodyPr wrap="square" lIns="0" tIns="0" rIns="0" bIns="0">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zh-CN" altLang="en-US" sz="1100" dirty="0">
                <a:solidFill>
                  <a:schemeClr val="accent5">
                    <a:lumMod val="75000"/>
                  </a:schemeClr>
                </a:solidFill>
              </a:rPr>
              <a:t>单击此处添加文本单击此处添加文本单击此处添加文本单击此处添加文本</a:t>
            </a:r>
            <a:endParaRPr lang="en-US" altLang="zh-CN" sz="1100" dirty="0">
              <a:solidFill>
                <a:schemeClr val="accent5">
                  <a:lumMod val="75000"/>
                </a:schemeClr>
              </a:solidFill>
            </a:endParaRPr>
          </a:p>
        </p:txBody>
      </p:sp>
    </p:spTree>
    <p:extLst>
      <p:ext uri="{BB962C8B-B14F-4D97-AF65-F5344CB8AC3E}">
        <p14:creationId xmlns:p14="http://schemas.microsoft.com/office/powerpoint/2010/main" val="22266503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eelOff"/>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22" presetClass="entr" presetSubtype="2"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right)">
                                      <p:cBhvr>
                                        <p:cTn id="31" dur="500"/>
                                        <p:tgtEl>
                                          <p:spTgt spid="25"/>
                                        </p:tgtEl>
                                      </p:cBhvr>
                                    </p:animEffect>
                                  </p:childTnLst>
                                </p:cTn>
                              </p:par>
                            </p:childTnLst>
                          </p:cTn>
                        </p:par>
                        <p:par>
                          <p:cTn id="32" fill="hold">
                            <p:stCondLst>
                              <p:cond delay="2500"/>
                            </p:stCondLst>
                            <p:childTnLst>
                              <p:par>
                                <p:cTn id="33" presetID="22" presetClass="entr" presetSubtype="1"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up)">
                                      <p:cBhvr>
                                        <p:cTn id="35" dur="500"/>
                                        <p:tgtEl>
                                          <p:spTgt spid="20"/>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500"/>
                                        <p:tgtEl>
                                          <p:spTgt spid="11"/>
                                        </p:tgtEl>
                                      </p:cBhvr>
                                    </p:animEffect>
                                  </p:childTnLst>
                                </p:cTn>
                              </p:par>
                            </p:childTnLst>
                          </p:cTn>
                        </p:par>
                        <p:par>
                          <p:cTn id="40" fill="hold">
                            <p:stCondLst>
                              <p:cond delay="3500"/>
                            </p:stCondLst>
                            <p:childTnLst>
                              <p:par>
                                <p:cTn id="41" presetID="22" presetClass="entr" presetSubtype="4"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down)">
                                      <p:cBhvr>
                                        <p:cTn id="43" dur="500"/>
                                        <p:tgtEl>
                                          <p:spTgt spid="15"/>
                                        </p:tgtEl>
                                      </p:cBhvr>
                                    </p:animEffect>
                                  </p:childTnLst>
                                </p:cTn>
                              </p:par>
                            </p:childTnLst>
                          </p:cTn>
                        </p:par>
                        <p:par>
                          <p:cTn id="44" fill="hold">
                            <p:stCondLst>
                              <p:cond delay="4000"/>
                            </p:stCondLst>
                            <p:childTnLst>
                              <p:par>
                                <p:cTn id="45" presetID="22" presetClass="entr" presetSubtype="4" fill="hold"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down)">
                                      <p:cBhvr>
                                        <p:cTn id="47" dur="500"/>
                                        <p:tgtEl>
                                          <p:spTgt spid="30"/>
                                        </p:tgtEl>
                                      </p:cBhvr>
                                    </p:animEffect>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35">
                                            <p:txEl>
                                              <p:pRg st="0" end="0"/>
                                            </p:txEl>
                                          </p:spTgt>
                                        </p:tgtEl>
                                        <p:attrNameLst>
                                          <p:attrName>style.visibility</p:attrName>
                                        </p:attrNameLst>
                                      </p:cBhvr>
                                      <p:to>
                                        <p:strVal val="visible"/>
                                      </p:to>
                                    </p:set>
                                    <p:animEffect transition="in" filter="fade">
                                      <p:cBhvr>
                                        <p:cTn id="51" dur="500"/>
                                        <p:tgtEl>
                                          <p:spTgt spid="35">
                                            <p:txEl>
                                              <p:pRg st="0" end="0"/>
                                            </p:txEl>
                                          </p:spTgt>
                                        </p:tgtEl>
                                      </p:cBhvr>
                                    </p:animEffect>
                                  </p:childTnLst>
                                </p:cTn>
                              </p:par>
                            </p:childTnLst>
                          </p:cTn>
                        </p:par>
                        <p:par>
                          <p:cTn id="52" fill="hold">
                            <p:stCondLst>
                              <p:cond delay="5000"/>
                            </p:stCondLst>
                            <p:childTnLst>
                              <p:par>
                                <p:cTn id="53" presetID="10" presetClass="entr" presetSubtype="0" fill="hold" grpId="0" nodeType="afterEffect">
                                  <p:stCondLst>
                                    <p:cond delay="0"/>
                                  </p:stCondLst>
                                  <p:childTnLst>
                                    <p:set>
                                      <p:cBhvr>
                                        <p:cTn id="54" dur="1" fill="hold">
                                          <p:stCondLst>
                                            <p:cond delay="0"/>
                                          </p:stCondLst>
                                        </p:cTn>
                                        <p:tgtEl>
                                          <p:spTgt spid="36">
                                            <p:txEl>
                                              <p:pRg st="0" end="0"/>
                                            </p:txEl>
                                          </p:spTgt>
                                        </p:tgtEl>
                                        <p:attrNameLst>
                                          <p:attrName>style.visibility</p:attrName>
                                        </p:attrNameLst>
                                      </p:cBhvr>
                                      <p:to>
                                        <p:strVal val="visible"/>
                                      </p:to>
                                    </p:set>
                                    <p:animEffect transition="in" filter="fade">
                                      <p:cBhvr>
                                        <p:cTn id="55" dur="500"/>
                                        <p:tgtEl>
                                          <p:spTgt spid="36">
                                            <p:txEl>
                                              <p:pRg st="0" end="0"/>
                                            </p:txEl>
                                          </p:spTgt>
                                        </p:tgtEl>
                                      </p:cBhvr>
                                    </p:animEffect>
                                  </p:childTnLst>
                                </p:cTn>
                              </p:par>
                            </p:childTnLst>
                          </p:cTn>
                        </p:par>
                        <p:par>
                          <p:cTn id="56" fill="hold">
                            <p:stCondLst>
                              <p:cond delay="5500"/>
                            </p:stCondLst>
                            <p:childTnLst>
                              <p:par>
                                <p:cTn id="57" presetID="10" presetClass="entr" presetSubtype="0" fill="hold" grpId="0" nodeType="afterEffect">
                                  <p:stCondLst>
                                    <p:cond delay="0"/>
                                  </p:stCondLst>
                                  <p:childTnLst>
                                    <p:set>
                                      <p:cBhvr>
                                        <p:cTn id="58" dur="1" fill="hold">
                                          <p:stCondLst>
                                            <p:cond delay="0"/>
                                          </p:stCondLst>
                                        </p:cTn>
                                        <p:tgtEl>
                                          <p:spTgt spid="37">
                                            <p:txEl>
                                              <p:pRg st="0" end="0"/>
                                            </p:txEl>
                                          </p:spTgt>
                                        </p:tgtEl>
                                        <p:attrNameLst>
                                          <p:attrName>style.visibility</p:attrName>
                                        </p:attrNameLst>
                                      </p:cBhvr>
                                      <p:to>
                                        <p:strVal val="visible"/>
                                      </p:to>
                                    </p:set>
                                    <p:animEffect transition="in" filter="fade">
                                      <p:cBhvr>
                                        <p:cTn id="59" dur="500"/>
                                        <p:tgtEl>
                                          <p:spTgt spid="37">
                                            <p:txEl>
                                              <p:pRg st="0" end="0"/>
                                            </p:txEl>
                                          </p:spTgt>
                                        </p:tgtEl>
                                      </p:cBhvr>
                                    </p:animEffect>
                                  </p:childTnLst>
                                </p:cTn>
                              </p:par>
                            </p:childTnLst>
                          </p:cTn>
                        </p:par>
                        <p:par>
                          <p:cTn id="60" fill="hold">
                            <p:stCondLst>
                              <p:cond delay="6000"/>
                            </p:stCondLst>
                            <p:childTnLst>
                              <p:par>
                                <p:cTn id="61" presetID="10" presetClass="entr" presetSubtype="0" fill="hold" grpId="0" nodeType="afterEffect">
                                  <p:stCondLst>
                                    <p:cond delay="0"/>
                                  </p:stCondLst>
                                  <p:childTnLst>
                                    <p:set>
                                      <p:cBhvr>
                                        <p:cTn id="62" dur="1" fill="hold">
                                          <p:stCondLst>
                                            <p:cond delay="0"/>
                                          </p:stCondLst>
                                        </p:cTn>
                                        <p:tgtEl>
                                          <p:spTgt spid="38">
                                            <p:txEl>
                                              <p:pRg st="0" end="0"/>
                                            </p:txEl>
                                          </p:spTgt>
                                        </p:tgtEl>
                                        <p:attrNameLst>
                                          <p:attrName>style.visibility</p:attrName>
                                        </p:attrNameLst>
                                      </p:cBhvr>
                                      <p:to>
                                        <p:strVal val="visible"/>
                                      </p:to>
                                    </p:set>
                                    <p:animEffect transition="in" filter="fade">
                                      <p:cBhvr>
                                        <p:cTn id="63" dur="500"/>
                                        <p:tgtEl>
                                          <p:spTgt spid="38">
                                            <p:txEl>
                                              <p:pRg st="0" end="0"/>
                                            </p:txEl>
                                          </p:spTgt>
                                        </p:tgtEl>
                                      </p:cBhvr>
                                    </p:animEffect>
                                  </p:childTnLst>
                                </p:cTn>
                              </p:par>
                            </p:childTnLst>
                          </p:cTn>
                        </p:par>
                        <p:par>
                          <p:cTn id="64" fill="hold">
                            <p:stCondLst>
                              <p:cond delay="6500"/>
                            </p:stCondLst>
                            <p:childTnLst>
                              <p:par>
                                <p:cTn id="65" presetID="10" presetClass="entr" presetSubtype="0" fill="hold" grpId="0" nodeType="afterEffect">
                                  <p:stCondLst>
                                    <p:cond delay="0"/>
                                  </p:stCondLst>
                                  <p:childTnLst>
                                    <p:set>
                                      <p:cBhvr>
                                        <p:cTn id="66" dur="1" fill="hold">
                                          <p:stCondLst>
                                            <p:cond delay="0"/>
                                          </p:stCondLst>
                                        </p:cTn>
                                        <p:tgtEl>
                                          <p:spTgt spid="39">
                                            <p:txEl>
                                              <p:pRg st="0" end="0"/>
                                            </p:txEl>
                                          </p:spTgt>
                                        </p:tgtEl>
                                        <p:attrNameLst>
                                          <p:attrName>style.visibility</p:attrName>
                                        </p:attrNameLst>
                                      </p:cBhvr>
                                      <p:to>
                                        <p:strVal val="visible"/>
                                      </p:to>
                                    </p:set>
                                    <p:animEffect transition="in" filter="fade">
                                      <p:cBhvr>
                                        <p:cTn id="67" dur="500"/>
                                        <p:tgtEl>
                                          <p:spTgt spid="39">
                                            <p:txEl>
                                              <p:pRg st="0" end="0"/>
                                            </p:txEl>
                                          </p:spTgt>
                                        </p:tgtEl>
                                      </p:cBhvr>
                                    </p:animEffect>
                                  </p:childTnLst>
                                </p:cTn>
                              </p:par>
                            </p:childTnLst>
                          </p:cTn>
                        </p:par>
                        <p:par>
                          <p:cTn id="68" fill="hold">
                            <p:stCondLst>
                              <p:cond delay="7000"/>
                            </p:stCondLst>
                            <p:childTnLst>
                              <p:par>
                                <p:cTn id="69" presetID="10" presetClass="entr" presetSubtype="0" fill="hold" grpId="0" nodeType="afterEffect">
                                  <p:stCondLst>
                                    <p:cond delay="0"/>
                                  </p:stCondLst>
                                  <p:childTnLst>
                                    <p:set>
                                      <p:cBhvr>
                                        <p:cTn id="70" dur="1" fill="hold">
                                          <p:stCondLst>
                                            <p:cond delay="0"/>
                                          </p:stCondLst>
                                        </p:cTn>
                                        <p:tgtEl>
                                          <p:spTgt spid="40">
                                            <p:txEl>
                                              <p:pRg st="0" end="0"/>
                                            </p:txEl>
                                          </p:spTgt>
                                        </p:tgtEl>
                                        <p:attrNameLst>
                                          <p:attrName>style.visibility</p:attrName>
                                        </p:attrNameLst>
                                      </p:cBhvr>
                                      <p:to>
                                        <p:strVal val="visible"/>
                                      </p:to>
                                    </p:set>
                                    <p:animEffect transition="in" filter="fade">
                                      <p:cBhvr>
                                        <p:cTn id="71" dur="500"/>
                                        <p:tgtEl>
                                          <p:spTgt spid="40">
                                            <p:txEl>
                                              <p:pRg st="0" end="0"/>
                                            </p:txEl>
                                          </p:spTgt>
                                        </p:tgtEl>
                                      </p:cBhvr>
                                    </p:animEffect>
                                  </p:childTnLst>
                                </p:cTn>
                              </p:par>
                            </p:childTnLst>
                          </p:cTn>
                        </p:par>
                        <p:par>
                          <p:cTn id="72" fill="hold">
                            <p:stCondLst>
                              <p:cond delay="7500"/>
                            </p:stCondLst>
                            <p:childTnLst>
                              <p:par>
                                <p:cTn id="73" presetID="10" presetClass="entr" presetSubtype="0" fill="hold" grpId="0" nodeType="afterEffect">
                                  <p:stCondLst>
                                    <p:cond delay="0"/>
                                  </p:stCondLst>
                                  <p:childTnLst>
                                    <p:set>
                                      <p:cBhvr>
                                        <p:cTn id="74" dur="1" fill="hold">
                                          <p:stCondLst>
                                            <p:cond delay="0"/>
                                          </p:stCondLst>
                                        </p:cTn>
                                        <p:tgtEl>
                                          <p:spTgt spid="41">
                                            <p:txEl>
                                              <p:pRg st="0" end="0"/>
                                            </p:txEl>
                                          </p:spTgt>
                                        </p:tgtEl>
                                        <p:attrNameLst>
                                          <p:attrName>style.visibility</p:attrName>
                                        </p:attrNameLst>
                                      </p:cBhvr>
                                      <p:to>
                                        <p:strVal val="visible"/>
                                      </p:to>
                                    </p:set>
                                    <p:animEffect transition="in" filter="fade">
                                      <p:cBhvr>
                                        <p:cTn id="75" dur="500"/>
                                        <p:tgtEl>
                                          <p:spTgt spid="41">
                                            <p:txEl>
                                              <p:pRg st="0" end="0"/>
                                            </p:txEl>
                                          </p:spTgt>
                                        </p:tgtEl>
                                      </p:cBhvr>
                                    </p:animEffect>
                                  </p:childTnLst>
                                </p:cTn>
                              </p:par>
                            </p:childTnLst>
                          </p:cTn>
                        </p:par>
                        <p:par>
                          <p:cTn id="76" fill="hold">
                            <p:stCondLst>
                              <p:cond delay="8000"/>
                            </p:stCondLst>
                            <p:childTnLst>
                              <p:par>
                                <p:cTn id="77" presetID="10" presetClass="entr" presetSubtype="0" fill="hold" grpId="0" nodeType="afterEffect">
                                  <p:stCondLst>
                                    <p:cond delay="0"/>
                                  </p:stCondLst>
                                  <p:childTnLst>
                                    <p:set>
                                      <p:cBhvr>
                                        <p:cTn id="78" dur="1" fill="hold">
                                          <p:stCondLst>
                                            <p:cond delay="0"/>
                                          </p:stCondLst>
                                        </p:cTn>
                                        <p:tgtEl>
                                          <p:spTgt spid="42">
                                            <p:txEl>
                                              <p:pRg st="0" end="0"/>
                                            </p:txEl>
                                          </p:spTgt>
                                        </p:tgtEl>
                                        <p:attrNameLst>
                                          <p:attrName>style.visibility</p:attrName>
                                        </p:attrNameLst>
                                      </p:cBhvr>
                                      <p:to>
                                        <p:strVal val="visible"/>
                                      </p:to>
                                    </p:set>
                                    <p:animEffect transition="in" filter="fade">
                                      <p:cBhvr>
                                        <p:cTn id="79" dur="500"/>
                                        <p:tgtEl>
                                          <p:spTgt spid="42">
                                            <p:txEl>
                                              <p:pRg st="0" end="0"/>
                                            </p:txEl>
                                          </p:spTgt>
                                        </p:tgtEl>
                                      </p:cBhvr>
                                    </p:animEffect>
                                  </p:childTnLst>
                                </p:cTn>
                              </p:par>
                            </p:childTnLst>
                          </p:cTn>
                        </p:par>
                        <p:par>
                          <p:cTn id="80" fill="hold">
                            <p:stCondLst>
                              <p:cond delay="8500"/>
                            </p:stCondLst>
                            <p:childTnLst>
                              <p:par>
                                <p:cTn id="81" presetID="10" presetClass="entr" presetSubtype="0" fill="hold" grpId="0" nodeType="afterEffect">
                                  <p:stCondLst>
                                    <p:cond delay="0"/>
                                  </p:stCondLst>
                                  <p:childTnLst>
                                    <p:set>
                                      <p:cBhvr>
                                        <p:cTn id="82" dur="1" fill="hold">
                                          <p:stCondLst>
                                            <p:cond delay="0"/>
                                          </p:stCondLst>
                                        </p:cTn>
                                        <p:tgtEl>
                                          <p:spTgt spid="43">
                                            <p:txEl>
                                              <p:pRg st="0" end="0"/>
                                            </p:txEl>
                                          </p:spTgt>
                                        </p:tgtEl>
                                        <p:attrNameLst>
                                          <p:attrName>style.visibility</p:attrName>
                                        </p:attrNameLst>
                                      </p:cBhvr>
                                      <p:to>
                                        <p:strVal val="visible"/>
                                      </p:to>
                                    </p:set>
                                    <p:animEffect transition="in" filter="fade">
                                      <p:cBhvr>
                                        <p:cTn id="83" dur="500"/>
                                        <p:tgtEl>
                                          <p:spTgt spid="43">
                                            <p:txEl>
                                              <p:pRg st="0" end="0"/>
                                            </p:txEl>
                                          </p:spTgt>
                                        </p:tgtEl>
                                      </p:cBhvr>
                                    </p:animEffect>
                                  </p:childTnLst>
                                </p:cTn>
                              </p:par>
                            </p:childTnLst>
                          </p:cTn>
                        </p:par>
                        <p:par>
                          <p:cTn id="84" fill="hold">
                            <p:stCondLst>
                              <p:cond delay="9000"/>
                            </p:stCondLst>
                            <p:childTnLst>
                              <p:par>
                                <p:cTn id="85" presetID="10" presetClass="entr" presetSubtype="0" fill="hold" grpId="0" nodeType="afterEffect">
                                  <p:stCondLst>
                                    <p:cond delay="0"/>
                                  </p:stCondLst>
                                  <p:childTnLst>
                                    <p:set>
                                      <p:cBhvr>
                                        <p:cTn id="86" dur="1" fill="hold">
                                          <p:stCondLst>
                                            <p:cond delay="0"/>
                                          </p:stCondLst>
                                        </p:cTn>
                                        <p:tgtEl>
                                          <p:spTgt spid="44">
                                            <p:txEl>
                                              <p:pRg st="0" end="0"/>
                                            </p:txEl>
                                          </p:spTgt>
                                        </p:tgtEl>
                                        <p:attrNameLst>
                                          <p:attrName>style.visibility</p:attrName>
                                        </p:attrNameLst>
                                      </p:cBhvr>
                                      <p:to>
                                        <p:strVal val="visible"/>
                                      </p:to>
                                    </p:set>
                                    <p:animEffect transition="in" filter="fade">
                                      <p:cBhvr>
                                        <p:cTn id="87" dur="500"/>
                                        <p:tgtEl>
                                          <p:spTgt spid="44">
                                            <p:txEl>
                                              <p:pRg st="0" end="0"/>
                                            </p:txEl>
                                          </p:spTgt>
                                        </p:tgtEl>
                                      </p:cBhvr>
                                    </p:animEffect>
                                  </p:childTnLst>
                                </p:cTn>
                              </p:par>
                            </p:childTnLst>
                          </p:cTn>
                        </p:par>
                        <p:par>
                          <p:cTn id="88" fill="hold">
                            <p:stCondLst>
                              <p:cond delay="9500"/>
                            </p:stCondLst>
                            <p:childTnLst>
                              <p:par>
                                <p:cTn id="89" presetID="10" presetClass="entr" presetSubtype="0" fill="hold" grpId="0" nodeType="afterEffect">
                                  <p:stCondLst>
                                    <p:cond delay="0"/>
                                  </p:stCondLst>
                                  <p:childTnLst>
                                    <p:set>
                                      <p:cBhvr>
                                        <p:cTn id="90" dur="1" fill="hold">
                                          <p:stCondLst>
                                            <p:cond delay="0"/>
                                          </p:stCondLst>
                                        </p:cTn>
                                        <p:tgtEl>
                                          <p:spTgt spid="45">
                                            <p:txEl>
                                              <p:pRg st="0" end="0"/>
                                            </p:txEl>
                                          </p:spTgt>
                                        </p:tgtEl>
                                        <p:attrNameLst>
                                          <p:attrName>style.visibility</p:attrName>
                                        </p:attrNameLst>
                                      </p:cBhvr>
                                      <p:to>
                                        <p:strVal val="visible"/>
                                      </p:to>
                                    </p:set>
                                    <p:animEffect transition="in" filter="fade">
                                      <p:cBhvr>
                                        <p:cTn id="91" dur="500"/>
                                        <p:tgtEl>
                                          <p:spTgt spid="45">
                                            <p:txEl>
                                              <p:pRg st="0" end="0"/>
                                            </p:txEl>
                                          </p:spTgt>
                                        </p:tgtEl>
                                      </p:cBhvr>
                                    </p:animEffect>
                                  </p:childTnLst>
                                </p:cTn>
                              </p:par>
                            </p:childTnLst>
                          </p:cTn>
                        </p:par>
                        <p:par>
                          <p:cTn id="92" fill="hold">
                            <p:stCondLst>
                              <p:cond delay="10000"/>
                            </p:stCondLst>
                            <p:childTnLst>
                              <p:par>
                                <p:cTn id="93" presetID="10" presetClass="entr" presetSubtype="0" fill="hold" grpId="0" nodeType="afterEffect">
                                  <p:stCondLst>
                                    <p:cond delay="0"/>
                                  </p:stCondLst>
                                  <p:childTnLst>
                                    <p:set>
                                      <p:cBhvr>
                                        <p:cTn id="94" dur="1" fill="hold">
                                          <p:stCondLst>
                                            <p:cond delay="0"/>
                                          </p:stCondLst>
                                        </p:cTn>
                                        <p:tgtEl>
                                          <p:spTgt spid="46">
                                            <p:txEl>
                                              <p:pRg st="0" end="0"/>
                                            </p:txEl>
                                          </p:spTgt>
                                        </p:tgtEl>
                                        <p:attrNameLst>
                                          <p:attrName>style.visibility</p:attrName>
                                        </p:attrNameLst>
                                      </p:cBhvr>
                                      <p:to>
                                        <p:strVal val="visible"/>
                                      </p:to>
                                    </p:set>
                                    <p:animEffect transition="in" filter="fade">
                                      <p:cBhvr>
                                        <p:cTn id="95" dur="500"/>
                                        <p:tgtEl>
                                          <p:spTgt spid="4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uild="p"/>
      <p:bldP spid="36" grpId="0" build="p"/>
      <p:bldP spid="37" grpId="0" build="p"/>
      <p:bldP spid="38" grpId="0" build="p"/>
      <p:bldP spid="39" grpId="0" build="p"/>
      <p:bldP spid="40" grpId="0" build="p"/>
      <p:bldP spid="41" grpId="0" build="p"/>
      <p:bldP spid="42" grpId="0" build="p"/>
      <p:bldP spid="43" grpId="0" build="p"/>
      <p:bldP spid="44" grpId="0" build="p"/>
      <p:bldP spid="45" grpId="0" build="p"/>
      <p:bldP spid="46"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D17CC552-E4AD-4497-A700-567D1C3089A5}"/>
              </a:ext>
            </a:extLst>
          </p:cNvPr>
          <p:cNvPicPr>
            <a:picLocks noChangeAspect="1"/>
          </p:cNvPicPr>
          <p:nvPr/>
        </p:nvPicPr>
        <p:blipFill rotWithShape="1">
          <a:blip r:embed="rId3">
            <a:extLst>
              <a:ext uri="{28A0092B-C50C-407E-A947-70E740481C1C}">
                <a14:useLocalDpi xmlns:a14="http://schemas.microsoft.com/office/drawing/2010/main" val="0"/>
              </a:ext>
            </a:extLst>
          </a:blip>
          <a:srcRect l="19576" t="8117" r="72623" b="81761"/>
          <a:stretch/>
        </p:blipFill>
        <p:spPr>
          <a:xfrm rot="9671599">
            <a:off x="8241979" y="221941"/>
            <a:ext cx="958362" cy="817685"/>
          </a:xfrm>
          <a:prstGeom prst="rect">
            <a:avLst/>
          </a:prstGeom>
        </p:spPr>
      </p:pic>
      <p:pic>
        <p:nvPicPr>
          <p:cNvPr id="5" name="图片 4">
            <a:extLst>
              <a:ext uri="{FF2B5EF4-FFF2-40B4-BE49-F238E27FC236}">
                <a16:creationId xmlns:a16="http://schemas.microsoft.com/office/drawing/2014/main" xmlns="" id="{CF79C008-DCFC-4CE8-A206-D73BE429D18D}"/>
              </a:ext>
            </a:extLst>
          </p:cNvPr>
          <p:cNvPicPr>
            <a:picLocks noChangeAspect="1"/>
          </p:cNvPicPr>
          <p:nvPr/>
        </p:nvPicPr>
        <p:blipFill rotWithShape="1">
          <a:blip r:embed="rId3">
            <a:extLst>
              <a:ext uri="{28A0092B-C50C-407E-A947-70E740481C1C}">
                <a14:useLocalDpi xmlns:a14="http://schemas.microsoft.com/office/drawing/2010/main" val="0"/>
              </a:ext>
            </a:extLst>
          </a:blip>
          <a:srcRect l="5562" t="27983" r="85636" b="59285"/>
          <a:stretch/>
        </p:blipFill>
        <p:spPr>
          <a:xfrm>
            <a:off x="6555420" y="4753867"/>
            <a:ext cx="1081454" cy="1028578"/>
          </a:xfrm>
          <a:prstGeom prst="rect">
            <a:avLst/>
          </a:prstGeom>
        </p:spPr>
      </p:pic>
      <p:sp>
        <p:nvSpPr>
          <p:cNvPr id="6" name="矩形 5">
            <a:extLst>
              <a:ext uri="{FF2B5EF4-FFF2-40B4-BE49-F238E27FC236}">
                <a16:creationId xmlns:a16="http://schemas.microsoft.com/office/drawing/2014/main" xmlns="" id="{B60F01CC-5F1D-4934-A273-8567F8B98CE0}"/>
              </a:ext>
            </a:extLst>
          </p:cNvPr>
          <p:cNvSpPr/>
          <p:nvPr/>
        </p:nvSpPr>
        <p:spPr>
          <a:xfrm>
            <a:off x="938435" y="999833"/>
            <a:ext cx="10306974" cy="5175681"/>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a:extLst>
              <a:ext uri="{FF2B5EF4-FFF2-40B4-BE49-F238E27FC236}">
                <a16:creationId xmlns:a16="http://schemas.microsoft.com/office/drawing/2014/main" xmlns="" id="{FCFB0F3B-5FCB-4BF7-9C36-6263A5830D87}"/>
              </a:ext>
            </a:extLst>
          </p:cNvPr>
          <p:cNvPicPr>
            <a:picLocks noChangeAspect="1"/>
          </p:cNvPicPr>
          <p:nvPr/>
        </p:nvPicPr>
        <p:blipFill>
          <a:blip r:embed="rId4"/>
          <a:stretch>
            <a:fillRect/>
          </a:stretch>
        </p:blipFill>
        <p:spPr>
          <a:xfrm rot="3546099">
            <a:off x="11010044" y="881534"/>
            <a:ext cx="455371" cy="385504"/>
          </a:xfrm>
          <a:prstGeom prst="rect">
            <a:avLst/>
          </a:prstGeom>
        </p:spPr>
      </p:pic>
      <p:pic>
        <p:nvPicPr>
          <p:cNvPr id="8" name="图片 7">
            <a:extLst>
              <a:ext uri="{FF2B5EF4-FFF2-40B4-BE49-F238E27FC236}">
                <a16:creationId xmlns:a16="http://schemas.microsoft.com/office/drawing/2014/main" xmlns="" id="{1693AD9A-07CD-48E8-87DB-473E5CD43104}"/>
              </a:ext>
            </a:extLst>
          </p:cNvPr>
          <p:cNvPicPr>
            <a:picLocks noChangeAspect="1"/>
          </p:cNvPicPr>
          <p:nvPr/>
        </p:nvPicPr>
        <p:blipFill>
          <a:blip r:embed="rId4"/>
          <a:stretch>
            <a:fillRect/>
          </a:stretch>
        </p:blipFill>
        <p:spPr>
          <a:xfrm rot="14028971">
            <a:off x="872654" y="5891896"/>
            <a:ext cx="455371" cy="385504"/>
          </a:xfrm>
          <a:prstGeom prst="rect">
            <a:avLst/>
          </a:prstGeom>
        </p:spPr>
      </p:pic>
      <p:pic>
        <p:nvPicPr>
          <p:cNvPr id="9" name="图片 8">
            <a:extLst>
              <a:ext uri="{FF2B5EF4-FFF2-40B4-BE49-F238E27FC236}">
                <a16:creationId xmlns:a16="http://schemas.microsoft.com/office/drawing/2014/main" xmlns="" id="{F1B8BC3A-295E-479F-B1B6-77554DD517B3}"/>
              </a:ext>
            </a:extLst>
          </p:cNvPr>
          <p:cNvPicPr>
            <a:picLocks noChangeAspect="1"/>
          </p:cNvPicPr>
          <p:nvPr/>
        </p:nvPicPr>
        <p:blipFill>
          <a:blip r:embed="rId4"/>
          <a:stretch>
            <a:fillRect/>
          </a:stretch>
        </p:blipFill>
        <p:spPr>
          <a:xfrm rot="20217990">
            <a:off x="867610" y="818228"/>
            <a:ext cx="455371" cy="385504"/>
          </a:xfrm>
          <a:prstGeom prst="rect">
            <a:avLst/>
          </a:prstGeom>
        </p:spPr>
      </p:pic>
      <p:pic>
        <p:nvPicPr>
          <p:cNvPr id="10" name="图片 9">
            <a:extLst>
              <a:ext uri="{FF2B5EF4-FFF2-40B4-BE49-F238E27FC236}">
                <a16:creationId xmlns:a16="http://schemas.microsoft.com/office/drawing/2014/main" xmlns="" id="{CC99EA4F-AF82-42A4-A598-3264F098F535}"/>
              </a:ext>
            </a:extLst>
          </p:cNvPr>
          <p:cNvPicPr>
            <a:picLocks noChangeAspect="1"/>
          </p:cNvPicPr>
          <p:nvPr/>
        </p:nvPicPr>
        <p:blipFill>
          <a:blip r:embed="rId4"/>
          <a:stretch>
            <a:fillRect/>
          </a:stretch>
        </p:blipFill>
        <p:spPr>
          <a:xfrm rot="8512989">
            <a:off x="11017724" y="5932839"/>
            <a:ext cx="455371" cy="385504"/>
          </a:xfrm>
          <a:prstGeom prst="rect">
            <a:avLst/>
          </a:prstGeom>
        </p:spPr>
      </p:pic>
      <p:grpSp>
        <p:nvGrpSpPr>
          <p:cNvPr id="2" name="组合 1">
            <a:extLst>
              <a:ext uri="{FF2B5EF4-FFF2-40B4-BE49-F238E27FC236}">
                <a16:creationId xmlns:a16="http://schemas.microsoft.com/office/drawing/2014/main" xmlns="" id="{6E9A3C52-4A7D-4DEC-848B-D5BA4AC5C1A3}"/>
              </a:ext>
            </a:extLst>
          </p:cNvPr>
          <p:cNvGrpSpPr/>
          <p:nvPr/>
        </p:nvGrpSpPr>
        <p:grpSpPr>
          <a:xfrm>
            <a:off x="3662624" y="2334105"/>
            <a:ext cx="4431552" cy="1485161"/>
            <a:chOff x="3662624" y="2334105"/>
            <a:chExt cx="4431552" cy="1485161"/>
          </a:xfrm>
        </p:grpSpPr>
        <p:pic>
          <p:nvPicPr>
            <p:cNvPr id="11" name="图片 10">
              <a:extLst>
                <a:ext uri="{FF2B5EF4-FFF2-40B4-BE49-F238E27FC236}">
                  <a16:creationId xmlns:a16="http://schemas.microsoft.com/office/drawing/2014/main" xmlns="" id="{FD9F7C86-39CE-4FAA-AE70-88E68C0401BB}"/>
                </a:ext>
              </a:extLst>
            </p:cNvPr>
            <p:cNvPicPr>
              <a:picLocks noChangeAspect="1"/>
            </p:cNvPicPr>
            <p:nvPr/>
          </p:nvPicPr>
          <p:blipFill>
            <a:blip r:embed="rId5"/>
            <a:stretch>
              <a:fillRect/>
            </a:stretch>
          </p:blipFill>
          <p:spPr>
            <a:xfrm>
              <a:off x="3662624" y="2334105"/>
              <a:ext cx="1459943" cy="1443064"/>
            </a:xfrm>
            <a:prstGeom prst="rect">
              <a:avLst/>
            </a:prstGeom>
          </p:spPr>
        </p:pic>
        <p:sp>
          <p:nvSpPr>
            <p:cNvPr id="12" name="矩形 11">
              <a:extLst>
                <a:ext uri="{FF2B5EF4-FFF2-40B4-BE49-F238E27FC236}">
                  <a16:creationId xmlns:a16="http://schemas.microsoft.com/office/drawing/2014/main" xmlns="" id="{B3C1DA48-38D6-4993-8178-10014185CAD0}"/>
                </a:ext>
              </a:extLst>
            </p:cNvPr>
            <p:cNvSpPr/>
            <p:nvPr/>
          </p:nvSpPr>
          <p:spPr>
            <a:xfrm>
              <a:off x="5083384" y="2501639"/>
              <a:ext cx="3010792" cy="1107996"/>
            </a:xfrm>
            <a:prstGeom prst="rect">
              <a:avLst/>
            </a:prstGeom>
            <a:noFill/>
          </p:spPr>
          <p:txBody>
            <a:bodyPr wrap="square" lIns="91440" tIns="45720" rIns="91440" bIns="45720">
              <a:spAutoFit/>
            </a:bodyPr>
            <a:lstStyle/>
            <a:p>
              <a:pPr algn="ctr"/>
              <a:r>
                <a:rPr lang="en-US" altLang="zh-CN" sz="6600" b="1" cap="none" spc="0" dirty="0">
                  <a:ln w="0"/>
                  <a:solidFill>
                    <a:schemeClr val="accent2">
                      <a:lumMod val="60000"/>
                      <a:lumOff val="40000"/>
                    </a:schemeClr>
                  </a:solidFill>
                  <a:effectLst>
                    <a:reflection blurRad="6350" stA="53000" endA="300" endPos="35500" dir="5400000" sy="-90000" algn="bl" rotWithShape="0"/>
                  </a:effectLst>
                  <a:latin typeface="微软雅黑" panose="020B0503020204020204" pitchFamily="34" charset="-122"/>
                  <a:ea typeface="微软雅黑" panose="020B0503020204020204" pitchFamily="34" charset="-122"/>
                </a:rPr>
                <a:t>0</a:t>
              </a:r>
              <a:r>
                <a:rPr lang="en-US" altLang="zh-CN" sz="6600" b="1" cap="none" spc="0" dirty="0">
                  <a:ln w="0"/>
                  <a:solidFill>
                    <a:srgbClr val="0070C0"/>
                  </a:solidFill>
                  <a:effectLst>
                    <a:reflection blurRad="6350" stA="53000" endA="300" endPos="35500" dir="5400000" sy="-90000" algn="bl" rotWithShape="0"/>
                  </a:effectLst>
                  <a:latin typeface="微软雅黑" panose="020B0503020204020204" pitchFamily="34" charset="-122"/>
                  <a:ea typeface="微软雅黑" panose="020B0503020204020204" pitchFamily="34" charset="-122"/>
                </a:rPr>
                <a:t>5</a:t>
              </a:r>
              <a:endParaRPr lang="zh-CN" altLang="en-US" sz="6600" b="1" cap="none" spc="0" dirty="0">
                <a:ln w="0"/>
                <a:solidFill>
                  <a:srgbClr val="0070C0"/>
                </a:solidFill>
                <a:effectLst>
                  <a:reflection blurRad="6350" stA="53000" endA="300" endPos="35500" dir="5400000" sy="-90000" algn="bl" rotWithShape="0"/>
                </a:effectLst>
                <a:latin typeface="微软雅黑" panose="020B0503020204020204" pitchFamily="34" charset="-122"/>
                <a:ea typeface="微软雅黑" panose="020B0503020204020204" pitchFamily="34" charset="-122"/>
              </a:endParaRPr>
            </a:p>
          </p:txBody>
        </p:sp>
        <p:sp>
          <p:nvSpPr>
            <p:cNvPr id="13" name="椭圆 12">
              <a:extLst>
                <a:ext uri="{FF2B5EF4-FFF2-40B4-BE49-F238E27FC236}">
                  <a16:creationId xmlns:a16="http://schemas.microsoft.com/office/drawing/2014/main" xmlns="" id="{FAD118C4-12C1-4BC7-96BA-EEE9507AD5F9}"/>
                </a:ext>
              </a:extLst>
            </p:cNvPr>
            <p:cNvSpPr/>
            <p:nvPr/>
          </p:nvSpPr>
          <p:spPr>
            <a:xfrm>
              <a:off x="5122567" y="2402732"/>
              <a:ext cx="2971609" cy="1416534"/>
            </a:xfrm>
            <a:prstGeom prst="ellipse">
              <a:avLst/>
            </a:prstGeom>
            <a:noFill/>
            <a:ln>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a:extLst>
              <a:ext uri="{FF2B5EF4-FFF2-40B4-BE49-F238E27FC236}">
                <a16:creationId xmlns:a16="http://schemas.microsoft.com/office/drawing/2014/main" xmlns="" id="{3B90D47F-04B9-4770-A1DB-D10534154AFF}"/>
              </a:ext>
            </a:extLst>
          </p:cNvPr>
          <p:cNvSpPr txBox="1"/>
          <p:nvPr/>
        </p:nvSpPr>
        <p:spPr>
          <a:xfrm>
            <a:off x="4747098" y="4656848"/>
            <a:ext cx="3113512" cy="523220"/>
          </a:xfrm>
          <a:prstGeom prst="rect">
            <a:avLst/>
          </a:prstGeom>
          <a:noFill/>
        </p:spPr>
        <p:txBody>
          <a:bodyPr wrap="square" rtlCol="0">
            <a:spAutoFit/>
          </a:bodyPr>
          <a:lstStyle/>
          <a:p>
            <a:r>
              <a:rPr lang="zh-CN" altLang="en-US" sz="2800" dirty="0">
                <a:solidFill>
                  <a:schemeClr val="accent4">
                    <a:lumMod val="60000"/>
                    <a:lumOff val="40000"/>
                  </a:schemeClr>
                </a:solidFill>
                <a:latin typeface="华文琥珀" panose="02010800040101010101" pitchFamily="2" charset="-122"/>
                <a:ea typeface="华文琥珀" panose="02010800040101010101" pitchFamily="2" charset="-122"/>
              </a:rPr>
              <a:t>单击</a:t>
            </a:r>
            <a:r>
              <a:rPr lang="zh-CN" altLang="en-US" sz="2800" dirty="0">
                <a:solidFill>
                  <a:srgbClr val="00B050"/>
                </a:solidFill>
                <a:latin typeface="华文琥珀" panose="02010800040101010101" pitchFamily="2" charset="-122"/>
                <a:ea typeface="华文琥珀" panose="02010800040101010101" pitchFamily="2" charset="-122"/>
              </a:rPr>
              <a:t>此处</a:t>
            </a:r>
            <a:r>
              <a:rPr lang="zh-CN" altLang="en-US" sz="2800" dirty="0">
                <a:solidFill>
                  <a:schemeClr val="accent5">
                    <a:lumMod val="75000"/>
                  </a:schemeClr>
                </a:solidFill>
                <a:latin typeface="华文琥珀" panose="02010800040101010101" pitchFamily="2" charset="-122"/>
                <a:ea typeface="华文琥珀" panose="02010800040101010101" pitchFamily="2" charset="-122"/>
              </a:rPr>
              <a:t>添加</a:t>
            </a:r>
            <a:r>
              <a:rPr lang="zh-CN" altLang="en-US" sz="2800" dirty="0">
                <a:solidFill>
                  <a:srgbClr val="FF9999"/>
                </a:solidFill>
                <a:latin typeface="华文琥珀" panose="02010800040101010101" pitchFamily="2" charset="-122"/>
                <a:ea typeface="华文琥珀" panose="02010800040101010101" pitchFamily="2" charset="-122"/>
              </a:rPr>
              <a:t>标题</a:t>
            </a:r>
          </a:p>
        </p:txBody>
      </p:sp>
    </p:spTree>
    <p:extLst>
      <p:ext uri="{BB962C8B-B14F-4D97-AF65-F5344CB8AC3E}">
        <p14:creationId xmlns:p14="http://schemas.microsoft.com/office/powerpoint/2010/main" val="4171079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32" presetClass="emph" presetSubtype="0" fill="hold" nodeType="afterEffect">
                                  <p:stCondLst>
                                    <p:cond delay="0"/>
                                  </p:stCondLst>
                                  <p:childTnLst>
                                    <p:animRot by="120000">
                                      <p:cBhvr>
                                        <p:cTn id="30" dur="100" fill="hold">
                                          <p:stCondLst>
                                            <p:cond delay="0"/>
                                          </p:stCondLst>
                                        </p:cTn>
                                        <p:tgtEl>
                                          <p:spTgt spid="2"/>
                                        </p:tgtEl>
                                        <p:attrNameLst>
                                          <p:attrName>r</p:attrName>
                                        </p:attrNameLst>
                                      </p:cBhvr>
                                    </p:animRot>
                                    <p:animRot by="-240000">
                                      <p:cBhvr>
                                        <p:cTn id="31" dur="200" fill="hold">
                                          <p:stCondLst>
                                            <p:cond delay="200"/>
                                          </p:stCondLst>
                                        </p:cTn>
                                        <p:tgtEl>
                                          <p:spTgt spid="2"/>
                                        </p:tgtEl>
                                        <p:attrNameLst>
                                          <p:attrName>r</p:attrName>
                                        </p:attrNameLst>
                                      </p:cBhvr>
                                    </p:animRot>
                                    <p:animRot by="240000">
                                      <p:cBhvr>
                                        <p:cTn id="32" dur="200" fill="hold">
                                          <p:stCondLst>
                                            <p:cond delay="400"/>
                                          </p:stCondLst>
                                        </p:cTn>
                                        <p:tgtEl>
                                          <p:spTgt spid="2"/>
                                        </p:tgtEl>
                                        <p:attrNameLst>
                                          <p:attrName>r</p:attrName>
                                        </p:attrNameLst>
                                      </p:cBhvr>
                                    </p:animRot>
                                    <p:animRot by="-240000">
                                      <p:cBhvr>
                                        <p:cTn id="33" dur="200" fill="hold">
                                          <p:stCondLst>
                                            <p:cond delay="600"/>
                                          </p:stCondLst>
                                        </p:cTn>
                                        <p:tgtEl>
                                          <p:spTgt spid="2"/>
                                        </p:tgtEl>
                                        <p:attrNameLst>
                                          <p:attrName>r</p:attrName>
                                        </p:attrNameLst>
                                      </p:cBhvr>
                                    </p:animRot>
                                    <p:animRot by="120000">
                                      <p:cBhvr>
                                        <p:cTn id="34" dur="200" fill="hold">
                                          <p:stCondLst>
                                            <p:cond delay="8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D17CC552-E4AD-4497-A700-567D1C3089A5}"/>
              </a:ext>
            </a:extLst>
          </p:cNvPr>
          <p:cNvPicPr>
            <a:picLocks noChangeAspect="1"/>
          </p:cNvPicPr>
          <p:nvPr/>
        </p:nvPicPr>
        <p:blipFill rotWithShape="1">
          <a:blip r:embed="rId3">
            <a:extLst>
              <a:ext uri="{28A0092B-C50C-407E-A947-70E740481C1C}">
                <a14:useLocalDpi xmlns:a14="http://schemas.microsoft.com/office/drawing/2010/main" val="0"/>
              </a:ext>
            </a:extLst>
          </a:blip>
          <a:srcRect l="19576" t="8117" r="72623" b="81761"/>
          <a:stretch/>
        </p:blipFill>
        <p:spPr>
          <a:xfrm rot="9671599">
            <a:off x="8241979" y="221941"/>
            <a:ext cx="958362" cy="817685"/>
          </a:xfrm>
          <a:prstGeom prst="rect">
            <a:avLst/>
          </a:prstGeom>
        </p:spPr>
      </p:pic>
      <p:pic>
        <p:nvPicPr>
          <p:cNvPr id="5" name="图片 4">
            <a:extLst>
              <a:ext uri="{FF2B5EF4-FFF2-40B4-BE49-F238E27FC236}">
                <a16:creationId xmlns:a16="http://schemas.microsoft.com/office/drawing/2014/main" xmlns="" id="{CF79C008-DCFC-4CE8-A206-D73BE429D18D}"/>
              </a:ext>
            </a:extLst>
          </p:cNvPr>
          <p:cNvPicPr>
            <a:picLocks noChangeAspect="1"/>
          </p:cNvPicPr>
          <p:nvPr/>
        </p:nvPicPr>
        <p:blipFill rotWithShape="1">
          <a:blip r:embed="rId3">
            <a:extLst>
              <a:ext uri="{28A0092B-C50C-407E-A947-70E740481C1C}">
                <a14:useLocalDpi xmlns:a14="http://schemas.microsoft.com/office/drawing/2010/main" val="0"/>
              </a:ext>
            </a:extLst>
          </a:blip>
          <a:srcRect l="5562" t="27983" r="85636" b="59285"/>
          <a:stretch/>
        </p:blipFill>
        <p:spPr>
          <a:xfrm>
            <a:off x="6555420" y="4753867"/>
            <a:ext cx="1081454" cy="1028578"/>
          </a:xfrm>
          <a:prstGeom prst="rect">
            <a:avLst/>
          </a:prstGeom>
        </p:spPr>
      </p:pic>
      <p:sp>
        <p:nvSpPr>
          <p:cNvPr id="6" name="矩形 5">
            <a:extLst>
              <a:ext uri="{FF2B5EF4-FFF2-40B4-BE49-F238E27FC236}">
                <a16:creationId xmlns:a16="http://schemas.microsoft.com/office/drawing/2014/main" xmlns="" id="{87FAD8EB-EF9F-4AD4-A3AA-2714E7B1EF8B}"/>
              </a:ext>
            </a:extLst>
          </p:cNvPr>
          <p:cNvSpPr/>
          <p:nvPr/>
        </p:nvSpPr>
        <p:spPr>
          <a:xfrm>
            <a:off x="967666" y="949911"/>
            <a:ext cx="10306974" cy="5175681"/>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a:extLst>
              <a:ext uri="{FF2B5EF4-FFF2-40B4-BE49-F238E27FC236}">
                <a16:creationId xmlns:a16="http://schemas.microsoft.com/office/drawing/2014/main" xmlns="" id="{E96EE60A-8EC9-419C-BA2B-4EFB98E61A5E}"/>
              </a:ext>
            </a:extLst>
          </p:cNvPr>
          <p:cNvPicPr>
            <a:picLocks noChangeAspect="1"/>
          </p:cNvPicPr>
          <p:nvPr/>
        </p:nvPicPr>
        <p:blipFill>
          <a:blip r:embed="rId4"/>
          <a:stretch>
            <a:fillRect/>
          </a:stretch>
        </p:blipFill>
        <p:spPr>
          <a:xfrm rot="3546099">
            <a:off x="11010044" y="881534"/>
            <a:ext cx="455371" cy="385504"/>
          </a:xfrm>
          <a:prstGeom prst="rect">
            <a:avLst/>
          </a:prstGeom>
        </p:spPr>
      </p:pic>
      <p:pic>
        <p:nvPicPr>
          <p:cNvPr id="8" name="图片 7">
            <a:extLst>
              <a:ext uri="{FF2B5EF4-FFF2-40B4-BE49-F238E27FC236}">
                <a16:creationId xmlns:a16="http://schemas.microsoft.com/office/drawing/2014/main" xmlns="" id="{A380D1FE-E4C1-45F9-8FE5-EE5A40D4E2E5}"/>
              </a:ext>
            </a:extLst>
          </p:cNvPr>
          <p:cNvPicPr>
            <a:picLocks noChangeAspect="1"/>
          </p:cNvPicPr>
          <p:nvPr/>
        </p:nvPicPr>
        <p:blipFill>
          <a:blip r:embed="rId4"/>
          <a:stretch>
            <a:fillRect/>
          </a:stretch>
        </p:blipFill>
        <p:spPr>
          <a:xfrm rot="14028971">
            <a:off x="872654" y="5891896"/>
            <a:ext cx="455371" cy="385504"/>
          </a:xfrm>
          <a:prstGeom prst="rect">
            <a:avLst/>
          </a:prstGeom>
        </p:spPr>
      </p:pic>
      <p:pic>
        <p:nvPicPr>
          <p:cNvPr id="9" name="图片 8">
            <a:extLst>
              <a:ext uri="{FF2B5EF4-FFF2-40B4-BE49-F238E27FC236}">
                <a16:creationId xmlns:a16="http://schemas.microsoft.com/office/drawing/2014/main" xmlns="" id="{73588A7A-5D7A-4C1F-BE9C-3B5821BF347D}"/>
              </a:ext>
            </a:extLst>
          </p:cNvPr>
          <p:cNvPicPr>
            <a:picLocks noChangeAspect="1"/>
          </p:cNvPicPr>
          <p:nvPr/>
        </p:nvPicPr>
        <p:blipFill>
          <a:blip r:embed="rId4"/>
          <a:stretch>
            <a:fillRect/>
          </a:stretch>
        </p:blipFill>
        <p:spPr>
          <a:xfrm rot="20217990">
            <a:off x="867610" y="818228"/>
            <a:ext cx="455371" cy="385504"/>
          </a:xfrm>
          <a:prstGeom prst="rect">
            <a:avLst/>
          </a:prstGeom>
        </p:spPr>
      </p:pic>
      <p:pic>
        <p:nvPicPr>
          <p:cNvPr id="10" name="图片 9">
            <a:extLst>
              <a:ext uri="{FF2B5EF4-FFF2-40B4-BE49-F238E27FC236}">
                <a16:creationId xmlns:a16="http://schemas.microsoft.com/office/drawing/2014/main" xmlns="" id="{80A75C86-BDA6-4F4C-8B08-62A61276551B}"/>
              </a:ext>
            </a:extLst>
          </p:cNvPr>
          <p:cNvPicPr>
            <a:picLocks noChangeAspect="1"/>
          </p:cNvPicPr>
          <p:nvPr/>
        </p:nvPicPr>
        <p:blipFill>
          <a:blip r:embed="rId4"/>
          <a:stretch>
            <a:fillRect/>
          </a:stretch>
        </p:blipFill>
        <p:spPr>
          <a:xfrm rot="8512989">
            <a:off x="11017724" y="5932839"/>
            <a:ext cx="455371" cy="385504"/>
          </a:xfrm>
          <a:prstGeom prst="rect">
            <a:avLst/>
          </a:prstGeom>
        </p:spPr>
      </p:pic>
      <p:sp>
        <p:nvSpPr>
          <p:cNvPr id="11" name="Freeform 5">
            <a:extLst>
              <a:ext uri="{FF2B5EF4-FFF2-40B4-BE49-F238E27FC236}">
                <a16:creationId xmlns:a16="http://schemas.microsoft.com/office/drawing/2014/main" xmlns="" id="{9A0DF503-A8D7-43CD-907E-238CF831C4B1}"/>
              </a:ext>
            </a:extLst>
          </p:cNvPr>
          <p:cNvSpPr>
            <a:spLocks/>
          </p:cNvSpPr>
          <p:nvPr/>
        </p:nvSpPr>
        <p:spPr bwMode="auto">
          <a:xfrm>
            <a:off x="5793833" y="2032896"/>
            <a:ext cx="761587" cy="1226211"/>
          </a:xfrm>
          <a:custGeom>
            <a:avLst/>
            <a:gdLst>
              <a:gd name="T0" fmla="*/ 21 w 93"/>
              <a:gd name="T1" fmla="*/ 101 h 151"/>
              <a:gd name="T2" fmla="*/ 34 w 93"/>
              <a:gd name="T3" fmla="*/ 124 h 151"/>
              <a:gd name="T4" fmla="*/ 47 w 93"/>
              <a:gd name="T5" fmla="*/ 147 h 151"/>
              <a:gd name="T6" fmla="*/ 56 w 93"/>
              <a:gd name="T7" fmla="*/ 146 h 151"/>
              <a:gd name="T8" fmla="*/ 75 w 93"/>
              <a:gd name="T9" fmla="*/ 117 h 151"/>
              <a:gd name="T10" fmla="*/ 90 w 93"/>
              <a:gd name="T11" fmla="*/ 65 h 151"/>
              <a:gd name="T12" fmla="*/ 67 w 93"/>
              <a:gd name="T13" fmla="*/ 23 h 151"/>
              <a:gd name="T14" fmla="*/ 52 w 93"/>
              <a:gd name="T15" fmla="*/ 3 h 151"/>
              <a:gd name="T16" fmla="*/ 51 w 93"/>
              <a:gd name="T17" fmla="*/ 2 h 151"/>
              <a:gd name="T18" fmla="*/ 47 w 93"/>
              <a:gd name="T19" fmla="*/ 2 h 151"/>
              <a:gd name="T20" fmla="*/ 46 w 93"/>
              <a:gd name="T21" fmla="*/ 4 h 151"/>
              <a:gd name="T22" fmla="*/ 21 w 93"/>
              <a:gd name="T23" fmla="*/ 10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 h="151">
                <a:moveTo>
                  <a:pt x="21" y="101"/>
                </a:moveTo>
                <a:cubicBezTo>
                  <a:pt x="25" y="111"/>
                  <a:pt x="30" y="119"/>
                  <a:pt x="34" y="124"/>
                </a:cubicBezTo>
                <a:cubicBezTo>
                  <a:pt x="38" y="132"/>
                  <a:pt x="44" y="141"/>
                  <a:pt x="47" y="147"/>
                </a:cubicBezTo>
                <a:cubicBezTo>
                  <a:pt x="50" y="151"/>
                  <a:pt x="53" y="151"/>
                  <a:pt x="56" y="146"/>
                </a:cubicBezTo>
                <a:cubicBezTo>
                  <a:pt x="61" y="138"/>
                  <a:pt x="70" y="125"/>
                  <a:pt x="75" y="117"/>
                </a:cubicBezTo>
                <a:cubicBezTo>
                  <a:pt x="82" y="105"/>
                  <a:pt x="93" y="85"/>
                  <a:pt x="90" y="65"/>
                </a:cubicBezTo>
                <a:cubicBezTo>
                  <a:pt x="86" y="46"/>
                  <a:pt x="72" y="29"/>
                  <a:pt x="67" y="23"/>
                </a:cubicBezTo>
                <a:cubicBezTo>
                  <a:pt x="64" y="18"/>
                  <a:pt x="56" y="8"/>
                  <a:pt x="52" y="3"/>
                </a:cubicBezTo>
                <a:cubicBezTo>
                  <a:pt x="51" y="3"/>
                  <a:pt x="51" y="2"/>
                  <a:pt x="51" y="2"/>
                </a:cubicBezTo>
                <a:cubicBezTo>
                  <a:pt x="49" y="0"/>
                  <a:pt x="48" y="0"/>
                  <a:pt x="47" y="2"/>
                </a:cubicBezTo>
                <a:cubicBezTo>
                  <a:pt x="46" y="3"/>
                  <a:pt x="46" y="3"/>
                  <a:pt x="46" y="4"/>
                </a:cubicBezTo>
                <a:cubicBezTo>
                  <a:pt x="25" y="41"/>
                  <a:pt x="0" y="54"/>
                  <a:pt x="21" y="101"/>
                </a:cubicBezTo>
                <a:close/>
              </a:path>
            </a:pathLst>
          </a:custGeom>
          <a:solidFill>
            <a:srgbClr val="FFE082"/>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6">
            <a:extLst>
              <a:ext uri="{FF2B5EF4-FFF2-40B4-BE49-F238E27FC236}">
                <a16:creationId xmlns:a16="http://schemas.microsoft.com/office/drawing/2014/main" xmlns="" id="{9F69CD80-F49D-4922-8A38-D7D71C953F94}"/>
              </a:ext>
            </a:extLst>
          </p:cNvPr>
          <p:cNvSpPr>
            <a:spLocks/>
          </p:cNvSpPr>
          <p:nvPr/>
        </p:nvSpPr>
        <p:spPr bwMode="auto">
          <a:xfrm>
            <a:off x="5353275" y="2763838"/>
            <a:ext cx="850381" cy="1188638"/>
          </a:xfrm>
          <a:custGeom>
            <a:avLst/>
            <a:gdLst>
              <a:gd name="T0" fmla="*/ 97 w 104"/>
              <a:gd name="T1" fmla="*/ 145 h 146"/>
              <a:gd name="T2" fmla="*/ 82 w 104"/>
              <a:gd name="T3" fmla="*/ 54 h 146"/>
              <a:gd name="T4" fmla="*/ 45 w 104"/>
              <a:gd name="T5" fmla="*/ 28 h 146"/>
              <a:gd name="T6" fmla="*/ 11 w 104"/>
              <a:gd name="T7" fmla="*/ 4 h 146"/>
              <a:gd name="T8" fmla="*/ 9 w 104"/>
              <a:gd name="T9" fmla="*/ 4 h 146"/>
              <a:gd name="T10" fmla="*/ 9 w 104"/>
              <a:gd name="T11" fmla="*/ 76 h 146"/>
              <a:gd name="T12" fmla="*/ 48 w 104"/>
              <a:gd name="T13" fmla="*/ 118 h 146"/>
              <a:gd name="T14" fmla="*/ 95 w 104"/>
              <a:gd name="T15" fmla="*/ 145 h 146"/>
              <a:gd name="T16" fmla="*/ 97 w 104"/>
              <a:gd name="T17"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46">
                <a:moveTo>
                  <a:pt x="97" y="145"/>
                </a:moveTo>
                <a:cubicBezTo>
                  <a:pt x="104" y="119"/>
                  <a:pt x="99" y="78"/>
                  <a:pt x="82" y="54"/>
                </a:cubicBezTo>
                <a:cubicBezTo>
                  <a:pt x="72" y="41"/>
                  <a:pt x="59" y="35"/>
                  <a:pt x="45" y="28"/>
                </a:cubicBezTo>
                <a:cubicBezTo>
                  <a:pt x="33" y="23"/>
                  <a:pt x="17" y="16"/>
                  <a:pt x="11" y="4"/>
                </a:cubicBezTo>
                <a:cubicBezTo>
                  <a:pt x="11" y="3"/>
                  <a:pt x="9" y="0"/>
                  <a:pt x="9" y="4"/>
                </a:cubicBezTo>
                <a:cubicBezTo>
                  <a:pt x="2" y="29"/>
                  <a:pt x="0" y="52"/>
                  <a:pt x="9" y="76"/>
                </a:cubicBezTo>
                <a:cubicBezTo>
                  <a:pt x="16" y="96"/>
                  <a:pt x="28" y="107"/>
                  <a:pt x="48" y="118"/>
                </a:cubicBezTo>
                <a:cubicBezTo>
                  <a:pt x="64" y="127"/>
                  <a:pt x="82" y="129"/>
                  <a:pt x="95" y="145"/>
                </a:cubicBezTo>
                <a:cubicBezTo>
                  <a:pt x="96" y="146"/>
                  <a:pt x="97" y="146"/>
                  <a:pt x="97" y="145"/>
                </a:cubicBezTo>
                <a:close/>
              </a:path>
            </a:pathLst>
          </a:custGeom>
          <a:solidFill>
            <a:srgbClr val="FFCDD2"/>
          </a:solidFill>
          <a:ln>
            <a:noFill/>
          </a:ln>
        </p:spPr>
        <p:txBody>
          <a:bodyPr vert="horz" wrap="square" lIns="91440" tIns="45720" rIns="91440" bIns="45720" numCol="1" anchor="t" anchorCtr="0" compatLnSpc="1">
            <a:prstTxWarp prst="textNoShape">
              <a:avLst/>
            </a:prstTxWarp>
          </a:bodyPr>
          <a:lstStyle/>
          <a:p>
            <a:endParaRPr lang="id-ID"/>
          </a:p>
        </p:txBody>
      </p:sp>
      <p:sp>
        <p:nvSpPr>
          <p:cNvPr id="13" name="Freeform 7">
            <a:extLst>
              <a:ext uri="{FF2B5EF4-FFF2-40B4-BE49-F238E27FC236}">
                <a16:creationId xmlns:a16="http://schemas.microsoft.com/office/drawing/2014/main" xmlns="" id="{FE931B6E-66B7-4172-9D4E-71B39E05FBA8}"/>
              </a:ext>
            </a:extLst>
          </p:cNvPr>
          <p:cNvSpPr>
            <a:spLocks/>
          </p:cNvSpPr>
          <p:nvPr/>
        </p:nvSpPr>
        <p:spPr bwMode="auto">
          <a:xfrm>
            <a:off x="5353275" y="3583588"/>
            <a:ext cx="850381" cy="1188638"/>
          </a:xfrm>
          <a:custGeom>
            <a:avLst/>
            <a:gdLst>
              <a:gd name="T0" fmla="*/ 97 w 104"/>
              <a:gd name="T1" fmla="*/ 145 h 146"/>
              <a:gd name="T2" fmla="*/ 82 w 104"/>
              <a:gd name="T3" fmla="*/ 54 h 146"/>
              <a:gd name="T4" fmla="*/ 45 w 104"/>
              <a:gd name="T5" fmla="*/ 28 h 146"/>
              <a:gd name="T6" fmla="*/ 11 w 104"/>
              <a:gd name="T7" fmla="*/ 4 h 146"/>
              <a:gd name="T8" fmla="*/ 9 w 104"/>
              <a:gd name="T9" fmla="*/ 4 h 146"/>
              <a:gd name="T10" fmla="*/ 9 w 104"/>
              <a:gd name="T11" fmla="*/ 76 h 146"/>
              <a:gd name="T12" fmla="*/ 48 w 104"/>
              <a:gd name="T13" fmla="*/ 118 h 146"/>
              <a:gd name="T14" fmla="*/ 95 w 104"/>
              <a:gd name="T15" fmla="*/ 145 h 146"/>
              <a:gd name="T16" fmla="*/ 97 w 104"/>
              <a:gd name="T17"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46">
                <a:moveTo>
                  <a:pt x="97" y="145"/>
                </a:moveTo>
                <a:cubicBezTo>
                  <a:pt x="104" y="119"/>
                  <a:pt x="99" y="78"/>
                  <a:pt x="82" y="54"/>
                </a:cubicBezTo>
                <a:cubicBezTo>
                  <a:pt x="72" y="41"/>
                  <a:pt x="59" y="35"/>
                  <a:pt x="45" y="28"/>
                </a:cubicBezTo>
                <a:cubicBezTo>
                  <a:pt x="33" y="23"/>
                  <a:pt x="17" y="16"/>
                  <a:pt x="11" y="4"/>
                </a:cubicBezTo>
                <a:cubicBezTo>
                  <a:pt x="11" y="3"/>
                  <a:pt x="9" y="0"/>
                  <a:pt x="9" y="4"/>
                </a:cubicBezTo>
                <a:cubicBezTo>
                  <a:pt x="2" y="29"/>
                  <a:pt x="0" y="52"/>
                  <a:pt x="9" y="76"/>
                </a:cubicBezTo>
                <a:cubicBezTo>
                  <a:pt x="16" y="96"/>
                  <a:pt x="28" y="107"/>
                  <a:pt x="48" y="118"/>
                </a:cubicBezTo>
                <a:cubicBezTo>
                  <a:pt x="64" y="127"/>
                  <a:pt x="82" y="129"/>
                  <a:pt x="95" y="145"/>
                </a:cubicBezTo>
                <a:cubicBezTo>
                  <a:pt x="96" y="146"/>
                  <a:pt x="97" y="146"/>
                  <a:pt x="97" y="145"/>
                </a:cubicBezTo>
                <a:close/>
              </a:path>
            </a:pathLst>
          </a:custGeom>
          <a:solidFill>
            <a:srgbClr val="B3E5FC"/>
          </a:solidFill>
          <a:ln>
            <a:noFill/>
          </a:ln>
        </p:spPr>
        <p:txBody>
          <a:bodyPr vert="horz" wrap="square" lIns="91440" tIns="45720" rIns="91440" bIns="45720" numCol="1" anchor="t" anchorCtr="0" compatLnSpc="1">
            <a:prstTxWarp prst="textNoShape">
              <a:avLst/>
            </a:prstTxWarp>
          </a:bodyPr>
          <a:lstStyle/>
          <a:p>
            <a:endParaRPr lang="id-ID"/>
          </a:p>
        </p:txBody>
      </p:sp>
      <p:sp>
        <p:nvSpPr>
          <p:cNvPr id="14" name="Freeform 9">
            <a:extLst>
              <a:ext uri="{FF2B5EF4-FFF2-40B4-BE49-F238E27FC236}">
                <a16:creationId xmlns:a16="http://schemas.microsoft.com/office/drawing/2014/main" xmlns="" id="{0BBA7AC6-445A-44A0-856E-BEAA7AF7124C}"/>
              </a:ext>
            </a:extLst>
          </p:cNvPr>
          <p:cNvSpPr>
            <a:spLocks/>
          </p:cNvSpPr>
          <p:nvPr/>
        </p:nvSpPr>
        <p:spPr bwMode="auto">
          <a:xfrm>
            <a:off x="6237806" y="2763838"/>
            <a:ext cx="850381" cy="1188638"/>
          </a:xfrm>
          <a:custGeom>
            <a:avLst/>
            <a:gdLst>
              <a:gd name="T0" fmla="*/ 6 w 104"/>
              <a:gd name="T1" fmla="*/ 145 h 146"/>
              <a:gd name="T2" fmla="*/ 22 w 104"/>
              <a:gd name="T3" fmla="*/ 54 h 146"/>
              <a:gd name="T4" fmla="*/ 59 w 104"/>
              <a:gd name="T5" fmla="*/ 28 h 146"/>
              <a:gd name="T6" fmla="*/ 92 w 104"/>
              <a:gd name="T7" fmla="*/ 4 h 146"/>
              <a:gd name="T8" fmla="*/ 95 w 104"/>
              <a:gd name="T9" fmla="*/ 4 h 146"/>
              <a:gd name="T10" fmla="*/ 95 w 104"/>
              <a:gd name="T11" fmla="*/ 76 h 146"/>
              <a:gd name="T12" fmla="*/ 55 w 104"/>
              <a:gd name="T13" fmla="*/ 118 h 146"/>
              <a:gd name="T14" fmla="*/ 8 w 104"/>
              <a:gd name="T15" fmla="*/ 145 h 146"/>
              <a:gd name="T16" fmla="*/ 6 w 104"/>
              <a:gd name="T17"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46">
                <a:moveTo>
                  <a:pt x="6" y="145"/>
                </a:moveTo>
                <a:cubicBezTo>
                  <a:pt x="0" y="119"/>
                  <a:pt x="5" y="78"/>
                  <a:pt x="22" y="54"/>
                </a:cubicBezTo>
                <a:cubicBezTo>
                  <a:pt x="32" y="41"/>
                  <a:pt x="45" y="35"/>
                  <a:pt x="59" y="28"/>
                </a:cubicBezTo>
                <a:cubicBezTo>
                  <a:pt x="70" y="23"/>
                  <a:pt x="86" y="16"/>
                  <a:pt x="92" y="4"/>
                </a:cubicBezTo>
                <a:cubicBezTo>
                  <a:pt x="93" y="3"/>
                  <a:pt x="94" y="0"/>
                  <a:pt x="95" y="4"/>
                </a:cubicBezTo>
                <a:cubicBezTo>
                  <a:pt x="101" y="29"/>
                  <a:pt x="104" y="52"/>
                  <a:pt x="95" y="76"/>
                </a:cubicBezTo>
                <a:cubicBezTo>
                  <a:pt x="88" y="96"/>
                  <a:pt x="75" y="107"/>
                  <a:pt x="55" y="118"/>
                </a:cubicBezTo>
                <a:cubicBezTo>
                  <a:pt x="40" y="127"/>
                  <a:pt x="22" y="129"/>
                  <a:pt x="8" y="145"/>
                </a:cubicBezTo>
                <a:cubicBezTo>
                  <a:pt x="7" y="146"/>
                  <a:pt x="7" y="146"/>
                  <a:pt x="6" y="145"/>
                </a:cubicBezTo>
                <a:close/>
              </a:path>
            </a:pathLst>
          </a:custGeom>
          <a:solidFill>
            <a:srgbClr val="FFCDD2"/>
          </a:solidFill>
          <a:ln>
            <a:noFill/>
          </a:ln>
        </p:spPr>
        <p:txBody>
          <a:bodyPr vert="horz" wrap="square" lIns="91440" tIns="45720" rIns="91440" bIns="45720" numCol="1" anchor="t" anchorCtr="0" compatLnSpc="1">
            <a:prstTxWarp prst="textNoShape">
              <a:avLst/>
            </a:prstTxWarp>
          </a:bodyPr>
          <a:lstStyle/>
          <a:p>
            <a:endParaRPr lang="id-ID"/>
          </a:p>
        </p:txBody>
      </p:sp>
      <p:sp>
        <p:nvSpPr>
          <p:cNvPr id="15" name="Freeform 10">
            <a:extLst>
              <a:ext uri="{FF2B5EF4-FFF2-40B4-BE49-F238E27FC236}">
                <a16:creationId xmlns:a16="http://schemas.microsoft.com/office/drawing/2014/main" xmlns="" id="{1192E467-7A2E-44F2-94E1-52AFD9F625C9}"/>
              </a:ext>
            </a:extLst>
          </p:cNvPr>
          <p:cNvSpPr>
            <a:spLocks/>
          </p:cNvSpPr>
          <p:nvPr/>
        </p:nvSpPr>
        <p:spPr bwMode="auto">
          <a:xfrm>
            <a:off x="6237806" y="3583588"/>
            <a:ext cx="850381" cy="1188638"/>
          </a:xfrm>
          <a:custGeom>
            <a:avLst/>
            <a:gdLst>
              <a:gd name="T0" fmla="*/ 6 w 104"/>
              <a:gd name="T1" fmla="*/ 145 h 146"/>
              <a:gd name="T2" fmla="*/ 22 w 104"/>
              <a:gd name="T3" fmla="*/ 54 h 146"/>
              <a:gd name="T4" fmla="*/ 59 w 104"/>
              <a:gd name="T5" fmla="*/ 28 h 146"/>
              <a:gd name="T6" fmla="*/ 92 w 104"/>
              <a:gd name="T7" fmla="*/ 4 h 146"/>
              <a:gd name="T8" fmla="*/ 95 w 104"/>
              <a:gd name="T9" fmla="*/ 4 h 146"/>
              <a:gd name="T10" fmla="*/ 95 w 104"/>
              <a:gd name="T11" fmla="*/ 76 h 146"/>
              <a:gd name="T12" fmla="*/ 55 w 104"/>
              <a:gd name="T13" fmla="*/ 118 h 146"/>
              <a:gd name="T14" fmla="*/ 8 w 104"/>
              <a:gd name="T15" fmla="*/ 145 h 146"/>
              <a:gd name="T16" fmla="*/ 6 w 104"/>
              <a:gd name="T17"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46">
                <a:moveTo>
                  <a:pt x="6" y="145"/>
                </a:moveTo>
                <a:cubicBezTo>
                  <a:pt x="0" y="119"/>
                  <a:pt x="5" y="78"/>
                  <a:pt x="22" y="54"/>
                </a:cubicBezTo>
                <a:cubicBezTo>
                  <a:pt x="32" y="41"/>
                  <a:pt x="45" y="35"/>
                  <a:pt x="59" y="28"/>
                </a:cubicBezTo>
                <a:cubicBezTo>
                  <a:pt x="70" y="23"/>
                  <a:pt x="86" y="16"/>
                  <a:pt x="92" y="4"/>
                </a:cubicBezTo>
                <a:cubicBezTo>
                  <a:pt x="93" y="3"/>
                  <a:pt x="94" y="0"/>
                  <a:pt x="95" y="4"/>
                </a:cubicBezTo>
                <a:cubicBezTo>
                  <a:pt x="101" y="29"/>
                  <a:pt x="104" y="52"/>
                  <a:pt x="95" y="76"/>
                </a:cubicBezTo>
                <a:cubicBezTo>
                  <a:pt x="88" y="96"/>
                  <a:pt x="75" y="107"/>
                  <a:pt x="55" y="118"/>
                </a:cubicBezTo>
                <a:cubicBezTo>
                  <a:pt x="40" y="127"/>
                  <a:pt x="22" y="129"/>
                  <a:pt x="8" y="145"/>
                </a:cubicBezTo>
                <a:cubicBezTo>
                  <a:pt x="7" y="146"/>
                  <a:pt x="7" y="146"/>
                  <a:pt x="6" y="145"/>
                </a:cubicBezTo>
                <a:close/>
              </a:path>
            </a:pathLst>
          </a:custGeom>
          <a:solidFill>
            <a:srgbClr val="B3E5FC"/>
          </a:solidFill>
          <a:ln>
            <a:noFill/>
          </a:ln>
        </p:spPr>
        <p:txBody>
          <a:bodyPr vert="horz" wrap="square" lIns="91440" tIns="45720" rIns="91440" bIns="45720" numCol="1" anchor="t" anchorCtr="0" compatLnSpc="1">
            <a:prstTxWarp prst="textNoShape">
              <a:avLst/>
            </a:prstTxWarp>
          </a:bodyPr>
          <a:lstStyle/>
          <a:p>
            <a:endParaRPr lang="id-ID"/>
          </a:p>
        </p:txBody>
      </p:sp>
      <p:sp>
        <p:nvSpPr>
          <p:cNvPr id="16" name="Freeform 139">
            <a:extLst>
              <a:ext uri="{FF2B5EF4-FFF2-40B4-BE49-F238E27FC236}">
                <a16:creationId xmlns:a16="http://schemas.microsoft.com/office/drawing/2014/main" xmlns="" id="{7B02E67A-33A6-4743-9D56-A76F260D4966}"/>
              </a:ext>
            </a:extLst>
          </p:cNvPr>
          <p:cNvSpPr>
            <a:spLocks noEditPoints="1"/>
          </p:cNvSpPr>
          <p:nvPr/>
        </p:nvSpPr>
        <p:spPr bwMode="auto">
          <a:xfrm>
            <a:off x="6039780" y="2397128"/>
            <a:ext cx="328356" cy="531027"/>
          </a:xfrm>
          <a:custGeom>
            <a:avLst/>
            <a:gdLst>
              <a:gd name="T0" fmla="*/ 40 w 40"/>
              <a:gd name="T1" fmla="*/ 20 h 64"/>
              <a:gd name="T2" fmla="*/ 20 w 40"/>
              <a:gd name="T3" fmla="*/ 0 h 64"/>
              <a:gd name="T4" fmla="*/ 0 w 40"/>
              <a:gd name="T5" fmla="*/ 20 h 64"/>
              <a:gd name="T6" fmla="*/ 16 w 40"/>
              <a:gd name="T7" fmla="*/ 40 h 64"/>
              <a:gd name="T8" fmla="*/ 16 w 40"/>
              <a:gd name="T9" fmla="*/ 48 h 64"/>
              <a:gd name="T10" fmla="*/ 8 w 40"/>
              <a:gd name="T11" fmla="*/ 48 h 64"/>
              <a:gd name="T12" fmla="*/ 8 w 40"/>
              <a:gd name="T13" fmla="*/ 56 h 64"/>
              <a:gd name="T14" fmla="*/ 16 w 40"/>
              <a:gd name="T15" fmla="*/ 56 h 64"/>
              <a:gd name="T16" fmla="*/ 16 w 40"/>
              <a:gd name="T17" fmla="*/ 64 h 64"/>
              <a:gd name="T18" fmla="*/ 24 w 40"/>
              <a:gd name="T19" fmla="*/ 64 h 64"/>
              <a:gd name="T20" fmla="*/ 24 w 40"/>
              <a:gd name="T21" fmla="*/ 56 h 64"/>
              <a:gd name="T22" fmla="*/ 32 w 40"/>
              <a:gd name="T23" fmla="*/ 56 h 64"/>
              <a:gd name="T24" fmla="*/ 32 w 40"/>
              <a:gd name="T25" fmla="*/ 48 h 64"/>
              <a:gd name="T26" fmla="*/ 24 w 40"/>
              <a:gd name="T27" fmla="*/ 48 h 64"/>
              <a:gd name="T28" fmla="*/ 24 w 40"/>
              <a:gd name="T29" fmla="*/ 40 h 64"/>
              <a:gd name="T30" fmla="*/ 40 w 40"/>
              <a:gd name="T31" fmla="*/ 20 h 64"/>
              <a:gd name="T32" fmla="*/ 20 w 40"/>
              <a:gd name="T33" fmla="*/ 32 h 64"/>
              <a:gd name="T34" fmla="*/ 8 w 40"/>
              <a:gd name="T35" fmla="*/ 20 h 64"/>
              <a:gd name="T36" fmla="*/ 20 w 40"/>
              <a:gd name="T37" fmla="*/ 8 h 64"/>
              <a:gd name="T38" fmla="*/ 32 w 40"/>
              <a:gd name="T39" fmla="*/ 20 h 64"/>
              <a:gd name="T40" fmla="*/ 20 w 40"/>
              <a:gd name="T41"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64">
                <a:moveTo>
                  <a:pt x="40" y="20"/>
                </a:moveTo>
                <a:cubicBezTo>
                  <a:pt x="40" y="9"/>
                  <a:pt x="31" y="0"/>
                  <a:pt x="20" y="0"/>
                </a:cubicBezTo>
                <a:cubicBezTo>
                  <a:pt x="9" y="0"/>
                  <a:pt x="0" y="9"/>
                  <a:pt x="0" y="20"/>
                </a:cubicBezTo>
                <a:cubicBezTo>
                  <a:pt x="0" y="30"/>
                  <a:pt x="7" y="38"/>
                  <a:pt x="16" y="40"/>
                </a:cubicBezTo>
                <a:cubicBezTo>
                  <a:pt x="16" y="48"/>
                  <a:pt x="16" y="48"/>
                  <a:pt x="16" y="48"/>
                </a:cubicBezTo>
                <a:cubicBezTo>
                  <a:pt x="8" y="48"/>
                  <a:pt x="8" y="48"/>
                  <a:pt x="8" y="48"/>
                </a:cubicBezTo>
                <a:cubicBezTo>
                  <a:pt x="8" y="56"/>
                  <a:pt x="8" y="56"/>
                  <a:pt x="8" y="56"/>
                </a:cubicBezTo>
                <a:cubicBezTo>
                  <a:pt x="16" y="56"/>
                  <a:pt x="16" y="56"/>
                  <a:pt x="16" y="56"/>
                </a:cubicBezTo>
                <a:cubicBezTo>
                  <a:pt x="16" y="64"/>
                  <a:pt x="16" y="64"/>
                  <a:pt x="16" y="64"/>
                </a:cubicBezTo>
                <a:cubicBezTo>
                  <a:pt x="24" y="64"/>
                  <a:pt x="24" y="64"/>
                  <a:pt x="24" y="64"/>
                </a:cubicBezTo>
                <a:cubicBezTo>
                  <a:pt x="24" y="56"/>
                  <a:pt x="24" y="56"/>
                  <a:pt x="24" y="56"/>
                </a:cubicBezTo>
                <a:cubicBezTo>
                  <a:pt x="32" y="56"/>
                  <a:pt x="32" y="56"/>
                  <a:pt x="32" y="56"/>
                </a:cubicBezTo>
                <a:cubicBezTo>
                  <a:pt x="32" y="48"/>
                  <a:pt x="32" y="48"/>
                  <a:pt x="32" y="48"/>
                </a:cubicBezTo>
                <a:cubicBezTo>
                  <a:pt x="24" y="48"/>
                  <a:pt x="24" y="48"/>
                  <a:pt x="24" y="48"/>
                </a:cubicBezTo>
                <a:cubicBezTo>
                  <a:pt x="24" y="40"/>
                  <a:pt x="24" y="40"/>
                  <a:pt x="24" y="40"/>
                </a:cubicBezTo>
                <a:cubicBezTo>
                  <a:pt x="33" y="38"/>
                  <a:pt x="40" y="30"/>
                  <a:pt x="40" y="20"/>
                </a:cubicBezTo>
                <a:close/>
                <a:moveTo>
                  <a:pt x="20" y="32"/>
                </a:moveTo>
                <a:cubicBezTo>
                  <a:pt x="13" y="32"/>
                  <a:pt x="8" y="27"/>
                  <a:pt x="8" y="20"/>
                </a:cubicBezTo>
                <a:cubicBezTo>
                  <a:pt x="8" y="13"/>
                  <a:pt x="13" y="8"/>
                  <a:pt x="20" y="8"/>
                </a:cubicBezTo>
                <a:cubicBezTo>
                  <a:pt x="27" y="8"/>
                  <a:pt x="32" y="13"/>
                  <a:pt x="32" y="20"/>
                </a:cubicBezTo>
                <a:cubicBezTo>
                  <a:pt x="32" y="27"/>
                  <a:pt x="27" y="32"/>
                  <a:pt x="20" y="3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7" name="Freeform 170">
            <a:extLst>
              <a:ext uri="{FF2B5EF4-FFF2-40B4-BE49-F238E27FC236}">
                <a16:creationId xmlns:a16="http://schemas.microsoft.com/office/drawing/2014/main" xmlns="" id="{860B4772-3069-4FCC-88DD-B61DFDF030FF}"/>
              </a:ext>
            </a:extLst>
          </p:cNvPr>
          <p:cNvSpPr>
            <a:spLocks/>
          </p:cNvSpPr>
          <p:nvPr/>
        </p:nvSpPr>
        <p:spPr bwMode="auto">
          <a:xfrm>
            <a:off x="6491606" y="4812518"/>
            <a:ext cx="400551" cy="400603"/>
          </a:xfrm>
          <a:custGeom>
            <a:avLst/>
            <a:gdLst>
              <a:gd name="T0" fmla="*/ 56 w 64"/>
              <a:gd name="T1" fmla="*/ 17 h 64"/>
              <a:gd name="T2" fmla="*/ 56 w 64"/>
              <a:gd name="T3" fmla="*/ 16 h 64"/>
              <a:gd name="T4" fmla="*/ 45 w 64"/>
              <a:gd name="T5" fmla="*/ 4 h 64"/>
              <a:gd name="T6" fmla="*/ 36 w 64"/>
              <a:gd name="T7" fmla="*/ 0 h 64"/>
              <a:gd name="T8" fmla="*/ 26 w 64"/>
              <a:gd name="T9" fmla="*/ 6 h 64"/>
              <a:gd name="T10" fmla="*/ 20 w 64"/>
              <a:gd name="T11" fmla="*/ 4 h 64"/>
              <a:gd name="T12" fmla="*/ 8 w 64"/>
              <a:gd name="T13" fmla="*/ 16 h 64"/>
              <a:gd name="T14" fmla="*/ 8 w 64"/>
              <a:gd name="T15" fmla="*/ 17 h 64"/>
              <a:gd name="T16" fmla="*/ 0 w 64"/>
              <a:gd name="T17" fmla="*/ 28 h 64"/>
              <a:gd name="T18" fmla="*/ 12 w 64"/>
              <a:gd name="T19" fmla="*/ 40 h 64"/>
              <a:gd name="T20" fmla="*/ 18 w 64"/>
              <a:gd name="T21" fmla="*/ 38 h 64"/>
              <a:gd name="T22" fmla="*/ 24 w 64"/>
              <a:gd name="T23" fmla="*/ 40 h 64"/>
              <a:gd name="T24" fmla="*/ 28 w 64"/>
              <a:gd name="T25" fmla="*/ 39 h 64"/>
              <a:gd name="T26" fmla="*/ 28 w 64"/>
              <a:gd name="T27" fmla="*/ 60 h 64"/>
              <a:gd name="T28" fmla="*/ 24 w 64"/>
              <a:gd name="T29" fmla="*/ 60 h 64"/>
              <a:gd name="T30" fmla="*/ 24 w 64"/>
              <a:gd name="T31" fmla="*/ 64 h 64"/>
              <a:gd name="T32" fmla="*/ 40 w 64"/>
              <a:gd name="T33" fmla="*/ 64 h 64"/>
              <a:gd name="T34" fmla="*/ 40 w 64"/>
              <a:gd name="T35" fmla="*/ 60 h 64"/>
              <a:gd name="T36" fmla="*/ 36 w 64"/>
              <a:gd name="T37" fmla="*/ 60 h 64"/>
              <a:gd name="T38" fmla="*/ 36 w 64"/>
              <a:gd name="T39" fmla="*/ 40 h 64"/>
              <a:gd name="T40" fmla="*/ 38 w 64"/>
              <a:gd name="T41" fmla="*/ 40 h 64"/>
              <a:gd name="T42" fmla="*/ 40 w 64"/>
              <a:gd name="T43" fmla="*/ 40 h 64"/>
              <a:gd name="T44" fmla="*/ 46 w 64"/>
              <a:gd name="T45" fmla="*/ 38 h 64"/>
              <a:gd name="T46" fmla="*/ 52 w 64"/>
              <a:gd name="T47" fmla="*/ 40 h 64"/>
              <a:gd name="T48" fmla="*/ 64 w 64"/>
              <a:gd name="T49" fmla="*/ 28 h 64"/>
              <a:gd name="T50" fmla="*/ 56 w 64"/>
              <a:gd name="T51" fmla="*/ 1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64">
                <a:moveTo>
                  <a:pt x="56" y="17"/>
                </a:moveTo>
                <a:cubicBezTo>
                  <a:pt x="56" y="16"/>
                  <a:pt x="56" y="16"/>
                  <a:pt x="56" y="16"/>
                </a:cubicBezTo>
                <a:cubicBezTo>
                  <a:pt x="56" y="10"/>
                  <a:pt x="51" y="5"/>
                  <a:pt x="45" y="4"/>
                </a:cubicBezTo>
                <a:cubicBezTo>
                  <a:pt x="43" y="2"/>
                  <a:pt x="40" y="0"/>
                  <a:pt x="36" y="0"/>
                </a:cubicBezTo>
                <a:cubicBezTo>
                  <a:pt x="32" y="0"/>
                  <a:pt x="28" y="2"/>
                  <a:pt x="26" y="6"/>
                </a:cubicBezTo>
                <a:cubicBezTo>
                  <a:pt x="24" y="5"/>
                  <a:pt x="22" y="4"/>
                  <a:pt x="20" y="4"/>
                </a:cubicBezTo>
                <a:cubicBezTo>
                  <a:pt x="13" y="4"/>
                  <a:pt x="8" y="9"/>
                  <a:pt x="8" y="16"/>
                </a:cubicBezTo>
                <a:cubicBezTo>
                  <a:pt x="8" y="16"/>
                  <a:pt x="8" y="16"/>
                  <a:pt x="8" y="17"/>
                </a:cubicBezTo>
                <a:cubicBezTo>
                  <a:pt x="3" y="18"/>
                  <a:pt x="0" y="23"/>
                  <a:pt x="0" y="28"/>
                </a:cubicBezTo>
                <a:cubicBezTo>
                  <a:pt x="0" y="35"/>
                  <a:pt x="5" y="40"/>
                  <a:pt x="12" y="40"/>
                </a:cubicBezTo>
                <a:cubicBezTo>
                  <a:pt x="14" y="40"/>
                  <a:pt x="16" y="39"/>
                  <a:pt x="18" y="38"/>
                </a:cubicBezTo>
                <a:cubicBezTo>
                  <a:pt x="20" y="39"/>
                  <a:pt x="22" y="40"/>
                  <a:pt x="24" y="40"/>
                </a:cubicBezTo>
                <a:cubicBezTo>
                  <a:pt x="25" y="40"/>
                  <a:pt x="27" y="40"/>
                  <a:pt x="28" y="39"/>
                </a:cubicBezTo>
                <a:cubicBezTo>
                  <a:pt x="28" y="60"/>
                  <a:pt x="28" y="60"/>
                  <a:pt x="28" y="60"/>
                </a:cubicBezTo>
                <a:cubicBezTo>
                  <a:pt x="24" y="60"/>
                  <a:pt x="24" y="60"/>
                  <a:pt x="24" y="60"/>
                </a:cubicBezTo>
                <a:cubicBezTo>
                  <a:pt x="24" y="64"/>
                  <a:pt x="24" y="64"/>
                  <a:pt x="24" y="64"/>
                </a:cubicBezTo>
                <a:cubicBezTo>
                  <a:pt x="40" y="64"/>
                  <a:pt x="40" y="64"/>
                  <a:pt x="40" y="64"/>
                </a:cubicBezTo>
                <a:cubicBezTo>
                  <a:pt x="40" y="60"/>
                  <a:pt x="40" y="60"/>
                  <a:pt x="40" y="60"/>
                </a:cubicBezTo>
                <a:cubicBezTo>
                  <a:pt x="36" y="60"/>
                  <a:pt x="36" y="60"/>
                  <a:pt x="36" y="60"/>
                </a:cubicBezTo>
                <a:cubicBezTo>
                  <a:pt x="36" y="40"/>
                  <a:pt x="36" y="40"/>
                  <a:pt x="36" y="40"/>
                </a:cubicBezTo>
                <a:cubicBezTo>
                  <a:pt x="37" y="40"/>
                  <a:pt x="37" y="40"/>
                  <a:pt x="38" y="40"/>
                </a:cubicBezTo>
                <a:cubicBezTo>
                  <a:pt x="39" y="40"/>
                  <a:pt x="39" y="40"/>
                  <a:pt x="40" y="40"/>
                </a:cubicBezTo>
                <a:cubicBezTo>
                  <a:pt x="42" y="40"/>
                  <a:pt x="44" y="39"/>
                  <a:pt x="46" y="38"/>
                </a:cubicBezTo>
                <a:cubicBezTo>
                  <a:pt x="48" y="39"/>
                  <a:pt x="50" y="40"/>
                  <a:pt x="52" y="40"/>
                </a:cubicBezTo>
                <a:cubicBezTo>
                  <a:pt x="59" y="40"/>
                  <a:pt x="64" y="35"/>
                  <a:pt x="64" y="28"/>
                </a:cubicBezTo>
                <a:cubicBezTo>
                  <a:pt x="64" y="23"/>
                  <a:pt x="61" y="18"/>
                  <a:pt x="56" y="1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8" name="Freeform 280">
            <a:extLst>
              <a:ext uri="{FF2B5EF4-FFF2-40B4-BE49-F238E27FC236}">
                <a16:creationId xmlns:a16="http://schemas.microsoft.com/office/drawing/2014/main" xmlns="" id="{3EE26155-EF5D-4401-B1DC-8906F3A6E04A}"/>
              </a:ext>
            </a:extLst>
          </p:cNvPr>
          <p:cNvSpPr>
            <a:spLocks noEditPoints="1"/>
          </p:cNvSpPr>
          <p:nvPr/>
        </p:nvSpPr>
        <p:spPr bwMode="auto">
          <a:xfrm>
            <a:off x="6489917" y="4044296"/>
            <a:ext cx="346158" cy="282006"/>
          </a:xfrm>
          <a:custGeom>
            <a:avLst/>
            <a:gdLst>
              <a:gd name="T0" fmla="*/ 56 w 64"/>
              <a:gd name="T1" fmla="*/ 12 h 52"/>
              <a:gd name="T2" fmla="*/ 46 w 64"/>
              <a:gd name="T3" fmla="*/ 12 h 52"/>
              <a:gd name="T4" fmla="*/ 45 w 64"/>
              <a:gd name="T5" fmla="*/ 4 h 52"/>
              <a:gd name="T6" fmla="*/ 40 w 64"/>
              <a:gd name="T7" fmla="*/ 0 h 52"/>
              <a:gd name="T8" fmla="*/ 24 w 64"/>
              <a:gd name="T9" fmla="*/ 0 h 52"/>
              <a:gd name="T10" fmla="*/ 19 w 64"/>
              <a:gd name="T11" fmla="*/ 4 h 52"/>
              <a:gd name="T12" fmla="*/ 18 w 64"/>
              <a:gd name="T13" fmla="*/ 12 h 52"/>
              <a:gd name="T14" fmla="*/ 8 w 64"/>
              <a:gd name="T15" fmla="*/ 12 h 52"/>
              <a:gd name="T16" fmla="*/ 0 w 64"/>
              <a:gd name="T17" fmla="*/ 20 h 52"/>
              <a:gd name="T18" fmla="*/ 0 w 64"/>
              <a:gd name="T19" fmla="*/ 44 h 52"/>
              <a:gd name="T20" fmla="*/ 8 w 64"/>
              <a:gd name="T21" fmla="*/ 52 h 52"/>
              <a:gd name="T22" fmla="*/ 56 w 64"/>
              <a:gd name="T23" fmla="*/ 52 h 52"/>
              <a:gd name="T24" fmla="*/ 64 w 64"/>
              <a:gd name="T25" fmla="*/ 44 h 52"/>
              <a:gd name="T26" fmla="*/ 64 w 64"/>
              <a:gd name="T27" fmla="*/ 20 h 52"/>
              <a:gd name="T28" fmla="*/ 56 w 64"/>
              <a:gd name="T29" fmla="*/ 12 h 52"/>
              <a:gd name="T30" fmla="*/ 23 w 64"/>
              <a:gd name="T31" fmla="*/ 5 h 52"/>
              <a:gd name="T32" fmla="*/ 24 w 64"/>
              <a:gd name="T33" fmla="*/ 4 h 52"/>
              <a:gd name="T34" fmla="*/ 40 w 64"/>
              <a:gd name="T35" fmla="*/ 4 h 52"/>
              <a:gd name="T36" fmla="*/ 41 w 64"/>
              <a:gd name="T37" fmla="*/ 5 h 52"/>
              <a:gd name="T38" fmla="*/ 42 w 64"/>
              <a:gd name="T39" fmla="*/ 12 h 52"/>
              <a:gd name="T40" fmla="*/ 22 w 64"/>
              <a:gd name="T41" fmla="*/ 12 h 52"/>
              <a:gd name="T42" fmla="*/ 23 w 64"/>
              <a:gd name="T43" fmla="*/ 5 h 52"/>
              <a:gd name="T44" fmla="*/ 44 w 64"/>
              <a:gd name="T45" fmla="*/ 36 h 52"/>
              <a:gd name="T46" fmla="*/ 36 w 64"/>
              <a:gd name="T47" fmla="*/ 36 h 52"/>
              <a:gd name="T48" fmla="*/ 36 w 64"/>
              <a:gd name="T49" fmla="*/ 44 h 52"/>
              <a:gd name="T50" fmla="*/ 28 w 64"/>
              <a:gd name="T51" fmla="*/ 44 h 52"/>
              <a:gd name="T52" fmla="*/ 28 w 64"/>
              <a:gd name="T53" fmla="*/ 36 h 52"/>
              <a:gd name="T54" fmla="*/ 20 w 64"/>
              <a:gd name="T55" fmla="*/ 36 h 52"/>
              <a:gd name="T56" fmla="*/ 20 w 64"/>
              <a:gd name="T57" fmla="*/ 28 h 52"/>
              <a:gd name="T58" fmla="*/ 28 w 64"/>
              <a:gd name="T59" fmla="*/ 28 h 52"/>
              <a:gd name="T60" fmla="*/ 28 w 64"/>
              <a:gd name="T61" fmla="*/ 20 h 52"/>
              <a:gd name="T62" fmla="*/ 36 w 64"/>
              <a:gd name="T63" fmla="*/ 20 h 52"/>
              <a:gd name="T64" fmla="*/ 36 w 64"/>
              <a:gd name="T65" fmla="*/ 28 h 52"/>
              <a:gd name="T66" fmla="*/ 44 w 64"/>
              <a:gd name="T67" fmla="*/ 28 h 52"/>
              <a:gd name="T68" fmla="*/ 44 w 64"/>
              <a:gd name="T69" fmla="*/ 3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4" h="52">
                <a:moveTo>
                  <a:pt x="56" y="12"/>
                </a:moveTo>
                <a:cubicBezTo>
                  <a:pt x="46" y="12"/>
                  <a:pt x="46" y="12"/>
                  <a:pt x="46" y="12"/>
                </a:cubicBezTo>
                <a:cubicBezTo>
                  <a:pt x="45" y="4"/>
                  <a:pt x="45" y="4"/>
                  <a:pt x="45" y="4"/>
                </a:cubicBezTo>
                <a:cubicBezTo>
                  <a:pt x="44" y="2"/>
                  <a:pt x="42" y="0"/>
                  <a:pt x="40" y="0"/>
                </a:cubicBezTo>
                <a:cubicBezTo>
                  <a:pt x="24" y="0"/>
                  <a:pt x="24" y="0"/>
                  <a:pt x="24" y="0"/>
                </a:cubicBezTo>
                <a:cubicBezTo>
                  <a:pt x="22" y="0"/>
                  <a:pt x="20" y="2"/>
                  <a:pt x="19" y="4"/>
                </a:cubicBezTo>
                <a:cubicBezTo>
                  <a:pt x="18" y="12"/>
                  <a:pt x="18" y="12"/>
                  <a:pt x="18" y="12"/>
                </a:cubicBezTo>
                <a:cubicBezTo>
                  <a:pt x="8" y="12"/>
                  <a:pt x="8" y="12"/>
                  <a:pt x="8" y="12"/>
                </a:cubicBezTo>
                <a:cubicBezTo>
                  <a:pt x="4" y="12"/>
                  <a:pt x="0" y="16"/>
                  <a:pt x="0" y="20"/>
                </a:cubicBezTo>
                <a:cubicBezTo>
                  <a:pt x="0" y="44"/>
                  <a:pt x="0" y="44"/>
                  <a:pt x="0" y="44"/>
                </a:cubicBezTo>
                <a:cubicBezTo>
                  <a:pt x="0" y="48"/>
                  <a:pt x="4" y="52"/>
                  <a:pt x="8" y="52"/>
                </a:cubicBezTo>
                <a:cubicBezTo>
                  <a:pt x="56" y="52"/>
                  <a:pt x="56" y="52"/>
                  <a:pt x="56" y="52"/>
                </a:cubicBezTo>
                <a:cubicBezTo>
                  <a:pt x="60" y="52"/>
                  <a:pt x="64" y="48"/>
                  <a:pt x="64" y="44"/>
                </a:cubicBezTo>
                <a:cubicBezTo>
                  <a:pt x="64" y="20"/>
                  <a:pt x="64" y="20"/>
                  <a:pt x="64" y="20"/>
                </a:cubicBezTo>
                <a:cubicBezTo>
                  <a:pt x="64" y="16"/>
                  <a:pt x="60" y="12"/>
                  <a:pt x="56" y="12"/>
                </a:cubicBezTo>
                <a:close/>
                <a:moveTo>
                  <a:pt x="23" y="5"/>
                </a:moveTo>
                <a:cubicBezTo>
                  <a:pt x="24" y="4"/>
                  <a:pt x="24" y="4"/>
                  <a:pt x="24" y="4"/>
                </a:cubicBezTo>
                <a:cubicBezTo>
                  <a:pt x="40" y="4"/>
                  <a:pt x="40" y="4"/>
                  <a:pt x="40" y="4"/>
                </a:cubicBezTo>
                <a:cubicBezTo>
                  <a:pt x="41" y="5"/>
                  <a:pt x="41" y="5"/>
                  <a:pt x="41" y="5"/>
                </a:cubicBezTo>
                <a:cubicBezTo>
                  <a:pt x="42" y="12"/>
                  <a:pt x="42" y="12"/>
                  <a:pt x="42" y="12"/>
                </a:cubicBezTo>
                <a:cubicBezTo>
                  <a:pt x="22" y="12"/>
                  <a:pt x="22" y="12"/>
                  <a:pt x="22" y="12"/>
                </a:cubicBezTo>
                <a:lnTo>
                  <a:pt x="23" y="5"/>
                </a:lnTo>
                <a:close/>
                <a:moveTo>
                  <a:pt x="44" y="36"/>
                </a:moveTo>
                <a:cubicBezTo>
                  <a:pt x="36" y="36"/>
                  <a:pt x="36" y="36"/>
                  <a:pt x="36" y="36"/>
                </a:cubicBezTo>
                <a:cubicBezTo>
                  <a:pt x="36" y="44"/>
                  <a:pt x="36" y="44"/>
                  <a:pt x="36" y="44"/>
                </a:cubicBezTo>
                <a:cubicBezTo>
                  <a:pt x="28" y="44"/>
                  <a:pt x="28" y="44"/>
                  <a:pt x="28" y="44"/>
                </a:cubicBezTo>
                <a:cubicBezTo>
                  <a:pt x="28" y="36"/>
                  <a:pt x="28" y="36"/>
                  <a:pt x="28" y="36"/>
                </a:cubicBezTo>
                <a:cubicBezTo>
                  <a:pt x="20" y="36"/>
                  <a:pt x="20" y="36"/>
                  <a:pt x="20" y="36"/>
                </a:cubicBezTo>
                <a:cubicBezTo>
                  <a:pt x="20" y="28"/>
                  <a:pt x="20" y="28"/>
                  <a:pt x="20" y="28"/>
                </a:cubicBezTo>
                <a:cubicBezTo>
                  <a:pt x="28" y="28"/>
                  <a:pt x="28" y="28"/>
                  <a:pt x="28" y="28"/>
                </a:cubicBezTo>
                <a:cubicBezTo>
                  <a:pt x="28" y="20"/>
                  <a:pt x="28" y="20"/>
                  <a:pt x="28" y="20"/>
                </a:cubicBezTo>
                <a:cubicBezTo>
                  <a:pt x="36" y="20"/>
                  <a:pt x="36" y="20"/>
                  <a:pt x="36" y="20"/>
                </a:cubicBezTo>
                <a:cubicBezTo>
                  <a:pt x="36" y="28"/>
                  <a:pt x="36" y="28"/>
                  <a:pt x="36" y="28"/>
                </a:cubicBezTo>
                <a:cubicBezTo>
                  <a:pt x="44" y="28"/>
                  <a:pt x="44" y="28"/>
                  <a:pt x="44" y="28"/>
                </a:cubicBezTo>
                <a:lnTo>
                  <a:pt x="44" y="3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9" name="Freeform 390">
            <a:extLst>
              <a:ext uri="{FF2B5EF4-FFF2-40B4-BE49-F238E27FC236}">
                <a16:creationId xmlns:a16="http://schemas.microsoft.com/office/drawing/2014/main" xmlns="" id="{9A44D184-DF9A-4CE6-AE32-C06078707C25}"/>
              </a:ext>
            </a:extLst>
          </p:cNvPr>
          <p:cNvSpPr>
            <a:spLocks noEditPoints="1"/>
          </p:cNvSpPr>
          <p:nvPr/>
        </p:nvSpPr>
        <p:spPr bwMode="auto">
          <a:xfrm>
            <a:off x="5558785" y="4848830"/>
            <a:ext cx="409085" cy="333272"/>
          </a:xfrm>
          <a:custGeom>
            <a:avLst/>
            <a:gdLst>
              <a:gd name="T0" fmla="*/ 32 w 64"/>
              <a:gd name="T1" fmla="*/ 12 h 52"/>
              <a:gd name="T2" fmla="*/ 0 w 64"/>
              <a:gd name="T3" fmla="*/ 0 h 52"/>
              <a:gd name="T4" fmla="*/ 0 w 64"/>
              <a:gd name="T5" fmla="*/ 44 h 52"/>
              <a:gd name="T6" fmla="*/ 2 w 64"/>
              <a:gd name="T7" fmla="*/ 44 h 52"/>
              <a:gd name="T8" fmla="*/ 4 w 64"/>
              <a:gd name="T9" fmla="*/ 44 h 52"/>
              <a:gd name="T10" fmla="*/ 4 w 64"/>
              <a:gd name="T11" fmla="*/ 48 h 52"/>
              <a:gd name="T12" fmla="*/ 28 w 64"/>
              <a:gd name="T13" fmla="*/ 52 h 52"/>
              <a:gd name="T14" fmla="*/ 36 w 64"/>
              <a:gd name="T15" fmla="*/ 52 h 52"/>
              <a:gd name="T16" fmla="*/ 60 w 64"/>
              <a:gd name="T17" fmla="*/ 48 h 52"/>
              <a:gd name="T18" fmla="*/ 60 w 64"/>
              <a:gd name="T19" fmla="*/ 44 h 52"/>
              <a:gd name="T20" fmla="*/ 62 w 64"/>
              <a:gd name="T21" fmla="*/ 44 h 52"/>
              <a:gd name="T22" fmla="*/ 64 w 64"/>
              <a:gd name="T23" fmla="*/ 44 h 52"/>
              <a:gd name="T24" fmla="*/ 64 w 64"/>
              <a:gd name="T25" fmla="*/ 0 h 52"/>
              <a:gd name="T26" fmla="*/ 32 w 64"/>
              <a:gd name="T27" fmla="*/ 12 h 52"/>
              <a:gd name="T28" fmla="*/ 28 w 64"/>
              <a:gd name="T29" fmla="*/ 42 h 52"/>
              <a:gd name="T30" fmla="*/ 4 w 64"/>
              <a:gd name="T31" fmla="*/ 38 h 52"/>
              <a:gd name="T32" fmla="*/ 4 w 64"/>
              <a:gd name="T33" fmla="*/ 4 h 52"/>
              <a:gd name="T34" fmla="*/ 9 w 64"/>
              <a:gd name="T35" fmla="*/ 4 h 52"/>
              <a:gd name="T36" fmla="*/ 10 w 64"/>
              <a:gd name="T37" fmla="*/ 4 h 52"/>
              <a:gd name="T38" fmla="*/ 11 w 64"/>
              <a:gd name="T39" fmla="*/ 4 h 52"/>
              <a:gd name="T40" fmla="*/ 28 w 64"/>
              <a:gd name="T41" fmla="*/ 11 h 52"/>
              <a:gd name="T42" fmla="*/ 28 w 64"/>
              <a:gd name="T43" fmla="*/ 12 h 52"/>
              <a:gd name="T44" fmla="*/ 28 w 64"/>
              <a:gd name="T45" fmla="*/ 42 h 52"/>
              <a:gd name="T46" fmla="*/ 60 w 64"/>
              <a:gd name="T47" fmla="*/ 38 h 52"/>
              <a:gd name="T48" fmla="*/ 36 w 64"/>
              <a:gd name="T49" fmla="*/ 42 h 52"/>
              <a:gd name="T50" fmla="*/ 36 w 64"/>
              <a:gd name="T51" fmla="*/ 12 h 52"/>
              <a:gd name="T52" fmla="*/ 60 w 64"/>
              <a:gd name="T53" fmla="*/ 4 h 52"/>
              <a:gd name="T54" fmla="*/ 60 w 64"/>
              <a:gd name="T55" fmla="*/ 3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4" h="52">
                <a:moveTo>
                  <a:pt x="32" y="12"/>
                </a:moveTo>
                <a:cubicBezTo>
                  <a:pt x="32" y="2"/>
                  <a:pt x="10" y="0"/>
                  <a:pt x="0" y="0"/>
                </a:cubicBezTo>
                <a:cubicBezTo>
                  <a:pt x="0" y="44"/>
                  <a:pt x="0" y="44"/>
                  <a:pt x="0" y="44"/>
                </a:cubicBezTo>
                <a:cubicBezTo>
                  <a:pt x="2" y="44"/>
                  <a:pt x="2" y="44"/>
                  <a:pt x="2" y="44"/>
                </a:cubicBezTo>
                <a:cubicBezTo>
                  <a:pt x="3" y="44"/>
                  <a:pt x="3" y="44"/>
                  <a:pt x="4" y="44"/>
                </a:cubicBezTo>
                <a:cubicBezTo>
                  <a:pt x="4" y="48"/>
                  <a:pt x="4" y="48"/>
                  <a:pt x="4" y="48"/>
                </a:cubicBezTo>
                <a:cubicBezTo>
                  <a:pt x="12" y="48"/>
                  <a:pt x="28" y="46"/>
                  <a:pt x="28" y="52"/>
                </a:cubicBezTo>
                <a:cubicBezTo>
                  <a:pt x="36" y="52"/>
                  <a:pt x="36" y="52"/>
                  <a:pt x="36" y="52"/>
                </a:cubicBezTo>
                <a:cubicBezTo>
                  <a:pt x="36" y="46"/>
                  <a:pt x="52" y="48"/>
                  <a:pt x="60" y="48"/>
                </a:cubicBezTo>
                <a:cubicBezTo>
                  <a:pt x="60" y="44"/>
                  <a:pt x="60" y="44"/>
                  <a:pt x="60" y="44"/>
                </a:cubicBezTo>
                <a:cubicBezTo>
                  <a:pt x="61" y="44"/>
                  <a:pt x="61" y="44"/>
                  <a:pt x="62" y="44"/>
                </a:cubicBezTo>
                <a:cubicBezTo>
                  <a:pt x="64" y="44"/>
                  <a:pt x="64" y="44"/>
                  <a:pt x="64" y="44"/>
                </a:cubicBezTo>
                <a:cubicBezTo>
                  <a:pt x="64" y="0"/>
                  <a:pt x="64" y="0"/>
                  <a:pt x="64" y="0"/>
                </a:cubicBezTo>
                <a:cubicBezTo>
                  <a:pt x="54" y="0"/>
                  <a:pt x="32" y="2"/>
                  <a:pt x="32" y="12"/>
                </a:cubicBezTo>
                <a:close/>
                <a:moveTo>
                  <a:pt x="28" y="42"/>
                </a:moveTo>
                <a:cubicBezTo>
                  <a:pt x="22" y="38"/>
                  <a:pt x="11" y="38"/>
                  <a:pt x="4" y="38"/>
                </a:cubicBezTo>
                <a:cubicBezTo>
                  <a:pt x="4" y="4"/>
                  <a:pt x="4" y="4"/>
                  <a:pt x="4" y="4"/>
                </a:cubicBezTo>
                <a:cubicBezTo>
                  <a:pt x="6" y="4"/>
                  <a:pt x="8" y="4"/>
                  <a:pt x="9" y="4"/>
                </a:cubicBezTo>
                <a:cubicBezTo>
                  <a:pt x="10" y="4"/>
                  <a:pt x="10" y="4"/>
                  <a:pt x="10" y="4"/>
                </a:cubicBezTo>
                <a:cubicBezTo>
                  <a:pt x="11" y="4"/>
                  <a:pt x="11" y="4"/>
                  <a:pt x="11" y="4"/>
                </a:cubicBezTo>
                <a:cubicBezTo>
                  <a:pt x="19" y="5"/>
                  <a:pt x="27" y="7"/>
                  <a:pt x="28" y="11"/>
                </a:cubicBezTo>
                <a:cubicBezTo>
                  <a:pt x="28" y="12"/>
                  <a:pt x="28" y="12"/>
                  <a:pt x="28" y="12"/>
                </a:cubicBezTo>
                <a:lnTo>
                  <a:pt x="28" y="42"/>
                </a:lnTo>
                <a:close/>
                <a:moveTo>
                  <a:pt x="60" y="38"/>
                </a:moveTo>
                <a:cubicBezTo>
                  <a:pt x="53" y="38"/>
                  <a:pt x="42" y="38"/>
                  <a:pt x="36" y="42"/>
                </a:cubicBezTo>
                <a:cubicBezTo>
                  <a:pt x="36" y="12"/>
                  <a:pt x="36" y="12"/>
                  <a:pt x="36" y="12"/>
                </a:cubicBezTo>
                <a:cubicBezTo>
                  <a:pt x="36" y="9"/>
                  <a:pt x="40" y="4"/>
                  <a:pt x="60" y="4"/>
                </a:cubicBezTo>
                <a:lnTo>
                  <a:pt x="60" y="3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20" name="Group 29">
            <a:extLst>
              <a:ext uri="{FF2B5EF4-FFF2-40B4-BE49-F238E27FC236}">
                <a16:creationId xmlns:a16="http://schemas.microsoft.com/office/drawing/2014/main" xmlns="" id="{560B768A-C11C-4492-9A41-46475A71E324}"/>
              </a:ext>
            </a:extLst>
          </p:cNvPr>
          <p:cNvGrpSpPr/>
          <p:nvPr/>
        </p:nvGrpSpPr>
        <p:grpSpPr>
          <a:xfrm>
            <a:off x="5642162" y="3199114"/>
            <a:ext cx="322002" cy="365629"/>
            <a:chOff x="2641601" y="5472113"/>
            <a:chExt cx="211138" cy="239713"/>
          </a:xfrm>
          <a:solidFill>
            <a:schemeClr val="bg1"/>
          </a:solidFill>
        </p:grpSpPr>
        <p:sp>
          <p:nvSpPr>
            <p:cNvPr id="21" name="Freeform 245">
              <a:extLst>
                <a:ext uri="{FF2B5EF4-FFF2-40B4-BE49-F238E27FC236}">
                  <a16:creationId xmlns:a16="http://schemas.microsoft.com/office/drawing/2014/main" xmlns="" id="{9679568E-CBD1-4BF2-9B62-41F0C83D37B6}"/>
                </a:ext>
              </a:extLst>
            </p:cNvPr>
            <p:cNvSpPr>
              <a:spLocks noEditPoints="1"/>
            </p:cNvSpPr>
            <p:nvPr/>
          </p:nvSpPr>
          <p:spPr bwMode="auto">
            <a:xfrm>
              <a:off x="2641601" y="5516563"/>
              <a:ext cx="211138" cy="195263"/>
            </a:xfrm>
            <a:custGeom>
              <a:avLst/>
              <a:gdLst>
                <a:gd name="T0" fmla="*/ 28 w 56"/>
                <a:gd name="T1" fmla="*/ 8 h 52"/>
                <a:gd name="T2" fmla="*/ 0 w 56"/>
                <a:gd name="T3" fmla="*/ 24 h 52"/>
                <a:gd name="T4" fmla="*/ 20 w 56"/>
                <a:gd name="T5" fmla="*/ 52 h 52"/>
                <a:gd name="T6" fmla="*/ 28 w 56"/>
                <a:gd name="T7" fmla="*/ 48 h 52"/>
                <a:gd name="T8" fmla="*/ 36 w 56"/>
                <a:gd name="T9" fmla="*/ 52 h 52"/>
                <a:gd name="T10" fmla="*/ 56 w 56"/>
                <a:gd name="T11" fmla="*/ 24 h 52"/>
                <a:gd name="T12" fmla="*/ 28 w 56"/>
                <a:gd name="T13" fmla="*/ 8 h 52"/>
                <a:gd name="T14" fmla="*/ 12 w 56"/>
                <a:gd name="T15" fmla="*/ 40 h 52"/>
                <a:gd name="T16" fmla="*/ 12 w 56"/>
                <a:gd name="T17" fmla="*/ 12 h 52"/>
                <a:gd name="T18" fmla="*/ 20 w 56"/>
                <a:gd name="T19" fmla="*/ 12 h 52"/>
                <a:gd name="T20" fmla="*/ 12 w 56"/>
                <a:gd name="T21"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52">
                  <a:moveTo>
                    <a:pt x="28" y="8"/>
                  </a:moveTo>
                  <a:cubicBezTo>
                    <a:pt x="7" y="0"/>
                    <a:pt x="0" y="12"/>
                    <a:pt x="0" y="24"/>
                  </a:cubicBezTo>
                  <a:cubicBezTo>
                    <a:pt x="0" y="36"/>
                    <a:pt x="14" y="52"/>
                    <a:pt x="20" y="52"/>
                  </a:cubicBezTo>
                  <a:cubicBezTo>
                    <a:pt x="28" y="52"/>
                    <a:pt x="28" y="48"/>
                    <a:pt x="28" y="48"/>
                  </a:cubicBezTo>
                  <a:cubicBezTo>
                    <a:pt x="28" y="48"/>
                    <a:pt x="28" y="52"/>
                    <a:pt x="36" y="52"/>
                  </a:cubicBezTo>
                  <a:cubicBezTo>
                    <a:pt x="42" y="52"/>
                    <a:pt x="56" y="36"/>
                    <a:pt x="56" y="24"/>
                  </a:cubicBezTo>
                  <a:cubicBezTo>
                    <a:pt x="56" y="12"/>
                    <a:pt x="49" y="0"/>
                    <a:pt x="28" y="8"/>
                  </a:cubicBezTo>
                  <a:close/>
                  <a:moveTo>
                    <a:pt x="12" y="40"/>
                  </a:moveTo>
                  <a:cubicBezTo>
                    <a:pt x="0" y="24"/>
                    <a:pt x="12" y="12"/>
                    <a:pt x="12" y="12"/>
                  </a:cubicBezTo>
                  <a:cubicBezTo>
                    <a:pt x="20" y="12"/>
                    <a:pt x="20" y="12"/>
                    <a:pt x="20" y="12"/>
                  </a:cubicBezTo>
                  <a:cubicBezTo>
                    <a:pt x="20" y="12"/>
                    <a:pt x="12" y="20"/>
                    <a:pt x="1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Freeform 246">
              <a:extLst>
                <a:ext uri="{FF2B5EF4-FFF2-40B4-BE49-F238E27FC236}">
                  <a16:creationId xmlns:a16="http://schemas.microsoft.com/office/drawing/2014/main" xmlns="" id="{606CBEE3-8396-486B-869E-71919E20CE39}"/>
                </a:ext>
              </a:extLst>
            </p:cNvPr>
            <p:cNvSpPr>
              <a:spLocks/>
            </p:cNvSpPr>
            <p:nvPr/>
          </p:nvSpPr>
          <p:spPr bwMode="auto">
            <a:xfrm>
              <a:off x="2687638" y="5472113"/>
              <a:ext cx="60325" cy="60325"/>
            </a:xfrm>
            <a:custGeom>
              <a:avLst/>
              <a:gdLst>
                <a:gd name="T0" fmla="*/ 16 w 16"/>
                <a:gd name="T1" fmla="*/ 16 h 16"/>
                <a:gd name="T2" fmla="*/ 8 w 16"/>
                <a:gd name="T3" fmla="*/ 0 h 16"/>
                <a:gd name="T4" fmla="*/ 0 w 16"/>
                <a:gd name="T5" fmla="*/ 0 h 16"/>
                <a:gd name="T6" fmla="*/ 12 w 16"/>
                <a:gd name="T7" fmla="*/ 16 h 16"/>
                <a:gd name="T8" fmla="*/ 16 w 16"/>
                <a:gd name="T9" fmla="*/ 16 h 16"/>
              </a:gdLst>
              <a:ahLst/>
              <a:cxnLst>
                <a:cxn ang="0">
                  <a:pos x="T0" y="T1"/>
                </a:cxn>
                <a:cxn ang="0">
                  <a:pos x="T2" y="T3"/>
                </a:cxn>
                <a:cxn ang="0">
                  <a:pos x="T4" y="T5"/>
                </a:cxn>
                <a:cxn ang="0">
                  <a:pos x="T6" y="T7"/>
                </a:cxn>
                <a:cxn ang="0">
                  <a:pos x="T8" y="T9"/>
                </a:cxn>
              </a:cxnLst>
              <a:rect l="0" t="0" r="r" b="b"/>
              <a:pathLst>
                <a:path w="16" h="16">
                  <a:moveTo>
                    <a:pt x="16" y="16"/>
                  </a:moveTo>
                  <a:cubicBezTo>
                    <a:pt x="12" y="8"/>
                    <a:pt x="8" y="0"/>
                    <a:pt x="8" y="0"/>
                  </a:cubicBezTo>
                  <a:cubicBezTo>
                    <a:pt x="0" y="0"/>
                    <a:pt x="0" y="0"/>
                    <a:pt x="0" y="0"/>
                  </a:cubicBezTo>
                  <a:cubicBezTo>
                    <a:pt x="12" y="16"/>
                    <a:pt x="12" y="16"/>
                    <a:pt x="12" y="16"/>
                  </a:cubicBezTo>
                  <a:lnTo>
                    <a:pt x="1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3" name="Freeform 247">
              <a:extLst>
                <a:ext uri="{FF2B5EF4-FFF2-40B4-BE49-F238E27FC236}">
                  <a16:creationId xmlns:a16="http://schemas.microsoft.com/office/drawing/2014/main" xmlns="" id="{93C24953-F0AD-4BB2-8555-4A6CEA996D82}"/>
                </a:ext>
              </a:extLst>
            </p:cNvPr>
            <p:cNvSpPr>
              <a:spLocks/>
            </p:cNvSpPr>
            <p:nvPr/>
          </p:nvSpPr>
          <p:spPr bwMode="auto">
            <a:xfrm>
              <a:off x="2747963" y="5472113"/>
              <a:ext cx="74613" cy="60325"/>
            </a:xfrm>
            <a:custGeom>
              <a:avLst/>
              <a:gdLst>
                <a:gd name="T0" fmla="*/ 20 w 20"/>
                <a:gd name="T1" fmla="*/ 0 h 16"/>
                <a:gd name="T2" fmla="*/ 0 w 20"/>
                <a:gd name="T3" fmla="*/ 16 h 16"/>
                <a:gd name="T4" fmla="*/ 20 w 20"/>
                <a:gd name="T5" fmla="*/ 0 h 16"/>
              </a:gdLst>
              <a:ahLst/>
              <a:cxnLst>
                <a:cxn ang="0">
                  <a:pos x="T0" y="T1"/>
                </a:cxn>
                <a:cxn ang="0">
                  <a:pos x="T2" y="T3"/>
                </a:cxn>
                <a:cxn ang="0">
                  <a:pos x="T4" y="T5"/>
                </a:cxn>
              </a:cxnLst>
              <a:rect l="0" t="0" r="r" b="b"/>
              <a:pathLst>
                <a:path w="20" h="16">
                  <a:moveTo>
                    <a:pt x="20" y="0"/>
                  </a:moveTo>
                  <a:cubicBezTo>
                    <a:pt x="20" y="0"/>
                    <a:pt x="0" y="0"/>
                    <a:pt x="0" y="16"/>
                  </a:cubicBezTo>
                  <a:cubicBezTo>
                    <a:pt x="0" y="16"/>
                    <a:pt x="20" y="16"/>
                    <a:pt x="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4" name="Group 33">
            <a:extLst>
              <a:ext uri="{FF2B5EF4-FFF2-40B4-BE49-F238E27FC236}">
                <a16:creationId xmlns:a16="http://schemas.microsoft.com/office/drawing/2014/main" xmlns="" id="{ADDA7060-1609-44E8-A350-55B0BFD2C2B0}"/>
              </a:ext>
            </a:extLst>
          </p:cNvPr>
          <p:cNvGrpSpPr/>
          <p:nvPr/>
        </p:nvGrpSpPr>
        <p:grpSpPr>
          <a:xfrm>
            <a:off x="5615783" y="3980544"/>
            <a:ext cx="330700" cy="414844"/>
            <a:chOff x="9985375" y="3051175"/>
            <a:chExt cx="649288" cy="814388"/>
          </a:xfrm>
          <a:solidFill>
            <a:schemeClr val="bg1"/>
          </a:solidFill>
        </p:grpSpPr>
        <p:sp>
          <p:nvSpPr>
            <p:cNvPr id="25" name="Freeform 16">
              <a:extLst>
                <a:ext uri="{FF2B5EF4-FFF2-40B4-BE49-F238E27FC236}">
                  <a16:creationId xmlns:a16="http://schemas.microsoft.com/office/drawing/2014/main" xmlns="" id="{456C1C1E-1477-4785-893C-2DB329A8B394}"/>
                </a:ext>
              </a:extLst>
            </p:cNvPr>
            <p:cNvSpPr>
              <a:spLocks/>
            </p:cNvSpPr>
            <p:nvPr/>
          </p:nvSpPr>
          <p:spPr bwMode="auto">
            <a:xfrm>
              <a:off x="10088563" y="3051175"/>
              <a:ext cx="442913" cy="198438"/>
            </a:xfrm>
            <a:custGeom>
              <a:avLst/>
              <a:gdLst>
                <a:gd name="T0" fmla="*/ 98 w 116"/>
                <a:gd name="T1" fmla="*/ 52 h 52"/>
                <a:gd name="T2" fmla="*/ 110 w 116"/>
                <a:gd name="T3" fmla="*/ 17 h 52"/>
                <a:gd name="T4" fmla="*/ 81 w 116"/>
                <a:gd name="T5" fmla="*/ 22 h 52"/>
                <a:gd name="T6" fmla="*/ 58 w 116"/>
                <a:gd name="T7" fmla="*/ 0 h 52"/>
                <a:gd name="T8" fmla="*/ 35 w 116"/>
                <a:gd name="T9" fmla="*/ 22 h 52"/>
                <a:gd name="T10" fmla="*/ 7 w 116"/>
                <a:gd name="T11" fmla="*/ 17 h 52"/>
                <a:gd name="T12" fmla="*/ 18 w 116"/>
                <a:gd name="T13" fmla="*/ 52 h 52"/>
                <a:gd name="T14" fmla="*/ 98 w 116"/>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52">
                  <a:moveTo>
                    <a:pt x="98" y="52"/>
                  </a:moveTo>
                  <a:cubicBezTo>
                    <a:pt x="111" y="40"/>
                    <a:pt x="116" y="24"/>
                    <a:pt x="110" y="17"/>
                  </a:cubicBezTo>
                  <a:cubicBezTo>
                    <a:pt x="104" y="12"/>
                    <a:pt x="93" y="14"/>
                    <a:pt x="81" y="22"/>
                  </a:cubicBezTo>
                  <a:cubicBezTo>
                    <a:pt x="78" y="9"/>
                    <a:pt x="69" y="0"/>
                    <a:pt x="58" y="0"/>
                  </a:cubicBezTo>
                  <a:cubicBezTo>
                    <a:pt x="47" y="0"/>
                    <a:pt x="38" y="9"/>
                    <a:pt x="35" y="22"/>
                  </a:cubicBezTo>
                  <a:cubicBezTo>
                    <a:pt x="24" y="14"/>
                    <a:pt x="12" y="12"/>
                    <a:pt x="7" y="17"/>
                  </a:cubicBezTo>
                  <a:cubicBezTo>
                    <a:pt x="0" y="24"/>
                    <a:pt x="5" y="40"/>
                    <a:pt x="18" y="52"/>
                  </a:cubicBezTo>
                  <a:lnTo>
                    <a:pt x="98"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17">
              <a:extLst>
                <a:ext uri="{FF2B5EF4-FFF2-40B4-BE49-F238E27FC236}">
                  <a16:creationId xmlns:a16="http://schemas.microsoft.com/office/drawing/2014/main" xmlns="" id="{DB4DDB82-AAC1-460F-B813-442DC39B1AF2}"/>
                </a:ext>
              </a:extLst>
            </p:cNvPr>
            <p:cNvSpPr>
              <a:spLocks noEditPoints="1"/>
            </p:cNvSpPr>
            <p:nvPr/>
          </p:nvSpPr>
          <p:spPr bwMode="auto">
            <a:xfrm>
              <a:off x="9985375" y="3298825"/>
              <a:ext cx="649288" cy="566738"/>
            </a:xfrm>
            <a:custGeom>
              <a:avLst/>
              <a:gdLst>
                <a:gd name="T0" fmla="*/ 165 w 170"/>
                <a:gd name="T1" fmla="*/ 95 h 149"/>
                <a:gd name="T2" fmla="*/ 165 w 170"/>
                <a:gd name="T3" fmla="*/ 95 h 149"/>
                <a:gd name="T4" fmla="*/ 170 w 170"/>
                <a:gd name="T5" fmla="*/ 66 h 149"/>
                <a:gd name="T6" fmla="*/ 132 w 170"/>
                <a:gd name="T7" fmla="*/ 0 h 149"/>
                <a:gd name="T8" fmla="*/ 38 w 170"/>
                <a:gd name="T9" fmla="*/ 0 h 149"/>
                <a:gd name="T10" fmla="*/ 0 w 170"/>
                <a:gd name="T11" fmla="*/ 66 h 149"/>
                <a:gd name="T12" fmla="*/ 9 w 170"/>
                <a:gd name="T13" fmla="*/ 101 h 149"/>
                <a:gd name="T14" fmla="*/ 12 w 170"/>
                <a:gd name="T15" fmla="*/ 114 h 149"/>
                <a:gd name="T16" fmla="*/ 10 w 170"/>
                <a:gd name="T17" fmla="*/ 136 h 149"/>
                <a:gd name="T18" fmla="*/ 43 w 170"/>
                <a:gd name="T19" fmla="*/ 142 h 149"/>
                <a:gd name="T20" fmla="*/ 43 w 170"/>
                <a:gd name="T21" fmla="*/ 142 h 149"/>
                <a:gd name="T22" fmla="*/ 61 w 170"/>
                <a:gd name="T23" fmla="*/ 142 h 149"/>
                <a:gd name="T24" fmla="*/ 61 w 170"/>
                <a:gd name="T25" fmla="*/ 142 h 149"/>
                <a:gd name="T26" fmla="*/ 85 w 170"/>
                <a:gd name="T27" fmla="*/ 146 h 149"/>
                <a:gd name="T28" fmla="*/ 110 w 170"/>
                <a:gd name="T29" fmla="*/ 142 h 149"/>
                <a:gd name="T30" fmla="*/ 110 w 170"/>
                <a:gd name="T31" fmla="*/ 142 h 149"/>
                <a:gd name="T32" fmla="*/ 127 w 170"/>
                <a:gd name="T33" fmla="*/ 142 h 149"/>
                <a:gd name="T34" fmla="*/ 160 w 170"/>
                <a:gd name="T35" fmla="*/ 136 h 149"/>
                <a:gd name="T36" fmla="*/ 158 w 170"/>
                <a:gd name="T37" fmla="*/ 115 h 149"/>
                <a:gd name="T38" fmla="*/ 158 w 170"/>
                <a:gd name="T39" fmla="*/ 115 h 149"/>
                <a:gd name="T40" fmla="*/ 162 w 170"/>
                <a:gd name="T41" fmla="*/ 101 h 149"/>
                <a:gd name="T42" fmla="*/ 165 w 170"/>
                <a:gd name="T43" fmla="*/ 95 h 149"/>
                <a:gd name="T44" fmla="*/ 91 w 170"/>
                <a:gd name="T45" fmla="*/ 113 h 149"/>
                <a:gd name="T46" fmla="*/ 79 w 170"/>
                <a:gd name="T47" fmla="*/ 113 h 149"/>
                <a:gd name="T48" fmla="*/ 79 w 170"/>
                <a:gd name="T49" fmla="*/ 102 h 149"/>
                <a:gd name="T50" fmla="*/ 58 w 170"/>
                <a:gd name="T51" fmla="*/ 96 h 149"/>
                <a:gd name="T52" fmla="*/ 62 w 170"/>
                <a:gd name="T53" fmla="*/ 83 h 149"/>
                <a:gd name="T54" fmla="*/ 81 w 170"/>
                <a:gd name="T55" fmla="*/ 88 h 149"/>
                <a:gd name="T56" fmla="*/ 92 w 170"/>
                <a:gd name="T57" fmla="*/ 83 h 149"/>
                <a:gd name="T58" fmla="*/ 80 w 170"/>
                <a:gd name="T59" fmla="*/ 75 h 149"/>
                <a:gd name="T60" fmla="*/ 59 w 170"/>
                <a:gd name="T61" fmla="*/ 55 h 149"/>
                <a:gd name="T62" fmla="*/ 80 w 170"/>
                <a:gd name="T63" fmla="*/ 37 h 149"/>
                <a:gd name="T64" fmla="*/ 80 w 170"/>
                <a:gd name="T65" fmla="*/ 25 h 149"/>
                <a:gd name="T66" fmla="*/ 92 w 170"/>
                <a:gd name="T67" fmla="*/ 25 h 149"/>
                <a:gd name="T68" fmla="*/ 92 w 170"/>
                <a:gd name="T69" fmla="*/ 37 h 149"/>
                <a:gd name="T70" fmla="*/ 109 w 170"/>
                <a:gd name="T71" fmla="*/ 41 h 149"/>
                <a:gd name="T72" fmla="*/ 105 w 170"/>
                <a:gd name="T73" fmla="*/ 54 h 149"/>
                <a:gd name="T74" fmla="*/ 89 w 170"/>
                <a:gd name="T75" fmla="*/ 50 h 149"/>
                <a:gd name="T76" fmla="*/ 80 w 170"/>
                <a:gd name="T77" fmla="*/ 54 h 149"/>
                <a:gd name="T78" fmla="*/ 92 w 170"/>
                <a:gd name="T79" fmla="*/ 62 h 149"/>
                <a:gd name="T80" fmla="*/ 112 w 170"/>
                <a:gd name="T81" fmla="*/ 82 h 149"/>
                <a:gd name="T82" fmla="*/ 91 w 170"/>
                <a:gd name="T83" fmla="*/ 101 h 149"/>
                <a:gd name="T84" fmla="*/ 91 w 170"/>
                <a:gd name="T85" fmla="*/ 11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0" h="149">
                  <a:moveTo>
                    <a:pt x="165" y="95"/>
                  </a:moveTo>
                  <a:cubicBezTo>
                    <a:pt x="165" y="95"/>
                    <a:pt x="165" y="95"/>
                    <a:pt x="165" y="95"/>
                  </a:cubicBezTo>
                  <a:cubicBezTo>
                    <a:pt x="168" y="86"/>
                    <a:pt x="170" y="76"/>
                    <a:pt x="170" y="66"/>
                  </a:cubicBezTo>
                  <a:cubicBezTo>
                    <a:pt x="170" y="39"/>
                    <a:pt x="155" y="14"/>
                    <a:pt x="132" y="0"/>
                  </a:cubicBezTo>
                  <a:cubicBezTo>
                    <a:pt x="38" y="0"/>
                    <a:pt x="38" y="0"/>
                    <a:pt x="38" y="0"/>
                  </a:cubicBezTo>
                  <a:cubicBezTo>
                    <a:pt x="15" y="14"/>
                    <a:pt x="0" y="39"/>
                    <a:pt x="0" y="66"/>
                  </a:cubicBezTo>
                  <a:cubicBezTo>
                    <a:pt x="0" y="79"/>
                    <a:pt x="3" y="91"/>
                    <a:pt x="9" y="101"/>
                  </a:cubicBezTo>
                  <a:cubicBezTo>
                    <a:pt x="11" y="106"/>
                    <a:pt x="13" y="112"/>
                    <a:pt x="12" y="114"/>
                  </a:cubicBezTo>
                  <a:cubicBezTo>
                    <a:pt x="8" y="121"/>
                    <a:pt x="7" y="129"/>
                    <a:pt x="10" y="136"/>
                  </a:cubicBezTo>
                  <a:cubicBezTo>
                    <a:pt x="16" y="146"/>
                    <a:pt x="30" y="148"/>
                    <a:pt x="43" y="142"/>
                  </a:cubicBezTo>
                  <a:cubicBezTo>
                    <a:pt x="43" y="142"/>
                    <a:pt x="43" y="142"/>
                    <a:pt x="43" y="142"/>
                  </a:cubicBezTo>
                  <a:cubicBezTo>
                    <a:pt x="43" y="142"/>
                    <a:pt x="50" y="139"/>
                    <a:pt x="61" y="142"/>
                  </a:cubicBezTo>
                  <a:cubicBezTo>
                    <a:pt x="61" y="142"/>
                    <a:pt x="61" y="142"/>
                    <a:pt x="61" y="142"/>
                  </a:cubicBezTo>
                  <a:cubicBezTo>
                    <a:pt x="69" y="144"/>
                    <a:pt x="77" y="146"/>
                    <a:pt x="85" y="146"/>
                  </a:cubicBezTo>
                  <a:cubicBezTo>
                    <a:pt x="94" y="146"/>
                    <a:pt x="102" y="144"/>
                    <a:pt x="110" y="142"/>
                  </a:cubicBezTo>
                  <a:cubicBezTo>
                    <a:pt x="110" y="142"/>
                    <a:pt x="110" y="142"/>
                    <a:pt x="110" y="142"/>
                  </a:cubicBezTo>
                  <a:cubicBezTo>
                    <a:pt x="119" y="140"/>
                    <a:pt x="125" y="141"/>
                    <a:pt x="127" y="142"/>
                  </a:cubicBezTo>
                  <a:cubicBezTo>
                    <a:pt x="140" y="149"/>
                    <a:pt x="154" y="146"/>
                    <a:pt x="160" y="136"/>
                  </a:cubicBezTo>
                  <a:cubicBezTo>
                    <a:pt x="163" y="130"/>
                    <a:pt x="163" y="122"/>
                    <a:pt x="158" y="115"/>
                  </a:cubicBezTo>
                  <a:cubicBezTo>
                    <a:pt x="158" y="115"/>
                    <a:pt x="158" y="115"/>
                    <a:pt x="158" y="115"/>
                  </a:cubicBezTo>
                  <a:cubicBezTo>
                    <a:pt x="157" y="113"/>
                    <a:pt x="160" y="106"/>
                    <a:pt x="162" y="101"/>
                  </a:cubicBezTo>
                  <a:cubicBezTo>
                    <a:pt x="163" y="99"/>
                    <a:pt x="165" y="95"/>
                    <a:pt x="165" y="95"/>
                  </a:cubicBezTo>
                  <a:close/>
                  <a:moveTo>
                    <a:pt x="91" y="113"/>
                  </a:moveTo>
                  <a:cubicBezTo>
                    <a:pt x="79" y="113"/>
                    <a:pt x="79" y="113"/>
                    <a:pt x="79" y="113"/>
                  </a:cubicBezTo>
                  <a:cubicBezTo>
                    <a:pt x="79" y="102"/>
                    <a:pt x="79" y="102"/>
                    <a:pt x="79" y="102"/>
                  </a:cubicBezTo>
                  <a:cubicBezTo>
                    <a:pt x="71" y="101"/>
                    <a:pt x="63" y="99"/>
                    <a:pt x="58" y="96"/>
                  </a:cubicBezTo>
                  <a:cubicBezTo>
                    <a:pt x="62" y="83"/>
                    <a:pt x="62" y="83"/>
                    <a:pt x="62" y="83"/>
                  </a:cubicBezTo>
                  <a:cubicBezTo>
                    <a:pt x="66" y="85"/>
                    <a:pt x="75" y="88"/>
                    <a:pt x="81" y="88"/>
                  </a:cubicBezTo>
                  <a:cubicBezTo>
                    <a:pt x="87" y="88"/>
                    <a:pt x="92" y="86"/>
                    <a:pt x="92" y="83"/>
                  </a:cubicBezTo>
                  <a:cubicBezTo>
                    <a:pt x="92" y="80"/>
                    <a:pt x="90" y="78"/>
                    <a:pt x="80" y="75"/>
                  </a:cubicBezTo>
                  <a:cubicBezTo>
                    <a:pt x="65" y="70"/>
                    <a:pt x="59" y="65"/>
                    <a:pt x="59" y="55"/>
                  </a:cubicBezTo>
                  <a:cubicBezTo>
                    <a:pt x="59" y="46"/>
                    <a:pt x="67" y="39"/>
                    <a:pt x="80" y="37"/>
                  </a:cubicBezTo>
                  <a:cubicBezTo>
                    <a:pt x="80" y="25"/>
                    <a:pt x="80" y="25"/>
                    <a:pt x="80" y="25"/>
                  </a:cubicBezTo>
                  <a:cubicBezTo>
                    <a:pt x="92" y="25"/>
                    <a:pt x="92" y="25"/>
                    <a:pt x="92" y="25"/>
                  </a:cubicBezTo>
                  <a:cubicBezTo>
                    <a:pt x="92" y="37"/>
                    <a:pt x="92" y="37"/>
                    <a:pt x="92" y="37"/>
                  </a:cubicBezTo>
                  <a:cubicBezTo>
                    <a:pt x="99" y="37"/>
                    <a:pt x="106" y="39"/>
                    <a:pt x="109" y="41"/>
                  </a:cubicBezTo>
                  <a:cubicBezTo>
                    <a:pt x="105" y="54"/>
                    <a:pt x="105" y="54"/>
                    <a:pt x="105" y="54"/>
                  </a:cubicBezTo>
                  <a:cubicBezTo>
                    <a:pt x="102" y="52"/>
                    <a:pt x="96" y="50"/>
                    <a:pt x="89" y="50"/>
                  </a:cubicBezTo>
                  <a:cubicBezTo>
                    <a:pt x="84" y="50"/>
                    <a:pt x="80" y="51"/>
                    <a:pt x="80" y="54"/>
                  </a:cubicBezTo>
                  <a:cubicBezTo>
                    <a:pt x="80" y="57"/>
                    <a:pt x="81" y="59"/>
                    <a:pt x="92" y="62"/>
                  </a:cubicBezTo>
                  <a:cubicBezTo>
                    <a:pt x="107" y="67"/>
                    <a:pt x="112" y="73"/>
                    <a:pt x="112" y="82"/>
                  </a:cubicBezTo>
                  <a:cubicBezTo>
                    <a:pt x="112" y="91"/>
                    <a:pt x="105" y="99"/>
                    <a:pt x="91" y="101"/>
                  </a:cubicBezTo>
                  <a:lnTo>
                    <a:pt x="91"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7" name="Group 36">
            <a:extLst>
              <a:ext uri="{FF2B5EF4-FFF2-40B4-BE49-F238E27FC236}">
                <a16:creationId xmlns:a16="http://schemas.microsoft.com/office/drawing/2014/main" xmlns="" id="{809BC6C9-7699-4327-BCEB-FB543ACB6C68}"/>
              </a:ext>
            </a:extLst>
          </p:cNvPr>
          <p:cNvGrpSpPr/>
          <p:nvPr/>
        </p:nvGrpSpPr>
        <p:grpSpPr>
          <a:xfrm flipH="1">
            <a:off x="6487442" y="3154709"/>
            <a:ext cx="404714" cy="402138"/>
            <a:chOff x="5016501" y="4030663"/>
            <a:chExt cx="244475" cy="242887"/>
          </a:xfrm>
          <a:solidFill>
            <a:schemeClr val="bg1"/>
          </a:solidFill>
        </p:grpSpPr>
        <p:sp>
          <p:nvSpPr>
            <p:cNvPr id="28" name="Freeform 434">
              <a:extLst>
                <a:ext uri="{FF2B5EF4-FFF2-40B4-BE49-F238E27FC236}">
                  <a16:creationId xmlns:a16="http://schemas.microsoft.com/office/drawing/2014/main" xmlns="" id="{A6E7DB8D-3498-44E4-94A5-4E0938058858}"/>
                </a:ext>
              </a:extLst>
            </p:cNvPr>
            <p:cNvSpPr>
              <a:spLocks/>
            </p:cNvSpPr>
            <p:nvPr/>
          </p:nvSpPr>
          <p:spPr bwMode="auto">
            <a:xfrm>
              <a:off x="5016501" y="4030663"/>
              <a:ext cx="203200" cy="201613"/>
            </a:xfrm>
            <a:custGeom>
              <a:avLst/>
              <a:gdLst>
                <a:gd name="T0" fmla="*/ 37 w 54"/>
                <a:gd name="T1" fmla="*/ 23 h 54"/>
                <a:gd name="T2" fmla="*/ 31 w 54"/>
                <a:gd name="T3" fmla="*/ 23 h 54"/>
                <a:gd name="T4" fmla="*/ 28 w 54"/>
                <a:gd name="T5" fmla="*/ 8 h 54"/>
                <a:gd name="T6" fmla="*/ 20 w 54"/>
                <a:gd name="T7" fmla="*/ 0 h 54"/>
                <a:gd name="T8" fmla="*/ 17 w 54"/>
                <a:gd name="T9" fmla="*/ 14 h 54"/>
                <a:gd name="T10" fmla="*/ 26 w 54"/>
                <a:gd name="T11" fmla="*/ 23 h 54"/>
                <a:gd name="T12" fmla="*/ 23 w 54"/>
                <a:gd name="T13" fmla="*/ 25 h 54"/>
                <a:gd name="T14" fmla="*/ 14 w 54"/>
                <a:gd name="T15" fmla="*/ 17 h 54"/>
                <a:gd name="T16" fmla="*/ 0 w 54"/>
                <a:gd name="T17" fmla="*/ 20 h 54"/>
                <a:gd name="T18" fmla="*/ 9 w 54"/>
                <a:gd name="T19" fmla="*/ 28 h 54"/>
                <a:gd name="T20" fmla="*/ 23 w 54"/>
                <a:gd name="T21" fmla="*/ 31 h 54"/>
                <a:gd name="T22" fmla="*/ 23 w 54"/>
                <a:gd name="T23" fmla="*/ 37 h 54"/>
                <a:gd name="T24" fmla="*/ 40 w 54"/>
                <a:gd name="T25" fmla="*/ 54 h 54"/>
                <a:gd name="T26" fmla="*/ 54 w 54"/>
                <a:gd name="T27" fmla="*/ 40 h 54"/>
                <a:gd name="T28" fmla="*/ 37 w 54"/>
                <a:gd name="T29" fmla="*/ 2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54">
                  <a:moveTo>
                    <a:pt x="37" y="23"/>
                  </a:moveTo>
                  <a:cubicBezTo>
                    <a:pt x="35" y="21"/>
                    <a:pt x="33" y="21"/>
                    <a:pt x="31" y="23"/>
                  </a:cubicBezTo>
                  <a:cubicBezTo>
                    <a:pt x="31" y="23"/>
                    <a:pt x="37" y="17"/>
                    <a:pt x="28" y="8"/>
                  </a:cubicBezTo>
                  <a:cubicBezTo>
                    <a:pt x="26" y="6"/>
                    <a:pt x="20" y="0"/>
                    <a:pt x="20" y="0"/>
                  </a:cubicBezTo>
                  <a:cubicBezTo>
                    <a:pt x="17" y="14"/>
                    <a:pt x="17" y="14"/>
                    <a:pt x="17" y="14"/>
                  </a:cubicBezTo>
                  <a:cubicBezTo>
                    <a:pt x="26" y="23"/>
                    <a:pt x="26" y="23"/>
                    <a:pt x="26" y="23"/>
                  </a:cubicBezTo>
                  <a:cubicBezTo>
                    <a:pt x="23" y="25"/>
                    <a:pt x="23" y="25"/>
                    <a:pt x="23" y="25"/>
                  </a:cubicBezTo>
                  <a:cubicBezTo>
                    <a:pt x="14" y="17"/>
                    <a:pt x="14" y="17"/>
                    <a:pt x="14" y="17"/>
                  </a:cubicBezTo>
                  <a:cubicBezTo>
                    <a:pt x="0" y="20"/>
                    <a:pt x="0" y="20"/>
                    <a:pt x="0" y="20"/>
                  </a:cubicBezTo>
                  <a:cubicBezTo>
                    <a:pt x="0" y="20"/>
                    <a:pt x="6" y="25"/>
                    <a:pt x="9" y="28"/>
                  </a:cubicBezTo>
                  <a:cubicBezTo>
                    <a:pt x="17" y="37"/>
                    <a:pt x="23" y="31"/>
                    <a:pt x="23" y="31"/>
                  </a:cubicBezTo>
                  <a:cubicBezTo>
                    <a:pt x="21" y="33"/>
                    <a:pt x="21" y="35"/>
                    <a:pt x="23" y="37"/>
                  </a:cubicBezTo>
                  <a:cubicBezTo>
                    <a:pt x="40" y="54"/>
                    <a:pt x="40" y="54"/>
                    <a:pt x="40" y="54"/>
                  </a:cubicBezTo>
                  <a:cubicBezTo>
                    <a:pt x="54" y="40"/>
                    <a:pt x="54" y="40"/>
                    <a:pt x="54" y="40"/>
                  </a:cubicBezTo>
                  <a:lnTo>
                    <a:pt x="3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9" name="Freeform 435">
              <a:extLst>
                <a:ext uri="{FF2B5EF4-FFF2-40B4-BE49-F238E27FC236}">
                  <a16:creationId xmlns:a16="http://schemas.microsoft.com/office/drawing/2014/main" xmlns="" id="{A5E16A28-9C38-45DF-B78A-88DA4BD6FD0A}"/>
                </a:ext>
              </a:extLst>
            </p:cNvPr>
            <p:cNvSpPr>
              <a:spLocks/>
            </p:cNvSpPr>
            <p:nvPr/>
          </p:nvSpPr>
          <p:spPr bwMode="auto">
            <a:xfrm>
              <a:off x="5178426" y="4187825"/>
              <a:ext cx="82550" cy="85725"/>
            </a:xfrm>
            <a:custGeom>
              <a:avLst/>
              <a:gdLst>
                <a:gd name="T0" fmla="*/ 17 w 22"/>
                <a:gd name="T1" fmla="*/ 3 h 23"/>
                <a:gd name="T2" fmla="*/ 14 w 22"/>
                <a:gd name="T3" fmla="*/ 0 h 23"/>
                <a:gd name="T4" fmla="*/ 0 w 22"/>
                <a:gd name="T5" fmla="*/ 15 h 23"/>
                <a:gd name="T6" fmla="*/ 2 w 22"/>
                <a:gd name="T7" fmla="*/ 17 h 23"/>
                <a:gd name="T8" fmla="*/ 21 w 22"/>
                <a:gd name="T9" fmla="*/ 22 h 23"/>
                <a:gd name="T10" fmla="*/ 17 w 22"/>
                <a:gd name="T11" fmla="*/ 3 h 23"/>
              </a:gdLst>
              <a:ahLst/>
              <a:cxnLst>
                <a:cxn ang="0">
                  <a:pos x="T0" y="T1"/>
                </a:cxn>
                <a:cxn ang="0">
                  <a:pos x="T2" y="T3"/>
                </a:cxn>
                <a:cxn ang="0">
                  <a:pos x="T4" y="T5"/>
                </a:cxn>
                <a:cxn ang="0">
                  <a:pos x="T6" y="T7"/>
                </a:cxn>
                <a:cxn ang="0">
                  <a:pos x="T8" y="T9"/>
                </a:cxn>
                <a:cxn ang="0">
                  <a:pos x="T10" y="T11"/>
                </a:cxn>
              </a:cxnLst>
              <a:rect l="0" t="0" r="r" b="b"/>
              <a:pathLst>
                <a:path w="22" h="23">
                  <a:moveTo>
                    <a:pt x="17" y="3"/>
                  </a:moveTo>
                  <a:cubicBezTo>
                    <a:pt x="14" y="0"/>
                    <a:pt x="14" y="0"/>
                    <a:pt x="14" y="0"/>
                  </a:cubicBezTo>
                  <a:cubicBezTo>
                    <a:pt x="0" y="15"/>
                    <a:pt x="0" y="15"/>
                    <a:pt x="0" y="15"/>
                  </a:cubicBezTo>
                  <a:cubicBezTo>
                    <a:pt x="0" y="15"/>
                    <a:pt x="0" y="15"/>
                    <a:pt x="2" y="17"/>
                  </a:cubicBezTo>
                  <a:cubicBezTo>
                    <a:pt x="8" y="23"/>
                    <a:pt x="21" y="22"/>
                    <a:pt x="21" y="22"/>
                  </a:cubicBezTo>
                  <a:cubicBezTo>
                    <a:pt x="21" y="22"/>
                    <a:pt x="22" y="9"/>
                    <a:pt x="1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30" name="Oval 39">
            <a:extLst>
              <a:ext uri="{FF2B5EF4-FFF2-40B4-BE49-F238E27FC236}">
                <a16:creationId xmlns:a16="http://schemas.microsoft.com/office/drawing/2014/main" xmlns="" id="{F9806EF8-E3FC-41F8-8E61-D98BC6F99881}"/>
              </a:ext>
            </a:extLst>
          </p:cNvPr>
          <p:cNvSpPr>
            <a:spLocks noChangeArrowheads="1"/>
          </p:cNvSpPr>
          <p:nvPr/>
        </p:nvSpPr>
        <p:spPr bwMode="auto">
          <a:xfrm>
            <a:off x="1913179" y="2095204"/>
            <a:ext cx="179977" cy="180000"/>
          </a:xfrm>
          <a:prstGeom prst="ellipse">
            <a:avLst/>
          </a:prstGeom>
          <a:solidFill>
            <a:srgbClr val="FFE08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31" name="Oval 40">
            <a:extLst>
              <a:ext uri="{FF2B5EF4-FFF2-40B4-BE49-F238E27FC236}">
                <a16:creationId xmlns:a16="http://schemas.microsoft.com/office/drawing/2014/main" xmlns="" id="{2FF2E4BB-5E32-45E9-9912-B796F7BF6C31}"/>
              </a:ext>
            </a:extLst>
          </p:cNvPr>
          <p:cNvSpPr>
            <a:spLocks noChangeArrowheads="1"/>
          </p:cNvSpPr>
          <p:nvPr/>
        </p:nvSpPr>
        <p:spPr bwMode="auto">
          <a:xfrm>
            <a:off x="1913179" y="3100403"/>
            <a:ext cx="179977" cy="180000"/>
          </a:xfrm>
          <a:prstGeom prst="ellipse">
            <a:avLst/>
          </a:prstGeom>
          <a:solidFill>
            <a:srgbClr val="FFCDD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32" name="Oval 41">
            <a:extLst>
              <a:ext uri="{FF2B5EF4-FFF2-40B4-BE49-F238E27FC236}">
                <a16:creationId xmlns:a16="http://schemas.microsoft.com/office/drawing/2014/main" xmlns="" id="{158649AA-B92F-4D77-8119-6CDA90560F08}"/>
              </a:ext>
            </a:extLst>
          </p:cNvPr>
          <p:cNvSpPr>
            <a:spLocks noChangeArrowheads="1"/>
          </p:cNvSpPr>
          <p:nvPr/>
        </p:nvSpPr>
        <p:spPr bwMode="auto">
          <a:xfrm>
            <a:off x="1913179" y="4185615"/>
            <a:ext cx="179977" cy="180000"/>
          </a:xfrm>
          <a:prstGeom prst="ellipse">
            <a:avLst/>
          </a:prstGeom>
          <a:solidFill>
            <a:srgbClr val="B3E5FC"/>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33" name="TextBox 43">
            <a:extLst>
              <a:ext uri="{FF2B5EF4-FFF2-40B4-BE49-F238E27FC236}">
                <a16:creationId xmlns:a16="http://schemas.microsoft.com/office/drawing/2014/main" xmlns="" id="{824F3677-85A7-4264-8A7D-A3D47E02C75B}"/>
              </a:ext>
            </a:extLst>
          </p:cNvPr>
          <p:cNvSpPr txBox="1"/>
          <p:nvPr/>
        </p:nvSpPr>
        <p:spPr>
          <a:xfrm>
            <a:off x="2141403" y="1951915"/>
            <a:ext cx="1005403" cy="338554"/>
          </a:xfrm>
          <a:prstGeom prst="rect">
            <a:avLst/>
          </a:prstGeom>
          <a:noFill/>
        </p:spPr>
        <p:txBody>
          <a:bodyPr wrap="none" rtlCol="0">
            <a:spAutoFit/>
          </a:bodyPr>
          <a:lstStyle/>
          <a:p>
            <a:r>
              <a:rPr lang="zh-CN" altLang="en-US" sz="1600" b="1" dirty="0">
                <a:solidFill>
                  <a:schemeClr val="bg1">
                    <a:lumMod val="65000"/>
                  </a:schemeClr>
                </a:solidFill>
              </a:rPr>
              <a:t>添加文字</a:t>
            </a:r>
            <a:endParaRPr lang="id-ID" altLang="zh-CN" sz="1600" b="1" dirty="0">
              <a:solidFill>
                <a:schemeClr val="bg1">
                  <a:lumMod val="65000"/>
                </a:schemeClr>
              </a:solidFill>
            </a:endParaRPr>
          </a:p>
        </p:txBody>
      </p:sp>
      <p:sp>
        <p:nvSpPr>
          <p:cNvPr id="34" name="TextBox 44">
            <a:extLst>
              <a:ext uri="{FF2B5EF4-FFF2-40B4-BE49-F238E27FC236}">
                <a16:creationId xmlns:a16="http://schemas.microsoft.com/office/drawing/2014/main" xmlns="" id="{05358AB1-44AA-44EB-8391-F39971A899A1}"/>
              </a:ext>
            </a:extLst>
          </p:cNvPr>
          <p:cNvSpPr txBox="1"/>
          <p:nvPr/>
        </p:nvSpPr>
        <p:spPr>
          <a:xfrm>
            <a:off x="2141403" y="2207073"/>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35" name="TextBox 45">
            <a:extLst>
              <a:ext uri="{FF2B5EF4-FFF2-40B4-BE49-F238E27FC236}">
                <a16:creationId xmlns:a16="http://schemas.microsoft.com/office/drawing/2014/main" xmlns="" id="{574CD317-DBC5-4D1C-9931-BC5E89BA8951}"/>
              </a:ext>
            </a:extLst>
          </p:cNvPr>
          <p:cNvSpPr txBox="1"/>
          <p:nvPr/>
        </p:nvSpPr>
        <p:spPr>
          <a:xfrm>
            <a:off x="2141403" y="2962493"/>
            <a:ext cx="1005403" cy="338554"/>
          </a:xfrm>
          <a:prstGeom prst="rect">
            <a:avLst/>
          </a:prstGeom>
          <a:noFill/>
        </p:spPr>
        <p:txBody>
          <a:bodyPr wrap="none" rtlCol="0">
            <a:spAutoFit/>
          </a:bodyPr>
          <a:lstStyle/>
          <a:p>
            <a:r>
              <a:rPr lang="zh-CN" altLang="en-US" sz="1600" b="1" dirty="0">
                <a:solidFill>
                  <a:schemeClr val="bg1">
                    <a:lumMod val="65000"/>
                  </a:schemeClr>
                </a:solidFill>
              </a:rPr>
              <a:t>添加文字</a:t>
            </a:r>
            <a:endParaRPr lang="id-ID" altLang="zh-CN" sz="1600" b="1" dirty="0">
              <a:solidFill>
                <a:schemeClr val="bg1">
                  <a:lumMod val="65000"/>
                </a:schemeClr>
              </a:solidFill>
            </a:endParaRPr>
          </a:p>
        </p:txBody>
      </p:sp>
      <p:sp>
        <p:nvSpPr>
          <p:cNvPr id="36" name="TextBox 46">
            <a:extLst>
              <a:ext uri="{FF2B5EF4-FFF2-40B4-BE49-F238E27FC236}">
                <a16:creationId xmlns:a16="http://schemas.microsoft.com/office/drawing/2014/main" xmlns="" id="{8A070A77-6728-4081-8806-E42360404426}"/>
              </a:ext>
            </a:extLst>
          </p:cNvPr>
          <p:cNvSpPr txBox="1"/>
          <p:nvPr/>
        </p:nvSpPr>
        <p:spPr>
          <a:xfrm>
            <a:off x="2141403" y="3217651"/>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37" name="TextBox 47">
            <a:extLst>
              <a:ext uri="{FF2B5EF4-FFF2-40B4-BE49-F238E27FC236}">
                <a16:creationId xmlns:a16="http://schemas.microsoft.com/office/drawing/2014/main" xmlns="" id="{C3C405EA-7A49-4945-926D-B58A38716943}"/>
              </a:ext>
            </a:extLst>
          </p:cNvPr>
          <p:cNvSpPr txBox="1"/>
          <p:nvPr/>
        </p:nvSpPr>
        <p:spPr>
          <a:xfrm>
            <a:off x="2141403" y="4063387"/>
            <a:ext cx="1005403" cy="338554"/>
          </a:xfrm>
          <a:prstGeom prst="rect">
            <a:avLst/>
          </a:prstGeom>
          <a:noFill/>
        </p:spPr>
        <p:txBody>
          <a:bodyPr wrap="none" rtlCol="0">
            <a:spAutoFit/>
          </a:bodyPr>
          <a:lstStyle/>
          <a:p>
            <a:r>
              <a:rPr lang="zh-CN" altLang="en-US" sz="1600" b="1" dirty="0">
                <a:solidFill>
                  <a:schemeClr val="bg1">
                    <a:lumMod val="65000"/>
                  </a:schemeClr>
                </a:solidFill>
              </a:rPr>
              <a:t>添加文字</a:t>
            </a:r>
            <a:endParaRPr lang="id-ID" altLang="zh-CN" sz="1600" b="1" dirty="0">
              <a:solidFill>
                <a:schemeClr val="bg1">
                  <a:lumMod val="65000"/>
                </a:schemeClr>
              </a:solidFill>
            </a:endParaRPr>
          </a:p>
        </p:txBody>
      </p:sp>
      <p:sp>
        <p:nvSpPr>
          <p:cNvPr id="38" name="TextBox 48">
            <a:extLst>
              <a:ext uri="{FF2B5EF4-FFF2-40B4-BE49-F238E27FC236}">
                <a16:creationId xmlns:a16="http://schemas.microsoft.com/office/drawing/2014/main" xmlns="" id="{D57FB501-B5B3-4E20-A3F6-454647D044A2}"/>
              </a:ext>
            </a:extLst>
          </p:cNvPr>
          <p:cNvSpPr txBox="1"/>
          <p:nvPr/>
        </p:nvSpPr>
        <p:spPr>
          <a:xfrm>
            <a:off x="2141403" y="4318545"/>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39" name="Oval 51">
            <a:extLst>
              <a:ext uri="{FF2B5EF4-FFF2-40B4-BE49-F238E27FC236}">
                <a16:creationId xmlns:a16="http://schemas.microsoft.com/office/drawing/2014/main" xmlns="" id="{E3C4ECE0-9F14-4A4A-9BD8-8B6F0B6A9681}"/>
              </a:ext>
            </a:extLst>
          </p:cNvPr>
          <p:cNvSpPr>
            <a:spLocks noChangeArrowheads="1"/>
          </p:cNvSpPr>
          <p:nvPr/>
        </p:nvSpPr>
        <p:spPr bwMode="auto">
          <a:xfrm>
            <a:off x="8057566" y="2293252"/>
            <a:ext cx="179977" cy="180000"/>
          </a:xfrm>
          <a:prstGeom prst="ellipse">
            <a:avLst/>
          </a:prstGeom>
          <a:solidFill>
            <a:srgbClr val="FFCDD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0" name="Oval 52">
            <a:extLst>
              <a:ext uri="{FF2B5EF4-FFF2-40B4-BE49-F238E27FC236}">
                <a16:creationId xmlns:a16="http://schemas.microsoft.com/office/drawing/2014/main" xmlns="" id="{9AB1A597-4DFF-45DA-9035-2FCF2F9863F6}"/>
              </a:ext>
            </a:extLst>
          </p:cNvPr>
          <p:cNvSpPr>
            <a:spLocks noChangeArrowheads="1"/>
          </p:cNvSpPr>
          <p:nvPr/>
        </p:nvSpPr>
        <p:spPr bwMode="auto">
          <a:xfrm>
            <a:off x="8057566" y="3298451"/>
            <a:ext cx="179977" cy="180000"/>
          </a:xfrm>
          <a:prstGeom prst="ellipse">
            <a:avLst/>
          </a:prstGeom>
          <a:solidFill>
            <a:srgbClr val="B3E5FC"/>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1" name="Oval 53">
            <a:extLst>
              <a:ext uri="{FF2B5EF4-FFF2-40B4-BE49-F238E27FC236}">
                <a16:creationId xmlns:a16="http://schemas.microsoft.com/office/drawing/2014/main" xmlns="" id="{31C15A19-E846-4A3C-9CDF-4B76E73741AC}"/>
              </a:ext>
            </a:extLst>
          </p:cNvPr>
          <p:cNvSpPr>
            <a:spLocks noChangeArrowheads="1"/>
          </p:cNvSpPr>
          <p:nvPr/>
        </p:nvSpPr>
        <p:spPr bwMode="auto">
          <a:xfrm>
            <a:off x="8057566" y="4383663"/>
            <a:ext cx="179977" cy="180000"/>
          </a:xfrm>
          <a:prstGeom prst="ellipse">
            <a:avLst/>
          </a:prstGeom>
          <a:solidFill>
            <a:srgbClr val="B2DFDB"/>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42" name="TextBox 55">
            <a:extLst>
              <a:ext uri="{FF2B5EF4-FFF2-40B4-BE49-F238E27FC236}">
                <a16:creationId xmlns:a16="http://schemas.microsoft.com/office/drawing/2014/main" xmlns="" id="{50A2EADD-C3E2-4F35-BD49-07ADC7B34DAD}"/>
              </a:ext>
            </a:extLst>
          </p:cNvPr>
          <p:cNvSpPr txBox="1"/>
          <p:nvPr/>
        </p:nvSpPr>
        <p:spPr>
          <a:xfrm>
            <a:off x="8285790" y="2149963"/>
            <a:ext cx="1005403" cy="338554"/>
          </a:xfrm>
          <a:prstGeom prst="rect">
            <a:avLst/>
          </a:prstGeom>
          <a:noFill/>
        </p:spPr>
        <p:txBody>
          <a:bodyPr wrap="none" rtlCol="0">
            <a:spAutoFit/>
          </a:bodyPr>
          <a:lstStyle/>
          <a:p>
            <a:r>
              <a:rPr lang="zh-CN" altLang="en-US" sz="1600" b="1" dirty="0">
                <a:solidFill>
                  <a:schemeClr val="bg1">
                    <a:lumMod val="65000"/>
                  </a:schemeClr>
                </a:solidFill>
              </a:rPr>
              <a:t>添加文字</a:t>
            </a:r>
            <a:endParaRPr lang="id-ID" altLang="zh-CN" sz="1600" b="1" dirty="0">
              <a:solidFill>
                <a:schemeClr val="bg1">
                  <a:lumMod val="65000"/>
                </a:schemeClr>
              </a:solidFill>
            </a:endParaRPr>
          </a:p>
        </p:txBody>
      </p:sp>
      <p:sp>
        <p:nvSpPr>
          <p:cNvPr id="43" name="TextBox 56">
            <a:extLst>
              <a:ext uri="{FF2B5EF4-FFF2-40B4-BE49-F238E27FC236}">
                <a16:creationId xmlns:a16="http://schemas.microsoft.com/office/drawing/2014/main" xmlns="" id="{C90B9048-D2A7-4D09-AF6F-75A58D376035}"/>
              </a:ext>
            </a:extLst>
          </p:cNvPr>
          <p:cNvSpPr txBox="1"/>
          <p:nvPr/>
        </p:nvSpPr>
        <p:spPr>
          <a:xfrm>
            <a:off x="8285790" y="2405121"/>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44" name="TextBox 57">
            <a:extLst>
              <a:ext uri="{FF2B5EF4-FFF2-40B4-BE49-F238E27FC236}">
                <a16:creationId xmlns:a16="http://schemas.microsoft.com/office/drawing/2014/main" xmlns="" id="{F7984232-2363-4654-94FC-C484D4FC9336}"/>
              </a:ext>
            </a:extLst>
          </p:cNvPr>
          <p:cNvSpPr txBox="1"/>
          <p:nvPr/>
        </p:nvSpPr>
        <p:spPr>
          <a:xfrm>
            <a:off x="8285790" y="3160541"/>
            <a:ext cx="1005403" cy="338554"/>
          </a:xfrm>
          <a:prstGeom prst="rect">
            <a:avLst/>
          </a:prstGeom>
          <a:noFill/>
        </p:spPr>
        <p:txBody>
          <a:bodyPr wrap="none" rtlCol="0">
            <a:spAutoFit/>
          </a:bodyPr>
          <a:lstStyle/>
          <a:p>
            <a:r>
              <a:rPr lang="zh-CN" altLang="en-US" sz="1600" b="1" dirty="0">
                <a:solidFill>
                  <a:schemeClr val="bg1">
                    <a:lumMod val="65000"/>
                  </a:schemeClr>
                </a:solidFill>
              </a:rPr>
              <a:t>添加文字</a:t>
            </a:r>
            <a:endParaRPr lang="id-ID" altLang="zh-CN" sz="1600" b="1" dirty="0">
              <a:solidFill>
                <a:schemeClr val="bg1">
                  <a:lumMod val="65000"/>
                </a:schemeClr>
              </a:solidFill>
            </a:endParaRPr>
          </a:p>
        </p:txBody>
      </p:sp>
      <p:sp>
        <p:nvSpPr>
          <p:cNvPr id="45" name="TextBox 58">
            <a:extLst>
              <a:ext uri="{FF2B5EF4-FFF2-40B4-BE49-F238E27FC236}">
                <a16:creationId xmlns:a16="http://schemas.microsoft.com/office/drawing/2014/main" xmlns="" id="{5B3C0BF9-95CE-4D28-A1C8-D97C98D2001D}"/>
              </a:ext>
            </a:extLst>
          </p:cNvPr>
          <p:cNvSpPr txBox="1"/>
          <p:nvPr/>
        </p:nvSpPr>
        <p:spPr>
          <a:xfrm>
            <a:off x="8285790" y="3415699"/>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46" name="TextBox 59">
            <a:extLst>
              <a:ext uri="{FF2B5EF4-FFF2-40B4-BE49-F238E27FC236}">
                <a16:creationId xmlns:a16="http://schemas.microsoft.com/office/drawing/2014/main" xmlns="" id="{3962EFF7-8295-4637-B8E7-12E785503CB4}"/>
              </a:ext>
            </a:extLst>
          </p:cNvPr>
          <p:cNvSpPr txBox="1"/>
          <p:nvPr/>
        </p:nvSpPr>
        <p:spPr>
          <a:xfrm>
            <a:off x="8285790" y="4261435"/>
            <a:ext cx="1005403" cy="338554"/>
          </a:xfrm>
          <a:prstGeom prst="rect">
            <a:avLst/>
          </a:prstGeom>
          <a:noFill/>
        </p:spPr>
        <p:txBody>
          <a:bodyPr wrap="none" rtlCol="0">
            <a:spAutoFit/>
          </a:bodyPr>
          <a:lstStyle/>
          <a:p>
            <a:r>
              <a:rPr lang="zh-CN" altLang="en-US" sz="1600" b="1" dirty="0">
                <a:solidFill>
                  <a:schemeClr val="bg1">
                    <a:lumMod val="65000"/>
                  </a:schemeClr>
                </a:solidFill>
              </a:rPr>
              <a:t>添加文字</a:t>
            </a:r>
            <a:endParaRPr lang="id-ID" altLang="zh-CN" sz="1600" b="1" dirty="0">
              <a:solidFill>
                <a:schemeClr val="bg1">
                  <a:lumMod val="65000"/>
                </a:schemeClr>
              </a:solidFill>
            </a:endParaRPr>
          </a:p>
        </p:txBody>
      </p:sp>
      <p:sp>
        <p:nvSpPr>
          <p:cNvPr id="47" name="TextBox 60">
            <a:extLst>
              <a:ext uri="{FF2B5EF4-FFF2-40B4-BE49-F238E27FC236}">
                <a16:creationId xmlns:a16="http://schemas.microsoft.com/office/drawing/2014/main" xmlns="" id="{DE08F69C-E5CB-4804-8B5F-424A84FED5F6}"/>
              </a:ext>
            </a:extLst>
          </p:cNvPr>
          <p:cNvSpPr txBox="1"/>
          <p:nvPr/>
        </p:nvSpPr>
        <p:spPr>
          <a:xfrm>
            <a:off x="8285790" y="4516593"/>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Tree>
    <p:extLst>
      <p:ext uri="{BB962C8B-B14F-4D97-AF65-F5344CB8AC3E}">
        <p14:creationId xmlns:p14="http://schemas.microsoft.com/office/powerpoint/2010/main" val="5751730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eelOff"/>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Effect transition="in" filter="fade">
                                      <p:cBhvr>
                                        <p:cTn id="38" dur="500"/>
                                        <p:tgtEl>
                                          <p:spTgt spid="17"/>
                                        </p:tgtEl>
                                      </p:cBhvr>
                                    </p:animEffect>
                                  </p:childTnLst>
                                </p:cTn>
                              </p:par>
                            </p:childTnLst>
                          </p:cTn>
                        </p:par>
                        <p:par>
                          <p:cTn id="39" fill="hold">
                            <p:stCondLst>
                              <p:cond delay="2500"/>
                            </p:stCondLst>
                            <p:childTnLst>
                              <p:par>
                                <p:cTn id="40" presetID="22" presetClass="entr" presetSubtype="4"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down)">
                                      <p:cBhvr>
                                        <p:cTn id="42" dur="500"/>
                                        <p:tgtEl>
                                          <p:spTgt spid="13"/>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down)">
                                      <p:cBhvr>
                                        <p:cTn id="45" dur="500"/>
                                        <p:tgtEl>
                                          <p:spTgt spid="15"/>
                                        </p:tgtEl>
                                      </p:cBhvr>
                                    </p:animEffect>
                                  </p:childTnLst>
                                </p:cTn>
                              </p:par>
                            </p:childTnLst>
                          </p:cTn>
                        </p:par>
                        <p:par>
                          <p:cTn id="46" fill="hold">
                            <p:stCondLst>
                              <p:cond delay="3000"/>
                            </p:stCondLst>
                            <p:childTnLst>
                              <p:par>
                                <p:cTn id="47" presetID="53" presetClass="entr" presetSubtype="16" fill="hold" nodeType="after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p:cTn id="49" dur="500" fill="hold"/>
                                        <p:tgtEl>
                                          <p:spTgt spid="24"/>
                                        </p:tgtEl>
                                        <p:attrNameLst>
                                          <p:attrName>ppt_w</p:attrName>
                                        </p:attrNameLst>
                                      </p:cBhvr>
                                      <p:tavLst>
                                        <p:tav tm="0">
                                          <p:val>
                                            <p:fltVal val="0"/>
                                          </p:val>
                                        </p:tav>
                                        <p:tav tm="100000">
                                          <p:val>
                                            <p:strVal val="#ppt_w"/>
                                          </p:val>
                                        </p:tav>
                                      </p:tavLst>
                                    </p:anim>
                                    <p:anim calcmode="lin" valueType="num">
                                      <p:cBhvr>
                                        <p:cTn id="50" dur="500" fill="hold"/>
                                        <p:tgtEl>
                                          <p:spTgt spid="24"/>
                                        </p:tgtEl>
                                        <p:attrNameLst>
                                          <p:attrName>ppt_h</p:attrName>
                                        </p:attrNameLst>
                                      </p:cBhvr>
                                      <p:tavLst>
                                        <p:tav tm="0">
                                          <p:val>
                                            <p:fltVal val="0"/>
                                          </p:val>
                                        </p:tav>
                                        <p:tav tm="100000">
                                          <p:val>
                                            <p:strVal val="#ppt_h"/>
                                          </p:val>
                                        </p:tav>
                                      </p:tavLst>
                                    </p:anim>
                                    <p:animEffect transition="in" filter="fade">
                                      <p:cBhvr>
                                        <p:cTn id="51" dur="500"/>
                                        <p:tgtEl>
                                          <p:spTgt spid="24"/>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p:cTn id="54" dur="500" fill="hold"/>
                                        <p:tgtEl>
                                          <p:spTgt spid="18"/>
                                        </p:tgtEl>
                                        <p:attrNameLst>
                                          <p:attrName>ppt_w</p:attrName>
                                        </p:attrNameLst>
                                      </p:cBhvr>
                                      <p:tavLst>
                                        <p:tav tm="0">
                                          <p:val>
                                            <p:fltVal val="0"/>
                                          </p:val>
                                        </p:tav>
                                        <p:tav tm="100000">
                                          <p:val>
                                            <p:strVal val="#ppt_w"/>
                                          </p:val>
                                        </p:tav>
                                      </p:tavLst>
                                    </p:anim>
                                    <p:anim calcmode="lin" valueType="num">
                                      <p:cBhvr>
                                        <p:cTn id="55" dur="500" fill="hold"/>
                                        <p:tgtEl>
                                          <p:spTgt spid="18"/>
                                        </p:tgtEl>
                                        <p:attrNameLst>
                                          <p:attrName>ppt_h</p:attrName>
                                        </p:attrNameLst>
                                      </p:cBhvr>
                                      <p:tavLst>
                                        <p:tav tm="0">
                                          <p:val>
                                            <p:fltVal val="0"/>
                                          </p:val>
                                        </p:tav>
                                        <p:tav tm="100000">
                                          <p:val>
                                            <p:strVal val="#ppt_h"/>
                                          </p:val>
                                        </p:tav>
                                      </p:tavLst>
                                    </p:anim>
                                    <p:animEffect transition="in" filter="fade">
                                      <p:cBhvr>
                                        <p:cTn id="56" dur="500"/>
                                        <p:tgtEl>
                                          <p:spTgt spid="18"/>
                                        </p:tgtEl>
                                      </p:cBhvr>
                                    </p:animEffect>
                                  </p:childTnLst>
                                </p:cTn>
                              </p:par>
                            </p:childTnLst>
                          </p:cTn>
                        </p:par>
                        <p:par>
                          <p:cTn id="57" fill="hold">
                            <p:stCondLst>
                              <p:cond delay="3500"/>
                            </p:stCondLst>
                            <p:childTnLst>
                              <p:par>
                                <p:cTn id="58" presetID="22" presetClass="entr" presetSubtype="4"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down)">
                                      <p:cBhvr>
                                        <p:cTn id="60" dur="500"/>
                                        <p:tgtEl>
                                          <p:spTgt spid="12"/>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wipe(down)">
                                      <p:cBhvr>
                                        <p:cTn id="63" dur="500"/>
                                        <p:tgtEl>
                                          <p:spTgt spid="14"/>
                                        </p:tgtEl>
                                      </p:cBhvr>
                                    </p:animEffect>
                                  </p:childTnLst>
                                </p:cTn>
                              </p:par>
                            </p:childTnLst>
                          </p:cTn>
                        </p:par>
                        <p:par>
                          <p:cTn id="64" fill="hold">
                            <p:stCondLst>
                              <p:cond delay="4000"/>
                            </p:stCondLst>
                            <p:childTnLst>
                              <p:par>
                                <p:cTn id="65" presetID="53" presetClass="entr" presetSubtype="16" fill="hold" nodeType="after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500" fill="hold"/>
                                        <p:tgtEl>
                                          <p:spTgt spid="20"/>
                                        </p:tgtEl>
                                        <p:attrNameLst>
                                          <p:attrName>ppt_w</p:attrName>
                                        </p:attrNameLst>
                                      </p:cBhvr>
                                      <p:tavLst>
                                        <p:tav tm="0">
                                          <p:val>
                                            <p:fltVal val="0"/>
                                          </p:val>
                                        </p:tav>
                                        <p:tav tm="100000">
                                          <p:val>
                                            <p:strVal val="#ppt_w"/>
                                          </p:val>
                                        </p:tav>
                                      </p:tavLst>
                                    </p:anim>
                                    <p:anim calcmode="lin" valueType="num">
                                      <p:cBhvr>
                                        <p:cTn id="68" dur="500" fill="hold"/>
                                        <p:tgtEl>
                                          <p:spTgt spid="20"/>
                                        </p:tgtEl>
                                        <p:attrNameLst>
                                          <p:attrName>ppt_h</p:attrName>
                                        </p:attrNameLst>
                                      </p:cBhvr>
                                      <p:tavLst>
                                        <p:tav tm="0">
                                          <p:val>
                                            <p:fltVal val="0"/>
                                          </p:val>
                                        </p:tav>
                                        <p:tav tm="100000">
                                          <p:val>
                                            <p:strVal val="#ppt_h"/>
                                          </p:val>
                                        </p:tav>
                                      </p:tavLst>
                                    </p:anim>
                                    <p:animEffect transition="in" filter="fade">
                                      <p:cBhvr>
                                        <p:cTn id="69" dur="500"/>
                                        <p:tgtEl>
                                          <p:spTgt spid="20"/>
                                        </p:tgtEl>
                                      </p:cBhvr>
                                    </p:animEffect>
                                  </p:childTnLst>
                                </p:cTn>
                              </p:par>
                              <p:par>
                                <p:cTn id="70" presetID="53" presetClass="entr" presetSubtype="16" fill="hold" nodeType="withEffect">
                                  <p:stCondLst>
                                    <p:cond delay="0"/>
                                  </p:stCondLst>
                                  <p:childTnLst>
                                    <p:set>
                                      <p:cBhvr>
                                        <p:cTn id="71" dur="1" fill="hold">
                                          <p:stCondLst>
                                            <p:cond delay="0"/>
                                          </p:stCondLst>
                                        </p:cTn>
                                        <p:tgtEl>
                                          <p:spTgt spid="27"/>
                                        </p:tgtEl>
                                        <p:attrNameLst>
                                          <p:attrName>style.visibility</p:attrName>
                                        </p:attrNameLst>
                                      </p:cBhvr>
                                      <p:to>
                                        <p:strVal val="visible"/>
                                      </p:to>
                                    </p:set>
                                    <p:anim calcmode="lin" valueType="num">
                                      <p:cBhvr>
                                        <p:cTn id="72" dur="500" fill="hold"/>
                                        <p:tgtEl>
                                          <p:spTgt spid="27"/>
                                        </p:tgtEl>
                                        <p:attrNameLst>
                                          <p:attrName>ppt_w</p:attrName>
                                        </p:attrNameLst>
                                      </p:cBhvr>
                                      <p:tavLst>
                                        <p:tav tm="0">
                                          <p:val>
                                            <p:fltVal val="0"/>
                                          </p:val>
                                        </p:tav>
                                        <p:tav tm="100000">
                                          <p:val>
                                            <p:strVal val="#ppt_w"/>
                                          </p:val>
                                        </p:tav>
                                      </p:tavLst>
                                    </p:anim>
                                    <p:anim calcmode="lin" valueType="num">
                                      <p:cBhvr>
                                        <p:cTn id="73" dur="500" fill="hold"/>
                                        <p:tgtEl>
                                          <p:spTgt spid="27"/>
                                        </p:tgtEl>
                                        <p:attrNameLst>
                                          <p:attrName>ppt_h</p:attrName>
                                        </p:attrNameLst>
                                      </p:cBhvr>
                                      <p:tavLst>
                                        <p:tav tm="0">
                                          <p:val>
                                            <p:fltVal val="0"/>
                                          </p:val>
                                        </p:tav>
                                        <p:tav tm="100000">
                                          <p:val>
                                            <p:strVal val="#ppt_h"/>
                                          </p:val>
                                        </p:tav>
                                      </p:tavLst>
                                    </p:anim>
                                    <p:animEffect transition="in" filter="fade">
                                      <p:cBhvr>
                                        <p:cTn id="74" dur="500"/>
                                        <p:tgtEl>
                                          <p:spTgt spid="27"/>
                                        </p:tgtEl>
                                      </p:cBhvr>
                                    </p:animEffect>
                                  </p:childTnLst>
                                </p:cTn>
                              </p:par>
                            </p:childTnLst>
                          </p:cTn>
                        </p:par>
                        <p:par>
                          <p:cTn id="75" fill="hold">
                            <p:stCondLst>
                              <p:cond delay="4500"/>
                            </p:stCondLst>
                            <p:childTnLst>
                              <p:par>
                                <p:cTn id="76" presetID="22" presetClass="entr" presetSubtype="4" fill="hold" grpId="0" nodeType="afterEffect">
                                  <p:stCondLst>
                                    <p:cond delay="0"/>
                                  </p:stCondLst>
                                  <p:childTnLst>
                                    <p:set>
                                      <p:cBhvr>
                                        <p:cTn id="77" dur="1" fill="hold">
                                          <p:stCondLst>
                                            <p:cond delay="0"/>
                                          </p:stCondLst>
                                        </p:cTn>
                                        <p:tgtEl>
                                          <p:spTgt spid="11"/>
                                        </p:tgtEl>
                                        <p:attrNameLst>
                                          <p:attrName>style.visibility</p:attrName>
                                        </p:attrNameLst>
                                      </p:cBhvr>
                                      <p:to>
                                        <p:strVal val="visible"/>
                                      </p:to>
                                    </p:set>
                                    <p:animEffect transition="in" filter="wipe(down)">
                                      <p:cBhvr>
                                        <p:cTn id="78" dur="500"/>
                                        <p:tgtEl>
                                          <p:spTgt spid="11"/>
                                        </p:tgtEl>
                                      </p:cBhvr>
                                    </p:animEffect>
                                  </p:childTnLst>
                                </p:cTn>
                              </p:par>
                            </p:childTnLst>
                          </p:cTn>
                        </p:par>
                        <p:par>
                          <p:cTn id="79" fill="hold">
                            <p:stCondLst>
                              <p:cond delay="5000"/>
                            </p:stCondLst>
                            <p:childTnLst>
                              <p:par>
                                <p:cTn id="80" presetID="53" presetClass="entr" presetSubtype="16" fill="hold" grpId="0" nodeType="afterEffect">
                                  <p:stCondLst>
                                    <p:cond delay="0"/>
                                  </p:stCondLst>
                                  <p:childTnLst>
                                    <p:set>
                                      <p:cBhvr>
                                        <p:cTn id="81" dur="1" fill="hold">
                                          <p:stCondLst>
                                            <p:cond delay="0"/>
                                          </p:stCondLst>
                                        </p:cTn>
                                        <p:tgtEl>
                                          <p:spTgt spid="16"/>
                                        </p:tgtEl>
                                        <p:attrNameLst>
                                          <p:attrName>style.visibility</p:attrName>
                                        </p:attrNameLst>
                                      </p:cBhvr>
                                      <p:to>
                                        <p:strVal val="visible"/>
                                      </p:to>
                                    </p:set>
                                    <p:anim calcmode="lin" valueType="num">
                                      <p:cBhvr>
                                        <p:cTn id="82" dur="500" fill="hold"/>
                                        <p:tgtEl>
                                          <p:spTgt spid="16"/>
                                        </p:tgtEl>
                                        <p:attrNameLst>
                                          <p:attrName>ppt_w</p:attrName>
                                        </p:attrNameLst>
                                      </p:cBhvr>
                                      <p:tavLst>
                                        <p:tav tm="0">
                                          <p:val>
                                            <p:fltVal val="0"/>
                                          </p:val>
                                        </p:tav>
                                        <p:tav tm="100000">
                                          <p:val>
                                            <p:strVal val="#ppt_w"/>
                                          </p:val>
                                        </p:tav>
                                      </p:tavLst>
                                    </p:anim>
                                    <p:anim calcmode="lin" valueType="num">
                                      <p:cBhvr>
                                        <p:cTn id="83" dur="500" fill="hold"/>
                                        <p:tgtEl>
                                          <p:spTgt spid="16"/>
                                        </p:tgtEl>
                                        <p:attrNameLst>
                                          <p:attrName>ppt_h</p:attrName>
                                        </p:attrNameLst>
                                      </p:cBhvr>
                                      <p:tavLst>
                                        <p:tav tm="0">
                                          <p:val>
                                            <p:fltVal val="0"/>
                                          </p:val>
                                        </p:tav>
                                        <p:tav tm="100000">
                                          <p:val>
                                            <p:strVal val="#ppt_h"/>
                                          </p:val>
                                        </p:tav>
                                      </p:tavLst>
                                    </p:anim>
                                    <p:animEffect transition="in" filter="fade">
                                      <p:cBhvr>
                                        <p:cTn id="84" dur="500"/>
                                        <p:tgtEl>
                                          <p:spTgt spid="16"/>
                                        </p:tgtEl>
                                      </p:cBhvr>
                                    </p:animEffect>
                                  </p:childTnLst>
                                </p:cTn>
                              </p:par>
                            </p:childTnLst>
                          </p:cTn>
                        </p:par>
                        <p:par>
                          <p:cTn id="85" fill="hold">
                            <p:stCondLst>
                              <p:cond delay="5500"/>
                            </p:stCondLst>
                            <p:childTnLst>
                              <p:par>
                                <p:cTn id="86" presetID="53" presetClass="entr" presetSubtype="16" fill="hold" grpId="0" nodeType="afterEffect">
                                  <p:stCondLst>
                                    <p:cond delay="0"/>
                                  </p:stCondLst>
                                  <p:childTnLst>
                                    <p:set>
                                      <p:cBhvr>
                                        <p:cTn id="87" dur="1" fill="hold">
                                          <p:stCondLst>
                                            <p:cond delay="0"/>
                                          </p:stCondLst>
                                        </p:cTn>
                                        <p:tgtEl>
                                          <p:spTgt spid="30"/>
                                        </p:tgtEl>
                                        <p:attrNameLst>
                                          <p:attrName>style.visibility</p:attrName>
                                        </p:attrNameLst>
                                      </p:cBhvr>
                                      <p:to>
                                        <p:strVal val="visible"/>
                                      </p:to>
                                    </p:set>
                                    <p:anim calcmode="lin" valueType="num">
                                      <p:cBhvr>
                                        <p:cTn id="88" dur="500" fill="hold"/>
                                        <p:tgtEl>
                                          <p:spTgt spid="30"/>
                                        </p:tgtEl>
                                        <p:attrNameLst>
                                          <p:attrName>ppt_w</p:attrName>
                                        </p:attrNameLst>
                                      </p:cBhvr>
                                      <p:tavLst>
                                        <p:tav tm="0">
                                          <p:val>
                                            <p:fltVal val="0"/>
                                          </p:val>
                                        </p:tav>
                                        <p:tav tm="100000">
                                          <p:val>
                                            <p:strVal val="#ppt_w"/>
                                          </p:val>
                                        </p:tav>
                                      </p:tavLst>
                                    </p:anim>
                                    <p:anim calcmode="lin" valueType="num">
                                      <p:cBhvr>
                                        <p:cTn id="89" dur="500" fill="hold"/>
                                        <p:tgtEl>
                                          <p:spTgt spid="30"/>
                                        </p:tgtEl>
                                        <p:attrNameLst>
                                          <p:attrName>ppt_h</p:attrName>
                                        </p:attrNameLst>
                                      </p:cBhvr>
                                      <p:tavLst>
                                        <p:tav tm="0">
                                          <p:val>
                                            <p:fltVal val="0"/>
                                          </p:val>
                                        </p:tav>
                                        <p:tav tm="100000">
                                          <p:val>
                                            <p:strVal val="#ppt_h"/>
                                          </p:val>
                                        </p:tav>
                                      </p:tavLst>
                                    </p:anim>
                                    <p:animEffect transition="in" filter="fade">
                                      <p:cBhvr>
                                        <p:cTn id="90" dur="500"/>
                                        <p:tgtEl>
                                          <p:spTgt spid="30"/>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31"/>
                                        </p:tgtEl>
                                        <p:attrNameLst>
                                          <p:attrName>style.visibility</p:attrName>
                                        </p:attrNameLst>
                                      </p:cBhvr>
                                      <p:to>
                                        <p:strVal val="visible"/>
                                      </p:to>
                                    </p:set>
                                    <p:anim calcmode="lin" valueType="num">
                                      <p:cBhvr>
                                        <p:cTn id="93" dur="500" fill="hold"/>
                                        <p:tgtEl>
                                          <p:spTgt spid="31"/>
                                        </p:tgtEl>
                                        <p:attrNameLst>
                                          <p:attrName>ppt_w</p:attrName>
                                        </p:attrNameLst>
                                      </p:cBhvr>
                                      <p:tavLst>
                                        <p:tav tm="0">
                                          <p:val>
                                            <p:fltVal val="0"/>
                                          </p:val>
                                        </p:tav>
                                        <p:tav tm="100000">
                                          <p:val>
                                            <p:strVal val="#ppt_w"/>
                                          </p:val>
                                        </p:tav>
                                      </p:tavLst>
                                    </p:anim>
                                    <p:anim calcmode="lin" valueType="num">
                                      <p:cBhvr>
                                        <p:cTn id="94" dur="500" fill="hold"/>
                                        <p:tgtEl>
                                          <p:spTgt spid="31"/>
                                        </p:tgtEl>
                                        <p:attrNameLst>
                                          <p:attrName>ppt_h</p:attrName>
                                        </p:attrNameLst>
                                      </p:cBhvr>
                                      <p:tavLst>
                                        <p:tav tm="0">
                                          <p:val>
                                            <p:fltVal val="0"/>
                                          </p:val>
                                        </p:tav>
                                        <p:tav tm="100000">
                                          <p:val>
                                            <p:strVal val="#ppt_h"/>
                                          </p:val>
                                        </p:tav>
                                      </p:tavLst>
                                    </p:anim>
                                    <p:animEffect transition="in" filter="fade">
                                      <p:cBhvr>
                                        <p:cTn id="95" dur="500"/>
                                        <p:tgtEl>
                                          <p:spTgt spid="31"/>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32"/>
                                        </p:tgtEl>
                                        <p:attrNameLst>
                                          <p:attrName>style.visibility</p:attrName>
                                        </p:attrNameLst>
                                      </p:cBhvr>
                                      <p:to>
                                        <p:strVal val="visible"/>
                                      </p:to>
                                    </p:set>
                                    <p:anim calcmode="lin" valueType="num">
                                      <p:cBhvr>
                                        <p:cTn id="98" dur="500" fill="hold"/>
                                        <p:tgtEl>
                                          <p:spTgt spid="32"/>
                                        </p:tgtEl>
                                        <p:attrNameLst>
                                          <p:attrName>ppt_w</p:attrName>
                                        </p:attrNameLst>
                                      </p:cBhvr>
                                      <p:tavLst>
                                        <p:tav tm="0">
                                          <p:val>
                                            <p:fltVal val="0"/>
                                          </p:val>
                                        </p:tav>
                                        <p:tav tm="100000">
                                          <p:val>
                                            <p:strVal val="#ppt_w"/>
                                          </p:val>
                                        </p:tav>
                                      </p:tavLst>
                                    </p:anim>
                                    <p:anim calcmode="lin" valueType="num">
                                      <p:cBhvr>
                                        <p:cTn id="99" dur="500" fill="hold"/>
                                        <p:tgtEl>
                                          <p:spTgt spid="32"/>
                                        </p:tgtEl>
                                        <p:attrNameLst>
                                          <p:attrName>ppt_h</p:attrName>
                                        </p:attrNameLst>
                                      </p:cBhvr>
                                      <p:tavLst>
                                        <p:tav tm="0">
                                          <p:val>
                                            <p:fltVal val="0"/>
                                          </p:val>
                                        </p:tav>
                                        <p:tav tm="100000">
                                          <p:val>
                                            <p:strVal val="#ppt_h"/>
                                          </p:val>
                                        </p:tav>
                                      </p:tavLst>
                                    </p:anim>
                                    <p:animEffect transition="in" filter="fade">
                                      <p:cBhvr>
                                        <p:cTn id="100" dur="500"/>
                                        <p:tgtEl>
                                          <p:spTgt spid="32"/>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39"/>
                                        </p:tgtEl>
                                        <p:attrNameLst>
                                          <p:attrName>style.visibility</p:attrName>
                                        </p:attrNameLst>
                                      </p:cBhvr>
                                      <p:to>
                                        <p:strVal val="visible"/>
                                      </p:to>
                                    </p:set>
                                    <p:anim calcmode="lin" valueType="num">
                                      <p:cBhvr>
                                        <p:cTn id="103" dur="500" fill="hold"/>
                                        <p:tgtEl>
                                          <p:spTgt spid="39"/>
                                        </p:tgtEl>
                                        <p:attrNameLst>
                                          <p:attrName>ppt_w</p:attrName>
                                        </p:attrNameLst>
                                      </p:cBhvr>
                                      <p:tavLst>
                                        <p:tav tm="0">
                                          <p:val>
                                            <p:fltVal val="0"/>
                                          </p:val>
                                        </p:tav>
                                        <p:tav tm="100000">
                                          <p:val>
                                            <p:strVal val="#ppt_w"/>
                                          </p:val>
                                        </p:tav>
                                      </p:tavLst>
                                    </p:anim>
                                    <p:anim calcmode="lin" valueType="num">
                                      <p:cBhvr>
                                        <p:cTn id="104" dur="500" fill="hold"/>
                                        <p:tgtEl>
                                          <p:spTgt spid="39"/>
                                        </p:tgtEl>
                                        <p:attrNameLst>
                                          <p:attrName>ppt_h</p:attrName>
                                        </p:attrNameLst>
                                      </p:cBhvr>
                                      <p:tavLst>
                                        <p:tav tm="0">
                                          <p:val>
                                            <p:fltVal val="0"/>
                                          </p:val>
                                        </p:tav>
                                        <p:tav tm="100000">
                                          <p:val>
                                            <p:strVal val="#ppt_h"/>
                                          </p:val>
                                        </p:tav>
                                      </p:tavLst>
                                    </p:anim>
                                    <p:animEffect transition="in" filter="fade">
                                      <p:cBhvr>
                                        <p:cTn id="105" dur="500"/>
                                        <p:tgtEl>
                                          <p:spTgt spid="39"/>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40"/>
                                        </p:tgtEl>
                                        <p:attrNameLst>
                                          <p:attrName>style.visibility</p:attrName>
                                        </p:attrNameLst>
                                      </p:cBhvr>
                                      <p:to>
                                        <p:strVal val="visible"/>
                                      </p:to>
                                    </p:set>
                                    <p:anim calcmode="lin" valueType="num">
                                      <p:cBhvr>
                                        <p:cTn id="108" dur="500" fill="hold"/>
                                        <p:tgtEl>
                                          <p:spTgt spid="40"/>
                                        </p:tgtEl>
                                        <p:attrNameLst>
                                          <p:attrName>ppt_w</p:attrName>
                                        </p:attrNameLst>
                                      </p:cBhvr>
                                      <p:tavLst>
                                        <p:tav tm="0">
                                          <p:val>
                                            <p:fltVal val="0"/>
                                          </p:val>
                                        </p:tav>
                                        <p:tav tm="100000">
                                          <p:val>
                                            <p:strVal val="#ppt_w"/>
                                          </p:val>
                                        </p:tav>
                                      </p:tavLst>
                                    </p:anim>
                                    <p:anim calcmode="lin" valueType="num">
                                      <p:cBhvr>
                                        <p:cTn id="109" dur="500" fill="hold"/>
                                        <p:tgtEl>
                                          <p:spTgt spid="40"/>
                                        </p:tgtEl>
                                        <p:attrNameLst>
                                          <p:attrName>ppt_h</p:attrName>
                                        </p:attrNameLst>
                                      </p:cBhvr>
                                      <p:tavLst>
                                        <p:tav tm="0">
                                          <p:val>
                                            <p:fltVal val="0"/>
                                          </p:val>
                                        </p:tav>
                                        <p:tav tm="100000">
                                          <p:val>
                                            <p:strVal val="#ppt_h"/>
                                          </p:val>
                                        </p:tav>
                                      </p:tavLst>
                                    </p:anim>
                                    <p:animEffect transition="in" filter="fade">
                                      <p:cBhvr>
                                        <p:cTn id="110" dur="500"/>
                                        <p:tgtEl>
                                          <p:spTgt spid="40"/>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41"/>
                                        </p:tgtEl>
                                        <p:attrNameLst>
                                          <p:attrName>style.visibility</p:attrName>
                                        </p:attrNameLst>
                                      </p:cBhvr>
                                      <p:to>
                                        <p:strVal val="visible"/>
                                      </p:to>
                                    </p:set>
                                    <p:anim calcmode="lin" valueType="num">
                                      <p:cBhvr>
                                        <p:cTn id="113" dur="500" fill="hold"/>
                                        <p:tgtEl>
                                          <p:spTgt spid="41"/>
                                        </p:tgtEl>
                                        <p:attrNameLst>
                                          <p:attrName>ppt_w</p:attrName>
                                        </p:attrNameLst>
                                      </p:cBhvr>
                                      <p:tavLst>
                                        <p:tav tm="0">
                                          <p:val>
                                            <p:fltVal val="0"/>
                                          </p:val>
                                        </p:tav>
                                        <p:tav tm="100000">
                                          <p:val>
                                            <p:strVal val="#ppt_w"/>
                                          </p:val>
                                        </p:tav>
                                      </p:tavLst>
                                    </p:anim>
                                    <p:anim calcmode="lin" valueType="num">
                                      <p:cBhvr>
                                        <p:cTn id="114" dur="500" fill="hold"/>
                                        <p:tgtEl>
                                          <p:spTgt spid="41"/>
                                        </p:tgtEl>
                                        <p:attrNameLst>
                                          <p:attrName>ppt_h</p:attrName>
                                        </p:attrNameLst>
                                      </p:cBhvr>
                                      <p:tavLst>
                                        <p:tav tm="0">
                                          <p:val>
                                            <p:fltVal val="0"/>
                                          </p:val>
                                        </p:tav>
                                        <p:tav tm="100000">
                                          <p:val>
                                            <p:strVal val="#ppt_h"/>
                                          </p:val>
                                        </p:tav>
                                      </p:tavLst>
                                    </p:anim>
                                    <p:animEffect transition="in" filter="fade">
                                      <p:cBhvr>
                                        <p:cTn id="115" dur="500"/>
                                        <p:tgtEl>
                                          <p:spTgt spid="41"/>
                                        </p:tgtEl>
                                      </p:cBhvr>
                                    </p:animEffect>
                                  </p:childTnLst>
                                </p:cTn>
                              </p:par>
                            </p:childTnLst>
                          </p:cTn>
                        </p:par>
                        <p:par>
                          <p:cTn id="116" fill="hold">
                            <p:stCondLst>
                              <p:cond delay="6000"/>
                            </p:stCondLst>
                            <p:childTnLst>
                              <p:par>
                                <p:cTn id="117" presetID="10" presetClass="entr" presetSubtype="0" fill="hold" grpId="0" nodeType="afterEffect">
                                  <p:stCondLst>
                                    <p:cond delay="0"/>
                                  </p:stCondLst>
                                  <p:childTnLst>
                                    <p:set>
                                      <p:cBhvr>
                                        <p:cTn id="118" dur="1" fill="hold">
                                          <p:stCondLst>
                                            <p:cond delay="0"/>
                                          </p:stCondLst>
                                        </p:cTn>
                                        <p:tgtEl>
                                          <p:spTgt spid="33"/>
                                        </p:tgtEl>
                                        <p:attrNameLst>
                                          <p:attrName>style.visibility</p:attrName>
                                        </p:attrNameLst>
                                      </p:cBhvr>
                                      <p:to>
                                        <p:strVal val="visible"/>
                                      </p:to>
                                    </p:set>
                                    <p:animEffect transition="in" filter="fade">
                                      <p:cBhvr>
                                        <p:cTn id="119" dur="500"/>
                                        <p:tgtEl>
                                          <p:spTgt spid="33"/>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34"/>
                                        </p:tgtEl>
                                        <p:attrNameLst>
                                          <p:attrName>style.visibility</p:attrName>
                                        </p:attrNameLst>
                                      </p:cBhvr>
                                      <p:to>
                                        <p:strVal val="visible"/>
                                      </p:to>
                                    </p:set>
                                    <p:animEffect transition="in" filter="fade">
                                      <p:cBhvr>
                                        <p:cTn id="122" dur="500"/>
                                        <p:tgtEl>
                                          <p:spTgt spid="34"/>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35"/>
                                        </p:tgtEl>
                                        <p:attrNameLst>
                                          <p:attrName>style.visibility</p:attrName>
                                        </p:attrNameLst>
                                      </p:cBhvr>
                                      <p:to>
                                        <p:strVal val="visible"/>
                                      </p:to>
                                    </p:set>
                                    <p:animEffect transition="in" filter="fade">
                                      <p:cBhvr>
                                        <p:cTn id="125" dur="500"/>
                                        <p:tgtEl>
                                          <p:spTgt spid="35"/>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36"/>
                                        </p:tgtEl>
                                        <p:attrNameLst>
                                          <p:attrName>style.visibility</p:attrName>
                                        </p:attrNameLst>
                                      </p:cBhvr>
                                      <p:to>
                                        <p:strVal val="visible"/>
                                      </p:to>
                                    </p:set>
                                    <p:animEffect transition="in" filter="fade">
                                      <p:cBhvr>
                                        <p:cTn id="128" dur="500"/>
                                        <p:tgtEl>
                                          <p:spTgt spid="36"/>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37"/>
                                        </p:tgtEl>
                                        <p:attrNameLst>
                                          <p:attrName>style.visibility</p:attrName>
                                        </p:attrNameLst>
                                      </p:cBhvr>
                                      <p:to>
                                        <p:strVal val="visible"/>
                                      </p:to>
                                    </p:set>
                                    <p:animEffect transition="in" filter="fade">
                                      <p:cBhvr>
                                        <p:cTn id="131" dur="500"/>
                                        <p:tgtEl>
                                          <p:spTgt spid="37"/>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38"/>
                                        </p:tgtEl>
                                        <p:attrNameLst>
                                          <p:attrName>style.visibility</p:attrName>
                                        </p:attrNameLst>
                                      </p:cBhvr>
                                      <p:to>
                                        <p:strVal val="visible"/>
                                      </p:to>
                                    </p:set>
                                    <p:animEffect transition="in" filter="fade">
                                      <p:cBhvr>
                                        <p:cTn id="134" dur="500"/>
                                        <p:tgtEl>
                                          <p:spTgt spid="38"/>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42"/>
                                        </p:tgtEl>
                                        <p:attrNameLst>
                                          <p:attrName>style.visibility</p:attrName>
                                        </p:attrNameLst>
                                      </p:cBhvr>
                                      <p:to>
                                        <p:strVal val="visible"/>
                                      </p:to>
                                    </p:set>
                                    <p:animEffect transition="in" filter="fade">
                                      <p:cBhvr>
                                        <p:cTn id="137" dur="500"/>
                                        <p:tgtEl>
                                          <p:spTgt spid="42"/>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43"/>
                                        </p:tgtEl>
                                        <p:attrNameLst>
                                          <p:attrName>style.visibility</p:attrName>
                                        </p:attrNameLst>
                                      </p:cBhvr>
                                      <p:to>
                                        <p:strVal val="visible"/>
                                      </p:to>
                                    </p:set>
                                    <p:animEffect transition="in" filter="fade">
                                      <p:cBhvr>
                                        <p:cTn id="140" dur="500"/>
                                        <p:tgtEl>
                                          <p:spTgt spid="43"/>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44"/>
                                        </p:tgtEl>
                                        <p:attrNameLst>
                                          <p:attrName>style.visibility</p:attrName>
                                        </p:attrNameLst>
                                      </p:cBhvr>
                                      <p:to>
                                        <p:strVal val="visible"/>
                                      </p:to>
                                    </p:set>
                                    <p:animEffect transition="in" filter="fade">
                                      <p:cBhvr>
                                        <p:cTn id="143" dur="500"/>
                                        <p:tgtEl>
                                          <p:spTgt spid="44"/>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45"/>
                                        </p:tgtEl>
                                        <p:attrNameLst>
                                          <p:attrName>style.visibility</p:attrName>
                                        </p:attrNameLst>
                                      </p:cBhvr>
                                      <p:to>
                                        <p:strVal val="visible"/>
                                      </p:to>
                                    </p:set>
                                    <p:animEffect transition="in" filter="fade">
                                      <p:cBhvr>
                                        <p:cTn id="146" dur="500"/>
                                        <p:tgtEl>
                                          <p:spTgt spid="45"/>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46"/>
                                        </p:tgtEl>
                                        <p:attrNameLst>
                                          <p:attrName>style.visibility</p:attrName>
                                        </p:attrNameLst>
                                      </p:cBhvr>
                                      <p:to>
                                        <p:strVal val="visible"/>
                                      </p:to>
                                    </p:set>
                                    <p:animEffect transition="in" filter="fade">
                                      <p:cBhvr>
                                        <p:cTn id="149" dur="500"/>
                                        <p:tgtEl>
                                          <p:spTgt spid="46"/>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47"/>
                                        </p:tgtEl>
                                        <p:attrNameLst>
                                          <p:attrName>style.visibility</p:attrName>
                                        </p:attrNameLst>
                                      </p:cBhvr>
                                      <p:to>
                                        <p:strVal val="visible"/>
                                      </p:to>
                                    </p:set>
                                    <p:animEffect transition="in" filter="fade">
                                      <p:cBhvr>
                                        <p:cTn id="15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P spid="19" grpId="0" animBg="1"/>
      <p:bldP spid="30" grpId="0" animBg="1"/>
      <p:bldP spid="31" grpId="0" animBg="1"/>
      <p:bldP spid="32" grpId="0" animBg="1"/>
      <p:bldP spid="33" grpId="0"/>
      <p:bldP spid="34" grpId="0"/>
      <p:bldP spid="35" grpId="0"/>
      <p:bldP spid="36" grpId="0"/>
      <p:bldP spid="37" grpId="0"/>
      <p:bldP spid="38" grpId="0"/>
      <p:bldP spid="39" grpId="0" animBg="1"/>
      <p:bldP spid="40" grpId="0" animBg="1"/>
      <p:bldP spid="41" grpId="0" animBg="1"/>
      <p:bldP spid="42" grpId="0"/>
      <p:bldP spid="43" grpId="0"/>
      <p:bldP spid="44" grpId="0"/>
      <p:bldP spid="45" grpId="0"/>
      <p:bldP spid="46" grpId="0"/>
      <p:bldP spid="4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D17CC552-E4AD-4497-A700-567D1C3089A5}"/>
              </a:ext>
            </a:extLst>
          </p:cNvPr>
          <p:cNvPicPr>
            <a:picLocks noChangeAspect="1"/>
          </p:cNvPicPr>
          <p:nvPr/>
        </p:nvPicPr>
        <p:blipFill rotWithShape="1">
          <a:blip r:embed="rId3">
            <a:extLst>
              <a:ext uri="{28A0092B-C50C-407E-A947-70E740481C1C}">
                <a14:useLocalDpi xmlns:a14="http://schemas.microsoft.com/office/drawing/2010/main" val="0"/>
              </a:ext>
            </a:extLst>
          </a:blip>
          <a:srcRect l="19576" t="8117" r="72623" b="81761"/>
          <a:stretch/>
        </p:blipFill>
        <p:spPr>
          <a:xfrm rot="9671599">
            <a:off x="8241979" y="221941"/>
            <a:ext cx="958362" cy="817685"/>
          </a:xfrm>
          <a:prstGeom prst="rect">
            <a:avLst/>
          </a:prstGeom>
        </p:spPr>
      </p:pic>
      <p:pic>
        <p:nvPicPr>
          <p:cNvPr id="5" name="图片 4">
            <a:extLst>
              <a:ext uri="{FF2B5EF4-FFF2-40B4-BE49-F238E27FC236}">
                <a16:creationId xmlns:a16="http://schemas.microsoft.com/office/drawing/2014/main" xmlns="" id="{CF79C008-DCFC-4CE8-A206-D73BE429D18D}"/>
              </a:ext>
            </a:extLst>
          </p:cNvPr>
          <p:cNvPicPr>
            <a:picLocks noChangeAspect="1"/>
          </p:cNvPicPr>
          <p:nvPr/>
        </p:nvPicPr>
        <p:blipFill rotWithShape="1">
          <a:blip r:embed="rId3">
            <a:extLst>
              <a:ext uri="{28A0092B-C50C-407E-A947-70E740481C1C}">
                <a14:useLocalDpi xmlns:a14="http://schemas.microsoft.com/office/drawing/2010/main" val="0"/>
              </a:ext>
            </a:extLst>
          </a:blip>
          <a:srcRect l="5562" t="27983" r="85636" b="59285"/>
          <a:stretch/>
        </p:blipFill>
        <p:spPr>
          <a:xfrm>
            <a:off x="6555420" y="4753867"/>
            <a:ext cx="1081454" cy="1028578"/>
          </a:xfrm>
          <a:prstGeom prst="rect">
            <a:avLst/>
          </a:prstGeom>
        </p:spPr>
      </p:pic>
      <p:sp>
        <p:nvSpPr>
          <p:cNvPr id="6" name="矩形 5">
            <a:extLst>
              <a:ext uri="{FF2B5EF4-FFF2-40B4-BE49-F238E27FC236}">
                <a16:creationId xmlns:a16="http://schemas.microsoft.com/office/drawing/2014/main" xmlns="" id="{87FAD8EB-EF9F-4AD4-A3AA-2714E7B1EF8B}"/>
              </a:ext>
            </a:extLst>
          </p:cNvPr>
          <p:cNvSpPr/>
          <p:nvPr/>
        </p:nvSpPr>
        <p:spPr>
          <a:xfrm>
            <a:off x="923277" y="878890"/>
            <a:ext cx="10306974" cy="5175681"/>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a:extLst>
              <a:ext uri="{FF2B5EF4-FFF2-40B4-BE49-F238E27FC236}">
                <a16:creationId xmlns:a16="http://schemas.microsoft.com/office/drawing/2014/main" xmlns="" id="{0D9357F4-A9D9-4700-A612-2F0D831A9A82}"/>
              </a:ext>
            </a:extLst>
          </p:cNvPr>
          <p:cNvPicPr>
            <a:picLocks noChangeAspect="1"/>
          </p:cNvPicPr>
          <p:nvPr/>
        </p:nvPicPr>
        <p:blipFill>
          <a:blip r:embed="rId4"/>
          <a:stretch>
            <a:fillRect/>
          </a:stretch>
        </p:blipFill>
        <p:spPr>
          <a:xfrm rot="3546099">
            <a:off x="11010044" y="881534"/>
            <a:ext cx="455371" cy="385504"/>
          </a:xfrm>
          <a:prstGeom prst="rect">
            <a:avLst/>
          </a:prstGeom>
        </p:spPr>
      </p:pic>
      <p:pic>
        <p:nvPicPr>
          <p:cNvPr id="8" name="图片 7">
            <a:extLst>
              <a:ext uri="{FF2B5EF4-FFF2-40B4-BE49-F238E27FC236}">
                <a16:creationId xmlns:a16="http://schemas.microsoft.com/office/drawing/2014/main" xmlns="" id="{391802E8-9CF5-414A-92CC-7A182684E50D}"/>
              </a:ext>
            </a:extLst>
          </p:cNvPr>
          <p:cNvPicPr>
            <a:picLocks noChangeAspect="1"/>
          </p:cNvPicPr>
          <p:nvPr/>
        </p:nvPicPr>
        <p:blipFill>
          <a:blip r:embed="rId4"/>
          <a:stretch>
            <a:fillRect/>
          </a:stretch>
        </p:blipFill>
        <p:spPr>
          <a:xfrm rot="14028971">
            <a:off x="872654" y="5891896"/>
            <a:ext cx="455371" cy="385504"/>
          </a:xfrm>
          <a:prstGeom prst="rect">
            <a:avLst/>
          </a:prstGeom>
        </p:spPr>
      </p:pic>
      <p:pic>
        <p:nvPicPr>
          <p:cNvPr id="9" name="图片 8">
            <a:extLst>
              <a:ext uri="{FF2B5EF4-FFF2-40B4-BE49-F238E27FC236}">
                <a16:creationId xmlns:a16="http://schemas.microsoft.com/office/drawing/2014/main" xmlns="" id="{7025C3CC-9089-4C28-86B2-BAEECAA5D3E3}"/>
              </a:ext>
            </a:extLst>
          </p:cNvPr>
          <p:cNvPicPr>
            <a:picLocks noChangeAspect="1"/>
          </p:cNvPicPr>
          <p:nvPr/>
        </p:nvPicPr>
        <p:blipFill>
          <a:blip r:embed="rId4"/>
          <a:stretch>
            <a:fillRect/>
          </a:stretch>
        </p:blipFill>
        <p:spPr>
          <a:xfrm rot="20217990">
            <a:off x="867610" y="818228"/>
            <a:ext cx="455371" cy="385504"/>
          </a:xfrm>
          <a:prstGeom prst="rect">
            <a:avLst/>
          </a:prstGeom>
        </p:spPr>
      </p:pic>
      <p:pic>
        <p:nvPicPr>
          <p:cNvPr id="10" name="图片 9">
            <a:extLst>
              <a:ext uri="{FF2B5EF4-FFF2-40B4-BE49-F238E27FC236}">
                <a16:creationId xmlns:a16="http://schemas.microsoft.com/office/drawing/2014/main" xmlns="" id="{B91E5573-2AD8-4F19-82CD-4DA028FAACF9}"/>
              </a:ext>
            </a:extLst>
          </p:cNvPr>
          <p:cNvPicPr>
            <a:picLocks noChangeAspect="1"/>
          </p:cNvPicPr>
          <p:nvPr/>
        </p:nvPicPr>
        <p:blipFill>
          <a:blip r:embed="rId4"/>
          <a:stretch>
            <a:fillRect/>
          </a:stretch>
        </p:blipFill>
        <p:spPr>
          <a:xfrm rot="8512989">
            <a:off x="11017724" y="5932839"/>
            <a:ext cx="455371" cy="385504"/>
          </a:xfrm>
          <a:prstGeom prst="rect">
            <a:avLst/>
          </a:prstGeom>
        </p:spPr>
      </p:pic>
      <p:grpSp>
        <p:nvGrpSpPr>
          <p:cNvPr id="11" name="Group 337">
            <a:extLst>
              <a:ext uri="{FF2B5EF4-FFF2-40B4-BE49-F238E27FC236}">
                <a16:creationId xmlns:a16="http://schemas.microsoft.com/office/drawing/2014/main" xmlns="" id="{F39F5A6A-EF6A-41F5-A559-6A53C80BF609}"/>
              </a:ext>
            </a:extLst>
          </p:cNvPr>
          <p:cNvGrpSpPr/>
          <p:nvPr/>
        </p:nvGrpSpPr>
        <p:grpSpPr>
          <a:xfrm>
            <a:off x="2374088" y="2435960"/>
            <a:ext cx="1647323" cy="1077093"/>
            <a:chOff x="1" y="0"/>
            <a:chExt cx="4392858" cy="2872248"/>
          </a:xfrm>
        </p:grpSpPr>
        <p:sp>
          <p:nvSpPr>
            <p:cNvPr id="12" name="Shape 333">
              <a:extLst>
                <a:ext uri="{FF2B5EF4-FFF2-40B4-BE49-F238E27FC236}">
                  <a16:creationId xmlns:a16="http://schemas.microsoft.com/office/drawing/2014/main" xmlns="" id="{A4DD8C3A-B9BE-48DA-BE8A-D87D310BBA61}"/>
                </a:ext>
              </a:extLst>
            </p:cNvPr>
            <p:cNvSpPr/>
            <p:nvPr/>
          </p:nvSpPr>
          <p:spPr>
            <a:xfrm>
              <a:off x="1" y="0"/>
              <a:ext cx="4392858"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rgbClr val="FFB905"/>
            </a:solidFill>
            <a:ln w="12700" cap="flat">
              <a:noFill/>
              <a:miter lim="400000"/>
            </a:ln>
            <a:effectLst/>
          </p:spPr>
          <p:txBody>
            <a:bodyPr wrap="square" lIns="0" tIns="0" rIns="0" bIns="0" numCol="1" anchor="ctr">
              <a:noAutofit/>
            </a:bodyPr>
            <a:lstStyle/>
            <a:p>
              <a:pPr lvl="0">
                <a:defRPr sz="11200"/>
              </a:pPr>
              <a:endParaRPr sz="1200" dirty="0">
                <a:solidFill>
                  <a:schemeClr val="bg1"/>
                </a:solidFill>
                <a:latin typeface="Arial" panose="020B0604020202020204" pitchFamily="34" charset="0"/>
                <a:cs typeface="Arial" panose="020B0604020202020204" pitchFamily="34" charset="0"/>
              </a:endParaRPr>
            </a:p>
          </p:txBody>
        </p:sp>
        <p:sp>
          <p:nvSpPr>
            <p:cNvPr id="13" name="Shape 335">
              <a:extLst>
                <a:ext uri="{FF2B5EF4-FFF2-40B4-BE49-F238E27FC236}">
                  <a16:creationId xmlns:a16="http://schemas.microsoft.com/office/drawing/2014/main" xmlns="" id="{29D18B7A-731E-4958-8C39-DD1299D39D8B}"/>
                </a:ext>
              </a:extLst>
            </p:cNvPr>
            <p:cNvSpPr/>
            <p:nvPr/>
          </p:nvSpPr>
          <p:spPr>
            <a:xfrm>
              <a:off x="1288917" y="1207643"/>
              <a:ext cx="2462211" cy="492443"/>
            </a:xfrm>
            <a:prstGeom prst="rect">
              <a:avLst/>
            </a:prstGeom>
            <a:noFill/>
            <a:ln w="12700" cap="flat">
              <a:noFill/>
              <a:miter lim="400000"/>
            </a:ln>
            <a:effectLst/>
          </p:spPr>
          <p:txBody>
            <a:bodyPr wrap="none" lIns="0" tIns="0" rIns="0" bIns="0" numCol="1" anchor="ctr">
              <a:sp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cs typeface="Lato Regular"/>
                </a:rPr>
                <a:t>输入文本内容</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14" name="Group 342">
            <a:extLst>
              <a:ext uri="{FF2B5EF4-FFF2-40B4-BE49-F238E27FC236}">
                <a16:creationId xmlns:a16="http://schemas.microsoft.com/office/drawing/2014/main" xmlns="" id="{69FA08A9-99DF-4787-9D0C-FAAF82D5EFCF}"/>
              </a:ext>
            </a:extLst>
          </p:cNvPr>
          <p:cNvGrpSpPr/>
          <p:nvPr/>
        </p:nvGrpSpPr>
        <p:grpSpPr>
          <a:xfrm>
            <a:off x="3808822" y="2435960"/>
            <a:ext cx="1647323" cy="1077093"/>
            <a:chOff x="0" y="0"/>
            <a:chExt cx="4392859" cy="2872248"/>
          </a:xfrm>
          <a:solidFill>
            <a:srgbClr val="D9B692"/>
          </a:solidFill>
        </p:grpSpPr>
        <p:sp>
          <p:nvSpPr>
            <p:cNvPr id="15" name="Shape 338">
              <a:extLst>
                <a:ext uri="{FF2B5EF4-FFF2-40B4-BE49-F238E27FC236}">
                  <a16:creationId xmlns:a16="http://schemas.microsoft.com/office/drawing/2014/main" xmlns="" id="{0CAFDF2D-5B91-429F-8A2C-6F38A8FDD785}"/>
                </a:ext>
              </a:extLst>
            </p:cNvPr>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rgbClr val="71BFEC"/>
            </a:solidFill>
            <a:ln w="12700" cap="flat">
              <a:noFill/>
              <a:miter lim="400000"/>
            </a:ln>
            <a:effectLst/>
          </p:spPr>
          <p:txBody>
            <a:bodyPr wrap="square" lIns="0" tIns="0" rIns="0" bIns="0" numCol="1" anchor="ctr">
              <a:noAutofit/>
            </a:bodyPr>
            <a:lstStyle/>
            <a:p>
              <a:pPr lvl="0">
                <a:defRPr sz="11200"/>
              </a:pPr>
              <a:endParaRPr sz="1200">
                <a:latin typeface="Arial" panose="020B0604020202020204" pitchFamily="34" charset="0"/>
                <a:cs typeface="Arial" panose="020B0604020202020204" pitchFamily="34" charset="0"/>
              </a:endParaRPr>
            </a:p>
          </p:txBody>
        </p:sp>
        <p:sp>
          <p:nvSpPr>
            <p:cNvPr id="16" name="Shape 340">
              <a:extLst>
                <a:ext uri="{FF2B5EF4-FFF2-40B4-BE49-F238E27FC236}">
                  <a16:creationId xmlns:a16="http://schemas.microsoft.com/office/drawing/2014/main" xmlns="" id="{23433AFA-5F5C-41B3-B860-C9D91C69D1D3}"/>
                </a:ext>
              </a:extLst>
            </p:cNvPr>
            <p:cNvSpPr/>
            <p:nvPr/>
          </p:nvSpPr>
          <p:spPr>
            <a:xfrm>
              <a:off x="1194479" y="1289712"/>
              <a:ext cx="2852436" cy="431800"/>
            </a:xfrm>
            <a:prstGeom prst="rect">
              <a:avLst/>
            </a:prstGeom>
            <a:noFill/>
            <a:ln w="12700" cap="flat">
              <a:noFill/>
              <a:miter lim="400000"/>
            </a:ln>
            <a:effec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cs typeface="Lato Regular"/>
                </a:rPr>
                <a:t>输入文本内容</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17" name="Group 347">
            <a:extLst>
              <a:ext uri="{FF2B5EF4-FFF2-40B4-BE49-F238E27FC236}">
                <a16:creationId xmlns:a16="http://schemas.microsoft.com/office/drawing/2014/main" xmlns="" id="{6DEF8E39-DB52-4EB7-B394-1067B94D3034}"/>
              </a:ext>
            </a:extLst>
          </p:cNvPr>
          <p:cNvGrpSpPr/>
          <p:nvPr/>
        </p:nvGrpSpPr>
        <p:grpSpPr>
          <a:xfrm>
            <a:off x="5279003" y="2435960"/>
            <a:ext cx="1647323" cy="1077093"/>
            <a:chOff x="0" y="0"/>
            <a:chExt cx="4392859" cy="2872248"/>
          </a:xfrm>
        </p:grpSpPr>
        <p:sp>
          <p:nvSpPr>
            <p:cNvPr id="18" name="Shape 343">
              <a:extLst>
                <a:ext uri="{FF2B5EF4-FFF2-40B4-BE49-F238E27FC236}">
                  <a16:creationId xmlns:a16="http://schemas.microsoft.com/office/drawing/2014/main" xmlns="" id="{DA44486B-DA4F-4651-B3F0-8BAD45B985E8}"/>
                </a:ext>
              </a:extLst>
            </p:cNvPr>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rgbClr val="FFB905"/>
            </a:solidFill>
            <a:ln w="12700" cap="flat">
              <a:noFill/>
              <a:miter lim="400000"/>
            </a:ln>
            <a:effectLst/>
          </p:spPr>
          <p:txBody>
            <a:bodyPr wrap="square" lIns="0" tIns="0" rIns="0" bIns="0" numCol="1" anchor="ctr">
              <a:noAutofit/>
            </a:bodyPr>
            <a:lstStyle/>
            <a:p>
              <a:pPr lvl="0">
                <a:defRPr sz="11200"/>
              </a:pPr>
              <a:endParaRPr sz="1200" dirty="0">
                <a:solidFill>
                  <a:schemeClr val="bg1"/>
                </a:solidFill>
                <a:latin typeface="Arial" panose="020B0604020202020204" pitchFamily="34" charset="0"/>
                <a:cs typeface="Arial" panose="020B0604020202020204" pitchFamily="34" charset="0"/>
              </a:endParaRPr>
            </a:p>
          </p:txBody>
        </p:sp>
        <p:sp>
          <p:nvSpPr>
            <p:cNvPr id="19" name="Shape 345">
              <a:extLst>
                <a:ext uri="{FF2B5EF4-FFF2-40B4-BE49-F238E27FC236}">
                  <a16:creationId xmlns:a16="http://schemas.microsoft.com/office/drawing/2014/main" xmlns="" id="{6BD35CA4-A0B9-460A-8F5B-F14898E1546D}"/>
                </a:ext>
              </a:extLst>
            </p:cNvPr>
            <p:cNvSpPr/>
            <p:nvPr/>
          </p:nvSpPr>
          <p:spPr>
            <a:xfrm>
              <a:off x="1086541" y="1289712"/>
              <a:ext cx="2972476" cy="431800"/>
            </a:xfrm>
            <a:prstGeom prst="rect">
              <a:avLst/>
            </a:prstGeom>
            <a:noFill/>
            <a:ln w="12700" cap="flat">
              <a:noFill/>
              <a:miter lim="400000"/>
            </a:ln>
            <a:effec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cs typeface="Lato Regular"/>
                </a:rPr>
                <a:t>输入文本内容</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20" name="Group 352">
            <a:extLst>
              <a:ext uri="{FF2B5EF4-FFF2-40B4-BE49-F238E27FC236}">
                <a16:creationId xmlns:a16="http://schemas.microsoft.com/office/drawing/2014/main" xmlns="" id="{3059BC7A-9B3D-4567-8934-DBD4555287B8}"/>
              </a:ext>
            </a:extLst>
          </p:cNvPr>
          <p:cNvGrpSpPr/>
          <p:nvPr/>
        </p:nvGrpSpPr>
        <p:grpSpPr>
          <a:xfrm>
            <a:off x="6737073" y="2435960"/>
            <a:ext cx="1647322" cy="1077093"/>
            <a:chOff x="0" y="0"/>
            <a:chExt cx="4392859" cy="2872248"/>
          </a:xfrm>
        </p:grpSpPr>
        <p:sp>
          <p:nvSpPr>
            <p:cNvPr id="21" name="Shape 348">
              <a:extLst>
                <a:ext uri="{FF2B5EF4-FFF2-40B4-BE49-F238E27FC236}">
                  <a16:creationId xmlns:a16="http://schemas.microsoft.com/office/drawing/2014/main" xmlns="" id="{E12228AE-93E8-4102-AD5A-FFFFECD698A3}"/>
                </a:ext>
              </a:extLst>
            </p:cNvPr>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rgbClr val="71BFEC"/>
            </a:solidFill>
            <a:ln w="12700" cap="flat">
              <a:noFill/>
              <a:miter lim="400000"/>
            </a:ln>
            <a:effectLst/>
          </p:spPr>
          <p:txBody>
            <a:bodyPr wrap="square" lIns="0" tIns="0" rIns="0" bIns="0" numCol="1" anchor="ctr">
              <a:noAutofit/>
            </a:bodyPr>
            <a:lstStyle/>
            <a:p>
              <a:pPr lvl="0">
                <a:defRPr sz="11200"/>
              </a:pPr>
              <a:endParaRPr sz="1200">
                <a:latin typeface="Arial" panose="020B0604020202020204" pitchFamily="34" charset="0"/>
                <a:cs typeface="Arial" panose="020B0604020202020204" pitchFamily="34" charset="0"/>
              </a:endParaRPr>
            </a:p>
          </p:txBody>
        </p:sp>
        <p:sp>
          <p:nvSpPr>
            <p:cNvPr id="22" name="Shape 350">
              <a:extLst>
                <a:ext uri="{FF2B5EF4-FFF2-40B4-BE49-F238E27FC236}">
                  <a16:creationId xmlns:a16="http://schemas.microsoft.com/office/drawing/2014/main" xmlns="" id="{358E6E2B-5E0B-4EFD-B59B-1476AE479840}"/>
                </a:ext>
              </a:extLst>
            </p:cNvPr>
            <p:cNvSpPr/>
            <p:nvPr/>
          </p:nvSpPr>
          <p:spPr>
            <a:xfrm>
              <a:off x="1186403" y="1289712"/>
              <a:ext cx="2924718" cy="431800"/>
            </a:xfrm>
            <a:prstGeom prst="rect">
              <a:avLst/>
            </a:prstGeom>
            <a:noFill/>
            <a:ln w="12700" cap="flat">
              <a:noFill/>
              <a:miter lim="400000"/>
            </a:ln>
            <a:effec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cs typeface="Lato Regular"/>
                </a:rPr>
                <a:t>输入文本内容</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23" name="Group 357">
            <a:extLst>
              <a:ext uri="{FF2B5EF4-FFF2-40B4-BE49-F238E27FC236}">
                <a16:creationId xmlns:a16="http://schemas.microsoft.com/office/drawing/2014/main" xmlns="" id="{DFEA88FD-4534-473B-B6F2-633E235A479D}"/>
              </a:ext>
            </a:extLst>
          </p:cNvPr>
          <p:cNvGrpSpPr/>
          <p:nvPr/>
        </p:nvGrpSpPr>
        <p:grpSpPr>
          <a:xfrm>
            <a:off x="8215598" y="2435960"/>
            <a:ext cx="1647322" cy="1077093"/>
            <a:chOff x="0" y="0"/>
            <a:chExt cx="4392859" cy="2872248"/>
          </a:xfrm>
        </p:grpSpPr>
        <p:sp>
          <p:nvSpPr>
            <p:cNvPr id="24" name="Shape 353">
              <a:extLst>
                <a:ext uri="{FF2B5EF4-FFF2-40B4-BE49-F238E27FC236}">
                  <a16:creationId xmlns:a16="http://schemas.microsoft.com/office/drawing/2014/main" xmlns="" id="{825EF6D8-925A-4D6D-A8A4-57C92510EBE8}"/>
                </a:ext>
              </a:extLst>
            </p:cNvPr>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rgbClr val="FFB905"/>
            </a:solidFill>
            <a:ln w="12700" cap="flat">
              <a:noFill/>
              <a:miter lim="400000"/>
            </a:ln>
            <a:effectLst/>
          </p:spPr>
          <p:txBody>
            <a:bodyPr wrap="square" lIns="0" tIns="0" rIns="0" bIns="0" numCol="1" anchor="ctr">
              <a:noAutofit/>
            </a:bodyPr>
            <a:lstStyle/>
            <a:p>
              <a:pPr lvl="0">
                <a:defRPr sz="11200"/>
              </a:pPr>
              <a:endParaRPr sz="1200" dirty="0">
                <a:solidFill>
                  <a:schemeClr val="bg1"/>
                </a:solidFill>
                <a:latin typeface="Arial" panose="020B0604020202020204" pitchFamily="34" charset="0"/>
                <a:cs typeface="Arial" panose="020B0604020202020204" pitchFamily="34" charset="0"/>
              </a:endParaRPr>
            </a:p>
          </p:txBody>
        </p:sp>
        <p:sp>
          <p:nvSpPr>
            <p:cNvPr id="25" name="Shape 355">
              <a:extLst>
                <a:ext uri="{FF2B5EF4-FFF2-40B4-BE49-F238E27FC236}">
                  <a16:creationId xmlns:a16="http://schemas.microsoft.com/office/drawing/2014/main" xmlns="" id="{BFEA3532-A9FE-4E84-9F20-A874AD476994}"/>
                </a:ext>
              </a:extLst>
            </p:cNvPr>
            <p:cNvSpPr/>
            <p:nvPr/>
          </p:nvSpPr>
          <p:spPr>
            <a:xfrm>
              <a:off x="1186405" y="1289715"/>
              <a:ext cx="3014432" cy="369333"/>
            </a:xfrm>
            <a:prstGeom prst="rect">
              <a:avLst/>
            </a:prstGeom>
            <a:noFill/>
            <a:ln w="12700" cap="flat">
              <a:noFill/>
              <a:miter lim="400000"/>
            </a:ln>
            <a:effec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cs typeface="Lato Regular"/>
                </a:rPr>
                <a:t>输入文本内容</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26" name="Group 360">
            <a:extLst>
              <a:ext uri="{FF2B5EF4-FFF2-40B4-BE49-F238E27FC236}">
                <a16:creationId xmlns:a16="http://schemas.microsoft.com/office/drawing/2014/main" xmlns="" id="{5A8F8FFB-37EB-439C-8BBA-FA329BEE91BA}"/>
              </a:ext>
            </a:extLst>
          </p:cNvPr>
          <p:cNvGrpSpPr/>
          <p:nvPr/>
        </p:nvGrpSpPr>
        <p:grpSpPr>
          <a:xfrm>
            <a:off x="3038263" y="3359116"/>
            <a:ext cx="318973" cy="318973"/>
            <a:chOff x="0" y="0"/>
            <a:chExt cx="850594" cy="850594"/>
          </a:xfrm>
        </p:grpSpPr>
        <p:sp>
          <p:nvSpPr>
            <p:cNvPr id="27" name="Shape 358">
              <a:extLst>
                <a:ext uri="{FF2B5EF4-FFF2-40B4-BE49-F238E27FC236}">
                  <a16:creationId xmlns:a16="http://schemas.microsoft.com/office/drawing/2014/main" xmlns="" id="{62F9750C-EB3C-4CA5-A033-D8CBC6B2AE1C}"/>
                </a:ext>
              </a:extLst>
            </p:cNvPr>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B905"/>
            </a:solidFill>
            <a:ln w="50800" cap="flat">
              <a:solidFill>
                <a:srgbClr val="FBF9FC"/>
              </a:solidFill>
              <a:prstDash val="solid"/>
              <a:miter lim="400000"/>
            </a:ln>
            <a:effectLst/>
          </p:spPr>
          <p:txBody>
            <a:bodyPr wrap="square" lIns="0" tIns="0" rIns="0" bIns="0" numCol="1" anchor="ctr">
              <a:noAutofit/>
            </a:bodyPr>
            <a:lstStyle/>
            <a:p>
              <a:pPr lvl="0">
                <a:defRPr sz="11200"/>
              </a:pPr>
              <a:endParaRPr>
                <a:solidFill>
                  <a:schemeClr val="bg1"/>
                </a:solidFill>
                <a:latin typeface="Arial" panose="020B0604020202020204" pitchFamily="34" charset="0"/>
                <a:cs typeface="Arial" panose="020B0604020202020204" pitchFamily="34" charset="0"/>
              </a:endParaRPr>
            </a:p>
          </p:txBody>
        </p:sp>
        <p:sp>
          <p:nvSpPr>
            <p:cNvPr id="28" name="Shape 359">
              <a:extLst>
                <a:ext uri="{FF2B5EF4-FFF2-40B4-BE49-F238E27FC236}">
                  <a16:creationId xmlns:a16="http://schemas.microsoft.com/office/drawing/2014/main" xmlns="" id="{B3E06320-87D7-42E7-A8B0-9C308121982C}"/>
                </a:ext>
              </a:extLst>
            </p:cNvPr>
            <p:cNvSpPr/>
            <p:nvPr/>
          </p:nvSpPr>
          <p:spPr>
            <a:xfrm>
              <a:off x="300082" y="114147"/>
              <a:ext cx="250430" cy="622301"/>
            </a:xfrm>
            <a:prstGeom prst="rect">
              <a:avLst/>
            </a:prstGeom>
            <a:noFill/>
            <a:ln w="12700" cap="flat">
              <a:noFill/>
              <a:miter lim="400000"/>
            </a:ln>
            <a:effec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200">
                  <a:solidFill>
                    <a:schemeClr val="bg1"/>
                  </a:solidFill>
                  <a:latin typeface="Arial" panose="020B0604020202020204" pitchFamily="34" charset="0"/>
                  <a:cs typeface="Arial" panose="020B0604020202020204" pitchFamily="34" charset="0"/>
                </a:rPr>
                <a:t>1</a:t>
              </a:r>
            </a:p>
          </p:txBody>
        </p:sp>
      </p:grpSp>
      <p:grpSp>
        <p:nvGrpSpPr>
          <p:cNvPr id="29" name="Group 363">
            <a:extLst>
              <a:ext uri="{FF2B5EF4-FFF2-40B4-BE49-F238E27FC236}">
                <a16:creationId xmlns:a16="http://schemas.microsoft.com/office/drawing/2014/main" xmlns="" id="{4ACC3422-82E7-4456-9DF7-DF76841E8BC2}"/>
              </a:ext>
            </a:extLst>
          </p:cNvPr>
          <p:cNvGrpSpPr/>
          <p:nvPr/>
        </p:nvGrpSpPr>
        <p:grpSpPr>
          <a:xfrm>
            <a:off x="4476025" y="3359116"/>
            <a:ext cx="318973" cy="318973"/>
            <a:chOff x="0" y="0"/>
            <a:chExt cx="850594" cy="850594"/>
          </a:xfrm>
        </p:grpSpPr>
        <p:sp>
          <p:nvSpPr>
            <p:cNvPr id="30" name="Shape 361">
              <a:extLst>
                <a:ext uri="{FF2B5EF4-FFF2-40B4-BE49-F238E27FC236}">
                  <a16:creationId xmlns:a16="http://schemas.microsoft.com/office/drawing/2014/main" xmlns="" id="{13F00186-7237-433F-9B62-ED8906D087A2}"/>
                </a:ext>
              </a:extLst>
            </p:cNvPr>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1BFEC"/>
            </a:solidFill>
            <a:ln w="50800" cap="flat">
              <a:solidFill>
                <a:srgbClr val="FBF9FC"/>
              </a:solidFill>
              <a:prstDash val="solid"/>
              <a:miter lim="400000"/>
            </a:ln>
            <a:effectLst/>
          </p:spPr>
          <p:txBody>
            <a:bodyPr wrap="square" lIns="0" tIns="0" rIns="0" bIns="0" numCol="1" anchor="ctr">
              <a:noAutofit/>
            </a:bodyPr>
            <a:lstStyle/>
            <a:p>
              <a:pPr lvl="0">
                <a:defRPr sz="11200"/>
              </a:pPr>
              <a:endParaRPr>
                <a:solidFill>
                  <a:schemeClr val="bg1"/>
                </a:solidFill>
                <a:latin typeface="Arial" panose="020B0604020202020204" pitchFamily="34" charset="0"/>
                <a:cs typeface="Arial" panose="020B0604020202020204" pitchFamily="34" charset="0"/>
              </a:endParaRPr>
            </a:p>
          </p:txBody>
        </p:sp>
        <p:sp>
          <p:nvSpPr>
            <p:cNvPr id="31" name="Shape 362">
              <a:extLst>
                <a:ext uri="{FF2B5EF4-FFF2-40B4-BE49-F238E27FC236}">
                  <a16:creationId xmlns:a16="http://schemas.microsoft.com/office/drawing/2014/main" xmlns="" id="{3928635B-B67B-41DE-9738-D89B956DE2FA}"/>
                </a:ext>
              </a:extLst>
            </p:cNvPr>
            <p:cNvSpPr/>
            <p:nvPr/>
          </p:nvSpPr>
          <p:spPr>
            <a:xfrm>
              <a:off x="311484" y="179076"/>
              <a:ext cx="227626" cy="492442"/>
            </a:xfrm>
            <a:prstGeom prst="rect">
              <a:avLst/>
            </a:prstGeom>
            <a:noFill/>
            <a:ln w="12700" cap="flat">
              <a:noFill/>
              <a:miter lim="400000"/>
            </a:ln>
            <a:effec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200" dirty="0">
                  <a:solidFill>
                    <a:schemeClr val="bg1"/>
                  </a:solidFill>
                  <a:latin typeface="Arial" panose="020B0604020202020204" pitchFamily="34" charset="0"/>
                  <a:cs typeface="Arial" panose="020B0604020202020204" pitchFamily="34" charset="0"/>
                </a:rPr>
                <a:t>2</a:t>
              </a:r>
            </a:p>
          </p:txBody>
        </p:sp>
      </p:grpSp>
      <p:grpSp>
        <p:nvGrpSpPr>
          <p:cNvPr id="32" name="Group 366">
            <a:extLst>
              <a:ext uri="{FF2B5EF4-FFF2-40B4-BE49-F238E27FC236}">
                <a16:creationId xmlns:a16="http://schemas.microsoft.com/office/drawing/2014/main" xmlns="" id="{FB872DBC-3A86-4D58-BCDE-F2231CEF94FF}"/>
              </a:ext>
            </a:extLst>
          </p:cNvPr>
          <p:cNvGrpSpPr/>
          <p:nvPr/>
        </p:nvGrpSpPr>
        <p:grpSpPr>
          <a:xfrm>
            <a:off x="5943178" y="3359116"/>
            <a:ext cx="318973" cy="318973"/>
            <a:chOff x="0" y="0"/>
            <a:chExt cx="850594" cy="850594"/>
          </a:xfrm>
        </p:grpSpPr>
        <p:sp>
          <p:nvSpPr>
            <p:cNvPr id="33" name="Shape 364">
              <a:extLst>
                <a:ext uri="{FF2B5EF4-FFF2-40B4-BE49-F238E27FC236}">
                  <a16:creationId xmlns:a16="http://schemas.microsoft.com/office/drawing/2014/main" xmlns="" id="{3CE57B89-7063-4860-AD0C-2B1A9278B8FA}"/>
                </a:ext>
              </a:extLst>
            </p:cNvPr>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B905"/>
            </a:solidFill>
            <a:ln w="50800" cap="flat">
              <a:solidFill>
                <a:srgbClr val="FBF9FC"/>
              </a:solidFill>
              <a:prstDash val="solid"/>
              <a:miter lim="400000"/>
            </a:ln>
            <a:effectLst/>
          </p:spPr>
          <p:txBody>
            <a:bodyPr wrap="square" lIns="0" tIns="0" rIns="0" bIns="0" numCol="1" anchor="ctr">
              <a:noAutofit/>
            </a:bodyPr>
            <a:lstStyle/>
            <a:p>
              <a:pPr lvl="0">
                <a:defRPr sz="11200"/>
              </a:pPr>
              <a:endParaRPr dirty="0">
                <a:solidFill>
                  <a:schemeClr val="bg1"/>
                </a:solidFill>
                <a:latin typeface="Arial" panose="020B0604020202020204" pitchFamily="34" charset="0"/>
                <a:cs typeface="Arial" panose="020B0604020202020204" pitchFamily="34" charset="0"/>
              </a:endParaRPr>
            </a:p>
          </p:txBody>
        </p:sp>
        <p:sp>
          <p:nvSpPr>
            <p:cNvPr id="34" name="Shape 365">
              <a:extLst>
                <a:ext uri="{FF2B5EF4-FFF2-40B4-BE49-F238E27FC236}">
                  <a16:creationId xmlns:a16="http://schemas.microsoft.com/office/drawing/2014/main" xmlns="" id="{E3B960A9-9502-441F-9889-8E56E3AD0F29}"/>
                </a:ext>
              </a:extLst>
            </p:cNvPr>
            <p:cNvSpPr/>
            <p:nvPr/>
          </p:nvSpPr>
          <p:spPr>
            <a:xfrm>
              <a:off x="311484" y="179076"/>
              <a:ext cx="227626" cy="492442"/>
            </a:xfrm>
            <a:prstGeom prst="rect">
              <a:avLst/>
            </a:prstGeom>
            <a:noFill/>
            <a:ln w="12700" cap="flat">
              <a:noFill/>
              <a:miter lim="400000"/>
            </a:ln>
            <a:effec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200">
                  <a:solidFill>
                    <a:schemeClr val="bg1"/>
                  </a:solidFill>
                  <a:latin typeface="Arial" panose="020B0604020202020204" pitchFamily="34" charset="0"/>
                  <a:cs typeface="Arial" panose="020B0604020202020204" pitchFamily="34" charset="0"/>
                </a:rPr>
                <a:t>3</a:t>
              </a:r>
            </a:p>
          </p:txBody>
        </p:sp>
      </p:grpSp>
      <p:grpSp>
        <p:nvGrpSpPr>
          <p:cNvPr id="35" name="Group 369">
            <a:extLst>
              <a:ext uri="{FF2B5EF4-FFF2-40B4-BE49-F238E27FC236}">
                <a16:creationId xmlns:a16="http://schemas.microsoft.com/office/drawing/2014/main" xmlns="" id="{8AF6972B-1D32-45EF-8284-1A5D2A5118EC}"/>
              </a:ext>
            </a:extLst>
          </p:cNvPr>
          <p:cNvGrpSpPr/>
          <p:nvPr/>
        </p:nvGrpSpPr>
        <p:grpSpPr>
          <a:xfrm>
            <a:off x="7401247" y="3359116"/>
            <a:ext cx="318973" cy="318973"/>
            <a:chOff x="0" y="0"/>
            <a:chExt cx="850594" cy="850594"/>
          </a:xfrm>
        </p:grpSpPr>
        <p:sp>
          <p:nvSpPr>
            <p:cNvPr id="36" name="Shape 367">
              <a:extLst>
                <a:ext uri="{FF2B5EF4-FFF2-40B4-BE49-F238E27FC236}">
                  <a16:creationId xmlns:a16="http://schemas.microsoft.com/office/drawing/2014/main" xmlns="" id="{16293B89-936E-40C3-BE5E-F4BF6BD64B5B}"/>
                </a:ext>
              </a:extLst>
            </p:cNvPr>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1BFEC"/>
            </a:solidFill>
            <a:ln w="50800" cap="flat">
              <a:solidFill>
                <a:srgbClr val="FBF9FC"/>
              </a:solidFill>
              <a:prstDash val="solid"/>
              <a:miter lim="400000"/>
            </a:ln>
            <a:effectLst/>
          </p:spPr>
          <p:txBody>
            <a:bodyPr wrap="square" lIns="0" tIns="0" rIns="0" bIns="0" numCol="1" anchor="ctr">
              <a:noAutofit/>
            </a:bodyPr>
            <a:lstStyle/>
            <a:p>
              <a:pPr lvl="0">
                <a:defRPr sz="11200"/>
              </a:pPr>
              <a:endParaRPr dirty="0">
                <a:solidFill>
                  <a:schemeClr val="bg1"/>
                </a:solidFill>
                <a:latin typeface="Arial" panose="020B0604020202020204" pitchFamily="34" charset="0"/>
                <a:cs typeface="Arial" panose="020B0604020202020204" pitchFamily="34" charset="0"/>
              </a:endParaRPr>
            </a:p>
          </p:txBody>
        </p:sp>
        <p:sp>
          <p:nvSpPr>
            <p:cNvPr id="37" name="Shape 368">
              <a:extLst>
                <a:ext uri="{FF2B5EF4-FFF2-40B4-BE49-F238E27FC236}">
                  <a16:creationId xmlns:a16="http://schemas.microsoft.com/office/drawing/2014/main" xmlns="" id="{DFE0E96C-00EB-4298-AE0C-C673D0F16059}"/>
                </a:ext>
              </a:extLst>
            </p:cNvPr>
            <p:cNvSpPr/>
            <p:nvPr/>
          </p:nvSpPr>
          <p:spPr>
            <a:xfrm>
              <a:off x="314736" y="114147"/>
              <a:ext cx="362944" cy="622301"/>
            </a:xfrm>
            <a:prstGeom prst="rect">
              <a:avLst/>
            </a:prstGeom>
            <a:noFill/>
            <a:ln w="12700" cap="flat">
              <a:noFill/>
              <a:miter lim="400000"/>
            </a:ln>
            <a:effec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200" dirty="0">
                  <a:solidFill>
                    <a:schemeClr val="bg1"/>
                  </a:solidFill>
                  <a:latin typeface="Arial" panose="020B0604020202020204" pitchFamily="34" charset="0"/>
                  <a:cs typeface="Arial" panose="020B0604020202020204" pitchFamily="34" charset="0"/>
                </a:rPr>
                <a:t>4</a:t>
              </a:r>
            </a:p>
          </p:txBody>
        </p:sp>
      </p:grpSp>
      <p:grpSp>
        <p:nvGrpSpPr>
          <p:cNvPr id="38" name="Group 372">
            <a:extLst>
              <a:ext uri="{FF2B5EF4-FFF2-40B4-BE49-F238E27FC236}">
                <a16:creationId xmlns:a16="http://schemas.microsoft.com/office/drawing/2014/main" xmlns="" id="{B4DF6986-2F09-472A-90D8-651A106CC8BA}"/>
              </a:ext>
            </a:extLst>
          </p:cNvPr>
          <p:cNvGrpSpPr/>
          <p:nvPr/>
        </p:nvGrpSpPr>
        <p:grpSpPr>
          <a:xfrm>
            <a:off x="8879773" y="3359116"/>
            <a:ext cx="318973" cy="318973"/>
            <a:chOff x="0" y="0"/>
            <a:chExt cx="850594" cy="850594"/>
          </a:xfrm>
        </p:grpSpPr>
        <p:sp>
          <p:nvSpPr>
            <p:cNvPr id="39" name="Shape 370">
              <a:extLst>
                <a:ext uri="{FF2B5EF4-FFF2-40B4-BE49-F238E27FC236}">
                  <a16:creationId xmlns:a16="http://schemas.microsoft.com/office/drawing/2014/main" xmlns="" id="{288A9ACB-F946-461F-938E-376C9DC51FF9}"/>
                </a:ext>
              </a:extLst>
            </p:cNvPr>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B905"/>
            </a:solidFill>
            <a:ln w="50800" cap="flat">
              <a:solidFill>
                <a:srgbClr val="FBF9FC"/>
              </a:solidFill>
              <a:prstDash val="solid"/>
              <a:miter lim="400000"/>
            </a:ln>
            <a:effectLst/>
          </p:spPr>
          <p:txBody>
            <a:bodyPr wrap="square" lIns="0" tIns="0" rIns="0" bIns="0" numCol="1" anchor="ctr">
              <a:noAutofit/>
            </a:bodyPr>
            <a:lstStyle/>
            <a:p>
              <a:pPr lvl="0">
                <a:defRPr sz="11200"/>
              </a:pPr>
              <a:endParaRPr>
                <a:solidFill>
                  <a:schemeClr val="bg1"/>
                </a:solidFill>
                <a:latin typeface="Arial" panose="020B0604020202020204" pitchFamily="34" charset="0"/>
                <a:cs typeface="Arial" panose="020B0604020202020204" pitchFamily="34" charset="0"/>
              </a:endParaRPr>
            </a:p>
          </p:txBody>
        </p:sp>
        <p:sp>
          <p:nvSpPr>
            <p:cNvPr id="40" name="Shape 371">
              <a:extLst>
                <a:ext uri="{FF2B5EF4-FFF2-40B4-BE49-F238E27FC236}">
                  <a16:creationId xmlns:a16="http://schemas.microsoft.com/office/drawing/2014/main" xmlns="" id="{414ED094-62BF-4E56-BB36-13B251043FCE}"/>
                </a:ext>
              </a:extLst>
            </p:cNvPr>
            <p:cNvSpPr/>
            <p:nvPr/>
          </p:nvSpPr>
          <p:spPr>
            <a:xfrm>
              <a:off x="311484" y="179076"/>
              <a:ext cx="227626" cy="492442"/>
            </a:xfrm>
            <a:prstGeom prst="rect">
              <a:avLst/>
            </a:prstGeom>
            <a:noFill/>
            <a:ln w="12700" cap="flat">
              <a:noFill/>
              <a:miter lim="400000"/>
            </a:ln>
            <a:effec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200">
                  <a:solidFill>
                    <a:schemeClr val="bg1"/>
                  </a:solidFill>
                  <a:latin typeface="Arial" panose="020B0604020202020204" pitchFamily="34" charset="0"/>
                  <a:cs typeface="Arial" panose="020B0604020202020204" pitchFamily="34" charset="0"/>
                </a:rPr>
                <a:t>5</a:t>
              </a:r>
            </a:p>
          </p:txBody>
        </p:sp>
      </p:grpSp>
      <p:sp>
        <p:nvSpPr>
          <p:cNvPr id="41" name="Shape 373">
            <a:extLst>
              <a:ext uri="{FF2B5EF4-FFF2-40B4-BE49-F238E27FC236}">
                <a16:creationId xmlns:a16="http://schemas.microsoft.com/office/drawing/2014/main" xmlns="" id="{6FB526BB-BA81-4725-B2AA-A7915CFCBD6C}"/>
              </a:ext>
            </a:extLst>
          </p:cNvPr>
          <p:cNvSpPr/>
          <p:nvPr/>
        </p:nvSpPr>
        <p:spPr>
          <a:xfrm>
            <a:off x="2590112" y="3939257"/>
            <a:ext cx="1177714" cy="1107996"/>
          </a:xfrm>
          <a:prstGeom prst="rect">
            <a:avLst/>
          </a:prstGeom>
          <a:noFill/>
          <a:ln w="12700" cap="flat">
            <a:noFill/>
            <a:miter lim="400000"/>
          </a:ln>
          <a:effec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1000" dirty="0">
                <a:solidFill>
                  <a:schemeClr val="bg1">
                    <a:lumMod val="65000"/>
                  </a:schemeClr>
                </a:solidFill>
                <a:latin typeface="微软雅黑" panose="020B0503020204020204" pitchFamily="34" charset="-122"/>
                <a:ea typeface="微软雅黑" panose="020B0503020204020204" pitchFamily="34" charset="-122"/>
              </a:rPr>
              <a:t>详写内容</a:t>
            </a:r>
            <a:r>
              <a:rPr lang="en-US" altLang="zh-CN" sz="10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2" name="Shape 376">
            <a:extLst>
              <a:ext uri="{FF2B5EF4-FFF2-40B4-BE49-F238E27FC236}">
                <a16:creationId xmlns:a16="http://schemas.microsoft.com/office/drawing/2014/main" xmlns="" id="{5980A2A9-45B6-4892-953C-B405B782692B}"/>
              </a:ext>
            </a:extLst>
          </p:cNvPr>
          <p:cNvSpPr/>
          <p:nvPr/>
        </p:nvSpPr>
        <p:spPr>
          <a:xfrm>
            <a:off x="4055858" y="3939257"/>
            <a:ext cx="1177713" cy="1107996"/>
          </a:xfrm>
          <a:prstGeom prst="rect">
            <a:avLst/>
          </a:prstGeom>
          <a:noFill/>
          <a:ln w="12700" cap="flat">
            <a:noFill/>
            <a:miter lim="400000"/>
          </a:ln>
          <a:effec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1000" dirty="0">
                <a:solidFill>
                  <a:schemeClr val="bg1">
                    <a:lumMod val="65000"/>
                  </a:schemeClr>
                </a:solidFill>
                <a:latin typeface="微软雅黑" panose="020B0503020204020204" pitchFamily="34" charset="-122"/>
                <a:ea typeface="微软雅黑" panose="020B0503020204020204" pitchFamily="34" charset="-122"/>
              </a:rPr>
              <a:t>详写内容</a:t>
            </a:r>
            <a:r>
              <a:rPr lang="en-US" altLang="zh-CN" sz="10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3" name="Shape 379">
            <a:extLst>
              <a:ext uri="{FF2B5EF4-FFF2-40B4-BE49-F238E27FC236}">
                <a16:creationId xmlns:a16="http://schemas.microsoft.com/office/drawing/2014/main" xmlns="" id="{1418A613-CD5B-4D0D-A794-BE81EFFA9396}"/>
              </a:ext>
            </a:extLst>
          </p:cNvPr>
          <p:cNvSpPr/>
          <p:nvPr/>
        </p:nvSpPr>
        <p:spPr>
          <a:xfrm>
            <a:off x="5496018" y="3939257"/>
            <a:ext cx="1177713" cy="1107996"/>
          </a:xfrm>
          <a:prstGeom prst="rect">
            <a:avLst/>
          </a:prstGeom>
          <a:noFill/>
          <a:ln w="12700" cap="flat">
            <a:noFill/>
            <a:miter lim="400000"/>
          </a:ln>
          <a:effec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1000" dirty="0">
                <a:solidFill>
                  <a:schemeClr val="bg1">
                    <a:lumMod val="65000"/>
                  </a:schemeClr>
                </a:solidFill>
                <a:latin typeface="微软雅黑" panose="020B0503020204020204" pitchFamily="34" charset="-122"/>
                <a:ea typeface="微软雅黑" panose="020B0503020204020204" pitchFamily="34" charset="-122"/>
              </a:rPr>
              <a:t>详写内容</a:t>
            </a:r>
            <a:r>
              <a:rPr lang="en-US" altLang="zh-CN" sz="10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4" name="Shape 382">
            <a:extLst>
              <a:ext uri="{FF2B5EF4-FFF2-40B4-BE49-F238E27FC236}">
                <a16:creationId xmlns:a16="http://schemas.microsoft.com/office/drawing/2014/main" xmlns="" id="{C2044ADC-43D3-4B83-A65D-168CD4CA9811}"/>
              </a:ext>
            </a:extLst>
          </p:cNvPr>
          <p:cNvSpPr/>
          <p:nvPr/>
        </p:nvSpPr>
        <p:spPr>
          <a:xfrm>
            <a:off x="6982600" y="3939257"/>
            <a:ext cx="1177714" cy="1107996"/>
          </a:xfrm>
          <a:prstGeom prst="rect">
            <a:avLst/>
          </a:prstGeom>
          <a:noFill/>
          <a:ln w="12700" cap="flat">
            <a:noFill/>
            <a:miter lim="400000"/>
          </a:ln>
          <a:effectLst/>
        </p:spPr>
        <p:txBody>
          <a:bodyPr wrap="square" lIns="0" tIns="0" rIns="0" bIns="0" numCol="1" anchor="t">
            <a:spAutoFit/>
          </a:bodyPr>
          <a:lstStyle>
            <a:lvl1pPr>
              <a:defRPr sz="2000">
                <a:solidFill>
                  <a:srgbClr val="606B83"/>
                </a:solidFill>
                <a:latin typeface="STIXGeneral-Bold"/>
                <a:ea typeface="STIXGeneral-Bold"/>
                <a:cs typeface="STIXGeneral-Bold"/>
                <a:sym typeface="STIXGeneral-Bold"/>
              </a:defRPr>
            </a:lvl1pPr>
          </a:lstStyle>
          <a:p>
            <a:pPr algn="just">
              <a:lnSpc>
                <a:spcPct val="120000"/>
              </a:lnSpc>
            </a:pPr>
            <a:r>
              <a:rPr lang="zh-CN" altLang="en-US" sz="1000" dirty="0">
                <a:solidFill>
                  <a:schemeClr val="bg1">
                    <a:lumMod val="65000"/>
                  </a:schemeClr>
                </a:solidFill>
                <a:latin typeface="微软雅黑" panose="020B0503020204020204" pitchFamily="34" charset="-122"/>
                <a:ea typeface="微软雅黑" panose="020B0503020204020204" pitchFamily="34" charset="-122"/>
              </a:rPr>
              <a:t>详写内容</a:t>
            </a:r>
            <a:r>
              <a:rPr lang="en-US" altLang="zh-CN" sz="10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5" name="Shape 385">
            <a:extLst>
              <a:ext uri="{FF2B5EF4-FFF2-40B4-BE49-F238E27FC236}">
                <a16:creationId xmlns:a16="http://schemas.microsoft.com/office/drawing/2014/main" xmlns="" id="{3159E955-E739-49EE-A0BD-C5801C31C1D8}"/>
              </a:ext>
            </a:extLst>
          </p:cNvPr>
          <p:cNvSpPr/>
          <p:nvPr/>
        </p:nvSpPr>
        <p:spPr>
          <a:xfrm>
            <a:off x="8448346" y="3939257"/>
            <a:ext cx="1177713" cy="1107996"/>
          </a:xfrm>
          <a:prstGeom prst="rect">
            <a:avLst/>
          </a:prstGeom>
          <a:noFill/>
          <a:ln w="12700" cap="flat">
            <a:noFill/>
            <a:miter lim="400000"/>
          </a:ln>
          <a:effec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1000" dirty="0">
                <a:solidFill>
                  <a:schemeClr val="bg1">
                    <a:lumMod val="65000"/>
                  </a:schemeClr>
                </a:solidFill>
                <a:latin typeface="微软雅黑" panose="020B0503020204020204" pitchFamily="34" charset="-122"/>
                <a:ea typeface="微软雅黑" panose="020B0503020204020204" pitchFamily="34" charset="-122"/>
              </a:rPr>
              <a:t>详写内容</a:t>
            </a:r>
            <a:r>
              <a:rPr lang="en-US" altLang="zh-CN" sz="10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700994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eelOff"/>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2" presetClass="entr" presetSubtype="8" fill="hold" grpId="0" nodeType="afterEffect">
                                  <p:stCondLst>
                                    <p:cond delay="0"/>
                                  </p:stCondLst>
                                  <p:childTnLst>
                                    <p:set>
                                      <p:cBhvr>
                                        <p:cTn id="30" dur="indefinite" fill="hold"/>
                                        <p:tgtEl>
                                          <p:spTgt spid="23"/>
                                        </p:tgtEl>
                                        <p:attrNameLst>
                                          <p:attrName>style.visibility</p:attrName>
                                        </p:attrNameLst>
                                      </p:cBhvr>
                                      <p:to>
                                        <p:strVal val="visible"/>
                                      </p:to>
                                    </p:set>
                                    <p:anim calcmode="lin" valueType="num">
                                      <p:cBhvr>
                                        <p:cTn id="31" dur="800" fill="hold"/>
                                        <p:tgtEl>
                                          <p:spTgt spid="23"/>
                                        </p:tgtEl>
                                        <p:attrNameLst>
                                          <p:attrName>ppt_x</p:attrName>
                                        </p:attrNameLst>
                                      </p:cBhvr>
                                      <p:tavLst>
                                        <p:tav tm="0">
                                          <p:val>
                                            <p:strVal val="0-#ppt_w/2"/>
                                          </p:val>
                                        </p:tav>
                                        <p:tav tm="100000">
                                          <p:val>
                                            <p:strVal val="#ppt_x"/>
                                          </p:val>
                                        </p:tav>
                                      </p:tavLst>
                                    </p:anim>
                                    <p:anim calcmode="lin" valueType="num">
                                      <p:cBhvr>
                                        <p:cTn id="32" dur="800" fill="hold"/>
                                        <p:tgtEl>
                                          <p:spTgt spid="23"/>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400"/>
                                  </p:stCondLst>
                                  <p:childTnLst>
                                    <p:set>
                                      <p:cBhvr>
                                        <p:cTn id="34" dur="indefinite" fill="hold"/>
                                        <p:tgtEl>
                                          <p:spTgt spid="20"/>
                                        </p:tgtEl>
                                        <p:attrNameLst>
                                          <p:attrName>style.visibility</p:attrName>
                                        </p:attrNameLst>
                                      </p:cBhvr>
                                      <p:to>
                                        <p:strVal val="visible"/>
                                      </p:to>
                                    </p:set>
                                    <p:anim calcmode="lin" valueType="num">
                                      <p:cBhvr>
                                        <p:cTn id="35" dur="800" fill="hold"/>
                                        <p:tgtEl>
                                          <p:spTgt spid="20"/>
                                        </p:tgtEl>
                                        <p:attrNameLst>
                                          <p:attrName>ppt_x</p:attrName>
                                        </p:attrNameLst>
                                      </p:cBhvr>
                                      <p:tavLst>
                                        <p:tav tm="0">
                                          <p:val>
                                            <p:strVal val="0-#ppt_w/2"/>
                                          </p:val>
                                        </p:tav>
                                        <p:tav tm="100000">
                                          <p:val>
                                            <p:strVal val="#ppt_x"/>
                                          </p:val>
                                        </p:tav>
                                      </p:tavLst>
                                    </p:anim>
                                    <p:anim calcmode="lin" valueType="num">
                                      <p:cBhvr>
                                        <p:cTn id="36" dur="800" fill="hold"/>
                                        <p:tgtEl>
                                          <p:spTgt spid="20"/>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800"/>
                                  </p:stCondLst>
                                  <p:childTnLst>
                                    <p:set>
                                      <p:cBhvr>
                                        <p:cTn id="38" dur="indefinite" fill="hold"/>
                                        <p:tgtEl>
                                          <p:spTgt spid="17"/>
                                        </p:tgtEl>
                                        <p:attrNameLst>
                                          <p:attrName>style.visibility</p:attrName>
                                        </p:attrNameLst>
                                      </p:cBhvr>
                                      <p:to>
                                        <p:strVal val="visible"/>
                                      </p:to>
                                    </p:set>
                                    <p:anim calcmode="lin" valueType="num">
                                      <p:cBhvr>
                                        <p:cTn id="39" dur="800" fill="hold"/>
                                        <p:tgtEl>
                                          <p:spTgt spid="17"/>
                                        </p:tgtEl>
                                        <p:attrNameLst>
                                          <p:attrName>ppt_x</p:attrName>
                                        </p:attrNameLst>
                                      </p:cBhvr>
                                      <p:tavLst>
                                        <p:tav tm="0">
                                          <p:val>
                                            <p:strVal val="0-#ppt_w/2"/>
                                          </p:val>
                                        </p:tav>
                                        <p:tav tm="100000">
                                          <p:val>
                                            <p:strVal val="#ppt_x"/>
                                          </p:val>
                                        </p:tav>
                                      </p:tavLst>
                                    </p:anim>
                                    <p:anim calcmode="lin" valueType="num">
                                      <p:cBhvr>
                                        <p:cTn id="40" dur="800" fill="hold"/>
                                        <p:tgtEl>
                                          <p:spTgt spid="17"/>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1200"/>
                                  </p:stCondLst>
                                  <p:childTnLst>
                                    <p:set>
                                      <p:cBhvr>
                                        <p:cTn id="42" dur="indefinite" fill="hold"/>
                                        <p:tgtEl>
                                          <p:spTgt spid="14"/>
                                        </p:tgtEl>
                                        <p:attrNameLst>
                                          <p:attrName>style.visibility</p:attrName>
                                        </p:attrNameLst>
                                      </p:cBhvr>
                                      <p:to>
                                        <p:strVal val="visible"/>
                                      </p:to>
                                    </p:set>
                                    <p:anim calcmode="lin" valueType="num">
                                      <p:cBhvr>
                                        <p:cTn id="43" dur="800" fill="hold"/>
                                        <p:tgtEl>
                                          <p:spTgt spid="14"/>
                                        </p:tgtEl>
                                        <p:attrNameLst>
                                          <p:attrName>ppt_x</p:attrName>
                                        </p:attrNameLst>
                                      </p:cBhvr>
                                      <p:tavLst>
                                        <p:tav tm="0">
                                          <p:val>
                                            <p:strVal val="0-#ppt_w/2"/>
                                          </p:val>
                                        </p:tav>
                                        <p:tav tm="100000">
                                          <p:val>
                                            <p:strVal val="#ppt_x"/>
                                          </p:val>
                                        </p:tav>
                                      </p:tavLst>
                                    </p:anim>
                                    <p:anim calcmode="lin" valueType="num">
                                      <p:cBhvr>
                                        <p:cTn id="44" dur="800" fill="hold"/>
                                        <p:tgtEl>
                                          <p:spTgt spid="14"/>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1600"/>
                                  </p:stCondLst>
                                  <p:childTnLst>
                                    <p:set>
                                      <p:cBhvr>
                                        <p:cTn id="46" dur="indefinite" fill="hold"/>
                                        <p:tgtEl>
                                          <p:spTgt spid="11"/>
                                        </p:tgtEl>
                                        <p:attrNameLst>
                                          <p:attrName>style.visibility</p:attrName>
                                        </p:attrNameLst>
                                      </p:cBhvr>
                                      <p:to>
                                        <p:strVal val="visible"/>
                                      </p:to>
                                    </p:set>
                                    <p:anim calcmode="lin" valueType="num">
                                      <p:cBhvr>
                                        <p:cTn id="47" dur="800" fill="hold"/>
                                        <p:tgtEl>
                                          <p:spTgt spid="11"/>
                                        </p:tgtEl>
                                        <p:attrNameLst>
                                          <p:attrName>ppt_x</p:attrName>
                                        </p:attrNameLst>
                                      </p:cBhvr>
                                      <p:tavLst>
                                        <p:tav tm="0">
                                          <p:val>
                                            <p:strVal val="0-#ppt_w/2"/>
                                          </p:val>
                                        </p:tav>
                                        <p:tav tm="100000">
                                          <p:val>
                                            <p:strVal val="#ppt_x"/>
                                          </p:val>
                                        </p:tav>
                                      </p:tavLst>
                                    </p:anim>
                                    <p:anim calcmode="lin" valueType="num">
                                      <p:cBhvr>
                                        <p:cTn id="48" dur="800" fill="hold"/>
                                        <p:tgtEl>
                                          <p:spTgt spid="11"/>
                                        </p:tgtEl>
                                        <p:attrNameLst>
                                          <p:attrName>ppt_y</p:attrName>
                                        </p:attrNameLst>
                                      </p:cBhvr>
                                      <p:tavLst>
                                        <p:tav tm="0">
                                          <p:val>
                                            <p:strVal val="#ppt_y"/>
                                          </p:val>
                                        </p:tav>
                                        <p:tav tm="100000">
                                          <p:val>
                                            <p:strVal val="#ppt_y"/>
                                          </p:val>
                                        </p:tav>
                                      </p:tavLst>
                                    </p:anim>
                                  </p:childTnLst>
                                </p:cTn>
                              </p:par>
                            </p:childTnLst>
                          </p:cTn>
                        </p:par>
                        <p:par>
                          <p:cTn id="49" fill="hold">
                            <p:stCondLst>
                              <p:cond delay="3600"/>
                            </p:stCondLst>
                            <p:childTnLst>
                              <p:par>
                                <p:cTn id="50" presetID="2" presetClass="entr" presetSubtype="4" fill="hold" grpId="0" nodeType="afterEffect">
                                  <p:stCondLst>
                                    <p:cond delay="0"/>
                                  </p:stCondLst>
                                  <p:childTnLst>
                                    <p:set>
                                      <p:cBhvr>
                                        <p:cTn id="51" dur="indefinite" fill="hold"/>
                                        <p:tgtEl>
                                          <p:spTgt spid="26"/>
                                        </p:tgtEl>
                                        <p:attrNameLst>
                                          <p:attrName>style.visibility</p:attrName>
                                        </p:attrNameLst>
                                      </p:cBhvr>
                                      <p:to>
                                        <p:strVal val="visible"/>
                                      </p:to>
                                    </p:set>
                                    <p:anim calcmode="lin" valueType="num">
                                      <p:cBhvr>
                                        <p:cTn id="52" dur="600" fill="hold"/>
                                        <p:tgtEl>
                                          <p:spTgt spid="26"/>
                                        </p:tgtEl>
                                        <p:attrNameLst>
                                          <p:attrName>ppt_x</p:attrName>
                                        </p:attrNameLst>
                                      </p:cBhvr>
                                      <p:tavLst>
                                        <p:tav tm="0">
                                          <p:val>
                                            <p:strVal val="#ppt_x"/>
                                          </p:val>
                                        </p:tav>
                                        <p:tav tm="100000">
                                          <p:val>
                                            <p:strVal val="#ppt_x"/>
                                          </p:val>
                                        </p:tav>
                                      </p:tavLst>
                                    </p:anim>
                                    <p:anim calcmode="lin" valueType="num">
                                      <p:cBhvr>
                                        <p:cTn id="53" dur="600" fill="hold"/>
                                        <p:tgtEl>
                                          <p:spTgt spid="26"/>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200"/>
                                  </p:stCondLst>
                                  <p:childTnLst>
                                    <p:set>
                                      <p:cBhvr>
                                        <p:cTn id="55" dur="indefinite" fill="hold"/>
                                        <p:tgtEl>
                                          <p:spTgt spid="29"/>
                                        </p:tgtEl>
                                        <p:attrNameLst>
                                          <p:attrName>style.visibility</p:attrName>
                                        </p:attrNameLst>
                                      </p:cBhvr>
                                      <p:to>
                                        <p:strVal val="visible"/>
                                      </p:to>
                                    </p:set>
                                    <p:anim calcmode="lin" valueType="num">
                                      <p:cBhvr>
                                        <p:cTn id="56" dur="600" fill="hold"/>
                                        <p:tgtEl>
                                          <p:spTgt spid="29"/>
                                        </p:tgtEl>
                                        <p:attrNameLst>
                                          <p:attrName>ppt_x</p:attrName>
                                        </p:attrNameLst>
                                      </p:cBhvr>
                                      <p:tavLst>
                                        <p:tav tm="0">
                                          <p:val>
                                            <p:strVal val="#ppt_x"/>
                                          </p:val>
                                        </p:tav>
                                        <p:tav tm="100000">
                                          <p:val>
                                            <p:strVal val="#ppt_x"/>
                                          </p:val>
                                        </p:tav>
                                      </p:tavLst>
                                    </p:anim>
                                    <p:anim calcmode="lin" valueType="num">
                                      <p:cBhvr>
                                        <p:cTn id="57" dur="600" fill="hold"/>
                                        <p:tgtEl>
                                          <p:spTgt spid="29"/>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400"/>
                                  </p:stCondLst>
                                  <p:childTnLst>
                                    <p:set>
                                      <p:cBhvr>
                                        <p:cTn id="59" dur="indefinite" fill="hold"/>
                                        <p:tgtEl>
                                          <p:spTgt spid="32"/>
                                        </p:tgtEl>
                                        <p:attrNameLst>
                                          <p:attrName>style.visibility</p:attrName>
                                        </p:attrNameLst>
                                      </p:cBhvr>
                                      <p:to>
                                        <p:strVal val="visible"/>
                                      </p:to>
                                    </p:set>
                                    <p:anim calcmode="lin" valueType="num">
                                      <p:cBhvr>
                                        <p:cTn id="60" dur="600" fill="hold"/>
                                        <p:tgtEl>
                                          <p:spTgt spid="32"/>
                                        </p:tgtEl>
                                        <p:attrNameLst>
                                          <p:attrName>ppt_x</p:attrName>
                                        </p:attrNameLst>
                                      </p:cBhvr>
                                      <p:tavLst>
                                        <p:tav tm="0">
                                          <p:val>
                                            <p:strVal val="#ppt_x"/>
                                          </p:val>
                                        </p:tav>
                                        <p:tav tm="100000">
                                          <p:val>
                                            <p:strVal val="#ppt_x"/>
                                          </p:val>
                                        </p:tav>
                                      </p:tavLst>
                                    </p:anim>
                                    <p:anim calcmode="lin" valueType="num">
                                      <p:cBhvr>
                                        <p:cTn id="61" dur="600" fill="hold"/>
                                        <p:tgtEl>
                                          <p:spTgt spid="32"/>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600"/>
                                  </p:stCondLst>
                                  <p:childTnLst>
                                    <p:set>
                                      <p:cBhvr>
                                        <p:cTn id="63" dur="indefinite" fill="hold"/>
                                        <p:tgtEl>
                                          <p:spTgt spid="35"/>
                                        </p:tgtEl>
                                        <p:attrNameLst>
                                          <p:attrName>style.visibility</p:attrName>
                                        </p:attrNameLst>
                                      </p:cBhvr>
                                      <p:to>
                                        <p:strVal val="visible"/>
                                      </p:to>
                                    </p:set>
                                    <p:anim calcmode="lin" valueType="num">
                                      <p:cBhvr>
                                        <p:cTn id="64" dur="600" fill="hold"/>
                                        <p:tgtEl>
                                          <p:spTgt spid="35"/>
                                        </p:tgtEl>
                                        <p:attrNameLst>
                                          <p:attrName>ppt_x</p:attrName>
                                        </p:attrNameLst>
                                      </p:cBhvr>
                                      <p:tavLst>
                                        <p:tav tm="0">
                                          <p:val>
                                            <p:strVal val="#ppt_x"/>
                                          </p:val>
                                        </p:tav>
                                        <p:tav tm="100000">
                                          <p:val>
                                            <p:strVal val="#ppt_x"/>
                                          </p:val>
                                        </p:tav>
                                      </p:tavLst>
                                    </p:anim>
                                    <p:anim calcmode="lin" valueType="num">
                                      <p:cBhvr>
                                        <p:cTn id="65" dur="600" fill="hold"/>
                                        <p:tgtEl>
                                          <p:spTgt spid="35"/>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800"/>
                                  </p:stCondLst>
                                  <p:childTnLst>
                                    <p:set>
                                      <p:cBhvr>
                                        <p:cTn id="67" dur="indefinite" fill="hold"/>
                                        <p:tgtEl>
                                          <p:spTgt spid="38"/>
                                        </p:tgtEl>
                                        <p:attrNameLst>
                                          <p:attrName>style.visibility</p:attrName>
                                        </p:attrNameLst>
                                      </p:cBhvr>
                                      <p:to>
                                        <p:strVal val="visible"/>
                                      </p:to>
                                    </p:set>
                                    <p:anim calcmode="lin" valueType="num">
                                      <p:cBhvr>
                                        <p:cTn id="68" dur="600" fill="hold"/>
                                        <p:tgtEl>
                                          <p:spTgt spid="38"/>
                                        </p:tgtEl>
                                        <p:attrNameLst>
                                          <p:attrName>ppt_x</p:attrName>
                                        </p:attrNameLst>
                                      </p:cBhvr>
                                      <p:tavLst>
                                        <p:tav tm="0">
                                          <p:val>
                                            <p:strVal val="#ppt_x"/>
                                          </p:val>
                                        </p:tav>
                                        <p:tav tm="100000">
                                          <p:val>
                                            <p:strVal val="#ppt_x"/>
                                          </p:val>
                                        </p:tav>
                                      </p:tavLst>
                                    </p:anim>
                                    <p:anim calcmode="lin" valueType="num">
                                      <p:cBhvr>
                                        <p:cTn id="69" dur="600" fill="hold"/>
                                        <p:tgtEl>
                                          <p:spTgt spid="38"/>
                                        </p:tgtEl>
                                        <p:attrNameLst>
                                          <p:attrName>ppt_y</p:attrName>
                                        </p:attrNameLst>
                                      </p:cBhvr>
                                      <p:tavLst>
                                        <p:tav tm="0">
                                          <p:val>
                                            <p:strVal val="1+#ppt_h/2"/>
                                          </p:val>
                                        </p:tav>
                                        <p:tav tm="100000">
                                          <p:val>
                                            <p:strVal val="#ppt_y"/>
                                          </p:val>
                                        </p:tav>
                                      </p:tavLst>
                                    </p:anim>
                                  </p:childTnLst>
                                </p:cTn>
                              </p:par>
                            </p:childTnLst>
                          </p:cTn>
                        </p:par>
                        <p:par>
                          <p:cTn id="70" fill="hold">
                            <p:stCondLst>
                              <p:cond delay="4400"/>
                            </p:stCondLst>
                            <p:childTnLst>
                              <p:par>
                                <p:cTn id="71" presetID="10" presetClass="entr" presetSubtype="0" fill="hold" grpId="0" nodeType="afterEffect">
                                  <p:stCondLst>
                                    <p:cond delay="0"/>
                                  </p:stCondLst>
                                  <p:childTnLst>
                                    <p:set>
                                      <p:cBhvr>
                                        <p:cTn id="72" dur="1" fill="hold">
                                          <p:stCondLst>
                                            <p:cond delay="0"/>
                                          </p:stCondLst>
                                        </p:cTn>
                                        <p:tgtEl>
                                          <p:spTgt spid="41"/>
                                        </p:tgtEl>
                                        <p:attrNameLst>
                                          <p:attrName>style.visibility</p:attrName>
                                        </p:attrNameLst>
                                      </p:cBhvr>
                                      <p:to>
                                        <p:strVal val="visible"/>
                                      </p:to>
                                    </p:set>
                                    <p:animEffect transition="in" filter="fade">
                                      <p:cBhvr>
                                        <p:cTn id="73" dur="500"/>
                                        <p:tgtEl>
                                          <p:spTgt spid="41"/>
                                        </p:tgtEl>
                                      </p:cBhvr>
                                    </p:animEffect>
                                  </p:childTnLst>
                                </p:cTn>
                              </p:par>
                            </p:childTnLst>
                          </p:cTn>
                        </p:par>
                        <p:par>
                          <p:cTn id="74" fill="hold">
                            <p:stCondLst>
                              <p:cond delay="4900"/>
                            </p:stCondLst>
                            <p:childTnLst>
                              <p:par>
                                <p:cTn id="75" presetID="10" presetClass="entr" presetSubtype="0" fill="hold" grpId="0" nodeType="after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fade">
                                      <p:cBhvr>
                                        <p:cTn id="77" dur="500"/>
                                        <p:tgtEl>
                                          <p:spTgt spid="42"/>
                                        </p:tgtEl>
                                      </p:cBhvr>
                                    </p:animEffect>
                                  </p:childTnLst>
                                </p:cTn>
                              </p:par>
                            </p:childTnLst>
                          </p:cTn>
                        </p:par>
                        <p:par>
                          <p:cTn id="78" fill="hold">
                            <p:stCondLst>
                              <p:cond delay="5400"/>
                            </p:stCondLst>
                            <p:childTnLst>
                              <p:par>
                                <p:cTn id="79" presetID="10" presetClass="entr" presetSubtype="0" fill="hold" grpId="0" nodeType="afterEffect">
                                  <p:stCondLst>
                                    <p:cond delay="0"/>
                                  </p:stCondLst>
                                  <p:childTnLst>
                                    <p:set>
                                      <p:cBhvr>
                                        <p:cTn id="80" dur="1" fill="hold">
                                          <p:stCondLst>
                                            <p:cond delay="0"/>
                                          </p:stCondLst>
                                        </p:cTn>
                                        <p:tgtEl>
                                          <p:spTgt spid="43"/>
                                        </p:tgtEl>
                                        <p:attrNameLst>
                                          <p:attrName>style.visibility</p:attrName>
                                        </p:attrNameLst>
                                      </p:cBhvr>
                                      <p:to>
                                        <p:strVal val="visible"/>
                                      </p:to>
                                    </p:set>
                                    <p:animEffect transition="in" filter="fade">
                                      <p:cBhvr>
                                        <p:cTn id="81" dur="500"/>
                                        <p:tgtEl>
                                          <p:spTgt spid="43"/>
                                        </p:tgtEl>
                                      </p:cBhvr>
                                    </p:animEffect>
                                  </p:childTnLst>
                                </p:cTn>
                              </p:par>
                            </p:childTnLst>
                          </p:cTn>
                        </p:par>
                        <p:par>
                          <p:cTn id="82" fill="hold">
                            <p:stCondLst>
                              <p:cond delay="5900"/>
                            </p:stCondLst>
                            <p:childTnLst>
                              <p:par>
                                <p:cTn id="83" presetID="10" presetClass="entr" presetSubtype="0" fill="hold" grpId="0" nodeType="afterEffect">
                                  <p:stCondLst>
                                    <p:cond delay="0"/>
                                  </p:stCondLst>
                                  <p:childTnLst>
                                    <p:set>
                                      <p:cBhvr>
                                        <p:cTn id="84" dur="1" fill="hold">
                                          <p:stCondLst>
                                            <p:cond delay="0"/>
                                          </p:stCondLst>
                                        </p:cTn>
                                        <p:tgtEl>
                                          <p:spTgt spid="44"/>
                                        </p:tgtEl>
                                        <p:attrNameLst>
                                          <p:attrName>style.visibility</p:attrName>
                                        </p:attrNameLst>
                                      </p:cBhvr>
                                      <p:to>
                                        <p:strVal val="visible"/>
                                      </p:to>
                                    </p:set>
                                    <p:animEffect transition="in" filter="fade">
                                      <p:cBhvr>
                                        <p:cTn id="85" dur="500"/>
                                        <p:tgtEl>
                                          <p:spTgt spid="44"/>
                                        </p:tgtEl>
                                      </p:cBhvr>
                                    </p:animEffect>
                                  </p:childTnLst>
                                </p:cTn>
                              </p:par>
                            </p:childTnLst>
                          </p:cTn>
                        </p:par>
                        <p:par>
                          <p:cTn id="86" fill="hold">
                            <p:stCondLst>
                              <p:cond delay="6400"/>
                            </p:stCondLst>
                            <p:childTnLst>
                              <p:par>
                                <p:cTn id="87" presetID="10" presetClass="entr" presetSubtype="0" fill="hold" grpId="0" nodeType="after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fade">
                                      <p:cBhvr>
                                        <p:cTn id="8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dvAuto="0"/>
      <p:bldP spid="14" grpId="0" animBg="1" advAuto="0"/>
      <p:bldP spid="17" grpId="0" advAuto="0"/>
      <p:bldP spid="20" grpId="0" animBg="1" advAuto="0"/>
      <p:bldP spid="23" grpId="0" advAuto="0"/>
      <p:bldP spid="26" grpId="0" advAuto="0"/>
      <p:bldP spid="29" grpId="0" advAuto="0"/>
      <p:bldP spid="32" grpId="0" advAuto="0"/>
      <p:bldP spid="35" grpId="0" advAuto="0"/>
      <p:bldP spid="38" grpId="0" advAuto="0"/>
      <p:bldP spid="41" grpId="0"/>
      <p:bldP spid="42" grpId="0"/>
      <p:bldP spid="43" grpId="0"/>
      <p:bldP spid="44" grpId="0"/>
      <p:bldP spid="4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D17CC552-E4AD-4497-A700-567D1C3089A5}"/>
              </a:ext>
            </a:extLst>
          </p:cNvPr>
          <p:cNvPicPr>
            <a:picLocks noChangeAspect="1"/>
          </p:cNvPicPr>
          <p:nvPr/>
        </p:nvPicPr>
        <p:blipFill rotWithShape="1">
          <a:blip r:embed="rId3">
            <a:extLst>
              <a:ext uri="{28A0092B-C50C-407E-A947-70E740481C1C}">
                <a14:useLocalDpi xmlns:a14="http://schemas.microsoft.com/office/drawing/2010/main" val="0"/>
              </a:ext>
            </a:extLst>
          </a:blip>
          <a:srcRect l="19576" t="8117" r="72623" b="81761"/>
          <a:stretch/>
        </p:blipFill>
        <p:spPr>
          <a:xfrm rot="9671599">
            <a:off x="8241979" y="221941"/>
            <a:ext cx="958362" cy="817685"/>
          </a:xfrm>
          <a:prstGeom prst="rect">
            <a:avLst/>
          </a:prstGeom>
        </p:spPr>
      </p:pic>
      <p:pic>
        <p:nvPicPr>
          <p:cNvPr id="5" name="图片 4">
            <a:extLst>
              <a:ext uri="{FF2B5EF4-FFF2-40B4-BE49-F238E27FC236}">
                <a16:creationId xmlns:a16="http://schemas.microsoft.com/office/drawing/2014/main" xmlns="" id="{CF79C008-DCFC-4CE8-A206-D73BE429D18D}"/>
              </a:ext>
            </a:extLst>
          </p:cNvPr>
          <p:cNvPicPr>
            <a:picLocks noChangeAspect="1"/>
          </p:cNvPicPr>
          <p:nvPr/>
        </p:nvPicPr>
        <p:blipFill rotWithShape="1">
          <a:blip r:embed="rId3">
            <a:extLst>
              <a:ext uri="{28A0092B-C50C-407E-A947-70E740481C1C}">
                <a14:useLocalDpi xmlns:a14="http://schemas.microsoft.com/office/drawing/2010/main" val="0"/>
              </a:ext>
            </a:extLst>
          </a:blip>
          <a:srcRect l="5562" t="27983" r="85636" b="59285"/>
          <a:stretch/>
        </p:blipFill>
        <p:spPr>
          <a:xfrm>
            <a:off x="6555420" y="4753867"/>
            <a:ext cx="1081454" cy="1028578"/>
          </a:xfrm>
          <a:prstGeom prst="rect">
            <a:avLst/>
          </a:prstGeom>
        </p:spPr>
      </p:pic>
      <p:sp>
        <p:nvSpPr>
          <p:cNvPr id="6" name="矩形 5">
            <a:extLst>
              <a:ext uri="{FF2B5EF4-FFF2-40B4-BE49-F238E27FC236}">
                <a16:creationId xmlns:a16="http://schemas.microsoft.com/office/drawing/2014/main" xmlns="" id="{87FAD8EB-EF9F-4AD4-A3AA-2714E7B1EF8B}"/>
              </a:ext>
            </a:extLst>
          </p:cNvPr>
          <p:cNvSpPr/>
          <p:nvPr/>
        </p:nvSpPr>
        <p:spPr>
          <a:xfrm>
            <a:off x="949911" y="923278"/>
            <a:ext cx="10306974" cy="5175681"/>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a:extLst>
              <a:ext uri="{FF2B5EF4-FFF2-40B4-BE49-F238E27FC236}">
                <a16:creationId xmlns:a16="http://schemas.microsoft.com/office/drawing/2014/main" xmlns="" id="{1400F815-812A-4045-A917-5CE0454D3119}"/>
              </a:ext>
            </a:extLst>
          </p:cNvPr>
          <p:cNvPicPr>
            <a:picLocks noChangeAspect="1"/>
          </p:cNvPicPr>
          <p:nvPr/>
        </p:nvPicPr>
        <p:blipFill>
          <a:blip r:embed="rId4"/>
          <a:stretch>
            <a:fillRect/>
          </a:stretch>
        </p:blipFill>
        <p:spPr>
          <a:xfrm rot="3546099">
            <a:off x="11010044" y="881534"/>
            <a:ext cx="455371" cy="385504"/>
          </a:xfrm>
          <a:prstGeom prst="rect">
            <a:avLst/>
          </a:prstGeom>
        </p:spPr>
      </p:pic>
      <p:pic>
        <p:nvPicPr>
          <p:cNvPr id="8" name="图片 7">
            <a:extLst>
              <a:ext uri="{FF2B5EF4-FFF2-40B4-BE49-F238E27FC236}">
                <a16:creationId xmlns:a16="http://schemas.microsoft.com/office/drawing/2014/main" xmlns="" id="{FE233D86-F51D-4E56-9C6D-236D005431C3}"/>
              </a:ext>
            </a:extLst>
          </p:cNvPr>
          <p:cNvPicPr>
            <a:picLocks noChangeAspect="1"/>
          </p:cNvPicPr>
          <p:nvPr/>
        </p:nvPicPr>
        <p:blipFill>
          <a:blip r:embed="rId4"/>
          <a:stretch>
            <a:fillRect/>
          </a:stretch>
        </p:blipFill>
        <p:spPr>
          <a:xfrm rot="14028971">
            <a:off x="872654" y="5891896"/>
            <a:ext cx="455371" cy="385504"/>
          </a:xfrm>
          <a:prstGeom prst="rect">
            <a:avLst/>
          </a:prstGeom>
        </p:spPr>
      </p:pic>
      <p:pic>
        <p:nvPicPr>
          <p:cNvPr id="9" name="图片 8">
            <a:extLst>
              <a:ext uri="{FF2B5EF4-FFF2-40B4-BE49-F238E27FC236}">
                <a16:creationId xmlns:a16="http://schemas.microsoft.com/office/drawing/2014/main" xmlns="" id="{ECF6E480-80D8-4D72-A297-E13D0A9ECBBC}"/>
              </a:ext>
            </a:extLst>
          </p:cNvPr>
          <p:cNvPicPr>
            <a:picLocks noChangeAspect="1"/>
          </p:cNvPicPr>
          <p:nvPr/>
        </p:nvPicPr>
        <p:blipFill>
          <a:blip r:embed="rId4"/>
          <a:stretch>
            <a:fillRect/>
          </a:stretch>
        </p:blipFill>
        <p:spPr>
          <a:xfrm rot="20217990">
            <a:off x="867610" y="818228"/>
            <a:ext cx="455371" cy="385504"/>
          </a:xfrm>
          <a:prstGeom prst="rect">
            <a:avLst/>
          </a:prstGeom>
        </p:spPr>
      </p:pic>
      <p:pic>
        <p:nvPicPr>
          <p:cNvPr id="10" name="图片 9">
            <a:extLst>
              <a:ext uri="{FF2B5EF4-FFF2-40B4-BE49-F238E27FC236}">
                <a16:creationId xmlns:a16="http://schemas.microsoft.com/office/drawing/2014/main" xmlns="" id="{9C77228D-2D62-45A0-86BE-7E6692D883BB}"/>
              </a:ext>
            </a:extLst>
          </p:cNvPr>
          <p:cNvPicPr>
            <a:picLocks noChangeAspect="1"/>
          </p:cNvPicPr>
          <p:nvPr/>
        </p:nvPicPr>
        <p:blipFill>
          <a:blip r:embed="rId4"/>
          <a:stretch>
            <a:fillRect/>
          </a:stretch>
        </p:blipFill>
        <p:spPr>
          <a:xfrm rot="8512989">
            <a:off x="11017724" y="5932839"/>
            <a:ext cx="455371" cy="385504"/>
          </a:xfrm>
          <a:prstGeom prst="rect">
            <a:avLst/>
          </a:prstGeom>
        </p:spPr>
      </p:pic>
      <p:sp>
        <p:nvSpPr>
          <p:cNvPr id="11" name="Freeform 5">
            <a:extLst>
              <a:ext uri="{FF2B5EF4-FFF2-40B4-BE49-F238E27FC236}">
                <a16:creationId xmlns:a16="http://schemas.microsoft.com/office/drawing/2014/main" xmlns="" id="{234AEA81-11FB-419C-A8CD-CEB6A12EE6C0}"/>
              </a:ext>
            </a:extLst>
          </p:cNvPr>
          <p:cNvSpPr>
            <a:spLocks/>
          </p:cNvSpPr>
          <p:nvPr/>
        </p:nvSpPr>
        <p:spPr bwMode="auto">
          <a:xfrm>
            <a:off x="4253856" y="2107359"/>
            <a:ext cx="2416351" cy="2352288"/>
          </a:xfrm>
          <a:custGeom>
            <a:avLst/>
            <a:gdLst/>
            <a:ahLst/>
            <a:cxnLst>
              <a:cxn ang="0">
                <a:pos x="265" y="22"/>
              </a:cxn>
              <a:cxn ang="0">
                <a:pos x="399" y="0"/>
              </a:cxn>
              <a:cxn ang="0">
                <a:pos x="644" y="84"/>
              </a:cxn>
              <a:cxn ang="0">
                <a:pos x="682" y="117"/>
              </a:cxn>
              <a:cxn ang="0">
                <a:pos x="778" y="268"/>
              </a:cxn>
              <a:cxn ang="0">
                <a:pos x="799" y="391"/>
              </a:cxn>
              <a:cxn ang="0">
                <a:pos x="754" y="291"/>
              </a:cxn>
              <a:cxn ang="0">
                <a:pos x="644" y="246"/>
              </a:cxn>
              <a:cxn ang="0">
                <a:pos x="644" y="246"/>
              </a:cxn>
              <a:cxn ang="0">
                <a:pos x="643" y="246"/>
              </a:cxn>
              <a:cxn ang="0">
                <a:pos x="510" y="267"/>
              </a:cxn>
              <a:cxn ang="0">
                <a:pos x="360" y="363"/>
              </a:cxn>
              <a:cxn ang="0">
                <a:pos x="326" y="401"/>
              </a:cxn>
              <a:cxn ang="0">
                <a:pos x="243" y="646"/>
              </a:cxn>
              <a:cxn ang="0">
                <a:pos x="264" y="777"/>
              </a:cxn>
              <a:cxn ang="0">
                <a:pos x="117" y="682"/>
              </a:cxn>
              <a:cxn ang="0">
                <a:pos x="0" y="400"/>
              </a:cxn>
              <a:cxn ang="0">
                <a:pos x="117" y="117"/>
              </a:cxn>
              <a:cxn ang="0">
                <a:pos x="265" y="22"/>
              </a:cxn>
            </a:cxnLst>
            <a:rect l="0" t="0" r="r" b="b"/>
            <a:pathLst>
              <a:path w="799" h="777">
                <a:moveTo>
                  <a:pt x="265" y="22"/>
                </a:moveTo>
                <a:cubicBezTo>
                  <a:pt x="307" y="8"/>
                  <a:pt x="351" y="0"/>
                  <a:pt x="399" y="0"/>
                </a:cubicBezTo>
                <a:cubicBezTo>
                  <a:pt x="492" y="0"/>
                  <a:pt x="574" y="28"/>
                  <a:pt x="644" y="84"/>
                </a:cubicBezTo>
                <a:cubicBezTo>
                  <a:pt x="657" y="94"/>
                  <a:pt x="670" y="105"/>
                  <a:pt x="682" y="117"/>
                </a:cubicBezTo>
                <a:cubicBezTo>
                  <a:pt x="727" y="162"/>
                  <a:pt x="759" y="212"/>
                  <a:pt x="778" y="268"/>
                </a:cubicBezTo>
                <a:cubicBezTo>
                  <a:pt x="791" y="306"/>
                  <a:pt x="798" y="347"/>
                  <a:pt x="799" y="391"/>
                </a:cubicBezTo>
                <a:cubicBezTo>
                  <a:pt x="797" y="353"/>
                  <a:pt x="781" y="319"/>
                  <a:pt x="754" y="291"/>
                </a:cubicBezTo>
                <a:cubicBezTo>
                  <a:pt x="723" y="261"/>
                  <a:pt x="687" y="246"/>
                  <a:pt x="644" y="246"/>
                </a:cubicBezTo>
                <a:cubicBezTo>
                  <a:pt x="644" y="246"/>
                  <a:pt x="644" y="246"/>
                  <a:pt x="644" y="246"/>
                </a:cubicBezTo>
                <a:cubicBezTo>
                  <a:pt x="644" y="246"/>
                  <a:pt x="643" y="246"/>
                  <a:pt x="643" y="246"/>
                </a:cubicBezTo>
                <a:cubicBezTo>
                  <a:pt x="596" y="246"/>
                  <a:pt x="552" y="253"/>
                  <a:pt x="510" y="267"/>
                </a:cubicBezTo>
                <a:cubicBezTo>
                  <a:pt x="455" y="286"/>
                  <a:pt x="405" y="318"/>
                  <a:pt x="360" y="363"/>
                </a:cubicBezTo>
                <a:cubicBezTo>
                  <a:pt x="348" y="375"/>
                  <a:pt x="337" y="388"/>
                  <a:pt x="326" y="401"/>
                </a:cubicBezTo>
                <a:cubicBezTo>
                  <a:pt x="271" y="471"/>
                  <a:pt x="243" y="553"/>
                  <a:pt x="243" y="646"/>
                </a:cubicBezTo>
                <a:cubicBezTo>
                  <a:pt x="243" y="693"/>
                  <a:pt x="250" y="736"/>
                  <a:pt x="264" y="777"/>
                </a:cubicBezTo>
                <a:cubicBezTo>
                  <a:pt x="210" y="758"/>
                  <a:pt x="161" y="726"/>
                  <a:pt x="117" y="682"/>
                </a:cubicBezTo>
                <a:cubicBezTo>
                  <a:pt x="39" y="604"/>
                  <a:pt x="0" y="510"/>
                  <a:pt x="0" y="400"/>
                </a:cubicBezTo>
                <a:cubicBezTo>
                  <a:pt x="0" y="290"/>
                  <a:pt x="39" y="195"/>
                  <a:pt x="117" y="117"/>
                </a:cubicBezTo>
                <a:cubicBezTo>
                  <a:pt x="161" y="73"/>
                  <a:pt x="210" y="42"/>
                  <a:pt x="265" y="22"/>
                </a:cubicBezTo>
                <a:close/>
              </a:path>
            </a:pathLst>
          </a:custGeom>
          <a:solidFill>
            <a:srgbClr val="FFE082"/>
          </a:solidFill>
          <a:ln w="9525">
            <a:noFill/>
            <a:round/>
            <a:headEnd/>
            <a:tailEnd/>
          </a:ln>
        </p:spPr>
        <p:txBody>
          <a:bodyPr vert="horz" wrap="square" lIns="114605" tIns="57303" rIns="114605" bIns="57303" numCol="1" anchor="t" anchorCtr="0" compatLnSpc="1">
            <a:prstTxWarp prst="textNoShape">
              <a:avLst/>
            </a:prstTxWarp>
          </a:bodyPr>
          <a:lstStyle/>
          <a:p>
            <a:pPr>
              <a:lnSpc>
                <a:spcPct val="120000"/>
              </a:lnSpc>
            </a:pPr>
            <a:endParaRPr 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6">
            <a:extLst>
              <a:ext uri="{FF2B5EF4-FFF2-40B4-BE49-F238E27FC236}">
                <a16:creationId xmlns:a16="http://schemas.microsoft.com/office/drawing/2014/main" xmlns="" id="{18277FBE-E718-4350-B9FE-5FDAA1134B0B}"/>
              </a:ext>
            </a:extLst>
          </p:cNvPr>
          <p:cNvSpPr>
            <a:spLocks/>
          </p:cNvSpPr>
          <p:nvPr/>
        </p:nvSpPr>
        <p:spPr bwMode="auto">
          <a:xfrm>
            <a:off x="5054636" y="1368640"/>
            <a:ext cx="2352289" cy="2422356"/>
          </a:xfrm>
          <a:custGeom>
            <a:avLst/>
            <a:gdLst/>
            <a:ahLst/>
            <a:cxnLst>
              <a:cxn ang="0">
                <a:pos x="390" y="800"/>
              </a:cxn>
              <a:cxn ang="0">
                <a:pos x="489" y="755"/>
              </a:cxn>
              <a:cxn ang="0">
                <a:pos x="534" y="657"/>
              </a:cxn>
              <a:cxn ang="0">
                <a:pos x="534" y="645"/>
              </a:cxn>
              <a:cxn ang="0">
                <a:pos x="534" y="635"/>
              </a:cxn>
              <a:cxn ang="0">
                <a:pos x="513" y="512"/>
              </a:cxn>
              <a:cxn ang="0">
                <a:pos x="417" y="361"/>
              </a:cxn>
              <a:cxn ang="0">
                <a:pos x="379" y="328"/>
              </a:cxn>
              <a:cxn ang="0">
                <a:pos x="134" y="244"/>
              </a:cxn>
              <a:cxn ang="0">
                <a:pos x="0" y="266"/>
              </a:cxn>
              <a:cxn ang="0">
                <a:pos x="95" y="117"/>
              </a:cxn>
              <a:cxn ang="0">
                <a:pos x="378" y="0"/>
              </a:cxn>
              <a:cxn ang="0">
                <a:pos x="661" y="117"/>
              </a:cxn>
              <a:cxn ang="0">
                <a:pos x="756" y="266"/>
              </a:cxn>
              <a:cxn ang="0">
                <a:pos x="778" y="400"/>
              </a:cxn>
              <a:cxn ang="0">
                <a:pos x="695" y="645"/>
              </a:cxn>
              <a:cxn ang="0">
                <a:pos x="661" y="683"/>
              </a:cxn>
              <a:cxn ang="0">
                <a:pos x="512" y="778"/>
              </a:cxn>
              <a:cxn ang="0">
                <a:pos x="390" y="800"/>
              </a:cxn>
            </a:cxnLst>
            <a:rect l="0" t="0" r="r" b="b"/>
            <a:pathLst>
              <a:path w="778" h="800">
                <a:moveTo>
                  <a:pt x="390" y="800"/>
                </a:moveTo>
                <a:cubicBezTo>
                  <a:pt x="428" y="798"/>
                  <a:pt x="461" y="783"/>
                  <a:pt x="489" y="755"/>
                </a:cubicBezTo>
                <a:cubicBezTo>
                  <a:pt x="516" y="727"/>
                  <a:pt x="531" y="695"/>
                  <a:pt x="534" y="657"/>
                </a:cubicBezTo>
                <a:cubicBezTo>
                  <a:pt x="534" y="653"/>
                  <a:pt x="534" y="649"/>
                  <a:pt x="534" y="645"/>
                </a:cubicBezTo>
                <a:cubicBezTo>
                  <a:pt x="534" y="642"/>
                  <a:pt x="534" y="638"/>
                  <a:pt x="534" y="635"/>
                </a:cubicBezTo>
                <a:cubicBezTo>
                  <a:pt x="533" y="591"/>
                  <a:pt x="526" y="550"/>
                  <a:pt x="513" y="512"/>
                </a:cubicBezTo>
                <a:cubicBezTo>
                  <a:pt x="494" y="456"/>
                  <a:pt x="462" y="406"/>
                  <a:pt x="417" y="361"/>
                </a:cubicBezTo>
                <a:cubicBezTo>
                  <a:pt x="405" y="349"/>
                  <a:pt x="392" y="338"/>
                  <a:pt x="379" y="328"/>
                </a:cubicBezTo>
                <a:cubicBezTo>
                  <a:pt x="309" y="272"/>
                  <a:pt x="227" y="244"/>
                  <a:pt x="134" y="244"/>
                </a:cubicBezTo>
                <a:cubicBezTo>
                  <a:pt x="86" y="244"/>
                  <a:pt x="42" y="252"/>
                  <a:pt x="0" y="266"/>
                </a:cubicBezTo>
                <a:cubicBezTo>
                  <a:pt x="19" y="212"/>
                  <a:pt x="51" y="162"/>
                  <a:pt x="95" y="117"/>
                </a:cubicBezTo>
                <a:cubicBezTo>
                  <a:pt x="173" y="39"/>
                  <a:pt x="268" y="0"/>
                  <a:pt x="378" y="0"/>
                </a:cubicBezTo>
                <a:cubicBezTo>
                  <a:pt x="488" y="0"/>
                  <a:pt x="583" y="39"/>
                  <a:pt x="661" y="117"/>
                </a:cubicBezTo>
                <a:cubicBezTo>
                  <a:pt x="705" y="162"/>
                  <a:pt x="737" y="211"/>
                  <a:pt x="756" y="266"/>
                </a:cubicBezTo>
                <a:cubicBezTo>
                  <a:pt x="771" y="308"/>
                  <a:pt x="778" y="352"/>
                  <a:pt x="778" y="400"/>
                </a:cubicBezTo>
                <a:cubicBezTo>
                  <a:pt x="778" y="493"/>
                  <a:pt x="750" y="575"/>
                  <a:pt x="695" y="645"/>
                </a:cubicBezTo>
                <a:cubicBezTo>
                  <a:pt x="684" y="658"/>
                  <a:pt x="673" y="671"/>
                  <a:pt x="661" y="683"/>
                </a:cubicBezTo>
                <a:cubicBezTo>
                  <a:pt x="616" y="727"/>
                  <a:pt x="567" y="759"/>
                  <a:pt x="512" y="778"/>
                </a:cubicBezTo>
                <a:cubicBezTo>
                  <a:pt x="474" y="792"/>
                  <a:pt x="433" y="799"/>
                  <a:pt x="390" y="800"/>
                </a:cubicBezTo>
                <a:close/>
              </a:path>
            </a:pathLst>
          </a:custGeom>
          <a:solidFill>
            <a:srgbClr val="B2DFDB"/>
          </a:solidFill>
          <a:ln w="9525">
            <a:noFill/>
            <a:round/>
            <a:headEnd/>
            <a:tailEnd/>
          </a:ln>
        </p:spPr>
        <p:txBody>
          <a:bodyPr vert="horz" wrap="square" lIns="114605" tIns="57303" rIns="114605" bIns="57303" numCol="1" anchor="t" anchorCtr="0" compatLnSpc="1">
            <a:prstTxWarp prst="textNoShape">
              <a:avLst/>
            </a:prstTxWarp>
          </a:bodyPr>
          <a:lstStyle/>
          <a:p>
            <a:pPr>
              <a:lnSpc>
                <a:spcPct val="120000"/>
              </a:lnSpc>
            </a:pPr>
            <a:endParaRPr 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7">
            <a:extLst>
              <a:ext uri="{FF2B5EF4-FFF2-40B4-BE49-F238E27FC236}">
                <a16:creationId xmlns:a16="http://schemas.microsoft.com/office/drawing/2014/main" xmlns="" id="{3FAF54EA-F7CC-4128-B831-8B28144C8CD8}"/>
              </a:ext>
            </a:extLst>
          </p:cNvPr>
          <p:cNvSpPr>
            <a:spLocks/>
          </p:cNvSpPr>
          <p:nvPr/>
        </p:nvSpPr>
        <p:spPr bwMode="auto">
          <a:xfrm>
            <a:off x="5733296" y="2175425"/>
            <a:ext cx="2414349" cy="2354288"/>
          </a:xfrm>
          <a:custGeom>
            <a:avLst/>
            <a:gdLst/>
            <a:ahLst/>
            <a:cxnLst>
              <a:cxn ang="0">
                <a:pos x="532" y="0"/>
              </a:cxn>
              <a:cxn ang="0">
                <a:pos x="682" y="95"/>
              </a:cxn>
              <a:cxn ang="0">
                <a:pos x="799" y="378"/>
              </a:cxn>
              <a:cxn ang="0">
                <a:pos x="682" y="660"/>
              </a:cxn>
              <a:cxn ang="0">
                <a:pos x="533" y="756"/>
              </a:cxn>
              <a:cxn ang="0">
                <a:pos x="399" y="778"/>
              </a:cxn>
              <a:cxn ang="0">
                <a:pos x="155" y="694"/>
              </a:cxn>
              <a:cxn ang="0">
                <a:pos x="117" y="660"/>
              </a:cxn>
              <a:cxn ang="0">
                <a:pos x="22" y="513"/>
              </a:cxn>
              <a:cxn ang="0">
                <a:pos x="0" y="391"/>
              </a:cxn>
              <a:cxn ang="0">
                <a:pos x="45" y="489"/>
              </a:cxn>
              <a:cxn ang="0">
                <a:pos x="145" y="534"/>
              </a:cxn>
              <a:cxn ang="0">
                <a:pos x="155" y="534"/>
              </a:cxn>
              <a:cxn ang="0">
                <a:pos x="166" y="534"/>
              </a:cxn>
              <a:cxn ang="0">
                <a:pos x="288" y="512"/>
              </a:cxn>
              <a:cxn ang="0">
                <a:pos x="437" y="417"/>
              </a:cxn>
              <a:cxn ang="0">
                <a:pos x="471" y="379"/>
              </a:cxn>
              <a:cxn ang="0">
                <a:pos x="554" y="134"/>
              </a:cxn>
              <a:cxn ang="0">
                <a:pos x="532" y="0"/>
              </a:cxn>
            </a:cxnLst>
            <a:rect l="0" t="0" r="r" b="b"/>
            <a:pathLst>
              <a:path w="799" h="778">
                <a:moveTo>
                  <a:pt x="532" y="0"/>
                </a:moveTo>
                <a:cubicBezTo>
                  <a:pt x="587" y="19"/>
                  <a:pt x="637" y="51"/>
                  <a:pt x="682" y="95"/>
                </a:cubicBezTo>
                <a:cubicBezTo>
                  <a:pt x="760" y="173"/>
                  <a:pt x="799" y="268"/>
                  <a:pt x="799" y="378"/>
                </a:cubicBezTo>
                <a:cubicBezTo>
                  <a:pt x="799" y="488"/>
                  <a:pt x="760" y="582"/>
                  <a:pt x="682" y="660"/>
                </a:cubicBezTo>
                <a:cubicBezTo>
                  <a:pt x="637" y="705"/>
                  <a:pt x="588" y="737"/>
                  <a:pt x="533" y="756"/>
                </a:cubicBezTo>
                <a:cubicBezTo>
                  <a:pt x="491" y="770"/>
                  <a:pt x="447" y="778"/>
                  <a:pt x="399" y="778"/>
                </a:cubicBezTo>
                <a:cubicBezTo>
                  <a:pt x="306" y="778"/>
                  <a:pt x="225" y="750"/>
                  <a:pt x="155" y="694"/>
                </a:cubicBezTo>
                <a:cubicBezTo>
                  <a:pt x="142" y="684"/>
                  <a:pt x="129" y="673"/>
                  <a:pt x="117" y="660"/>
                </a:cubicBezTo>
                <a:cubicBezTo>
                  <a:pt x="73" y="616"/>
                  <a:pt x="41" y="567"/>
                  <a:pt x="22" y="513"/>
                </a:cubicBezTo>
                <a:cubicBezTo>
                  <a:pt x="9" y="475"/>
                  <a:pt x="1" y="434"/>
                  <a:pt x="0" y="391"/>
                </a:cubicBezTo>
                <a:cubicBezTo>
                  <a:pt x="2" y="429"/>
                  <a:pt x="18" y="461"/>
                  <a:pt x="45" y="489"/>
                </a:cubicBezTo>
                <a:cubicBezTo>
                  <a:pt x="73" y="517"/>
                  <a:pt x="106" y="532"/>
                  <a:pt x="145" y="534"/>
                </a:cubicBezTo>
                <a:cubicBezTo>
                  <a:pt x="148" y="534"/>
                  <a:pt x="151" y="534"/>
                  <a:pt x="155" y="534"/>
                </a:cubicBezTo>
                <a:cubicBezTo>
                  <a:pt x="159" y="534"/>
                  <a:pt x="162" y="534"/>
                  <a:pt x="166" y="534"/>
                </a:cubicBezTo>
                <a:cubicBezTo>
                  <a:pt x="209" y="533"/>
                  <a:pt x="250" y="526"/>
                  <a:pt x="288" y="512"/>
                </a:cubicBezTo>
                <a:cubicBezTo>
                  <a:pt x="343" y="493"/>
                  <a:pt x="392" y="461"/>
                  <a:pt x="437" y="417"/>
                </a:cubicBezTo>
                <a:cubicBezTo>
                  <a:pt x="449" y="405"/>
                  <a:pt x="460" y="392"/>
                  <a:pt x="471" y="379"/>
                </a:cubicBezTo>
                <a:cubicBezTo>
                  <a:pt x="526" y="309"/>
                  <a:pt x="554" y="227"/>
                  <a:pt x="554" y="134"/>
                </a:cubicBezTo>
                <a:cubicBezTo>
                  <a:pt x="554" y="86"/>
                  <a:pt x="547" y="42"/>
                  <a:pt x="532" y="0"/>
                </a:cubicBezTo>
                <a:close/>
              </a:path>
            </a:pathLst>
          </a:custGeom>
          <a:solidFill>
            <a:srgbClr val="FFCDD2"/>
          </a:solidFill>
          <a:ln w="9525">
            <a:noFill/>
            <a:round/>
            <a:headEnd/>
            <a:tailEnd/>
          </a:ln>
        </p:spPr>
        <p:txBody>
          <a:bodyPr vert="horz" wrap="square" lIns="114605" tIns="57303" rIns="114605" bIns="57303" numCol="1" anchor="t" anchorCtr="0" compatLnSpc="1">
            <a:prstTxWarp prst="textNoShape">
              <a:avLst/>
            </a:prstTxWarp>
          </a:bodyPr>
          <a:lstStyle/>
          <a:p>
            <a:pPr>
              <a:lnSpc>
                <a:spcPct val="120000"/>
              </a:lnSpc>
            </a:pPr>
            <a:endParaRPr 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8">
            <a:extLst>
              <a:ext uri="{FF2B5EF4-FFF2-40B4-BE49-F238E27FC236}">
                <a16:creationId xmlns:a16="http://schemas.microsoft.com/office/drawing/2014/main" xmlns="" id="{DA1D7A16-F6B6-43C5-ACF3-C8AEC520BF23}"/>
              </a:ext>
            </a:extLst>
          </p:cNvPr>
          <p:cNvSpPr>
            <a:spLocks/>
          </p:cNvSpPr>
          <p:nvPr/>
        </p:nvSpPr>
        <p:spPr bwMode="auto">
          <a:xfrm>
            <a:off x="4988571" y="2852083"/>
            <a:ext cx="2354289" cy="2420355"/>
          </a:xfrm>
          <a:custGeom>
            <a:avLst/>
            <a:gdLst/>
            <a:ahLst/>
            <a:cxnLst>
              <a:cxn ang="0">
                <a:pos x="400" y="0"/>
              </a:cxn>
              <a:cxn ang="0">
                <a:pos x="400" y="0"/>
              </a:cxn>
              <a:cxn ang="0">
                <a:pos x="291" y="45"/>
              </a:cxn>
              <a:cxn ang="0">
                <a:pos x="246" y="145"/>
              </a:cxn>
              <a:cxn ang="0">
                <a:pos x="246" y="155"/>
              </a:cxn>
              <a:cxn ang="0">
                <a:pos x="246" y="167"/>
              </a:cxn>
              <a:cxn ang="0">
                <a:pos x="268" y="289"/>
              </a:cxn>
              <a:cxn ang="0">
                <a:pos x="363" y="436"/>
              </a:cxn>
              <a:cxn ang="0">
                <a:pos x="401" y="470"/>
              </a:cxn>
              <a:cxn ang="0">
                <a:pos x="645" y="554"/>
              </a:cxn>
              <a:cxn ang="0">
                <a:pos x="779" y="532"/>
              </a:cxn>
              <a:cxn ang="0">
                <a:pos x="683" y="683"/>
              </a:cxn>
              <a:cxn ang="0">
                <a:pos x="400" y="800"/>
              </a:cxn>
              <a:cxn ang="0">
                <a:pos x="117" y="683"/>
              </a:cxn>
              <a:cxn ang="0">
                <a:pos x="21" y="531"/>
              </a:cxn>
              <a:cxn ang="0">
                <a:pos x="0" y="400"/>
              </a:cxn>
              <a:cxn ang="0">
                <a:pos x="83" y="155"/>
              </a:cxn>
              <a:cxn ang="0">
                <a:pos x="117" y="117"/>
              </a:cxn>
              <a:cxn ang="0">
                <a:pos x="267" y="21"/>
              </a:cxn>
              <a:cxn ang="0">
                <a:pos x="400" y="0"/>
              </a:cxn>
            </a:cxnLst>
            <a:rect l="0" t="0" r="r" b="b"/>
            <a:pathLst>
              <a:path w="779" h="800">
                <a:moveTo>
                  <a:pt x="400" y="0"/>
                </a:moveTo>
                <a:cubicBezTo>
                  <a:pt x="400" y="0"/>
                  <a:pt x="400" y="0"/>
                  <a:pt x="400" y="0"/>
                </a:cubicBezTo>
                <a:cubicBezTo>
                  <a:pt x="358" y="0"/>
                  <a:pt x="321" y="15"/>
                  <a:pt x="291" y="45"/>
                </a:cubicBezTo>
                <a:cubicBezTo>
                  <a:pt x="263" y="73"/>
                  <a:pt x="248" y="107"/>
                  <a:pt x="246" y="145"/>
                </a:cubicBezTo>
                <a:cubicBezTo>
                  <a:pt x="246" y="148"/>
                  <a:pt x="246" y="152"/>
                  <a:pt x="246" y="155"/>
                </a:cubicBezTo>
                <a:cubicBezTo>
                  <a:pt x="246" y="159"/>
                  <a:pt x="246" y="163"/>
                  <a:pt x="246" y="167"/>
                </a:cubicBezTo>
                <a:cubicBezTo>
                  <a:pt x="247" y="210"/>
                  <a:pt x="255" y="251"/>
                  <a:pt x="268" y="289"/>
                </a:cubicBezTo>
                <a:cubicBezTo>
                  <a:pt x="287" y="343"/>
                  <a:pt x="319" y="392"/>
                  <a:pt x="363" y="436"/>
                </a:cubicBezTo>
                <a:cubicBezTo>
                  <a:pt x="375" y="449"/>
                  <a:pt x="388" y="460"/>
                  <a:pt x="401" y="470"/>
                </a:cubicBezTo>
                <a:cubicBezTo>
                  <a:pt x="471" y="526"/>
                  <a:pt x="552" y="554"/>
                  <a:pt x="645" y="554"/>
                </a:cubicBezTo>
                <a:cubicBezTo>
                  <a:pt x="693" y="554"/>
                  <a:pt x="737" y="546"/>
                  <a:pt x="779" y="532"/>
                </a:cubicBezTo>
                <a:cubicBezTo>
                  <a:pt x="760" y="587"/>
                  <a:pt x="728" y="638"/>
                  <a:pt x="683" y="683"/>
                </a:cubicBezTo>
                <a:cubicBezTo>
                  <a:pt x="605" y="761"/>
                  <a:pt x="510" y="800"/>
                  <a:pt x="400" y="800"/>
                </a:cubicBezTo>
                <a:cubicBezTo>
                  <a:pt x="290" y="800"/>
                  <a:pt x="195" y="761"/>
                  <a:pt x="117" y="683"/>
                </a:cubicBezTo>
                <a:cubicBezTo>
                  <a:pt x="72" y="638"/>
                  <a:pt x="40" y="587"/>
                  <a:pt x="21" y="531"/>
                </a:cubicBezTo>
                <a:cubicBezTo>
                  <a:pt x="7" y="490"/>
                  <a:pt x="0" y="447"/>
                  <a:pt x="0" y="400"/>
                </a:cubicBezTo>
                <a:cubicBezTo>
                  <a:pt x="0" y="307"/>
                  <a:pt x="28" y="225"/>
                  <a:pt x="83" y="155"/>
                </a:cubicBezTo>
                <a:cubicBezTo>
                  <a:pt x="94" y="142"/>
                  <a:pt x="105" y="129"/>
                  <a:pt x="117" y="117"/>
                </a:cubicBezTo>
                <a:cubicBezTo>
                  <a:pt x="162" y="72"/>
                  <a:pt x="212" y="40"/>
                  <a:pt x="267" y="21"/>
                </a:cubicBezTo>
                <a:cubicBezTo>
                  <a:pt x="309" y="7"/>
                  <a:pt x="353" y="0"/>
                  <a:pt x="400" y="0"/>
                </a:cubicBezTo>
                <a:close/>
              </a:path>
            </a:pathLst>
          </a:custGeom>
          <a:solidFill>
            <a:srgbClr val="B3E5FC"/>
          </a:solidFill>
          <a:ln w="9525">
            <a:noFill/>
            <a:round/>
            <a:headEnd/>
            <a:tailEnd/>
          </a:ln>
        </p:spPr>
        <p:txBody>
          <a:bodyPr vert="horz" wrap="square" lIns="114605" tIns="57303" rIns="114605" bIns="57303" numCol="1" anchor="t" anchorCtr="0" compatLnSpc="1">
            <a:prstTxWarp prst="textNoShape">
              <a:avLst/>
            </a:prstTxWarp>
          </a:bodyPr>
          <a:lstStyle/>
          <a:p>
            <a:pPr>
              <a:lnSpc>
                <a:spcPct val="120000"/>
              </a:lnSpc>
            </a:pPr>
            <a:endParaRPr 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65">
            <a:extLst>
              <a:ext uri="{FF2B5EF4-FFF2-40B4-BE49-F238E27FC236}">
                <a16:creationId xmlns:a16="http://schemas.microsoft.com/office/drawing/2014/main" xmlns="" id="{25A5D931-C06A-4D67-A6B0-DE5816C56A05}"/>
              </a:ext>
            </a:extLst>
          </p:cNvPr>
          <p:cNvSpPr>
            <a:spLocks noEditPoints="1"/>
          </p:cNvSpPr>
          <p:nvPr/>
        </p:nvSpPr>
        <p:spPr bwMode="auto">
          <a:xfrm>
            <a:off x="4650079" y="2696348"/>
            <a:ext cx="515995" cy="470193"/>
          </a:xfrm>
          <a:custGeom>
            <a:avLst/>
            <a:gdLst/>
            <a:ahLst/>
            <a:cxnLst>
              <a:cxn ang="0">
                <a:pos x="45" y="41"/>
              </a:cxn>
              <a:cxn ang="0">
                <a:pos x="47" y="50"/>
              </a:cxn>
              <a:cxn ang="0">
                <a:pos x="40" y="56"/>
              </a:cxn>
              <a:cxn ang="0">
                <a:pos x="31" y="60"/>
              </a:cxn>
              <a:cxn ang="0">
                <a:pos x="21" y="60"/>
              </a:cxn>
              <a:cxn ang="0">
                <a:pos x="13" y="56"/>
              </a:cxn>
              <a:cxn ang="0">
                <a:pos x="5" y="50"/>
              </a:cxn>
              <a:cxn ang="0">
                <a:pos x="8" y="41"/>
              </a:cxn>
              <a:cxn ang="0">
                <a:pos x="0" y="32"/>
              </a:cxn>
              <a:cxn ang="0">
                <a:pos x="9" y="26"/>
              </a:cxn>
              <a:cxn ang="0">
                <a:pos x="5" y="20"/>
              </a:cxn>
              <a:cxn ang="0">
                <a:pos x="17" y="18"/>
              </a:cxn>
              <a:cxn ang="0">
                <a:pos x="22" y="10"/>
              </a:cxn>
              <a:cxn ang="0">
                <a:pos x="32" y="17"/>
              </a:cxn>
              <a:cxn ang="0">
                <a:pos x="41" y="14"/>
              </a:cxn>
              <a:cxn ang="0">
                <a:pos x="47" y="22"/>
              </a:cxn>
              <a:cxn ang="0">
                <a:pos x="51" y="30"/>
              </a:cxn>
              <a:cxn ang="0">
                <a:pos x="26" y="25"/>
              </a:cxn>
              <a:cxn ang="0">
                <a:pos x="36" y="35"/>
              </a:cxn>
              <a:cxn ang="0">
                <a:pos x="72" y="19"/>
              </a:cxn>
              <a:cxn ang="0">
                <a:pos x="72" y="27"/>
              </a:cxn>
              <a:cxn ang="0">
                <a:pos x="62" y="25"/>
              </a:cxn>
              <a:cxn ang="0">
                <a:pos x="52" y="27"/>
              </a:cxn>
              <a:cxn ang="0">
                <a:pos x="53" y="19"/>
              </a:cxn>
              <a:cxn ang="0">
                <a:pos x="53" y="11"/>
              </a:cxn>
              <a:cxn ang="0">
                <a:pos x="52" y="3"/>
              </a:cxn>
              <a:cxn ang="0">
                <a:pos x="62" y="4"/>
              </a:cxn>
              <a:cxn ang="0">
                <a:pos x="67" y="0"/>
              </a:cxn>
              <a:cxn ang="0">
                <a:pos x="70" y="9"/>
              </a:cxn>
              <a:cxn ang="0">
                <a:pos x="78" y="18"/>
              </a:cxn>
              <a:cxn ang="0">
                <a:pos x="70" y="62"/>
              </a:cxn>
              <a:cxn ang="0">
                <a:pos x="67" y="71"/>
              </a:cxn>
              <a:cxn ang="0">
                <a:pos x="61" y="66"/>
              </a:cxn>
              <a:cxn ang="0">
                <a:pos x="52" y="68"/>
              </a:cxn>
              <a:cxn ang="0">
                <a:pos x="47" y="59"/>
              </a:cxn>
              <a:cxn ang="0">
                <a:pos x="54" y="50"/>
              </a:cxn>
              <a:cxn ang="0">
                <a:pos x="57" y="41"/>
              </a:cxn>
              <a:cxn ang="0">
                <a:pos x="63" y="46"/>
              </a:cxn>
              <a:cxn ang="0">
                <a:pos x="72" y="44"/>
              </a:cxn>
              <a:cxn ang="0">
                <a:pos x="72" y="52"/>
              </a:cxn>
              <a:cxn ang="0">
                <a:pos x="62" y="10"/>
              </a:cxn>
              <a:cxn ang="0">
                <a:pos x="67" y="15"/>
              </a:cxn>
              <a:cxn ang="0">
                <a:pos x="57" y="56"/>
              </a:cxn>
              <a:cxn ang="0">
                <a:pos x="62" y="51"/>
              </a:cxn>
            </a:cxnLst>
            <a:rect l="0" t="0" r="r" b="b"/>
            <a:pathLst>
              <a:path w="78" h="71">
                <a:moveTo>
                  <a:pt x="52" y="39"/>
                </a:moveTo>
                <a:cubicBezTo>
                  <a:pt x="52" y="40"/>
                  <a:pt x="51" y="40"/>
                  <a:pt x="51" y="40"/>
                </a:cubicBezTo>
                <a:cubicBezTo>
                  <a:pt x="45" y="41"/>
                  <a:pt x="45" y="41"/>
                  <a:pt x="45" y="41"/>
                </a:cubicBezTo>
                <a:cubicBezTo>
                  <a:pt x="44" y="42"/>
                  <a:pt x="44" y="43"/>
                  <a:pt x="43" y="44"/>
                </a:cubicBezTo>
                <a:cubicBezTo>
                  <a:pt x="45" y="46"/>
                  <a:pt x="46" y="47"/>
                  <a:pt x="47" y="49"/>
                </a:cubicBezTo>
                <a:cubicBezTo>
                  <a:pt x="47" y="49"/>
                  <a:pt x="47" y="49"/>
                  <a:pt x="47" y="50"/>
                </a:cubicBezTo>
                <a:cubicBezTo>
                  <a:pt x="47" y="50"/>
                  <a:pt x="47" y="50"/>
                  <a:pt x="47" y="50"/>
                </a:cubicBezTo>
                <a:cubicBezTo>
                  <a:pt x="46" y="52"/>
                  <a:pt x="42" y="56"/>
                  <a:pt x="41" y="56"/>
                </a:cubicBezTo>
                <a:cubicBezTo>
                  <a:pt x="40" y="56"/>
                  <a:pt x="40" y="56"/>
                  <a:pt x="40" y="56"/>
                </a:cubicBezTo>
                <a:cubicBezTo>
                  <a:pt x="35" y="53"/>
                  <a:pt x="35" y="53"/>
                  <a:pt x="35" y="53"/>
                </a:cubicBezTo>
                <a:cubicBezTo>
                  <a:pt x="34" y="53"/>
                  <a:pt x="33" y="53"/>
                  <a:pt x="32" y="54"/>
                </a:cubicBezTo>
                <a:cubicBezTo>
                  <a:pt x="32" y="56"/>
                  <a:pt x="32" y="58"/>
                  <a:pt x="31" y="60"/>
                </a:cubicBezTo>
                <a:cubicBezTo>
                  <a:pt x="31" y="61"/>
                  <a:pt x="30" y="61"/>
                  <a:pt x="30" y="61"/>
                </a:cubicBezTo>
                <a:cubicBezTo>
                  <a:pt x="22" y="61"/>
                  <a:pt x="22" y="61"/>
                  <a:pt x="22" y="61"/>
                </a:cubicBezTo>
                <a:cubicBezTo>
                  <a:pt x="22" y="61"/>
                  <a:pt x="21" y="61"/>
                  <a:pt x="21" y="60"/>
                </a:cubicBezTo>
                <a:cubicBezTo>
                  <a:pt x="20" y="54"/>
                  <a:pt x="20" y="54"/>
                  <a:pt x="20" y="54"/>
                </a:cubicBezTo>
                <a:cubicBezTo>
                  <a:pt x="19" y="54"/>
                  <a:pt x="18" y="53"/>
                  <a:pt x="17" y="53"/>
                </a:cubicBezTo>
                <a:cubicBezTo>
                  <a:pt x="13" y="56"/>
                  <a:pt x="13" y="56"/>
                  <a:pt x="13" y="56"/>
                </a:cubicBezTo>
                <a:cubicBezTo>
                  <a:pt x="12" y="56"/>
                  <a:pt x="12" y="56"/>
                  <a:pt x="12" y="56"/>
                </a:cubicBezTo>
                <a:cubicBezTo>
                  <a:pt x="11" y="56"/>
                  <a:pt x="11" y="56"/>
                  <a:pt x="11" y="56"/>
                </a:cubicBezTo>
                <a:cubicBezTo>
                  <a:pt x="10" y="55"/>
                  <a:pt x="5" y="51"/>
                  <a:pt x="5" y="50"/>
                </a:cubicBezTo>
                <a:cubicBezTo>
                  <a:pt x="5" y="49"/>
                  <a:pt x="5" y="49"/>
                  <a:pt x="5" y="49"/>
                </a:cubicBezTo>
                <a:cubicBezTo>
                  <a:pt x="7" y="47"/>
                  <a:pt x="8" y="46"/>
                  <a:pt x="9" y="44"/>
                </a:cubicBezTo>
                <a:cubicBezTo>
                  <a:pt x="8" y="43"/>
                  <a:pt x="8" y="42"/>
                  <a:pt x="8" y="41"/>
                </a:cubicBezTo>
                <a:cubicBezTo>
                  <a:pt x="1" y="40"/>
                  <a:pt x="1" y="40"/>
                  <a:pt x="1" y="40"/>
                </a:cubicBezTo>
                <a:cubicBezTo>
                  <a:pt x="1" y="40"/>
                  <a:pt x="0" y="40"/>
                  <a:pt x="0" y="39"/>
                </a:cubicBezTo>
                <a:cubicBezTo>
                  <a:pt x="0" y="32"/>
                  <a:pt x="0" y="32"/>
                  <a:pt x="0" y="32"/>
                </a:cubicBezTo>
                <a:cubicBezTo>
                  <a:pt x="0" y="31"/>
                  <a:pt x="1" y="30"/>
                  <a:pt x="1" y="30"/>
                </a:cubicBezTo>
                <a:cubicBezTo>
                  <a:pt x="8" y="29"/>
                  <a:pt x="8" y="29"/>
                  <a:pt x="8" y="29"/>
                </a:cubicBezTo>
                <a:cubicBezTo>
                  <a:pt x="8" y="28"/>
                  <a:pt x="8" y="27"/>
                  <a:pt x="9" y="26"/>
                </a:cubicBezTo>
                <a:cubicBezTo>
                  <a:pt x="8" y="25"/>
                  <a:pt x="7" y="23"/>
                  <a:pt x="5" y="22"/>
                </a:cubicBezTo>
                <a:cubicBezTo>
                  <a:pt x="5" y="21"/>
                  <a:pt x="5" y="21"/>
                  <a:pt x="5" y="21"/>
                </a:cubicBezTo>
                <a:cubicBezTo>
                  <a:pt x="5" y="21"/>
                  <a:pt x="5" y="20"/>
                  <a:pt x="5" y="20"/>
                </a:cubicBezTo>
                <a:cubicBezTo>
                  <a:pt x="6" y="19"/>
                  <a:pt x="11" y="14"/>
                  <a:pt x="12" y="14"/>
                </a:cubicBezTo>
                <a:cubicBezTo>
                  <a:pt x="12" y="14"/>
                  <a:pt x="12" y="14"/>
                  <a:pt x="13" y="14"/>
                </a:cubicBezTo>
                <a:cubicBezTo>
                  <a:pt x="17" y="18"/>
                  <a:pt x="17" y="18"/>
                  <a:pt x="17" y="18"/>
                </a:cubicBezTo>
                <a:cubicBezTo>
                  <a:pt x="18" y="18"/>
                  <a:pt x="19" y="17"/>
                  <a:pt x="20" y="17"/>
                </a:cubicBezTo>
                <a:cubicBezTo>
                  <a:pt x="21" y="15"/>
                  <a:pt x="21" y="13"/>
                  <a:pt x="21" y="11"/>
                </a:cubicBezTo>
                <a:cubicBezTo>
                  <a:pt x="21" y="10"/>
                  <a:pt x="22" y="10"/>
                  <a:pt x="22" y="10"/>
                </a:cubicBezTo>
                <a:cubicBezTo>
                  <a:pt x="30" y="10"/>
                  <a:pt x="30" y="10"/>
                  <a:pt x="30" y="10"/>
                </a:cubicBezTo>
                <a:cubicBezTo>
                  <a:pt x="30" y="10"/>
                  <a:pt x="31" y="10"/>
                  <a:pt x="31" y="11"/>
                </a:cubicBezTo>
                <a:cubicBezTo>
                  <a:pt x="32" y="17"/>
                  <a:pt x="32" y="17"/>
                  <a:pt x="32" y="17"/>
                </a:cubicBezTo>
                <a:cubicBezTo>
                  <a:pt x="33" y="17"/>
                  <a:pt x="34" y="18"/>
                  <a:pt x="35" y="18"/>
                </a:cubicBezTo>
                <a:cubicBezTo>
                  <a:pt x="40" y="14"/>
                  <a:pt x="40" y="14"/>
                  <a:pt x="40" y="14"/>
                </a:cubicBezTo>
                <a:cubicBezTo>
                  <a:pt x="40" y="14"/>
                  <a:pt x="40" y="14"/>
                  <a:pt x="41" y="14"/>
                </a:cubicBezTo>
                <a:cubicBezTo>
                  <a:pt x="41" y="14"/>
                  <a:pt x="41" y="14"/>
                  <a:pt x="41" y="14"/>
                </a:cubicBezTo>
                <a:cubicBezTo>
                  <a:pt x="42" y="15"/>
                  <a:pt x="47" y="20"/>
                  <a:pt x="47" y="21"/>
                </a:cubicBezTo>
                <a:cubicBezTo>
                  <a:pt x="47" y="21"/>
                  <a:pt x="47" y="21"/>
                  <a:pt x="47" y="22"/>
                </a:cubicBezTo>
                <a:cubicBezTo>
                  <a:pt x="46" y="23"/>
                  <a:pt x="45" y="25"/>
                  <a:pt x="43" y="26"/>
                </a:cubicBezTo>
                <a:cubicBezTo>
                  <a:pt x="44" y="27"/>
                  <a:pt x="44" y="28"/>
                  <a:pt x="45" y="30"/>
                </a:cubicBezTo>
                <a:cubicBezTo>
                  <a:pt x="51" y="30"/>
                  <a:pt x="51" y="30"/>
                  <a:pt x="51" y="30"/>
                </a:cubicBezTo>
                <a:cubicBezTo>
                  <a:pt x="51" y="31"/>
                  <a:pt x="52" y="31"/>
                  <a:pt x="52" y="32"/>
                </a:cubicBezTo>
                <a:lnTo>
                  <a:pt x="52" y="39"/>
                </a:lnTo>
                <a:close/>
                <a:moveTo>
                  <a:pt x="26" y="25"/>
                </a:moveTo>
                <a:cubicBezTo>
                  <a:pt x="21" y="25"/>
                  <a:pt x="16" y="30"/>
                  <a:pt x="16" y="35"/>
                </a:cubicBezTo>
                <a:cubicBezTo>
                  <a:pt x="16" y="41"/>
                  <a:pt x="21" y="46"/>
                  <a:pt x="26" y="46"/>
                </a:cubicBezTo>
                <a:cubicBezTo>
                  <a:pt x="32" y="46"/>
                  <a:pt x="36" y="41"/>
                  <a:pt x="36" y="35"/>
                </a:cubicBezTo>
                <a:cubicBezTo>
                  <a:pt x="36" y="30"/>
                  <a:pt x="32" y="25"/>
                  <a:pt x="26" y="25"/>
                </a:cubicBezTo>
                <a:close/>
                <a:moveTo>
                  <a:pt x="78" y="18"/>
                </a:moveTo>
                <a:cubicBezTo>
                  <a:pt x="78" y="18"/>
                  <a:pt x="72" y="19"/>
                  <a:pt x="72" y="19"/>
                </a:cubicBezTo>
                <a:cubicBezTo>
                  <a:pt x="71" y="20"/>
                  <a:pt x="71" y="20"/>
                  <a:pt x="70" y="21"/>
                </a:cubicBezTo>
                <a:cubicBezTo>
                  <a:pt x="71" y="22"/>
                  <a:pt x="72" y="26"/>
                  <a:pt x="72" y="26"/>
                </a:cubicBezTo>
                <a:cubicBezTo>
                  <a:pt x="72" y="27"/>
                  <a:pt x="72" y="27"/>
                  <a:pt x="72" y="27"/>
                </a:cubicBezTo>
                <a:cubicBezTo>
                  <a:pt x="72" y="27"/>
                  <a:pt x="68" y="30"/>
                  <a:pt x="67" y="30"/>
                </a:cubicBezTo>
                <a:cubicBezTo>
                  <a:pt x="67" y="30"/>
                  <a:pt x="64" y="26"/>
                  <a:pt x="63" y="25"/>
                </a:cubicBezTo>
                <a:cubicBezTo>
                  <a:pt x="63" y="25"/>
                  <a:pt x="63" y="25"/>
                  <a:pt x="62" y="25"/>
                </a:cubicBezTo>
                <a:cubicBezTo>
                  <a:pt x="62" y="25"/>
                  <a:pt x="61" y="25"/>
                  <a:pt x="61" y="25"/>
                </a:cubicBezTo>
                <a:cubicBezTo>
                  <a:pt x="61" y="26"/>
                  <a:pt x="58" y="30"/>
                  <a:pt x="57" y="30"/>
                </a:cubicBezTo>
                <a:cubicBezTo>
                  <a:pt x="57" y="30"/>
                  <a:pt x="53" y="27"/>
                  <a:pt x="52" y="27"/>
                </a:cubicBezTo>
                <a:cubicBezTo>
                  <a:pt x="52" y="27"/>
                  <a:pt x="52" y="27"/>
                  <a:pt x="52" y="26"/>
                </a:cubicBezTo>
                <a:cubicBezTo>
                  <a:pt x="52" y="26"/>
                  <a:pt x="54" y="22"/>
                  <a:pt x="54" y="21"/>
                </a:cubicBezTo>
                <a:cubicBezTo>
                  <a:pt x="53" y="20"/>
                  <a:pt x="53" y="20"/>
                  <a:pt x="53" y="19"/>
                </a:cubicBezTo>
                <a:cubicBezTo>
                  <a:pt x="52" y="19"/>
                  <a:pt x="47" y="18"/>
                  <a:pt x="47" y="18"/>
                </a:cubicBezTo>
                <a:cubicBezTo>
                  <a:pt x="47" y="12"/>
                  <a:pt x="47" y="12"/>
                  <a:pt x="47" y="12"/>
                </a:cubicBezTo>
                <a:cubicBezTo>
                  <a:pt x="47" y="11"/>
                  <a:pt x="52" y="11"/>
                  <a:pt x="53" y="11"/>
                </a:cubicBezTo>
                <a:cubicBezTo>
                  <a:pt x="53" y="10"/>
                  <a:pt x="53" y="9"/>
                  <a:pt x="54" y="9"/>
                </a:cubicBezTo>
                <a:cubicBezTo>
                  <a:pt x="54" y="8"/>
                  <a:pt x="52" y="4"/>
                  <a:pt x="52" y="3"/>
                </a:cubicBezTo>
                <a:cubicBezTo>
                  <a:pt x="52" y="3"/>
                  <a:pt x="52" y="3"/>
                  <a:pt x="52" y="3"/>
                </a:cubicBezTo>
                <a:cubicBezTo>
                  <a:pt x="53" y="3"/>
                  <a:pt x="57" y="0"/>
                  <a:pt x="57" y="0"/>
                </a:cubicBezTo>
                <a:cubicBezTo>
                  <a:pt x="58" y="0"/>
                  <a:pt x="61" y="4"/>
                  <a:pt x="61" y="5"/>
                </a:cubicBezTo>
                <a:cubicBezTo>
                  <a:pt x="61" y="4"/>
                  <a:pt x="62" y="4"/>
                  <a:pt x="62" y="4"/>
                </a:cubicBezTo>
                <a:cubicBezTo>
                  <a:pt x="63" y="4"/>
                  <a:pt x="63" y="4"/>
                  <a:pt x="63" y="5"/>
                </a:cubicBezTo>
                <a:cubicBezTo>
                  <a:pt x="64" y="3"/>
                  <a:pt x="66" y="1"/>
                  <a:pt x="67" y="0"/>
                </a:cubicBezTo>
                <a:cubicBezTo>
                  <a:pt x="67" y="0"/>
                  <a:pt x="67" y="0"/>
                  <a:pt x="67" y="0"/>
                </a:cubicBezTo>
                <a:cubicBezTo>
                  <a:pt x="68" y="0"/>
                  <a:pt x="72" y="2"/>
                  <a:pt x="72" y="3"/>
                </a:cubicBezTo>
                <a:cubicBezTo>
                  <a:pt x="72" y="3"/>
                  <a:pt x="72" y="3"/>
                  <a:pt x="72" y="3"/>
                </a:cubicBezTo>
                <a:cubicBezTo>
                  <a:pt x="72" y="4"/>
                  <a:pt x="71" y="8"/>
                  <a:pt x="70" y="9"/>
                </a:cubicBezTo>
                <a:cubicBezTo>
                  <a:pt x="71" y="9"/>
                  <a:pt x="71" y="10"/>
                  <a:pt x="72" y="11"/>
                </a:cubicBezTo>
                <a:cubicBezTo>
                  <a:pt x="72" y="11"/>
                  <a:pt x="78" y="11"/>
                  <a:pt x="78" y="12"/>
                </a:cubicBezTo>
                <a:lnTo>
                  <a:pt x="78" y="18"/>
                </a:lnTo>
                <a:close/>
                <a:moveTo>
                  <a:pt x="78" y="59"/>
                </a:moveTo>
                <a:cubicBezTo>
                  <a:pt x="78" y="59"/>
                  <a:pt x="72" y="60"/>
                  <a:pt x="72" y="60"/>
                </a:cubicBezTo>
                <a:cubicBezTo>
                  <a:pt x="71" y="61"/>
                  <a:pt x="71" y="61"/>
                  <a:pt x="70" y="62"/>
                </a:cubicBezTo>
                <a:cubicBezTo>
                  <a:pt x="71" y="63"/>
                  <a:pt x="72" y="67"/>
                  <a:pt x="72" y="68"/>
                </a:cubicBezTo>
                <a:cubicBezTo>
                  <a:pt x="72" y="68"/>
                  <a:pt x="72" y="68"/>
                  <a:pt x="72" y="68"/>
                </a:cubicBezTo>
                <a:cubicBezTo>
                  <a:pt x="72" y="68"/>
                  <a:pt x="68" y="71"/>
                  <a:pt x="67" y="71"/>
                </a:cubicBezTo>
                <a:cubicBezTo>
                  <a:pt x="67" y="71"/>
                  <a:pt x="64" y="67"/>
                  <a:pt x="63" y="66"/>
                </a:cubicBezTo>
                <a:cubicBezTo>
                  <a:pt x="63" y="66"/>
                  <a:pt x="63" y="66"/>
                  <a:pt x="62" y="66"/>
                </a:cubicBezTo>
                <a:cubicBezTo>
                  <a:pt x="62" y="66"/>
                  <a:pt x="61" y="66"/>
                  <a:pt x="61" y="66"/>
                </a:cubicBezTo>
                <a:cubicBezTo>
                  <a:pt x="61" y="67"/>
                  <a:pt x="58" y="71"/>
                  <a:pt x="57" y="71"/>
                </a:cubicBezTo>
                <a:cubicBezTo>
                  <a:pt x="57" y="71"/>
                  <a:pt x="53" y="68"/>
                  <a:pt x="52" y="68"/>
                </a:cubicBezTo>
                <a:cubicBezTo>
                  <a:pt x="52" y="68"/>
                  <a:pt x="52" y="68"/>
                  <a:pt x="52" y="68"/>
                </a:cubicBezTo>
                <a:cubicBezTo>
                  <a:pt x="52" y="67"/>
                  <a:pt x="54" y="63"/>
                  <a:pt x="54" y="62"/>
                </a:cubicBezTo>
                <a:cubicBezTo>
                  <a:pt x="53" y="61"/>
                  <a:pt x="53" y="61"/>
                  <a:pt x="53" y="60"/>
                </a:cubicBezTo>
                <a:cubicBezTo>
                  <a:pt x="52" y="60"/>
                  <a:pt x="47" y="59"/>
                  <a:pt x="47" y="59"/>
                </a:cubicBezTo>
                <a:cubicBezTo>
                  <a:pt x="47" y="53"/>
                  <a:pt x="47" y="53"/>
                  <a:pt x="47" y="53"/>
                </a:cubicBezTo>
                <a:cubicBezTo>
                  <a:pt x="47" y="52"/>
                  <a:pt x="52" y="52"/>
                  <a:pt x="53" y="52"/>
                </a:cubicBezTo>
                <a:cubicBezTo>
                  <a:pt x="53" y="51"/>
                  <a:pt x="53" y="50"/>
                  <a:pt x="54" y="50"/>
                </a:cubicBezTo>
                <a:cubicBezTo>
                  <a:pt x="54" y="49"/>
                  <a:pt x="52" y="45"/>
                  <a:pt x="52" y="44"/>
                </a:cubicBezTo>
                <a:cubicBezTo>
                  <a:pt x="52" y="44"/>
                  <a:pt x="52" y="44"/>
                  <a:pt x="52" y="44"/>
                </a:cubicBezTo>
                <a:cubicBezTo>
                  <a:pt x="53" y="44"/>
                  <a:pt x="57" y="41"/>
                  <a:pt x="57" y="41"/>
                </a:cubicBezTo>
                <a:cubicBezTo>
                  <a:pt x="58" y="41"/>
                  <a:pt x="61" y="45"/>
                  <a:pt x="61" y="46"/>
                </a:cubicBezTo>
                <a:cubicBezTo>
                  <a:pt x="61" y="46"/>
                  <a:pt x="62" y="46"/>
                  <a:pt x="62" y="46"/>
                </a:cubicBezTo>
                <a:cubicBezTo>
                  <a:pt x="63" y="46"/>
                  <a:pt x="63" y="46"/>
                  <a:pt x="63" y="46"/>
                </a:cubicBezTo>
                <a:cubicBezTo>
                  <a:pt x="64" y="44"/>
                  <a:pt x="66" y="43"/>
                  <a:pt x="67" y="41"/>
                </a:cubicBezTo>
                <a:cubicBezTo>
                  <a:pt x="67" y="41"/>
                  <a:pt x="67" y="41"/>
                  <a:pt x="67" y="41"/>
                </a:cubicBezTo>
                <a:cubicBezTo>
                  <a:pt x="68" y="41"/>
                  <a:pt x="72" y="44"/>
                  <a:pt x="72" y="44"/>
                </a:cubicBezTo>
                <a:cubicBezTo>
                  <a:pt x="72" y="44"/>
                  <a:pt x="72" y="44"/>
                  <a:pt x="72" y="44"/>
                </a:cubicBezTo>
                <a:cubicBezTo>
                  <a:pt x="72" y="45"/>
                  <a:pt x="71" y="49"/>
                  <a:pt x="70" y="50"/>
                </a:cubicBezTo>
                <a:cubicBezTo>
                  <a:pt x="71" y="50"/>
                  <a:pt x="71" y="51"/>
                  <a:pt x="72" y="52"/>
                </a:cubicBezTo>
                <a:cubicBezTo>
                  <a:pt x="72" y="52"/>
                  <a:pt x="78" y="52"/>
                  <a:pt x="78" y="53"/>
                </a:cubicBezTo>
                <a:lnTo>
                  <a:pt x="78" y="59"/>
                </a:lnTo>
                <a:close/>
                <a:moveTo>
                  <a:pt x="62" y="10"/>
                </a:moveTo>
                <a:cubicBezTo>
                  <a:pt x="59" y="10"/>
                  <a:pt x="57" y="12"/>
                  <a:pt x="57" y="15"/>
                </a:cubicBezTo>
                <a:cubicBezTo>
                  <a:pt x="57" y="18"/>
                  <a:pt x="59" y="20"/>
                  <a:pt x="62" y="20"/>
                </a:cubicBezTo>
                <a:cubicBezTo>
                  <a:pt x="65" y="20"/>
                  <a:pt x="67" y="18"/>
                  <a:pt x="67" y="15"/>
                </a:cubicBezTo>
                <a:cubicBezTo>
                  <a:pt x="67" y="12"/>
                  <a:pt x="65" y="10"/>
                  <a:pt x="62" y="10"/>
                </a:cubicBezTo>
                <a:close/>
                <a:moveTo>
                  <a:pt x="62" y="51"/>
                </a:moveTo>
                <a:cubicBezTo>
                  <a:pt x="59" y="51"/>
                  <a:pt x="57" y="53"/>
                  <a:pt x="57" y="56"/>
                </a:cubicBezTo>
                <a:cubicBezTo>
                  <a:pt x="57" y="59"/>
                  <a:pt x="59" y="61"/>
                  <a:pt x="62" y="61"/>
                </a:cubicBezTo>
                <a:cubicBezTo>
                  <a:pt x="65" y="61"/>
                  <a:pt x="67" y="59"/>
                  <a:pt x="67" y="56"/>
                </a:cubicBezTo>
                <a:cubicBezTo>
                  <a:pt x="67" y="53"/>
                  <a:pt x="65" y="51"/>
                  <a:pt x="62" y="51"/>
                </a:cubicBezTo>
                <a:close/>
              </a:path>
            </a:pathLst>
          </a:custGeom>
          <a:solidFill>
            <a:schemeClr val="bg1"/>
          </a:solidFill>
          <a:ln w="9525">
            <a:noFill/>
            <a:round/>
            <a:headEnd/>
            <a:tailEnd/>
          </a:ln>
        </p:spPr>
        <p:txBody>
          <a:bodyPr vert="horz" wrap="square" lIns="114605" tIns="57303" rIns="114605" bIns="57303" numCol="1" anchor="t" anchorCtr="0" compatLnSpc="1">
            <a:prstTxWarp prst="textNoShape">
              <a:avLst/>
            </a:prstTxWarp>
          </a:bodyPr>
          <a:lstStyle/>
          <a:p>
            <a:pPr>
              <a:lnSpc>
                <a:spcPct val="120000"/>
              </a:lnSpc>
            </a:pPr>
            <a:endParaRPr 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31">
            <a:extLst>
              <a:ext uri="{FF2B5EF4-FFF2-40B4-BE49-F238E27FC236}">
                <a16:creationId xmlns:a16="http://schemas.microsoft.com/office/drawing/2014/main" xmlns="" id="{5F4E26C2-1FD5-436E-9AC5-6D4CAFC49C2D}"/>
              </a:ext>
            </a:extLst>
          </p:cNvPr>
          <p:cNvSpPr>
            <a:spLocks/>
          </p:cNvSpPr>
          <p:nvPr/>
        </p:nvSpPr>
        <p:spPr bwMode="auto">
          <a:xfrm>
            <a:off x="6429111" y="1939521"/>
            <a:ext cx="403026" cy="409130"/>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headEnd/>
            <a:tailEnd/>
          </a:ln>
        </p:spPr>
        <p:txBody>
          <a:bodyPr vert="horz" wrap="square" lIns="114605" tIns="57303" rIns="114605" bIns="57303" numCol="1" anchor="t" anchorCtr="0" compatLnSpc="1">
            <a:prstTxWarp prst="textNoShape">
              <a:avLst/>
            </a:prstTxWarp>
          </a:bodyPr>
          <a:lstStyle/>
          <a:p>
            <a:pPr>
              <a:lnSpc>
                <a:spcPct val="120000"/>
              </a:lnSpc>
            </a:pPr>
            <a:endParaRPr 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35">
            <a:extLst>
              <a:ext uri="{FF2B5EF4-FFF2-40B4-BE49-F238E27FC236}">
                <a16:creationId xmlns:a16="http://schemas.microsoft.com/office/drawing/2014/main" xmlns="" id="{26CCD85A-3E5E-492D-9F3D-B5AD59D4BBA1}"/>
              </a:ext>
            </a:extLst>
          </p:cNvPr>
          <p:cNvSpPr>
            <a:spLocks noEditPoints="1"/>
          </p:cNvSpPr>
          <p:nvPr/>
        </p:nvSpPr>
        <p:spPr bwMode="auto">
          <a:xfrm>
            <a:off x="7141845" y="3535370"/>
            <a:ext cx="482410" cy="451876"/>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114605" tIns="57303" rIns="114605" bIns="57303" numCol="1" anchor="t" anchorCtr="0" compatLnSpc="1">
            <a:prstTxWarp prst="textNoShape">
              <a:avLst/>
            </a:prstTxWarp>
          </a:bodyPr>
          <a:lstStyle/>
          <a:p>
            <a:pPr>
              <a:lnSpc>
                <a:spcPct val="120000"/>
              </a:lnSpc>
            </a:pPr>
            <a:endParaRPr 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36">
            <a:extLst>
              <a:ext uri="{FF2B5EF4-FFF2-40B4-BE49-F238E27FC236}">
                <a16:creationId xmlns:a16="http://schemas.microsoft.com/office/drawing/2014/main" xmlns="" id="{BE071463-8244-4349-A90B-089A05DCB51E}"/>
              </a:ext>
            </a:extLst>
          </p:cNvPr>
          <p:cNvSpPr>
            <a:spLocks noEditPoints="1"/>
          </p:cNvSpPr>
          <p:nvPr/>
        </p:nvSpPr>
        <p:spPr bwMode="auto">
          <a:xfrm>
            <a:off x="5596860" y="4339857"/>
            <a:ext cx="390813" cy="424398"/>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14605" tIns="57303" rIns="114605" bIns="57303" numCol="1" anchor="t" anchorCtr="0" compatLnSpc="1">
            <a:prstTxWarp prst="textNoShape">
              <a:avLst/>
            </a:prstTxWarp>
          </a:bodyPr>
          <a:lstStyle/>
          <a:p>
            <a:pPr>
              <a:lnSpc>
                <a:spcPct val="120000"/>
              </a:lnSpc>
            </a:pPr>
            <a:endParaRPr 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3">
            <a:extLst>
              <a:ext uri="{FF2B5EF4-FFF2-40B4-BE49-F238E27FC236}">
                <a16:creationId xmlns:a16="http://schemas.microsoft.com/office/drawing/2014/main" xmlns="" id="{FCAEDD40-2E35-4253-8122-C58C2F707FF0}"/>
              </a:ext>
            </a:extLst>
          </p:cNvPr>
          <p:cNvSpPr txBox="1">
            <a:spLocks noChangeArrowheads="1"/>
          </p:cNvSpPr>
          <p:nvPr/>
        </p:nvSpPr>
        <p:spPr bwMode="auto">
          <a:xfrm>
            <a:off x="7248379" y="4873942"/>
            <a:ext cx="231100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spcBef>
                <a:spcPct val="20000"/>
              </a:spcBef>
            </a:pPr>
            <a:r>
              <a:rPr lang="zh-CN" altLang="en-US" sz="1200" dirty="0">
                <a:solidFill>
                  <a:schemeClr val="tx1">
                    <a:lumMod val="50000"/>
                    <a:lumOff val="50000"/>
                  </a:schemeClr>
                </a:solidFill>
                <a:latin typeface="Arial" pitchFamily="34" charset="0"/>
                <a:ea typeface="微软雅黑" pitchFamily="34" charset="-122"/>
                <a:sym typeface="Arial" pitchFamily="34" charset="0"/>
              </a:rPr>
              <a:t>请在此处添加详细描述文本，尽量与标题文本语言风格相符合，语言描述尽量简洁生动。</a:t>
            </a:r>
            <a:endParaRPr lang="en-US" altLang="zh-CN" sz="1200" dirty="0">
              <a:solidFill>
                <a:schemeClr val="tx1">
                  <a:lumMod val="50000"/>
                  <a:lumOff val="50000"/>
                </a:schemeClr>
              </a:solidFill>
              <a:latin typeface="Arial" pitchFamily="34" charset="0"/>
              <a:ea typeface="微软雅黑" pitchFamily="34" charset="-122"/>
              <a:sym typeface="Arial" pitchFamily="34" charset="0"/>
            </a:endParaRPr>
          </a:p>
        </p:txBody>
      </p:sp>
      <p:sp>
        <p:nvSpPr>
          <p:cNvPr id="20" name="TextBox 13">
            <a:extLst>
              <a:ext uri="{FF2B5EF4-FFF2-40B4-BE49-F238E27FC236}">
                <a16:creationId xmlns:a16="http://schemas.microsoft.com/office/drawing/2014/main" xmlns="" id="{6E171F2B-80D8-4E65-8889-7F4EACE3DBD9}"/>
              </a:ext>
            </a:extLst>
          </p:cNvPr>
          <p:cNvSpPr txBox="1">
            <a:spLocks noChangeArrowheads="1"/>
          </p:cNvSpPr>
          <p:nvPr/>
        </p:nvSpPr>
        <p:spPr bwMode="auto">
          <a:xfrm>
            <a:off x="2597074" y="1599500"/>
            <a:ext cx="231100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spcBef>
                <a:spcPct val="20000"/>
              </a:spcBef>
            </a:pPr>
            <a:r>
              <a:rPr lang="zh-CN" altLang="en-US" sz="1200" dirty="0">
                <a:solidFill>
                  <a:schemeClr val="tx1">
                    <a:lumMod val="50000"/>
                    <a:lumOff val="50000"/>
                  </a:schemeClr>
                </a:solidFill>
                <a:latin typeface="Arial" pitchFamily="34" charset="0"/>
                <a:ea typeface="微软雅黑" pitchFamily="34" charset="-122"/>
                <a:sym typeface="Arial" pitchFamily="34" charset="0"/>
              </a:rPr>
              <a:t>请在此处添加详细描述文本，尽量与标题文本语言风格相符合，语言描述尽量简洁生动。</a:t>
            </a:r>
            <a:endParaRPr lang="en-US" altLang="zh-CN" sz="1200" dirty="0">
              <a:solidFill>
                <a:schemeClr val="tx1">
                  <a:lumMod val="50000"/>
                  <a:lumOff val="50000"/>
                </a:schemeClr>
              </a:solidFill>
              <a:latin typeface="Arial" pitchFamily="34" charset="0"/>
              <a:ea typeface="微软雅黑" pitchFamily="34" charset="-122"/>
              <a:sym typeface="Arial" pitchFamily="34" charset="0"/>
            </a:endParaRPr>
          </a:p>
        </p:txBody>
      </p:sp>
      <p:sp>
        <p:nvSpPr>
          <p:cNvPr id="21" name="TextBox 13">
            <a:extLst>
              <a:ext uri="{FF2B5EF4-FFF2-40B4-BE49-F238E27FC236}">
                <a16:creationId xmlns:a16="http://schemas.microsoft.com/office/drawing/2014/main" xmlns="" id="{4E459479-F118-45BE-8314-D833CF009DCC}"/>
              </a:ext>
            </a:extLst>
          </p:cNvPr>
          <p:cNvSpPr txBox="1">
            <a:spLocks noChangeArrowheads="1"/>
          </p:cNvSpPr>
          <p:nvPr/>
        </p:nvSpPr>
        <p:spPr bwMode="auto">
          <a:xfrm>
            <a:off x="8284081" y="3166541"/>
            <a:ext cx="231100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spcBef>
                <a:spcPct val="20000"/>
              </a:spcBef>
            </a:pPr>
            <a:r>
              <a:rPr lang="zh-CN" altLang="en-US" sz="1200" dirty="0">
                <a:solidFill>
                  <a:schemeClr val="tx1">
                    <a:lumMod val="50000"/>
                    <a:lumOff val="50000"/>
                  </a:schemeClr>
                </a:solidFill>
                <a:latin typeface="Arial" pitchFamily="34" charset="0"/>
                <a:ea typeface="微软雅黑" pitchFamily="34" charset="-122"/>
                <a:sym typeface="Arial" pitchFamily="34" charset="0"/>
              </a:rPr>
              <a:t>请在此处添加详细描述文本，尽量与标题文本语言风格相符合，语言描述尽量简洁生动。</a:t>
            </a:r>
            <a:endParaRPr lang="en-US" altLang="zh-CN" sz="1200" dirty="0">
              <a:solidFill>
                <a:schemeClr val="tx1">
                  <a:lumMod val="50000"/>
                  <a:lumOff val="50000"/>
                </a:schemeClr>
              </a:solidFill>
              <a:latin typeface="Arial" pitchFamily="34" charset="0"/>
              <a:ea typeface="微软雅黑" pitchFamily="34" charset="-122"/>
              <a:sym typeface="Arial" pitchFamily="34" charset="0"/>
            </a:endParaRPr>
          </a:p>
        </p:txBody>
      </p:sp>
      <p:sp>
        <p:nvSpPr>
          <p:cNvPr id="22" name="TextBox 13">
            <a:extLst>
              <a:ext uri="{FF2B5EF4-FFF2-40B4-BE49-F238E27FC236}">
                <a16:creationId xmlns:a16="http://schemas.microsoft.com/office/drawing/2014/main" xmlns="" id="{2F303590-91AF-42BA-96B3-38AEF1DF1A11}"/>
              </a:ext>
            </a:extLst>
          </p:cNvPr>
          <p:cNvSpPr txBox="1">
            <a:spLocks noChangeArrowheads="1"/>
          </p:cNvSpPr>
          <p:nvPr/>
        </p:nvSpPr>
        <p:spPr bwMode="auto">
          <a:xfrm>
            <a:off x="1740576" y="3311969"/>
            <a:ext cx="231100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spcBef>
                <a:spcPct val="20000"/>
              </a:spcBef>
            </a:pPr>
            <a:r>
              <a:rPr lang="zh-CN" altLang="en-US" sz="1200" dirty="0">
                <a:solidFill>
                  <a:schemeClr val="tx1">
                    <a:lumMod val="50000"/>
                    <a:lumOff val="50000"/>
                  </a:schemeClr>
                </a:solidFill>
                <a:latin typeface="Arial" pitchFamily="34" charset="0"/>
                <a:ea typeface="微软雅黑" pitchFamily="34" charset="-122"/>
                <a:sym typeface="Arial" pitchFamily="34" charset="0"/>
              </a:rPr>
              <a:t>请在此处添加详细描述文本，尽量与标题文本语言风格相符合，语言描述尽量简洁生动。</a:t>
            </a:r>
            <a:endParaRPr lang="en-US" altLang="zh-CN" sz="1200" dirty="0">
              <a:solidFill>
                <a:schemeClr val="tx1">
                  <a:lumMod val="50000"/>
                  <a:lumOff val="50000"/>
                </a:schemeClr>
              </a:solidFill>
              <a:latin typeface="Arial" pitchFamily="34" charset="0"/>
              <a:ea typeface="微软雅黑" pitchFamily="34" charset="-122"/>
              <a:sym typeface="Arial" pitchFamily="34" charset="0"/>
            </a:endParaRPr>
          </a:p>
        </p:txBody>
      </p:sp>
    </p:spTree>
    <p:extLst>
      <p:ext uri="{BB962C8B-B14F-4D97-AF65-F5344CB8AC3E}">
        <p14:creationId xmlns:p14="http://schemas.microsoft.com/office/powerpoint/2010/main" val="20979096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eelOff"/>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23" presetClass="entr" presetSubtype="16"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childTnLst>
                                </p:cTn>
                              </p:par>
                            </p:childTnLst>
                          </p:cTn>
                        </p:par>
                        <p:par>
                          <p:cTn id="33" fill="hold">
                            <p:stCondLst>
                              <p:cond delay="2500"/>
                            </p:stCondLst>
                            <p:childTnLst>
                              <p:par>
                                <p:cTn id="34" presetID="23" presetClass="entr" presetSubtype="16"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ppt_w</p:attrName>
                                        </p:attrNameLst>
                                      </p:cBhvr>
                                      <p:tavLst>
                                        <p:tav tm="0">
                                          <p:val>
                                            <p:fltVal val="0"/>
                                          </p:val>
                                        </p:tav>
                                        <p:tav tm="100000">
                                          <p:val>
                                            <p:strVal val="#ppt_w"/>
                                          </p:val>
                                        </p:tav>
                                      </p:tavLst>
                                    </p:anim>
                                    <p:anim calcmode="lin" valueType="num">
                                      <p:cBhvr>
                                        <p:cTn id="37" dur="500" fill="hold"/>
                                        <p:tgtEl>
                                          <p:spTgt spid="15"/>
                                        </p:tgtEl>
                                        <p:attrNameLst>
                                          <p:attrName>ppt_h</p:attrName>
                                        </p:attrNameLst>
                                      </p:cBhvr>
                                      <p:tavLst>
                                        <p:tav tm="0">
                                          <p:val>
                                            <p:fltVal val="0"/>
                                          </p:val>
                                        </p:tav>
                                        <p:tav tm="100000">
                                          <p:val>
                                            <p:strVal val="#ppt_h"/>
                                          </p:val>
                                        </p:tav>
                                      </p:tavLst>
                                    </p:anim>
                                  </p:childTnLst>
                                </p:cTn>
                              </p:par>
                            </p:childTnLst>
                          </p:cTn>
                        </p:par>
                        <p:par>
                          <p:cTn id="38" fill="hold">
                            <p:stCondLst>
                              <p:cond delay="3000"/>
                            </p:stCondLst>
                            <p:childTnLst>
                              <p:par>
                                <p:cTn id="39" presetID="23" presetClass="entr" presetSubtype="16"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childTnLst>
                                </p:cTn>
                              </p:par>
                            </p:childTnLst>
                          </p:cTn>
                        </p:par>
                        <p:par>
                          <p:cTn id="43" fill="hold">
                            <p:stCondLst>
                              <p:cond delay="3500"/>
                            </p:stCondLst>
                            <p:childTnLst>
                              <p:par>
                                <p:cTn id="44" presetID="23" presetClass="entr" presetSubtype="16"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p:cTn id="46" dur="500" fill="hold"/>
                                        <p:tgtEl>
                                          <p:spTgt spid="16"/>
                                        </p:tgtEl>
                                        <p:attrNameLst>
                                          <p:attrName>ppt_w</p:attrName>
                                        </p:attrNameLst>
                                      </p:cBhvr>
                                      <p:tavLst>
                                        <p:tav tm="0">
                                          <p:val>
                                            <p:fltVal val="0"/>
                                          </p:val>
                                        </p:tav>
                                        <p:tav tm="100000">
                                          <p:val>
                                            <p:strVal val="#ppt_w"/>
                                          </p:val>
                                        </p:tav>
                                      </p:tavLst>
                                    </p:anim>
                                    <p:anim calcmode="lin" valueType="num">
                                      <p:cBhvr>
                                        <p:cTn id="47" dur="500" fill="hold"/>
                                        <p:tgtEl>
                                          <p:spTgt spid="16"/>
                                        </p:tgtEl>
                                        <p:attrNameLst>
                                          <p:attrName>ppt_h</p:attrName>
                                        </p:attrNameLst>
                                      </p:cBhvr>
                                      <p:tavLst>
                                        <p:tav tm="0">
                                          <p:val>
                                            <p:fltVal val="0"/>
                                          </p:val>
                                        </p:tav>
                                        <p:tav tm="100000">
                                          <p:val>
                                            <p:strVal val="#ppt_h"/>
                                          </p:val>
                                        </p:tav>
                                      </p:tavLst>
                                    </p:anim>
                                  </p:childTnLst>
                                </p:cTn>
                              </p:par>
                            </p:childTnLst>
                          </p:cTn>
                        </p:par>
                        <p:par>
                          <p:cTn id="48" fill="hold">
                            <p:stCondLst>
                              <p:cond delay="4000"/>
                            </p:stCondLst>
                            <p:childTnLst>
                              <p:par>
                                <p:cTn id="49" presetID="23" presetClass="entr" presetSubtype="16"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childTnLst>
                                </p:cTn>
                              </p:par>
                            </p:childTnLst>
                          </p:cTn>
                        </p:par>
                        <p:par>
                          <p:cTn id="53" fill="hold">
                            <p:stCondLst>
                              <p:cond delay="4500"/>
                            </p:stCondLst>
                            <p:childTnLst>
                              <p:par>
                                <p:cTn id="54" presetID="23" presetClass="entr" presetSubtype="16"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ppt_w</p:attrName>
                                        </p:attrNameLst>
                                      </p:cBhvr>
                                      <p:tavLst>
                                        <p:tav tm="0">
                                          <p:val>
                                            <p:fltVal val="0"/>
                                          </p:val>
                                        </p:tav>
                                        <p:tav tm="100000">
                                          <p:val>
                                            <p:strVal val="#ppt_w"/>
                                          </p:val>
                                        </p:tav>
                                      </p:tavLst>
                                    </p:anim>
                                    <p:anim calcmode="lin" valueType="num">
                                      <p:cBhvr>
                                        <p:cTn id="57" dur="500" fill="hold"/>
                                        <p:tgtEl>
                                          <p:spTgt spid="17"/>
                                        </p:tgtEl>
                                        <p:attrNameLst>
                                          <p:attrName>ppt_h</p:attrName>
                                        </p:attrNameLst>
                                      </p:cBhvr>
                                      <p:tavLst>
                                        <p:tav tm="0">
                                          <p:val>
                                            <p:fltVal val="0"/>
                                          </p:val>
                                        </p:tav>
                                        <p:tav tm="100000">
                                          <p:val>
                                            <p:strVal val="#ppt_h"/>
                                          </p:val>
                                        </p:tav>
                                      </p:tavLst>
                                    </p:anim>
                                  </p:childTnLst>
                                </p:cTn>
                              </p:par>
                            </p:childTnLst>
                          </p:cTn>
                        </p:par>
                        <p:par>
                          <p:cTn id="58" fill="hold">
                            <p:stCondLst>
                              <p:cond delay="5000"/>
                            </p:stCondLst>
                            <p:childTnLst>
                              <p:par>
                                <p:cTn id="59" presetID="23" presetClass="entr" presetSubtype="16"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fltVal val="0"/>
                                          </p:val>
                                        </p:tav>
                                        <p:tav tm="100000">
                                          <p:val>
                                            <p:strVal val="#ppt_w"/>
                                          </p:val>
                                        </p:tav>
                                      </p:tavLst>
                                    </p:anim>
                                    <p:anim calcmode="lin" valueType="num">
                                      <p:cBhvr>
                                        <p:cTn id="62" dur="500" fill="hold"/>
                                        <p:tgtEl>
                                          <p:spTgt spid="14"/>
                                        </p:tgtEl>
                                        <p:attrNameLst>
                                          <p:attrName>ppt_h</p:attrName>
                                        </p:attrNameLst>
                                      </p:cBhvr>
                                      <p:tavLst>
                                        <p:tav tm="0">
                                          <p:val>
                                            <p:fltVal val="0"/>
                                          </p:val>
                                        </p:tav>
                                        <p:tav tm="100000">
                                          <p:val>
                                            <p:strVal val="#ppt_h"/>
                                          </p:val>
                                        </p:tav>
                                      </p:tavLst>
                                    </p:anim>
                                  </p:childTnLst>
                                </p:cTn>
                              </p:par>
                            </p:childTnLst>
                          </p:cTn>
                        </p:par>
                        <p:par>
                          <p:cTn id="63" fill="hold">
                            <p:stCondLst>
                              <p:cond delay="5500"/>
                            </p:stCondLst>
                            <p:childTnLst>
                              <p:par>
                                <p:cTn id="64" presetID="23" presetClass="entr" presetSubtype="16" fill="hold" grpId="0" nodeType="after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500" fill="hold"/>
                                        <p:tgtEl>
                                          <p:spTgt spid="18"/>
                                        </p:tgtEl>
                                        <p:attrNameLst>
                                          <p:attrName>ppt_w</p:attrName>
                                        </p:attrNameLst>
                                      </p:cBhvr>
                                      <p:tavLst>
                                        <p:tav tm="0">
                                          <p:val>
                                            <p:fltVal val="0"/>
                                          </p:val>
                                        </p:tav>
                                        <p:tav tm="100000">
                                          <p:val>
                                            <p:strVal val="#ppt_w"/>
                                          </p:val>
                                        </p:tav>
                                      </p:tavLst>
                                    </p:anim>
                                    <p:anim calcmode="lin" valueType="num">
                                      <p:cBhvr>
                                        <p:cTn id="67" dur="500" fill="hold"/>
                                        <p:tgtEl>
                                          <p:spTgt spid="18"/>
                                        </p:tgtEl>
                                        <p:attrNameLst>
                                          <p:attrName>ppt_h</p:attrName>
                                        </p:attrNameLst>
                                      </p:cBhvr>
                                      <p:tavLst>
                                        <p:tav tm="0">
                                          <p:val>
                                            <p:fltVal val="0"/>
                                          </p:val>
                                        </p:tav>
                                        <p:tav tm="100000">
                                          <p:val>
                                            <p:strVal val="#ppt_h"/>
                                          </p:val>
                                        </p:tav>
                                      </p:tavLst>
                                    </p:anim>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fade">
                                      <p:cBhvr>
                                        <p:cTn id="72" dur="1000"/>
                                        <p:tgtEl>
                                          <p:spTgt spid="20"/>
                                        </p:tgtEl>
                                      </p:cBhvr>
                                    </p:animEffect>
                                    <p:anim calcmode="lin" valueType="num">
                                      <p:cBhvr>
                                        <p:cTn id="73" dur="1000" fill="hold"/>
                                        <p:tgtEl>
                                          <p:spTgt spid="20"/>
                                        </p:tgtEl>
                                        <p:attrNameLst>
                                          <p:attrName>ppt_x</p:attrName>
                                        </p:attrNameLst>
                                      </p:cBhvr>
                                      <p:tavLst>
                                        <p:tav tm="0">
                                          <p:val>
                                            <p:strVal val="#ppt_x"/>
                                          </p:val>
                                        </p:tav>
                                        <p:tav tm="100000">
                                          <p:val>
                                            <p:strVal val="#ppt_x"/>
                                          </p:val>
                                        </p:tav>
                                      </p:tavLst>
                                    </p:anim>
                                    <p:anim calcmode="lin" valueType="num">
                                      <p:cBhvr>
                                        <p:cTn id="74" dur="1000" fill="hold"/>
                                        <p:tgtEl>
                                          <p:spTgt spid="20"/>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1000"/>
                                        <p:tgtEl>
                                          <p:spTgt spid="21"/>
                                        </p:tgtEl>
                                      </p:cBhvr>
                                    </p:animEffect>
                                    <p:anim calcmode="lin" valueType="num">
                                      <p:cBhvr>
                                        <p:cTn id="78" dur="1000" fill="hold"/>
                                        <p:tgtEl>
                                          <p:spTgt spid="21"/>
                                        </p:tgtEl>
                                        <p:attrNameLst>
                                          <p:attrName>ppt_x</p:attrName>
                                        </p:attrNameLst>
                                      </p:cBhvr>
                                      <p:tavLst>
                                        <p:tav tm="0">
                                          <p:val>
                                            <p:strVal val="#ppt_x"/>
                                          </p:val>
                                        </p:tav>
                                        <p:tav tm="100000">
                                          <p:val>
                                            <p:strVal val="#ppt_x"/>
                                          </p:val>
                                        </p:tav>
                                      </p:tavLst>
                                    </p:anim>
                                    <p:anim calcmode="lin" valueType="num">
                                      <p:cBhvr>
                                        <p:cTn id="79" dur="1000" fill="hold"/>
                                        <p:tgtEl>
                                          <p:spTgt spid="21"/>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fade">
                                      <p:cBhvr>
                                        <p:cTn id="82" dur="1000"/>
                                        <p:tgtEl>
                                          <p:spTgt spid="19"/>
                                        </p:tgtEl>
                                      </p:cBhvr>
                                    </p:animEffect>
                                    <p:anim calcmode="lin" valueType="num">
                                      <p:cBhvr>
                                        <p:cTn id="83" dur="1000" fill="hold"/>
                                        <p:tgtEl>
                                          <p:spTgt spid="19"/>
                                        </p:tgtEl>
                                        <p:attrNameLst>
                                          <p:attrName>ppt_x</p:attrName>
                                        </p:attrNameLst>
                                      </p:cBhvr>
                                      <p:tavLst>
                                        <p:tav tm="0">
                                          <p:val>
                                            <p:strVal val="#ppt_x"/>
                                          </p:val>
                                        </p:tav>
                                        <p:tav tm="100000">
                                          <p:val>
                                            <p:strVal val="#ppt_x"/>
                                          </p:val>
                                        </p:tav>
                                      </p:tavLst>
                                    </p:anim>
                                    <p:anim calcmode="lin" valueType="num">
                                      <p:cBhvr>
                                        <p:cTn id="84" dur="1000" fill="hold"/>
                                        <p:tgtEl>
                                          <p:spTgt spid="19"/>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1000"/>
                                        <p:tgtEl>
                                          <p:spTgt spid="22"/>
                                        </p:tgtEl>
                                      </p:cBhvr>
                                    </p:animEffect>
                                    <p:anim calcmode="lin" valueType="num">
                                      <p:cBhvr>
                                        <p:cTn id="88" dur="1000" fill="hold"/>
                                        <p:tgtEl>
                                          <p:spTgt spid="22"/>
                                        </p:tgtEl>
                                        <p:attrNameLst>
                                          <p:attrName>ppt_x</p:attrName>
                                        </p:attrNameLst>
                                      </p:cBhvr>
                                      <p:tavLst>
                                        <p:tav tm="0">
                                          <p:val>
                                            <p:strVal val="#ppt_x"/>
                                          </p:val>
                                        </p:tav>
                                        <p:tav tm="100000">
                                          <p:val>
                                            <p:strVal val="#ppt_x"/>
                                          </p:val>
                                        </p:tav>
                                      </p:tavLst>
                                    </p:anim>
                                    <p:anim calcmode="lin" valueType="num">
                                      <p:cBhvr>
                                        <p:cTn id="8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9C1C71F-8080-4A47-B880-B1B0F74D8FCB}"/>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xmlns="" id="{F5CBA870-6E4A-4E1C-B960-4F23D5D66510}"/>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xmlns="" id="{49B41E94-AEAF-4345-B032-16AC2B6C3A2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23092" y="0"/>
            <a:ext cx="12346834" cy="6858000"/>
          </a:xfrm>
          <a:prstGeom prst="rect">
            <a:avLst/>
          </a:prstGeom>
        </p:spPr>
      </p:pic>
      <p:sp>
        <p:nvSpPr>
          <p:cNvPr id="5" name="矩形 4">
            <a:extLst>
              <a:ext uri="{FF2B5EF4-FFF2-40B4-BE49-F238E27FC236}">
                <a16:creationId xmlns:a16="http://schemas.microsoft.com/office/drawing/2014/main" xmlns="" id="{F9FE5ECC-BAA9-4D2B-86D1-EDF64C47B074}"/>
              </a:ext>
            </a:extLst>
          </p:cNvPr>
          <p:cNvSpPr/>
          <p:nvPr/>
        </p:nvSpPr>
        <p:spPr>
          <a:xfrm>
            <a:off x="949911" y="923278"/>
            <a:ext cx="10306974" cy="5175681"/>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a:extLst>
              <a:ext uri="{FF2B5EF4-FFF2-40B4-BE49-F238E27FC236}">
                <a16:creationId xmlns:a16="http://schemas.microsoft.com/office/drawing/2014/main" xmlns="" id="{BB424900-78F2-4F5E-B048-247B410CB24E}"/>
              </a:ext>
            </a:extLst>
          </p:cNvPr>
          <p:cNvPicPr>
            <a:picLocks noChangeAspect="1"/>
          </p:cNvPicPr>
          <p:nvPr/>
        </p:nvPicPr>
        <p:blipFill>
          <a:blip r:embed="rId16"/>
          <a:stretch>
            <a:fillRect/>
          </a:stretch>
        </p:blipFill>
        <p:spPr>
          <a:xfrm rot="3546099">
            <a:off x="11010044" y="881534"/>
            <a:ext cx="455371" cy="385504"/>
          </a:xfrm>
          <a:prstGeom prst="rect">
            <a:avLst/>
          </a:prstGeom>
        </p:spPr>
      </p:pic>
      <p:pic>
        <p:nvPicPr>
          <p:cNvPr id="7" name="图片 6">
            <a:extLst>
              <a:ext uri="{FF2B5EF4-FFF2-40B4-BE49-F238E27FC236}">
                <a16:creationId xmlns:a16="http://schemas.microsoft.com/office/drawing/2014/main" xmlns="" id="{1EDC9210-0AB3-4EC7-8FC3-90CA714FB682}"/>
              </a:ext>
            </a:extLst>
          </p:cNvPr>
          <p:cNvPicPr>
            <a:picLocks noChangeAspect="1"/>
          </p:cNvPicPr>
          <p:nvPr/>
        </p:nvPicPr>
        <p:blipFill>
          <a:blip r:embed="rId16"/>
          <a:stretch>
            <a:fillRect/>
          </a:stretch>
        </p:blipFill>
        <p:spPr>
          <a:xfrm rot="14028971">
            <a:off x="872654" y="5891896"/>
            <a:ext cx="455371" cy="385504"/>
          </a:xfrm>
          <a:prstGeom prst="rect">
            <a:avLst/>
          </a:prstGeom>
        </p:spPr>
      </p:pic>
      <p:pic>
        <p:nvPicPr>
          <p:cNvPr id="8" name="图片 7">
            <a:extLst>
              <a:ext uri="{FF2B5EF4-FFF2-40B4-BE49-F238E27FC236}">
                <a16:creationId xmlns:a16="http://schemas.microsoft.com/office/drawing/2014/main" xmlns="" id="{B54A2DD0-34CA-4D45-94B6-F798DEA2C03D}"/>
              </a:ext>
            </a:extLst>
          </p:cNvPr>
          <p:cNvPicPr>
            <a:picLocks noChangeAspect="1"/>
          </p:cNvPicPr>
          <p:nvPr/>
        </p:nvPicPr>
        <p:blipFill>
          <a:blip r:embed="rId16"/>
          <a:stretch>
            <a:fillRect/>
          </a:stretch>
        </p:blipFill>
        <p:spPr>
          <a:xfrm rot="20217990">
            <a:off x="867610" y="818228"/>
            <a:ext cx="455371" cy="385504"/>
          </a:xfrm>
          <a:prstGeom prst="rect">
            <a:avLst/>
          </a:prstGeom>
        </p:spPr>
      </p:pic>
      <p:pic>
        <p:nvPicPr>
          <p:cNvPr id="9" name="图片 8">
            <a:extLst>
              <a:ext uri="{FF2B5EF4-FFF2-40B4-BE49-F238E27FC236}">
                <a16:creationId xmlns:a16="http://schemas.microsoft.com/office/drawing/2014/main" xmlns="" id="{782A0236-3049-42BA-AAE2-38AD7179BFFE}"/>
              </a:ext>
            </a:extLst>
          </p:cNvPr>
          <p:cNvPicPr>
            <a:picLocks noChangeAspect="1"/>
          </p:cNvPicPr>
          <p:nvPr/>
        </p:nvPicPr>
        <p:blipFill>
          <a:blip r:embed="rId16"/>
          <a:stretch>
            <a:fillRect/>
          </a:stretch>
        </p:blipFill>
        <p:spPr>
          <a:xfrm rot="8512989">
            <a:off x="11017724" y="5932839"/>
            <a:ext cx="455371" cy="385504"/>
          </a:xfrm>
          <a:prstGeom prst="rect">
            <a:avLst/>
          </a:prstGeom>
        </p:spPr>
      </p:pic>
      <p:sp>
        <p:nvSpPr>
          <p:cNvPr id="10" name="TextBox 30">
            <a:extLst>
              <a:ext uri="{FF2B5EF4-FFF2-40B4-BE49-F238E27FC236}">
                <a16:creationId xmlns:a16="http://schemas.microsoft.com/office/drawing/2014/main" xmlns="" id="{E6147EDA-15C4-451A-AED3-A63E5B9EC649}"/>
              </a:ext>
            </a:extLst>
          </p:cNvPr>
          <p:cNvSpPr txBox="1">
            <a:spLocks noChangeArrowheads="1"/>
          </p:cNvSpPr>
          <p:nvPr/>
        </p:nvSpPr>
        <p:spPr bwMode="auto">
          <a:xfrm>
            <a:off x="8030509" y="4191085"/>
            <a:ext cx="3093016"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nSpc>
                <a:spcPct val="150000"/>
              </a:lnSpc>
            </a:pPr>
            <a:r>
              <a:rPr lang="zh-CN" altLang="en-US" sz="1400" b="1" dirty="0">
                <a:solidFill>
                  <a:schemeClr val="tx1">
                    <a:lumMod val="50000"/>
                    <a:lumOff val="50000"/>
                  </a:schemeClr>
                </a:solidFill>
                <a:latin typeface="+mn-ea"/>
                <a:ea typeface="+mn-ea"/>
                <a:cs typeface="Aparajita" panose="020B0604020202020204" pitchFamily="34" charset="0"/>
              </a:rPr>
              <a:t>点击此处添加文字描述，文字颜色、大小、字体可根据需求进行更改。</a:t>
            </a:r>
          </a:p>
        </p:txBody>
      </p:sp>
      <p:sp>
        <p:nvSpPr>
          <p:cNvPr id="11" name="TextBox 30">
            <a:extLst>
              <a:ext uri="{FF2B5EF4-FFF2-40B4-BE49-F238E27FC236}">
                <a16:creationId xmlns:a16="http://schemas.microsoft.com/office/drawing/2014/main" xmlns="" id="{63FD69FC-CE91-444C-92E8-97F416A514DC}"/>
              </a:ext>
            </a:extLst>
          </p:cNvPr>
          <p:cNvSpPr txBox="1">
            <a:spLocks noChangeArrowheads="1"/>
          </p:cNvSpPr>
          <p:nvPr/>
        </p:nvSpPr>
        <p:spPr bwMode="auto">
          <a:xfrm>
            <a:off x="4578324" y="1265863"/>
            <a:ext cx="3035352"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nSpc>
                <a:spcPct val="150000"/>
              </a:lnSpc>
            </a:pPr>
            <a:r>
              <a:rPr lang="zh-CN" altLang="en-US" sz="1400" b="1" dirty="0">
                <a:solidFill>
                  <a:schemeClr val="tx1">
                    <a:lumMod val="65000"/>
                    <a:lumOff val="35000"/>
                  </a:schemeClr>
                </a:solidFill>
                <a:latin typeface="+mn-ea"/>
                <a:ea typeface="+mn-ea"/>
                <a:cs typeface="Aparajita" panose="020B0604020202020204" pitchFamily="34" charset="0"/>
              </a:rPr>
              <a:t>点击此处添加文字描述，文字颜色、大小、字体可根据需求进行更改。</a:t>
            </a:r>
          </a:p>
        </p:txBody>
      </p:sp>
      <p:grpSp>
        <p:nvGrpSpPr>
          <p:cNvPr id="12" name="组合 11">
            <a:extLst>
              <a:ext uri="{FF2B5EF4-FFF2-40B4-BE49-F238E27FC236}">
                <a16:creationId xmlns:a16="http://schemas.microsoft.com/office/drawing/2014/main" xmlns="" id="{828AD4A0-4E6A-44E4-89DB-F8BB6E00778F}"/>
              </a:ext>
            </a:extLst>
          </p:cNvPr>
          <p:cNvGrpSpPr/>
          <p:nvPr/>
        </p:nvGrpSpPr>
        <p:grpSpPr>
          <a:xfrm>
            <a:off x="4633925" y="2674204"/>
            <a:ext cx="2777428" cy="2640800"/>
            <a:chOff x="4655372" y="2927754"/>
            <a:chExt cx="2777428" cy="2640800"/>
          </a:xfrm>
        </p:grpSpPr>
        <p:sp>
          <p:nvSpPr>
            <p:cNvPr id="13" name="MH_Other_1">
              <a:extLst>
                <a:ext uri="{FF2B5EF4-FFF2-40B4-BE49-F238E27FC236}">
                  <a16:creationId xmlns:a16="http://schemas.microsoft.com/office/drawing/2014/main" xmlns="" id="{952DABC5-1FBE-46AD-AA3B-3A00AF317BBC}"/>
                </a:ext>
              </a:extLst>
            </p:cNvPr>
            <p:cNvSpPr/>
            <p:nvPr>
              <p:custDataLst>
                <p:tags r:id="rId10"/>
              </p:custDataLst>
            </p:nvPr>
          </p:nvSpPr>
          <p:spPr>
            <a:xfrm>
              <a:off x="5343239" y="2927754"/>
              <a:ext cx="1401693" cy="1254936"/>
            </a:xfrm>
            <a:custGeom>
              <a:avLst/>
              <a:gdLst>
                <a:gd name="connsiteX0" fmla="*/ 468052 w 2376264"/>
                <a:gd name="connsiteY0" fmla="*/ 1212153 h 2131635"/>
                <a:gd name="connsiteX1" fmla="*/ 468052 w 2376264"/>
                <a:gd name="connsiteY1" fmla="*/ 2131635 h 2131635"/>
                <a:gd name="connsiteX2" fmla="*/ 0 w 2376264"/>
                <a:gd name="connsiteY2" fmla="*/ 1188132 h 2131635"/>
                <a:gd name="connsiteX3" fmla="*/ 1188132 w 2376264"/>
                <a:gd name="connsiteY3" fmla="*/ 0 h 2131635"/>
                <a:gd name="connsiteX4" fmla="*/ 2376264 w 2376264"/>
                <a:gd name="connsiteY4" fmla="*/ 1188132 h 2131635"/>
                <a:gd name="connsiteX5" fmla="*/ 1908212 w 2376264"/>
                <a:gd name="connsiteY5" fmla="*/ 2131635 h 2131635"/>
                <a:gd name="connsiteX6" fmla="*/ 1908212 w 2376264"/>
                <a:gd name="connsiteY6" fmla="*/ 1212153 h 2131635"/>
                <a:gd name="connsiteX7" fmla="*/ 565391 w 2376264"/>
                <a:gd name="connsiteY7" fmla="*/ 1309492 h 2131635"/>
                <a:gd name="connsiteX0" fmla="*/ 468052 w 2376264"/>
                <a:gd name="connsiteY0" fmla="*/ 1212153 h 2131635"/>
                <a:gd name="connsiteX1" fmla="*/ 468052 w 2376264"/>
                <a:gd name="connsiteY1" fmla="*/ 2131635 h 2131635"/>
                <a:gd name="connsiteX2" fmla="*/ 0 w 2376264"/>
                <a:gd name="connsiteY2" fmla="*/ 1188132 h 2131635"/>
                <a:gd name="connsiteX3" fmla="*/ 1188132 w 2376264"/>
                <a:gd name="connsiteY3" fmla="*/ 0 h 2131635"/>
                <a:gd name="connsiteX4" fmla="*/ 2376264 w 2376264"/>
                <a:gd name="connsiteY4" fmla="*/ 1188132 h 2131635"/>
                <a:gd name="connsiteX5" fmla="*/ 1908212 w 2376264"/>
                <a:gd name="connsiteY5" fmla="*/ 2131635 h 2131635"/>
                <a:gd name="connsiteX6" fmla="*/ 1908212 w 2376264"/>
                <a:gd name="connsiteY6" fmla="*/ 1212153 h 2131635"/>
                <a:gd name="connsiteX0" fmla="*/ 468052 w 2376264"/>
                <a:gd name="connsiteY0" fmla="*/ 1212153 h 2131635"/>
                <a:gd name="connsiteX1" fmla="*/ 468052 w 2376264"/>
                <a:gd name="connsiteY1" fmla="*/ 2131635 h 2131635"/>
                <a:gd name="connsiteX2" fmla="*/ 0 w 2376264"/>
                <a:gd name="connsiteY2" fmla="*/ 1188132 h 2131635"/>
                <a:gd name="connsiteX3" fmla="*/ 1188132 w 2376264"/>
                <a:gd name="connsiteY3" fmla="*/ 0 h 2131635"/>
                <a:gd name="connsiteX4" fmla="*/ 2376264 w 2376264"/>
                <a:gd name="connsiteY4" fmla="*/ 1188132 h 2131635"/>
                <a:gd name="connsiteX5" fmla="*/ 1908212 w 2376264"/>
                <a:gd name="connsiteY5" fmla="*/ 2131635 h 2131635"/>
                <a:gd name="connsiteX0" fmla="*/ 468052 w 2376264"/>
                <a:gd name="connsiteY0" fmla="*/ 2131635 h 2131635"/>
                <a:gd name="connsiteX1" fmla="*/ 0 w 2376264"/>
                <a:gd name="connsiteY1" fmla="*/ 1188132 h 2131635"/>
                <a:gd name="connsiteX2" fmla="*/ 1188132 w 2376264"/>
                <a:gd name="connsiteY2" fmla="*/ 0 h 2131635"/>
                <a:gd name="connsiteX3" fmla="*/ 2376264 w 2376264"/>
                <a:gd name="connsiteY3" fmla="*/ 1188132 h 2131635"/>
                <a:gd name="connsiteX4" fmla="*/ 1908212 w 2376264"/>
                <a:gd name="connsiteY4" fmla="*/ 2131635 h 2131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2131635">
                  <a:moveTo>
                    <a:pt x="468052" y="2131635"/>
                  </a:moveTo>
                  <a:cubicBezTo>
                    <a:pt x="183227" y="1915564"/>
                    <a:pt x="0" y="1573246"/>
                    <a:pt x="0" y="1188132"/>
                  </a:cubicBezTo>
                  <a:cubicBezTo>
                    <a:pt x="0" y="531945"/>
                    <a:pt x="531945" y="0"/>
                    <a:pt x="1188132" y="0"/>
                  </a:cubicBezTo>
                  <a:cubicBezTo>
                    <a:pt x="1844319" y="0"/>
                    <a:pt x="2376264" y="531945"/>
                    <a:pt x="2376264" y="1188132"/>
                  </a:cubicBezTo>
                  <a:cubicBezTo>
                    <a:pt x="2376264" y="1573246"/>
                    <a:pt x="2193037" y="1915564"/>
                    <a:pt x="1908212" y="2131635"/>
                  </a:cubicBezTo>
                </a:path>
              </a:pathLst>
            </a:custGeom>
            <a:noFill/>
            <a:ln w="228600" cap="rnd" cmpd="sng" algn="ctr">
              <a:solidFill>
                <a:schemeClr val="accent1">
                  <a:lumMod val="20000"/>
                  <a:lumOff val="80000"/>
                </a:schemeClr>
              </a:solidFill>
              <a:prstDash val="solid"/>
            </a:ln>
            <a:effectLst/>
          </p:spPr>
          <p:txBody>
            <a:bodyPr anchor="ctr"/>
            <a:lstStyle/>
            <a:p>
              <a:pPr algn="ctr">
                <a:defRPr/>
              </a:pPr>
              <a:endParaRPr lang="en-US" kern="0">
                <a:solidFill>
                  <a:sysClr val="window" lastClr="FFFFFF"/>
                </a:solidFill>
                <a:latin typeface="Calibri"/>
              </a:endParaRPr>
            </a:p>
          </p:txBody>
        </p:sp>
        <p:sp>
          <p:nvSpPr>
            <p:cNvPr id="14" name="MH_Other_2">
              <a:extLst>
                <a:ext uri="{FF2B5EF4-FFF2-40B4-BE49-F238E27FC236}">
                  <a16:creationId xmlns:a16="http://schemas.microsoft.com/office/drawing/2014/main" xmlns="" id="{8011A0E6-3F50-4FF5-908A-5D5288858870}"/>
                </a:ext>
              </a:extLst>
            </p:cNvPr>
            <p:cNvSpPr/>
            <p:nvPr>
              <p:custDataLst>
                <p:tags r:id="rId11"/>
              </p:custDataLst>
            </p:nvPr>
          </p:nvSpPr>
          <p:spPr>
            <a:xfrm rot="7200000">
              <a:off x="6105408" y="4241161"/>
              <a:ext cx="1398216" cy="1256569"/>
            </a:xfrm>
            <a:custGeom>
              <a:avLst/>
              <a:gdLst>
                <a:gd name="connsiteX0" fmla="*/ 468052 w 2376264"/>
                <a:gd name="connsiteY0" fmla="*/ 1212153 h 2131635"/>
                <a:gd name="connsiteX1" fmla="*/ 468052 w 2376264"/>
                <a:gd name="connsiteY1" fmla="*/ 2131635 h 2131635"/>
                <a:gd name="connsiteX2" fmla="*/ 0 w 2376264"/>
                <a:gd name="connsiteY2" fmla="*/ 1188132 h 2131635"/>
                <a:gd name="connsiteX3" fmla="*/ 1188132 w 2376264"/>
                <a:gd name="connsiteY3" fmla="*/ 0 h 2131635"/>
                <a:gd name="connsiteX4" fmla="*/ 2376264 w 2376264"/>
                <a:gd name="connsiteY4" fmla="*/ 1188132 h 2131635"/>
                <a:gd name="connsiteX5" fmla="*/ 1908212 w 2376264"/>
                <a:gd name="connsiteY5" fmla="*/ 2131635 h 2131635"/>
                <a:gd name="connsiteX6" fmla="*/ 1908212 w 2376264"/>
                <a:gd name="connsiteY6" fmla="*/ 1212153 h 2131635"/>
                <a:gd name="connsiteX7" fmla="*/ 565391 w 2376264"/>
                <a:gd name="connsiteY7" fmla="*/ 1309492 h 2131635"/>
                <a:gd name="connsiteX0" fmla="*/ 468052 w 2376264"/>
                <a:gd name="connsiteY0" fmla="*/ 1212153 h 2131635"/>
                <a:gd name="connsiteX1" fmla="*/ 468052 w 2376264"/>
                <a:gd name="connsiteY1" fmla="*/ 2131635 h 2131635"/>
                <a:gd name="connsiteX2" fmla="*/ 0 w 2376264"/>
                <a:gd name="connsiteY2" fmla="*/ 1188132 h 2131635"/>
                <a:gd name="connsiteX3" fmla="*/ 1188132 w 2376264"/>
                <a:gd name="connsiteY3" fmla="*/ 0 h 2131635"/>
                <a:gd name="connsiteX4" fmla="*/ 2376264 w 2376264"/>
                <a:gd name="connsiteY4" fmla="*/ 1188132 h 2131635"/>
                <a:gd name="connsiteX5" fmla="*/ 1908212 w 2376264"/>
                <a:gd name="connsiteY5" fmla="*/ 2131635 h 2131635"/>
                <a:gd name="connsiteX6" fmla="*/ 1908212 w 2376264"/>
                <a:gd name="connsiteY6" fmla="*/ 1212153 h 2131635"/>
                <a:gd name="connsiteX0" fmla="*/ 468052 w 2376264"/>
                <a:gd name="connsiteY0" fmla="*/ 1212153 h 2131635"/>
                <a:gd name="connsiteX1" fmla="*/ 468052 w 2376264"/>
                <a:gd name="connsiteY1" fmla="*/ 2131635 h 2131635"/>
                <a:gd name="connsiteX2" fmla="*/ 0 w 2376264"/>
                <a:gd name="connsiteY2" fmla="*/ 1188132 h 2131635"/>
                <a:gd name="connsiteX3" fmla="*/ 1188132 w 2376264"/>
                <a:gd name="connsiteY3" fmla="*/ 0 h 2131635"/>
                <a:gd name="connsiteX4" fmla="*/ 2376264 w 2376264"/>
                <a:gd name="connsiteY4" fmla="*/ 1188132 h 2131635"/>
                <a:gd name="connsiteX5" fmla="*/ 1908212 w 2376264"/>
                <a:gd name="connsiteY5" fmla="*/ 2131635 h 2131635"/>
                <a:gd name="connsiteX0" fmla="*/ 468052 w 2376264"/>
                <a:gd name="connsiteY0" fmla="*/ 2131635 h 2131635"/>
                <a:gd name="connsiteX1" fmla="*/ 0 w 2376264"/>
                <a:gd name="connsiteY1" fmla="*/ 1188132 h 2131635"/>
                <a:gd name="connsiteX2" fmla="*/ 1188132 w 2376264"/>
                <a:gd name="connsiteY2" fmla="*/ 0 h 2131635"/>
                <a:gd name="connsiteX3" fmla="*/ 2376264 w 2376264"/>
                <a:gd name="connsiteY3" fmla="*/ 1188132 h 2131635"/>
                <a:gd name="connsiteX4" fmla="*/ 1908212 w 2376264"/>
                <a:gd name="connsiteY4" fmla="*/ 2131635 h 2131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2131635">
                  <a:moveTo>
                    <a:pt x="468052" y="2131635"/>
                  </a:moveTo>
                  <a:cubicBezTo>
                    <a:pt x="183227" y="1915564"/>
                    <a:pt x="0" y="1573246"/>
                    <a:pt x="0" y="1188132"/>
                  </a:cubicBezTo>
                  <a:cubicBezTo>
                    <a:pt x="0" y="531945"/>
                    <a:pt x="531945" y="0"/>
                    <a:pt x="1188132" y="0"/>
                  </a:cubicBezTo>
                  <a:cubicBezTo>
                    <a:pt x="1844319" y="0"/>
                    <a:pt x="2376264" y="531945"/>
                    <a:pt x="2376264" y="1188132"/>
                  </a:cubicBezTo>
                  <a:cubicBezTo>
                    <a:pt x="2376264" y="1573246"/>
                    <a:pt x="2193037" y="1915564"/>
                    <a:pt x="1908212" y="2131635"/>
                  </a:cubicBezTo>
                </a:path>
              </a:pathLst>
            </a:custGeom>
            <a:noFill/>
            <a:ln w="228600" cap="rnd" cmpd="sng" algn="ctr">
              <a:solidFill>
                <a:schemeClr val="accent1">
                  <a:lumMod val="20000"/>
                  <a:lumOff val="80000"/>
                </a:schemeClr>
              </a:solidFill>
              <a:prstDash val="solid"/>
            </a:ln>
            <a:effectLst/>
          </p:spPr>
          <p:txBody>
            <a:bodyPr anchor="ctr"/>
            <a:lstStyle/>
            <a:p>
              <a:pPr algn="ctr">
                <a:defRPr/>
              </a:pPr>
              <a:endParaRPr lang="en-US" kern="0">
                <a:solidFill>
                  <a:sysClr val="window" lastClr="FFFFFF"/>
                </a:solidFill>
                <a:latin typeface="Calibri"/>
              </a:endParaRPr>
            </a:p>
          </p:txBody>
        </p:sp>
        <p:sp>
          <p:nvSpPr>
            <p:cNvPr id="15" name="MH_Other_3">
              <a:extLst>
                <a:ext uri="{FF2B5EF4-FFF2-40B4-BE49-F238E27FC236}">
                  <a16:creationId xmlns:a16="http://schemas.microsoft.com/office/drawing/2014/main" xmlns="" id="{366706B9-A781-433F-82ED-BC99DF60589E}"/>
                </a:ext>
              </a:extLst>
            </p:cNvPr>
            <p:cNvSpPr/>
            <p:nvPr>
              <p:custDataLst>
                <p:tags r:id="rId12"/>
              </p:custDataLst>
            </p:nvPr>
          </p:nvSpPr>
          <p:spPr>
            <a:xfrm rot="14400000">
              <a:off x="4584548" y="4241162"/>
              <a:ext cx="1398216" cy="1256568"/>
            </a:xfrm>
            <a:custGeom>
              <a:avLst/>
              <a:gdLst>
                <a:gd name="connsiteX0" fmla="*/ 468052 w 2376264"/>
                <a:gd name="connsiteY0" fmla="*/ 1212153 h 2131635"/>
                <a:gd name="connsiteX1" fmla="*/ 468052 w 2376264"/>
                <a:gd name="connsiteY1" fmla="*/ 2131635 h 2131635"/>
                <a:gd name="connsiteX2" fmla="*/ 0 w 2376264"/>
                <a:gd name="connsiteY2" fmla="*/ 1188132 h 2131635"/>
                <a:gd name="connsiteX3" fmla="*/ 1188132 w 2376264"/>
                <a:gd name="connsiteY3" fmla="*/ 0 h 2131635"/>
                <a:gd name="connsiteX4" fmla="*/ 2376264 w 2376264"/>
                <a:gd name="connsiteY4" fmla="*/ 1188132 h 2131635"/>
                <a:gd name="connsiteX5" fmla="*/ 1908212 w 2376264"/>
                <a:gd name="connsiteY5" fmla="*/ 2131635 h 2131635"/>
                <a:gd name="connsiteX6" fmla="*/ 1908212 w 2376264"/>
                <a:gd name="connsiteY6" fmla="*/ 1212153 h 2131635"/>
                <a:gd name="connsiteX7" fmla="*/ 565391 w 2376264"/>
                <a:gd name="connsiteY7" fmla="*/ 1309492 h 2131635"/>
                <a:gd name="connsiteX0" fmla="*/ 468052 w 2376264"/>
                <a:gd name="connsiteY0" fmla="*/ 1212153 h 2131635"/>
                <a:gd name="connsiteX1" fmla="*/ 468052 w 2376264"/>
                <a:gd name="connsiteY1" fmla="*/ 2131635 h 2131635"/>
                <a:gd name="connsiteX2" fmla="*/ 0 w 2376264"/>
                <a:gd name="connsiteY2" fmla="*/ 1188132 h 2131635"/>
                <a:gd name="connsiteX3" fmla="*/ 1188132 w 2376264"/>
                <a:gd name="connsiteY3" fmla="*/ 0 h 2131635"/>
                <a:gd name="connsiteX4" fmla="*/ 2376264 w 2376264"/>
                <a:gd name="connsiteY4" fmla="*/ 1188132 h 2131635"/>
                <a:gd name="connsiteX5" fmla="*/ 1908212 w 2376264"/>
                <a:gd name="connsiteY5" fmla="*/ 2131635 h 2131635"/>
                <a:gd name="connsiteX6" fmla="*/ 1908212 w 2376264"/>
                <a:gd name="connsiteY6" fmla="*/ 1212153 h 2131635"/>
                <a:gd name="connsiteX0" fmla="*/ 468052 w 2376264"/>
                <a:gd name="connsiteY0" fmla="*/ 1212153 h 2131635"/>
                <a:gd name="connsiteX1" fmla="*/ 468052 w 2376264"/>
                <a:gd name="connsiteY1" fmla="*/ 2131635 h 2131635"/>
                <a:gd name="connsiteX2" fmla="*/ 0 w 2376264"/>
                <a:gd name="connsiteY2" fmla="*/ 1188132 h 2131635"/>
                <a:gd name="connsiteX3" fmla="*/ 1188132 w 2376264"/>
                <a:gd name="connsiteY3" fmla="*/ 0 h 2131635"/>
                <a:gd name="connsiteX4" fmla="*/ 2376264 w 2376264"/>
                <a:gd name="connsiteY4" fmla="*/ 1188132 h 2131635"/>
                <a:gd name="connsiteX5" fmla="*/ 1908212 w 2376264"/>
                <a:gd name="connsiteY5" fmla="*/ 2131635 h 2131635"/>
                <a:gd name="connsiteX0" fmla="*/ 468052 w 2376264"/>
                <a:gd name="connsiteY0" fmla="*/ 2131635 h 2131635"/>
                <a:gd name="connsiteX1" fmla="*/ 0 w 2376264"/>
                <a:gd name="connsiteY1" fmla="*/ 1188132 h 2131635"/>
                <a:gd name="connsiteX2" fmla="*/ 1188132 w 2376264"/>
                <a:gd name="connsiteY2" fmla="*/ 0 h 2131635"/>
                <a:gd name="connsiteX3" fmla="*/ 2376264 w 2376264"/>
                <a:gd name="connsiteY3" fmla="*/ 1188132 h 2131635"/>
                <a:gd name="connsiteX4" fmla="*/ 1908212 w 2376264"/>
                <a:gd name="connsiteY4" fmla="*/ 2131635 h 2131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2131635">
                  <a:moveTo>
                    <a:pt x="468052" y="2131635"/>
                  </a:moveTo>
                  <a:cubicBezTo>
                    <a:pt x="183227" y="1915564"/>
                    <a:pt x="0" y="1573246"/>
                    <a:pt x="0" y="1188132"/>
                  </a:cubicBezTo>
                  <a:cubicBezTo>
                    <a:pt x="0" y="531945"/>
                    <a:pt x="531945" y="0"/>
                    <a:pt x="1188132" y="0"/>
                  </a:cubicBezTo>
                  <a:cubicBezTo>
                    <a:pt x="1844319" y="0"/>
                    <a:pt x="2376264" y="531945"/>
                    <a:pt x="2376264" y="1188132"/>
                  </a:cubicBezTo>
                  <a:cubicBezTo>
                    <a:pt x="2376264" y="1573246"/>
                    <a:pt x="2193037" y="1915564"/>
                    <a:pt x="1908212" y="2131635"/>
                  </a:cubicBezTo>
                </a:path>
              </a:pathLst>
            </a:custGeom>
            <a:noFill/>
            <a:ln w="228600" cap="rnd" cmpd="sng" algn="ctr">
              <a:solidFill>
                <a:schemeClr val="accent1">
                  <a:lumMod val="20000"/>
                  <a:lumOff val="80000"/>
                </a:schemeClr>
              </a:solidFill>
              <a:prstDash val="solid"/>
            </a:ln>
            <a:effectLst/>
          </p:spPr>
          <p:txBody>
            <a:bodyPr anchor="ctr"/>
            <a:lstStyle/>
            <a:p>
              <a:pPr algn="ctr">
                <a:defRPr/>
              </a:pPr>
              <a:endParaRPr lang="en-US" kern="0">
                <a:solidFill>
                  <a:sysClr val="window" lastClr="FFFFFF"/>
                </a:solidFill>
                <a:latin typeface="Calibri"/>
              </a:endParaRPr>
            </a:p>
          </p:txBody>
        </p:sp>
      </p:grpSp>
      <p:grpSp>
        <p:nvGrpSpPr>
          <p:cNvPr id="16" name="组合 15">
            <a:extLst>
              <a:ext uri="{FF2B5EF4-FFF2-40B4-BE49-F238E27FC236}">
                <a16:creationId xmlns:a16="http://schemas.microsoft.com/office/drawing/2014/main" xmlns="" id="{E968C46E-9DC5-41BC-831A-F781AE7B51C7}"/>
              </a:ext>
            </a:extLst>
          </p:cNvPr>
          <p:cNvGrpSpPr/>
          <p:nvPr/>
        </p:nvGrpSpPr>
        <p:grpSpPr>
          <a:xfrm>
            <a:off x="5384326" y="2118376"/>
            <a:ext cx="1332080" cy="1329046"/>
            <a:chOff x="5405773" y="2371926"/>
            <a:chExt cx="1332080" cy="1329046"/>
          </a:xfrm>
        </p:grpSpPr>
        <p:sp>
          <p:nvSpPr>
            <p:cNvPr id="17" name="MH_Other_4">
              <a:extLst>
                <a:ext uri="{FF2B5EF4-FFF2-40B4-BE49-F238E27FC236}">
                  <a16:creationId xmlns:a16="http://schemas.microsoft.com/office/drawing/2014/main" xmlns="" id="{6C2D9F7F-B290-41AF-9C4A-87B99ECCFC4C}"/>
                </a:ext>
              </a:extLst>
            </p:cNvPr>
            <p:cNvSpPr/>
            <p:nvPr>
              <p:custDataLst>
                <p:tags r:id="rId7"/>
              </p:custDataLst>
            </p:nvPr>
          </p:nvSpPr>
          <p:spPr>
            <a:xfrm>
              <a:off x="5405773" y="2371926"/>
              <a:ext cx="1332080" cy="1329046"/>
            </a:xfrm>
            <a:prstGeom prst="ellipse">
              <a:avLst/>
            </a:prstGeom>
            <a:solidFill>
              <a:schemeClr val="accent1">
                <a:lumMod val="60000"/>
                <a:lumOff val="40000"/>
              </a:schemeClr>
            </a:solidFill>
            <a:ln w="25400" cap="flat" cmpd="sng" algn="ctr">
              <a:solidFill>
                <a:srgbClr val="FFFFFF"/>
              </a:solidFill>
              <a:prstDash val="solid"/>
            </a:ln>
            <a:effectLst/>
          </p:spPr>
          <p:txBody>
            <a:bodyPr anchor="ctr"/>
            <a:lstStyle/>
            <a:p>
              <a:pPr algn="ctr">
                <a:defRPr/>
              </a:pPr>
              <a:endParaRPr lang="en-US" kern="0">
                <a:solidFill>
                  <a:sysClr val="window" lastClr="FFFFFF"/>
                </a:solidFill>
                <a:latin typeface="Calibri"/>
              </a:endParaRPr>
            </a:p>
          </p:txBody>
        </p:sp>
        <p:sp>
          <p:nvSpPr>
            <p:cNvPr id="18" name="MH_SubTitle_1">
              <a:extLst>
                <a:ext uri="{FF2B5EF4-FFF2-40B4-BE49-F238E27FC236}">
                  <a16:creationId xmlns:a16="http://schemas.microsoft.com/office/drawing/2014/main" xmlns="" id="{21BD2535-6D13-4826-8C21-46C70F02873A}"/>
                </a:ext>
              </a:extLst>
            </p:cNvPr>
            <p:cNvSpPr/>
            <p:nvPr>
              <p:custDataLst>
                <p:tags r:id="rId8"/>
              </p:custDataLst>
            </p:nvPr>
          </p:nvSpPr>
          <p:spPr>
            <a:xfrm>
              <a:off x="5509602" y="2470740"/>
              <a:ext cx="1142120" cy="1140064"/>
            </a:xfrm>
            <a:prstGeom prst="ellipse">
              <a:avLst/>
            </a:prstGeom>
            <a:solidFill>
              <a:srgbClr val="FFFFFF"/>
            </a:solidFill>
            <a:ln w="25400" cap="flat" cmpd="sng" algn="ctr">
              <a:noFill/>
              <a:prstDash val="solid"/>
            </a:ln>
            <a:effectLst/>
          </p:spPr>
          <p:txBody>
            <a:bodyPr lIns="0" tIns="288000" rIns="0" bIns="0" anchor="ctr">
              <a:normAutofit fontScale="62500" lnSpcReduction="20000"/>
            </a:bodyPr>
            <a:lstStyle/>
            <a:p>
              <a:pPr algn="ctr">
                <a:lnSpc>
                  <a:spcPct val="140000"/>
                </a:lnSpc>
                <a:defRPr/>
              </a:pPr>
              <a:r>
                <a:rPr lang="zh-CN" altLang="en-US" sz="2400" kern="0" dirty="0">
                  <a:solidFill>
                    <a:srgbClr val="3D3D3D"/>
                  </a:solidFill>
                </a:rPr>
                <a:t>添加文本</a:t>
              </a:r>
            </a:p>
          </p:txBody>
        </p:sp>
        <p:sp>
          <p:nvSpPr>
            <p:cNvPr id="19" name="MH_Other_5">
              <a:extLst>
                <a:ext uri="{FF2B5EF4-FFF2-40B4-BE49-F238E27FC236}">
                  <a16:creationId xmlns:a16="http://schemas.microsoft.com/office/drawing/2014/main" xmlns="" id="{F8E40555-A2C4-452E-9882-9A4E67DC4883}"/>
                </a:ext>
              </a:extLst>
            </p:cNvPr>
            <p:cNvSpPr/>
            <p:nvPr>
              <p:custDataLst>
                <p:tags r:id="rId9"/>
              </p:custDataLst>
            </p:nvPr>
          </p:nvSpPr>
          <p:spPr>
            <a:xfrm>
              <a:off x="5556798" y="2495443"/>
              <a:ext cx="1048910" cy="344613"/>
            </a:xfrm>
            <a:custGeom>
              <a:avLst/>
              <a:gdLst/>
              <a:ahLst/>
              <a:cxnLst/>
              <a:rect l="l" t="t" r="r" b="b"/>
              <a:pathLst>
                <a:path w="1403048" h="461949">
                  <a:moveTo>
                    <a:pt x="701524" y="0"/>
                  </a:moveTo>
                  <a:cubicBezTo>
                    <a:pt x="1016136" y="0"/>
                    <a:pt x="1286342" y="190126"/>
                    <a:pt x="1403048" y="461949"/>
                  </a:cubicBezTo>
                  <a:lnTo>
                    <a:pt x="0" y="461949"/>
                  </a:lnTo>
                  <a:cubicBezTo>
                    <a:pt x="116706" y="190126"/>
                    <a:pt x="386912" y="0"/>
                    <a:pt x="701524" y="0"/>
                  </a:cubicBezTo>
                  <a:close/>
                </a:path>
              </a:pathLst>
            </a:custGeom>
            <a:solidFill>
              <a:schemeClr val="accent5">
                <a:lumMod val="60000"/>
                <a:lumOff val="40000"/>
              </a:schemeClr>
            </a:solidFill>
            <a:ln w="25400" cap="flat" cmpd="sng" algn="ctr">
              <a:noFill/>
              <a:prstDash val="solid"/>
            </a:ln>
            <a:effectLst/>
          </p:spPr>
          <p:txBody>
            <a:bodyPr lIns="0" tIns="0" rIns="0" bIns="0" anchor="ctr"/>
            <a:lstStyle/>
            <a:p>
              <a:pPr algn="ctr">
                <a:defRPr/>
              </a:pPr>
              <a:r>
                <a:rPr lang="en-US" altLang="zh-CN" sz="3600" b="1" kern="0" dirty="0">
                  <a:solidFill>
                    <a:srgbClr val="FFFFFF"/>
                  </a:solidFill>
                  <a:latin typeface="Bell MT" panose="02020503060305020303" pitchFamily="18" charset="0"/>
                </a:rPr>
                <a:t>1</a:t>
              </a:r>
            </a:p>
          </p:txBody>
        </p:sp>
      </p:grpSp>
      <p:grpSp>
        <p:nvGrpSpPr>
          <p:cNvPr id="20" name="组合 19">
            <a:extLst>
              <a:ext uri="{FF2B5EF4-FFF2-40B4-BE49-F238E27FC236}">
                <a16:creationId xmlns:a16="http://schemas.microsoft.com/office/drawing/2014/main" xmlns="" id="{71BB0799-D65E-4A05-9709-0433DA2F29A6}"/>
              </a:ext>
            </a:extLst>
          </p:cNvPr>
          <p:cNvGrpSpPr/>
          <p:nvPr/>
        </p:nvGrpSpPr>
        <p:grpSpPr>
          <a:xfrm>
            <a:off x="4233946" y="4107004"/>
            <a:ext cx="1330900" cy="1329046"/>
            <a:chOff x="4255393" y="4360554"/>
            <a:chExt cx="1330900" cy="1329046"/>
          </a:xfrm>
        </p:grpSpPr>
        <p:sp>
          <p:nvSpPr>
            <p:cNvPr id="21" name="MH_Other_6">
              <a:extLst>
                <a:ext uri="{FF2B5EF4-FFF2-40B4-BE49-F238E27FC236}">
                  <a16:creationId xmlns:a16="http://schemas.microsoft.com/office/drawing/2014/main" xmlns="" id="{5B9D4EF0-CD19-451F-B379-BECC3EB2A13B}"/>
                </a:ext>
              </a:extLst>
            </p:cNvPr>
            <p:cNvSpPr/>
            <p:nvPr>
              <p:custDataLst>
                <p:tags r:id="rId4"/>
              </p:custDataLst>
            </p:nvPr>
          </p:nvSpPr>
          <p:spPr>
            <a:xfrm>
              <a:off x="4255393" y="4360554"/>
              <a:ext cx="1330900" cy="1329046"/>
            </a:xfrm>
            <a:prstGeom prst="ellipse">
              <a:avLst/>
            </a:prstGeom>
            <a:solidFill>
              <a:schemeClr val="accent1">
                <a:lumMod val="60000"/>
                <a:lumOff val="40000"/>
              </a:schemeClr>
            </a:solidFill>
            <a:ln w="25400" cap="flat" cmpd="sng" algn="ctr">
              <a:solidFill>
                <a:srgbClr val="FFFFFF"/>
              </a:solidFill>
              <a:prstDash val="solid"/>
            </a:ln>
            <a:effectLst/>
          </p:spPr>
          <p:txBody>
            <a:bodyPr anchor="ctr"/>
            <a:lstStyle/>
            <a:p>
              <a:pPr algn="ctr">
                <a:defRPr/>
              </a:pPr>
              <a:endParaRPr lang="en-US" kern="0">
                <a:solidFill>
                  <a:sysClr val="window" lastClr="FFFFFF"/>
                </a:solidFill>
                <a:latin typeface="Calibri"/>
              </a:endParaRPr>
            </a:p>
          </p:txBody>
        </p:sp>
        <p:sp>
          <p:nvSpPr>
            <p:cNvPr id="22" name="MH_SubTitle_2">
              <a:extLst>
                <a:ext uri="{FF2B5EF4-FFF2-40B4-BE49-F238E27FC236}">
                  <a16:creationId xmlns:a16="http://schemas.microsoft.com/office/drawing/2014/main" xmlns="" id="{7CDDF4BE-15F7-4DF5-9476-AA528ED01152}"/>
                </a:ext>
              </a:extLst>
            </p:cNvPr>
            <p:cNvSpPr/>
            <p:nvPr>
              <p:custDataLst>
                <p:tags r:id="rId5"/>
              </p:custDataLst>
            </p:nvPr>
          </p:nvSpPr>
          <p:spPr>
            <a:xfrm>
              <a:off x="4358043" y="4459368"/>
              <a:ext cx="1142120" cy="1140064"/>
            </a:xfrm>
            <a:prstGeom prst="ellipse">
              <a:avLst/>
            </a:prstGeom>
            <a:solidFill>
              <a:srgbClr val="FFFFFF"/>
            </a:solidFill>
            <a:ln w="25400" cap="flat" cmpd="sng" algn="ctr">
              <a:noFill/>
              <a:prstDash val="solid"/>
            </a:ln>
            <a:effectLst/>
          </p:spPr>
          <p:txBody>
            <a:bodyPr lIns="0" tIns="288000" rIns="0" bIns="0" anchor="ctr">
              <a:normAutofit fontScale="62500" lnSpcReduction="20000"/>
            </a:bodyPr>
            <a:lstStyle/>
            <a:p>
              <a:pPr algn="ctr">
                <a:lnSpc>
                  <a:spcPct val="140000"/>
                </a:lnSpc>
                <a:defRPr/>
              </a:pPr>
              <a:r>
                <a:rPr lang="zh-CN" altLang="en-US" sz="2400" kern="0" dirty="0">
                  <a:solidFill>
                    <a:srgbClr val="3D3D3D"/>
                  </a:solidFill>
                </a:rPr>
                <a:t>添加文本</a:t>
              </a:r>
            </a:p>
          </p:txBody>
        </p:sp>
        <p:sp>
          <p:nvSpPr>
            <p:cNvPr id="23" name="MH_Other_7">
              <a:extLst>
                <a:ext uri="{FF2B5EF4-FFF2-40B4-BE49-F238E27FC236}">
                  <a16:creationId xmlns:a16="http://schemas.microsoft.com/office/drawing/2014/main" xmlns="" id="{B3B41376-5090-4014-B0ED-3E451F30E5B6}"/>
                </a:ext>
              </a:extLst>
            </p:cNvPr>
            <p:cNvSpPr/>
            <p:nvPr>
              <p:custDataLst>
                <p:tags r:id="rId6"/>
              </p:custDataLst>
            </p:nvPr>
          </p:nvSpPr>
          <p:spPr>
            <a:xfrm>
              <a:off x="4406417" y="4476660"/>
              <a:ext cx="1047730" cy="344613"/>
            </a:xfrm>
            <a:custGeom>
              <a:avLst/>
              <a:gdLst/>
              <a:ahLst/>
              <a:cxnLst/>
              <a:rect l="l" t="t" r="r" b="b"/>
              <a:pathLst>
                <a:path w="1403048" h="461949">
                  <a:moveTo>
                    <a:pt x="701524" y="0"/>
                  </a:moveTo>
                  <a:cubicBezTo>
                    <a:pt x="1016136" y="0"/>
                    <a:pt x="1286342" y="190126"/>
                    <a:pt x="1403048" y="461949"/>
                  </a:cubicBezTo>
                  <a:lnTo>
                    <a:pt x="0" y="461949"/>
                  </a:lnTo>
                  <a:cubicBezTo>
                    <a:pt x="116706" y="190126"/>
                    <a:pt x="386912" y="0"/>
                    <a:pt x="701524" y="0"/>
                  </a:cubicBezTo>
                  <a:close/>
                </a:path>
              </a:pathLst>
            </a:custGeom>
            <a:solidFill>
              <a:schemeClr val="accent5">
                <a:lumMod val="60000"/>
                <a:lumOff val="40000"/>
              </a:schemeClr>
            </a:solidFill>
            <a:ln w="25400" cap="flat" cmpd="sng" algn="ctr">
              <a:noFill/>
              <a:prstDash val="solid"/>
            </a:ln>
            <a:effectLst/>
          </p:spPr>
          <p:txBody>
            <a:bodyPr lIns="0" tIns="0" rIns="0" bIns="0" anchor="ctr"/>
            <a:lstStyle/>
            <a:p>
              <a:pPr algn="ctr">
                <a:defRPr/>
              </a:pPr>
              <a:r>
                <a:rPr lang="en-US" altLang="zh-CN" sz="3600" b="1" kern="0" dirty="0">
                  <a:solidFill>
                    <a:srgbClr val="FFFFFF"/>
                  </a:solidFill>
                  <a:latin typeface="Bell MT" panose="02020503060305020303" pitchFamily="18" charset="0"/>
                </a:rPr>
                <a:t>2</a:t>
              </a:r>
            </a:p>
          </p:txBody>
        </p:sp>
      </p:grpSp>
      <p:grpSp>
        <p:nvGrpSpPr>
          <p:cNvPr id="24" name="组合 23">
            <a:extLst>
              <a:ext uri="{FF2B5EF4-FFF2-40B4-BE49-F238E27FC236}">
                <a16:creationId xmlns:a16="http://schemas.microsoft.com/office/drawing/2014/main" xmlns="" id="{ABDFBAA1-9445-41E7-B3CB-0A2BDA661857}"/>
              </a:ext>
            </a:extLst>
          </p:cNvPr>
          <p:cNvGrpSpPr/>
          <p:nvPr/>
        </p:nvGrpSpPr>
        <p:grpSpPr>
          <a:xfrm>
            <a:off x="6584260" y="4065008"/>
            <a:ext cx="1330900" cy="1329046"/>
            <a:chOff x="6605707" y="4318558"/>
            <a:chExt cx="1330900" cy="1329046"/>
          </a:xfrm>
        </p:grpSpPr>
        <p:sp>
          <p:nvSpPr>
            <p:cNvPr id="25" name="MH_Other_8">
              <a:extLst>
                <a:ext uri="{FF2B5EF4-FFF2-40B4-BE49-F238E27FC236}">
                  <a16:creationId xmlns:a16="http://schemas.microsoft.com/office/drawing/2014/main" xmlns="" id="{F9BE6CEE-E7C2-4536-9CE0-BD45E5FEEB21}"/>
                </a:ext>
              </a:extLst>
            </p:cNvPr>
            <p:cNvSpPr/>
            <p:nvPr>
              <p:custDataLst>
                <p:tags r:id="rId1"/>
              </p:custDataLst>
            </p:nvPr>
          </p:nvSpPr>
          <p:spPr>
            <a:xfrm>
              <a:off x="6605707" y="4318558"/>
              <a:ext cx="1330900" cy="1329046"/>
            </a:xfrm>
            <a:prstGeom prst="ellipse">
              <a:avLst/>
            </a:prstGeom>
            <a:solidFill>
              <a:schemeClr val="accent1">
                <a:lumMod val="60000"/>
                <a:lumOff val="40000"/>
              </a:schemeClr>
            </a:solidFill>
            <a:ln w="25400" cap="flat" cmpd="sng" algn="ctr">
              <a:solidFill>
                <a:srgbClr val="FFFFFF"/>
              </a:solidFill>
              <a:prstDash val="solid"/>
            </a:ln>
            <a:effectLst/>
          </p:spPr>
          <p:txBody>
            <a:bodyPr anchor="ctr"/>
            <a:lstStyle/>
            <a:p>
              <a:pPr algn="ctr">
                <a:defRPr/>
              </a:pPr>
              <a:endParaRPr lang="en-US" kern="0">
                <a:solidFill>
                  <a:sysClr val="window" lastClr="FFFFFF"/>
                </a:solidFill>
                <a:latin typeface="Calibri"/>
              </a:endParaRPr>
            </a:p>
          </p:txBody>
        </p:sp>
        <p:sp>
          <p:nvSpPr>
            <p:cNvPr id="26" name="MH_SubTitle_3">
              <a:extLst>
                <a:ext uri="{FF2B5EF4-FFF2-40B4-BE49-F238E27FC236}">
                  <a16:creationId xmlns:a16="http://schemas.microsoft.com/office/drawing/2014/main" xmlns="" id="{049BC8A4-3694-40FF-8C29-8124D680B512}"/>
                </a:ext>
              </a:extLst>
            </p:cNvPr>
            <p:cNvSpPr/>
            <p:nvPr>
              <p:custDataLst>
                <p:tags r:id="rId2"/>
              </p:custDataLst>
            </p:nvPr>
          </p:nvSpPr>
          <p:spPr>
            <a:xfrm>
              <a:off x="6708356" y="4417372"/>
              <a:ext cx="1142120" cy="1140064"/>
            </a:xfrm>
            <a:prstGeom prst="ellipse">
              <a:avLst/>
            </a:prstGeom>
            <a:solidFill>
              <a:srgbClr val="FFFFFF"/>
            </a:solidFill>
            <a:ln w="25400" cap="flat" cmpd="sng" algn="ctr">
              <a:noFill/>
              <a:prstDash val="solid"/>
            </a:ln>
            <a:effectLst/>
          </p:spPr>
          <p:txBody>
            <a:bodyPr lIns="0" tIns="288000" rIns="0" bIns="0" anchor="ctr">
              <a:normAutofit fontScale="62500" lnSpcReduction="20000"/>
            </a:bodyPr>
            <a:lstStyle/>
            <a:p>
              <a:pPr algn="ctr">
                <a:lnSpc>
                  <a:spcPct val="140000"/>
                </a:lnSpc>
                <a:defRPr/>
              </a:pPr>
              <a:r>
                <a:rPr lang="zh-CN" altLang="en-US" sz="2400" kern="0" dirty="0">
                  <a:solidFill>
                    <a:srgbClr val="3D3D3D"/>
                  </a:solidFill>
                </a:rPr>
                <a:t>添加文本</a:t>
              </a:r>
            </a:p>
          </p:txBody>
        </p:sp>
        <p:sp>
          <p:nvSpPr>
            <p:cNvPr id="27" name="MH_Other_9">
              <a:extLst>
                <a:ext uri="{FF2B5EF4-FFF2-40B4-BE49-F238E27FC236}">
                  <a16:creationId xmlns:a16="http://schemas.microsoft.com/office/drawing/2014/main" xmlns="" id="{4186B081-4BA9-49BB-8F3F-362106500D4B}"/>
                </a:ext>
              </a:extLst>
            </p:cNvPr>
            <p:cNvSpPr/>
            <p:nvPr>
              <p:custDataLst>
                <p:tags r:id="rId3"/>
              </p:custDataLst>
            </p:nvPr>
          </p:nvSpPr>
          <p:spPr>
            <a:xfrm>
              <a:off x="6756731" y="4442076"/>
              <a:ext cx="1047730" cy="344613"/>
            </a:xfrm>
            <a:custGeom>
              <a:avLst/>
              <a:gdLst/>
              <a:ahLst/>
              <a:cxnLst/>
              <a:rect l="l" t="t" r="r" b="b"/>
              <a:pathLst>
                <a:path w="1403048" h="461949">
                  <a:moveTo>
                    <a:pt x="701524" y="0"/>
                  </a:moveTo>
                  <a:cubicBezTo>
                    <a:pt x="1016136" y="0"/>
                    <a:pt x="1286342" y="190126"/>
                    <a:pt x="1403048" y="461949"/>
                  </a:cubicBezTo>
                  <a:lnTo>
                    <a:pt x="0" y="461949"/>
                  </a:lnTo>
                  <a:cubicBezTo>
                    <a:pt x="116706" y="190126"/>
                    <a:pt x="386912" y="0"/>
                    <a:pt x="701524" y="0"/>
                  </a:cubicBezTo>
                  <a:close/>
                </a:path>
              </a:pathLst>
            </a:custGeom>
            <a:solidFill>
              <a:schemeClr val="accent5">
                <a:lumMod val="60000"/>
                <a:lumOff val="40000"/>
              </a:schemeClr>
            </a:solidFill>
            <a:ln w="25400" cap="flat" cmpd="sng" algn="ctr">
              <a:noFill/>
              <a:prstDash val="solid"/>
            </a:ln>
            <a:effectLst/>
          </p:spPr>
          <p:txBody>
            <a:bodyPr lIns="0" tIns="0" rIns="0" bIns="0" anchor="ctr"/>
            <a:lstStyle/>
            <a:p>
              <a:pPr algn="ctr">
                <a:defRPr/>
              </a:pPr>
              <a:r>
                <a:rPr lang="en-US" altLang="zh-CN" sz="3600" b="1" kern="0" dirty="0">
                  <a:solidFill>
                    <a:srgbClr val="FFFFFF"/>
                  </a:solidFill>
                  <a:latin typeface="Bell MT" panose="02020503060305020303" pitchFamily="18" charset="0"/>
                </a:rPr>
                <a:t>3</a:t>
              </a:r>
            </a:p>
          </p:txBody>
        </p:sp>
      </p:grpSp>
      <p:sp>
        <p:nvSpPr>
          <p:cNvPr id="28" name="TextBox 30">
            <a:extLst>
              <a:ext uri="{FF2B5EF4-FFF2-40B4-BE49-F238E27FC236}">
                <a16:creationId xmlns:a16="http://schemas.microsoft.com/office/drawing/2014/main" xmlns="" id="{669473D1-A397-4A7A-B5BA-2C3B7BD2BBA7}"/>
              </a:ext>
            </a:extLst>
          </p:cNvPr>
          <p:cNvSpPr txBox="1">
            <a:spLocks noChangeArrowheads="1"/>
          </p:cNvSpPr>
          <p:nvPr/>
        </p:nvSpPr>
        <p:spPr bwMode="auto">
          <a:xfrm>
            <a:off x="1115367" y="4274174"/>
            <a:ext cx="2996650"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nSpc>
                <a:spcPct val="150000"/>
              </a:lnSpc>
            </a:pPr>
            <a:r>
              <a:rPr lang="zh-CN" altLang="en-US" sz="1400" b="1" dirty="0">
                <a:solidFill>
                  <a:schemeClr val="tx1">
                    <a:lumMod val="65000"/>
                    <a:lumOff val="35000"/>
                  </a:schemeClr>
                </a:solidFill>
                <a:latin typeface="+mn-ea"/>
                <a:ea typeface="+mn-ea"/>
                <a:cs typeface="Aparajita" panose="020B0604020202020204" pitchFamily="34" charset="0"/>
              </a:rPr>
              <a:t>点击此处添加文字描述，文字颜色大小、字体可根据需求进行更改</a:t>
            </a:r>
          </a:p>
        </p:txBody>
      </p:sp>
    </p:spTree>
    <p:extLst>
      <p:ext uri="{BB962C8B-B14F-4D97-AF65-F5344CB8AC3E}">
        <p14:creationId xmlns:p14="http://schemas.microsoft.com/office/powerpoint/2010/main" val="27124739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eelOff"/>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childTnLst>
                          </p:cTn>
                        </p:par>
                        <p:par>
                          <p:cTn id="28" fill="hold">
                            <p:stCondLst>
                              <p:cond delay="2000"/>
                            </p:stCondLst>
                            <p:childTnLst>
                              <p:par>
                                <p:cTn id="29" presetID="49" presetClass="entr" presetSubtype="0" decel="10000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 calcmode="lin" valueType="num">
                                      <p:cBhvr>
                                        <p:cTn id="33" dur="500" fill="hold"/>
                                        <p:tgtEl>
                                          <p:spTgt spid="12"/>
                                        </p:tgtEl>
                                        <p:attrNameLst>
                                          <p:attrName>style.rotation</p:attrName>
                                        </p:attrNameLst>
                                      </p:cBhvr>
                                      <p:tavLst>
                                        <p:tav tm="0">
                                          <p:val>
                                            <p:fltVal val="360"/>
                                          </p:val>
                                        </p:tav>
                                        <p:tav tm="100000">
                                          <p:val>
                                            <p:fltVal val="0"/>
                                          </p:val>
                                        </p:tav>
                                      </p:tavLst>
                                    </p:anim>
                                    <p:animEffect transition="in" filter="fade">
                                      <p:cBhvr>
                                        <p:cTn id="34" dur="500"/>
                                        <p:tgtEl>
                                          <p:spTgt spid="12"/>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500" fill="hold"/>
                                        <p:tgtEl>
                                          <p:spTgt spid="16"/>
                                        </p:tgtEl>
                                        <p:attrNameLst>
                                          <p:attrName>ppt_w</p:attrName>
                                        </p:attrNameLst>
                                      </p:cBhvr>
                                      <p:tavLst>
                                        <p:tav tm="0">
                                          <p:val>
                                            <p:fltVal val="0"/>
                                          </p:val>
                                        </p:tav>
                                        <p:tav tm="100000">
                                          <p:val>
                                            <p:strVal val="#ppt_w"/>
                                          </p:val>
                                        </p:tav>
                                      </p:tavLst>
                                    </p:anim>
                                    <p:anim calcmode="lin" valueType="num">
                                      <p:cBhvr>
                                        <p:cTn id="39" dur="500" fill="hold"/>
                                        <p:tgtEl>
                                          <p:spTgt spid="16"/>
                                        </p:tgtEl>
                                        <p:attrNameLst>
                                          <p:attrName>ppt_h</p:attrName>
                                        </p:attrNameLst>
                                      </p:cBhvr>
                                      <p:tavLst>
                                        <p:tav tm="0">
                                          <p:val>
                                            <p:fltVal val="0"/>
                                          </p:val>
                                        </p:tav>
                                        <p:tav tm="100000">
                                          <p:val>
                                            <p:strVal val="#ppt_h"/>
                                          </p:val>
                                        </p:tav>
                                      </p:tavLst>
                                    </p:anim>
                                    <p:animEffect transition="in" filter="fade">
                                      <p:cBhvr>
                                        <p:cTn id="40" dur="500"/>
                                        <p:tgtEl>
                                          <p:spTgt spid="16"/>
                                        </p:tgtEl>
                                      </p:cBhvr>
                                    </p:animEffect>
                                  </p:childTnLst>
                                </p:cTn>
                              </p:par>
                              <p:par>
                                <p:cTn id="41" presetID="53" presetClass="entr" presetSubtype="16" fill="hold" nodeType="with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500" fill="hold"/>
                                        <p:tgtEl>
                                          <p:spTgt spid="20"/>
                                        </p:tgtEl>
                                        <p:attrNameLst>
                                          <p:attrName>ppt_w</p:attrName>
                                        </p:attrNameLst>
                                      </p:cBhvr>
                                      <p:tavLst>
                                        <p:tav tm="0">
                                          <p:val>
                                            <p:fltVal val="0"/>
                                          </p:val>
                                        </p:tav>
                                        <p:tav tm="100000">
                                          <p:val>
                                            <p:strVal val="#ppt_w"/>
                                          </p:val>
                                        </p:tav>
                                      </p:tavLst>
                                    </p:anim>
                                    <p:anim calcmode="lin" valueType="num">
                                      <p:cBhvr>
                                        <p:cTn id="44" dur="500" fill="hold"/>
                                        <p:tgtEl>
                                          <p:spTgt spid="20"/>
                                        </p:tgtEl>
                                        <p:attrNameLst>
                                          <p:attrName>ppt_h</p:attrName>
                                        </p:attrNameLst>
                                      </p:cBhvr>
                                      <p:tavLst>
                                        <p:tav tm="0">
                                          <p:val>
                                            <p:fltVal val="0"/>
                                          </p:val>
                                        </p:tav>
                                        <p:tav tm="100000">
                                          <p:val>
                                            <p:strVal val="#ppt_h"/>
                                          </p:val>
                                        </p:tav>
                                      </p:tavLst>
                                    </p:anim>
                                    <p:animEffect transition="in" filter="fade">
                                      <p:cBhvr>
                                        <p:cTn id="45" dur="500"/>
                                        <p:tgtEl>
                                          <p:spTgt spid="20"/>
                                        </p:tgtEl>
                                      </p:cBhvr>
                                    </p:animEffect>
                                  </p:childTnLst>
                                </p:cTn>
                              </p:par>
                              <p:par>
                                <p:cTn id="46" presetID="53" presetClass="entr" presetSubtype="16" fill="hold" nodeType="with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500" fill="hold"/>
                                        <p:tgtEl>
                                          <p:spTgt spid="24"/>
                                        </p:tgtEl>
                                        <p:attrNameLst>
                                          <p:attrName>ppt_w</p:attrName>
                                        </p:attrNameLst>
                                      </p:cBhvr>
                                      <p:tavLst>
                                        <p:tav tm="0">
                                          <p:val>
                                            <p:fltVal val="0"/>
                                          </p:val>
                                        </p:tav>
                                        <p:tav tm="100000">
                                          <p:val>
                                            <p:strVal val="#ppt_w"/>
                                          </p:val>
                                        </p:tav>
                                      </p:tavLst>
                                    </p:anim>
                                    <p:anim calcmode="lin" valueType="num">
                                      <p:cBhvr>
                                        <p:cTn id="49" dur="500" fill="hold"/>
                                        <p:tgtEl>
                                          <p:spTgt spid="24"/>
                                        </p:tgtEl>
                                        <p:attrNameLst>
                                          <p:attrName>ppt_h</p:attrName>
                                        </p:attrNameLst>
                                      </p:cBhvr>
                                      <p:tavLst>
                                        <p:tav tm="0">
                                          <p:val>
                                            <p:fltVal val="0"/>
                                          </p:val>
                                        </p:tav>
                                        <p:tav tm="100000">
                                          <p:val>
                                            <p:strVal val="#ppt_h"/>
                                          </p:val>
                                        </p:tav>
                                      </p:tavLst>
                                    </p:anim>
                                    <p:animEffect transition="in" filter="fade">
                                      <p:cBhvr>
                                        <p:cTn id="50" dur="500"/>
                                        <p:tgtEl>
                                          <p:spTgt spid="24"/>
                                        </p:tgtEl>
                                      </p:cBhvr>
                                    </p:animEffect>
                                  </p:childTnLst>
                                </p:cTn>
                              </p:par>
                            </p:childTnLst>
                          </p:cTn>
                        </p:par>
                        <p:par>
                          <p:cTn id="51" fill="hold">
                            <p:stCondLst>
                              <p:cond delay="3000"/>
                            </p:stCondLst>
                            <p:childTnLst>
                              <p:par>
                                <p:cTn id="52" presetID="12" presetClass="entr" presetSubtype="8"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additive="base">
                                        <p:cTn id="54" dur="500"/>
                                        <p:tgtEl>
                                          <p:spTgt spid="10"/>
                                        </p:tgtEl>
                                        <p:attrNameLst>
                                          <p:attrName>ppt_x</p:attrName>
                                        </p:attrNameLst>
                                      </p:cBhvr>
                                      <p:tavLst>
                                        <p:tav tm="0">
                                          <p:val>
                                            <p:strVal val="#ppt_x-#ppt_w*1.125000"/>
                                          </p:val>
                                        </p:tav>
                                        <p:tav tm="100000">
                                          <p:val>
                                            <p:strVal val="#ppt_x"/>
                                          </p:val>
                                        </p:tav>
                                      </p:tavLst>
                                    </p:anim>
                                    <p:animEffect transition="in" filter="wipe(right)">
                                      <p:cBhvr>
                                        <p:cTn id="55" dur="500"/>
                                        <p:tgtEl>
                                          <p:spTgt spid="10"/>
                                        </p:tgtEl>
                                      </p:cBhvr>
                                    </p:animEffect>
                                  </p:childTnLst>
                                </p:cTn>
                              </p:par>
                              <p:par>
                                <p:cTn id="56" presetID="12" presetClass="entr" presetSubtype="4" fill="hold" grpId="0" nodeType="with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additive="base">
                                        <p:cTn id="58" dur="500"/>
                                        <p:tgtEl>
                                          <p:spTgt spid="11"/>
                                        </p:tgtEl>
                                        <p:attrNameLst>
                                          <p:attrName>ppt_y</p:attrName>
                                        </p:attrNameLst>
                                      </p:cBhvr>
                                      <p:tavLst>
                                        <p:tav tm="0">
                                          <p:val>
                                            <p:strVal val="#ppt_y+#ppt_h*1.125000"/>
                                          </p:val>
                                        </p:tav>
                                        <p:tav tm="100000">
                                          <p:val>
                                            <p:strVal val="#ppt_y"/>
                                          </p:val>
                                        </p:tav>
                                      </p:tavLst>
                                    </p:anim>
                                    <p:animEffect transition="in" filter="wipe(up)">
                                      <p:cBhvr>
                                        <p:cTn id="59" dur="500"/>
                                        <p:tgtEl>
                                          <p:spTgt spid="11"/>
                                        </p:tgtEl>
                                      </p:cBhvr>
                                    </p:animEffect>
                                  </p:childTnLst>
                                </p:cTn>
                              </p:par>
                              <p:par>
                                <p:cTn id="60" presetID="12" presetClass="entr" presetSubtype="2" fill="hold" grpId="0" nodeType="withEffect">
                                  <p:stCondLst>
                                    <p:cond delay="0"/>
                                  </p:stCondLst>
                                  <p:childTnLst>
                                    <p:set>
                                      <p:cBhvr>
                                        <p:cTn id="61" dur="1" fill="hold">
                                          <p:stCondLst>
                                            <p:cond delay="0"/>
                                          </p:stCondLst>
                                        </p:cTn>
                                        <p:tgtEl>
                                          <p:spTgt spid="28"/>
                                        </p:tgtEl>
                                        <p:attrNameLst>
                                          <p:attrName>style.visibility</p:attrName>
                                        </p:attrNameLst>
                                      </p:cBhvr>
                                      <p:to>
                                        <p:strVal val="visible"/>
                                      </p:to>
                                    </p:set>
                                    <p:anim calcmode="lin" valueType="num">
                                      <p:cBhvr additive="base">
                                        <p:cTn id="62" dur="500"/>
                                        <p:tgtEl>
                                          <p:spTgt spid="28"/>
                                        </p:tgtEl>
                                        <p:attrNameLst>
                                          <p:attrName>ppt_x</p:attrName>
                                        </p:attrNameLst>
                                      </p:cBhvr>
                                      <p:tavLst>
                                        <p:tav tm="0">
                                          <p:val>
                                            <p:strVal val="#ppt_x+#ppt_w*1.125000"/>
                                          </p:val>
                                        </p:tav>
                                        <p:tav tm="100000">
                                          <p:val>
                                            <p:strVal val="#ppt_x"/>
                                          </p:val>
                                        </p:tav>
                                      </p:tavLst>
                                    </p:anim>
                                    <p:animEffect transition="in" filter="wipe(left)">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2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D17CC552-E4AD-4497-A700-567D1C3089A5}"/>
              </a:ext>
            </a:extLst>
          </p:cNvPr>
          <p:cNvPicPr>
            <a:picLocks noChangeAspect="1"/>
          </p:cNvPicPr>
          <p:nvPr/>
        </p:nvPicPr>
        <p:blipFill rotWithShape="1">
          <a:blip r:embed="rId3">
            <a:extLst>
              <a:ext uri="{28A0092B-C50C-407E-A947-70E740481C1C}">
                <a14:useLocalDpi xmlns:a14="http://schemas.microsoft.com/office/drawing/2010/main" val="0"/>
              </a:ext>
            </a:extLst>
          </a:blip>
          <a:srcRect l="19576" t="8117" r="72623" b="81761"/>
          <a:stretch/>
        </p:blipFill>
        <p:spPr>
          <a:xfrm rot="9671599">
            <a:off x="8241979" y="221941"/>
            <a:ext cx="958362" cy="817685"/>
          </a:xfrm>
          <a:prstGeom prst="rect">
            <a:avLst/>
          </a:prstGeom>
        </p:spPr>
      </p:pic>
      <p:pic>
        <p:nvPicPr>
          <p:cNvPr id="5" name="图片 4">
            <a:extLst>
              <a:ext uri="{FF2B5EF4-FFF2-40B4-BE49-F238E27FC236}">
                <a16:creationId xmlns:a16="http://schemas.microsoft.com/office/drawing/2014/main" xmlns="" id="{CF79C008-DCFC-4CE8-A206-D73BE429D18D}"/>
              </a:ext>
            </a:extLst>
          </p:cNvPr>
          <p:cNvPicPr>
            <a:picLocks noChangeAspect="1"/>
          </p:cNvPicPr>
          <p:nvPr/>
        </p:nvPicPr>
        <p:blipFill rotWithShape="1">
          <a:blip r:embed="rId3">
            <a:extLst>
              <a:ext uri="{28A0092B-C50C-407E-A947-70E740481C1C}">
                <a14:useLocalDpi xmlns:a14="http://schemas.microsoft.com/office/drawing/2010/main" val="0"/>
              </a:ext>
            </a:extLst>
          </a:blip>
          <a:srcRect l="5562" t="27983" r="85636" b="59285"/>
          <a:stretch/>
        </p:blipFill>
        <p:spPr>
          <a:xfrm>
            <a:off x="6555420" y="4753867"/>
            <a:ext cx="1081454" cy="1028578"/>
          </a:xfrm>
          <a:prstGeom prst="rect">
            <a:avLst/>
          </a:prstGeom>
        </p:spPr>
      </p:pic>
      <p:sp>
        <p:nvSpPr>
          <p:cNvPr id="6" name="矩形 5">
            <a:extLst>
              <a:ext uri="{FF2B5EF4-FFF2-40B4-BE49-F238E27FC236}">
                <a16:creationId xmlns:a16="http://schemas.microsoft.com/office/drawing/2014/main" xmlns="" id="{0AA9CFB0-25E7-45A4-93C9-14A8086E9556}"/>
              </a:ext>
            </a:extLst>
          </p:cNvPr>
          <p:cNvSpPr/>
          <p:nvPr/>
        </p:nvSpPr>
        <p:spPr>
          <a:xfrm>
            <a:off x="1953088" y="1975322"/>
            <a:ext cx="8371642" cy="2778546"/>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文本框 6">
            <a:extLst>
              <a:ext uri="{FF2B5EF4-FFF2-40B4-BE49-F238E27FC236}">
                <a16:creationId xmlns:a16="http://schemas.microsoft.com/office/drawing/2014/main" xmlns="" id="{A86F35D8-978C-4187-A9C7-7D675ED83C6F}"/>
              </a:ext>
            </a:extLst>
          </p:cNvPr>
          <p:cNvSpPr txBox="1"/>
          <p:nvPr/>
        </p:nvSpPr>
        <p:spPr>
          <a:xfrm>
            <a:off x="1646419" y="2737322"/>
            <a:ext cx="9206144" cy="1323439"/>
          </a:xfrm>
          <a:prstGeom prst="rect">
            <a:avLst/>
          </a:prstGeom>
          <a:noFill/>
        </p:spPr>
        <p:txBody>
          <a:bodyPr wrap="square" rtlCol="0">
            <a:spAutoFit/>
          </a:bodyPr>
          <a:lstStyle/>
          <a:p>
            <a:pPr algn="ctr"/>
            <a:r>
              <a:rPr lang="zh-CN" altLang="en-US" sz="8000" dirty="0">
                <a:solidFill>
                  <a:srgbClr val="92D050"/>
                </a:solidFill>
                <a:latin typeface="华文琥珀" panose="02010800040101010101" pitchFamily="2" charset="-122"/>
                <a:ea typeface="华文琥珀" panose="02010800040101010101" pitchFamily="2" charset="-122"/>
              </a:rPr>
              <a:t>谢  </a:t>
            </a:r>
            <a:r>
              <a:rPr lang="zh-CN" altLang="en-US" sz="8000" dirty="0">
                <a:solidFill>
                  <a:srgbClr val="FF9999"/>
                </a:solidFill>
                <a:latin typeface="华文琥珀" panose="02010800040101010101" pitchFamily="2" charset="-122"/>
                <a:ea typeface="华文琥珀" panose="02010800040101010101" pitchFamily="2" charset="-122"/>
              </a:rPr>
              <a:t>谢</a:t>
            </a:r>
            <a:r>
              <a:rPr lang="zh-CN" altLang="en-US" sz="8000" dirty="0">
                <a:solidFill>
                  <a:srgbClr val="92D050"/>
                </a:solidFill>
                <a:latin typeface="华文琥珀" panose="02010800040101010101" pitchFamily="2" charset="-122"/>
                <a:ea typeface="华文琥珀" panose="02010800040101010101" pitchFamily="2" charset="-122"/>
              </a:rPr>
              <a:t>  </a:t>
            </a:r>
            <a:r>
              <a:rPr lang="zh-CN" altLang="en-US" sz="8000" dirty="0">
                <a:solidFill>
                  <a:srgbClr val="FFC000"/>
                </a:solidFill>
                <a:latin typeface="华文琥珀" panose="02010800040101010101" pitchFamily="2" charset="-122"/>
                <a:ea typeface="华文琥珀" panose="02010800040101010101" pitchFamily="2" charset="-122"/>
              </a:rPr>
              <a:t>欣 </a:t>
            </a:r>
            <a:r>
              <a:rPr lang="zh-CN" altLang="en-US" sz="8000" dirty="0">
                <a:solidFill>
                  <a:srgbClr val="92D050"/>
                </a:solidFill>
                <a:latin typeface="华文琥珀" panose="02010800040101010101" pitchFamily="2" charset="-122"/>
                <a:ea typeface="华文琥珀" panose="02010800040101010101" pitchFamily="2" charset="-122"/>
              </a:rPr>
              <a:t> </a:t>
            </a:r>
            <a:r>
              <a:rPr lang="zh-CN" altLang="en-US" sz="8000" dirty="0">
                <a:solidFill>
                  <a:srgbClr val="CC99FF"/>
                </a:solidFill>
                <a:latin typeface="华文琥珀" panose="02010800040101010101" pitchFamily="2" charset="-122"/>
                <a:ea typeface="华文琥珀" panose="02010800040101010101" pitchFamily="2" charset="-122"/>
              </a:rPr>
              <a:t>赏</a:t>
            </a:r>
          </a:p>
        </p:txBody>
      </p:sp>
      <p:pic>
        <p:nvPicPr>
          <p:cNvPr id="8" name="图片 7">
            <a:extLst>
              <a:ext uri="{FF2B5EF4-FFF2-40B4-BE49-F238E27FC236}">
                <a16:creationId xmlns:a16="http://schemas.microsoft.com/office/drawing/2014/main" xmlns="" id="{DCE5458B-82E1-489D-BAB2-02679B396F1A}"/>
              </a:ext>
            </a:extLst>
          </p:cNvPr>
          <p:cNvPicPr>
            <a:picLocks noChangeAspect="1"/>
          </p:cNvPicPr>
          <p:nvPr/>
        </p:nvPicPr>
        <p:blipFill>
          <a:blip r:embed="rId4"/>
          <a:stretch>
            <a:fillRect/>
          </a:stretch>
        </p:blipFill>
        <p:spPr>
          <a:xfrm>
            <a:off x="1368497" y="1309699"/>
            <a:ext cx="1867027" cy="1852759"/>
          </a:xfrm>
          <a:prstGeom prst="rect">
            <a:avLst/>
          </a:prstGeom>
        </p:spPr>
      </p:pic>
      <p:pic>
        <p:nvPicPr>
          <p:cNvPr id="9" name="图片 8">
            <a:extLst>
              <a:ext uri="{FF2B5EF4-FFF2-40B4-BE49-F238E27FC236}">
                <a16:creationId xmlns:a16="http://schemas.microsoft.com/office/drawing/2014/main" xmlns="" id="{DC02C5D7-3B50-4B25-9346-81DEE11B4994}"/>
              </a:ext>
            </a:extLst>
          </p:cNvPr>
          <p:cNvPicPr>
            <a:picLocks noChangeAspect="1"/>
          </p:cNvPicPr>
          <p:nvPr/>
        </p:nvPicPr>
        <p:blipFill>
          <a:blip r:embed="rId5"/>
          <a:stretch>
            <a:fillRect/>
          </a:stretch>
        </p:blipFill>
        <p:spPr>
          <a:xfrm>
            <a:off x="9445841" y="4010747"/>
            <a:ext cx="1207363" cy="1196343"/>
          </a:xfrm>
          <a:prstGeom prst="rect">
            <a:avLst/>
          </a:prstGeom>
        </p:spPr>
      </p:pic>
      <p:pic>
        <p:nvPicPr>
          <p:cNvPr id="10" name="图片 9">
            <a:extLst>
              <a:ext uri="{FF2B5EF4-FFF2-40B4-BE49-F238E27FC236}">
                <a16:creationId xmlns:a16="http://schemas.microsoft.com/office/drawing/2014/main" xmlns="" id="{2A14D4E8-9736-413F-9EF2-2751DA57FFB9}"/>
              </a:ext>
            </a:extLst>
          </p:cNvPr>
          <p:cNvPicPr>
            <a:picLocks noChangeAspect="1"/>
          </p:cNvPicPr>
          <p:nvPr/>
        </p:nvPicPr>
        <p:blipFill>
          <a:blip r:embed="rId6"/>
          <a:stretch>
            <a:fillRect/>
          </a:stretch>
        </p:blipFill>
        <p:spPr>
          <a:xfrm>
            <a:off x="1624614" y="4395607"/>
            <a:ext cx="774319" cy="762000"/>
          </a:xfrm>
          <a:prstGeom prst="rect">
            <a:avLst/>
          </a:prstGeom>
        </p:spPr>
      </p:pic>
      <p:pic>
        <p:nvPicPr>
          <p:cNvPr id="11" name="图片 10">
            <a:extLst>
              <a:ext uri="{FF2B5EF4-FFF2-40B4-BE49-F238E27FC236}">
                <a16:creationId xmlns:a16="http://schemas.microsoft.com/office/drawing/2014/main" xmlns="" id="{0841C460-1E85-49CE-AC31-B04EFB1DC788}"/>
              </a:ext>
            </a:extLst>
          </p:cNvPr>
          <p:cNvPicPr>
            <a:picLocks noChangeAspect="1"/>
          </p:cNvPicPr>
          <p:nvPr/>
        </p:nvPicPr>
        <p:blipFill>
          <a:blip r:embed="rId6"/>
          <a:stretch>
            <a:fillRect/>
          </a:stretch>
        </p:blipFill>
        <p:spPr>
          <a:xfrm>
            <a:off x="9852253" y="1687585"/>
            <a:ext cx="774319" cy="762000"/>
          </a:xfrm>
          <a:prstGeom prst="rect">
            <a:avLst/>
          </a:prstGeom>
        </p:spPr>
      </p:pic>
      <p:pic>
        <p:nvPicPr>
          <p:cNvPr id="12" name="图片 11">
            <a:extLst>
              <a:ext uri="{FF2B5EF4-FFF2-40B4-BE49-F238E27FC236}">
                <a16:creationId xmlns:a16="http://schemas.microsoft.com/office/drawing/2014/main" xmlns="" id="{F54CB1E5-1E8E-47FE-BA7F-98605DBB7785}"/>
              </a:ext>
            </a:extLst>
          </p:cNvPr>
          <p:cNvPicPr>
            <a:picLocks noChangeAspect="1"/>
          </p:cNvPicPr>
          <p:nvPr/>
        </p:nvPicPr>
        <p:blipFill>
          <a:blip r:embed="rId7"/>
          <a:stretch>
            <a:fillRect/>
          </a:stretch>
        </p:blipFill>
        <p:spPr>
          <a:xfrm rot="20817294">
            <a:off x="6407702" y="2730536"/>
            <a:ext cx="455371" cy="385504"/>
          </a:xfrm>
          <a:prstGeom prst="rect">
            <a:avLst/>
          </a:prstGeom>
        </p:spPr>
      </p:pic>
    </p:spTree>
    <p:extLst>
      <p:ext uri="{BB962C8B-B14F-4D97-AF65-F5344CB8AC3E}">
        <p14:creationId xmlns:p14="http://schemas.microsoft.com/office/powerpoint/2010/main" val="18038198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4000">
        <p15:prstTrans prst="origami"/>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style.rotation</p:attrName>
                                        </p:attrNameLst>
                                      </p:cBhvr>
                                      <p:tavLst>
                                        <p:tav tm="0">
                                          <p:val>
                                            <p:fltVal val="90"/>
                                          </p:val>
                                        </p:tav>
                                        <p:tav tm="100000">
                                          <p:val>
                                            <p:fltVal val="0"/>
                                          </p:val>
                                        </p:tav>
                                      </p:tavLst>
                                    </p:anim>
                                    <p:animEffect transition="in" filter="fade">
                                      <p:cBhvr>
                                        <p:cTn id="16" dur="1000"/>
                                        <p:tgtEl>
                                          <p:spTgt spid="9"/>
                                        </p:tgtEl>
                                      </p:cBhvr>
                                    </p:animEffect>
                                  </p:childTnLst>
                                </p:cTn>
                              </p:par>
                              <p:par>
                                <p:cTn id="17" presetID="53" presetClass="entr" presetSubtype="16"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par>
                                <p:cTn id="22" presetID="53" presetClass="entr" presetSubtype="16"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ppt_w</p:attrName>
                                        </p:attrNameLst>
                                      </p:cBhvr>
                                      <p:tavLst>
                                        <p:tav tm="0">
                                          <p:val>
                                            <p:fltVal val="0"/>
                                          </p:val>
                                        </p:tav>
                                        <p:tav tm="100000">
                                          <p:val>
                                            <p:strVal val="#ppt_w"/>
                                          </p:val>
                                        </p:tav>
                                      </p:tavLst>
                                    </p:anim>
                                    <p:anim calcmode="lin" valueType="num">
                                      <p:cBhvr>
                                        <p:cTn id="25" dur="500" fill="hold"/>
                                        <p:tgtEl>
                                          <p:spTgt spid="11"/>
                                        </p:tgtEl>
                                        <p:attrNameLst>
                                          <p:attrName>ppt_h</p:attrName>
                                        </p:attrNameLst>
                                      </p:cBhvr>
                                      <p:tavLst>
                                        <p:tav tm="0">
                                          <p:val>
                                            <p:fltVal val="0"/>
                                          </p:val>
                                        </p:tav>
                                        <p:tav tm="100000">
                                          <p:val>
                                            <p:strVal val="#ppt_h"/>
                                          </p:val>
                                        </p:tav>
                                      </p:tavLst>
                                    </p:anim>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circle(in)">
                                      <p:cBhvr>
                                        <p:cTn id="31" dur="2000"/>
                                        <p:tgtEl>
                                          <p:spTgt spid="7"/>
                                        </p:tgtEl>
                                      </p:cBhvr>
                                    </p:animEffect>
                                  </p:childTnLst>
                                </p:cTn>
                              </p:par>
                            </p:childTnLst>
                          </p:cTn>
                        </p:par>
                        <p:par>
                          <p:cTn id="32" fill="hold">
                            <p:stCondLst>
                              <p:cond delay="2000"/>
                            </p:stCondLst>
                            <p:childTnLst>
                              <p:par>
                                <p:cTn id="33" presetID="53" presetClass="entr" presetSubtype="16"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说教家长会PPT"/>
</p:tagLst>
</file>

<file path=ppt/tags/tag2.xml><?xml version="1.0" encoding="utf-8"?>
<p:tagLst xmlns:a="http://schemas.openxmlformats.org/drawingml/2006/main" xmlns:r="http://schemas.openxmlformats.org/officeDocument/2006/relationships" xmlns:p="http://schemas.openxmlformats.org/presentationml/2006/main">
  <p:tag name="MH" val="20170528112814"/>
  <p:tag name="MH_LIBRARY" val="CONTENTS"/>
  <p:tag name="MH_TYPE" val="ENTRY"/>
  <p:tag name="ID" val="54713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70528112814"/>
  <p:tag name="MH_LIBRARY" val="CONTENTS"/>
  <p:tag name="MH_TYPE" val="ENTRY"/>
  <p:tag name="ID" val="54713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70528112814"/>
  <p:tag name="MH_LIBRARY" val="CONTENTS"/>
  <p:tag name="MH_TYPE" val="ENTRY"/>
  <p:tag name="ID" val="547132"/>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70528112814"/>
  <p:tag name="MH_LIBRARY" val="CONTENTS"/>
  <p:tag name="MH_TYPE" val="ENTRY"/>
  <p:tag name="ID" val="547132"/>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70528112814"/>
  <p:tag name="MH_LIBRARY" val="CONTENTS"/>
  <p:tag name="MH_TYPE" val="ENTRY"/>
  <p:tag name="ID" val="547132"/>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70622145934"/>
  <p:tag name="MH_LIBRARY" val="GRAPHIC"/>
  <p:tag name="MH_TYPE" val="Other"/>
  <p:tag name="MH_ORDER" val="8"/>
</p:tagLst>
</file>

<file path=ppt/tags/tag8.xml><?xml version="1.0" encoding="utf-8"?>
<p:tagLst xmlns:a="http://schemas.openxmlformats.org/drawingml/2006/main" xmlns:r="http://schemas.openxmlformats.org/officeDocument/2006/relationships" xmlns:p="http://schemas.openxmlformats.org/presentationml/2006/main">
  <p:tag name="MH" val="20170622145934"/>
  <p:tag name="MH_LIBRARY" val="GRAPHIC"/>
  <p:tag name="MH_TYPE" val="SubTitle"/>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70622145934"/>
  <p:tag name="MH_LIBRARY" val="GRAPHIC"/>
  <p:tag name="MH_TYPE" val="Other"/>
  <p:tag name="MH_ORDER" val="9"/>
</p:tagLst>
</file>

<file path=ppt/tags/tag10.xml><?xml version="1.0" encoding="utf-8"?>
<p:tagLst xmlns:a="http://schemas.openxmlformats.org/drawingml/2006/main" xmlns:r="http://schemas.openxmlformats.org/officeDocument/2006/relationships" xmlns:p="http://schemas.openxmlformats.org/presentationml/2006/main">
  <p:tag name="MH" val="20170622145934"/>
  <p:tag name="MH_LIBRARY" val="GRAPHIC"/>
  <p:tag name="MH_TYPE" val="Other"/>
  <p:tag name="MH_ORDER" val="6"/>
</p:tagLst>
</file>

<file path=ppt/tags/tag11.xml><?xml version="1.0" encoding="utf-8"?>
<p:tagLst xmlns:a="http://schemas.openxmlformats.org/drawingml/2006/main" xmlns:r="http://schemas.openxmlformats.org/officeDocument/2006/relationships" xmlns:p="http://schemas.openxmlformats.org/presentationml/2006/main">
  <p:tag name="MH" val="20170622145934"/>
  <p:tag name="MH_LIBRARY" val="GRAPHIC"/>
  <p:tag name="MH_TYPE" val="SubTitle"/>
  <p:tag name="MH_ORDER" val="2"/>
</p:tagLst>
</file>

<file path=ppt/tags/tag12.xml><?xml version="1.0" encoding="utf-8"?>
<p:tagLst xmlns:a="http://schemas.openxmlformats.org/drawingml/2006/main" xmlns:r="http://schemas.openxmlformats.org/officeDocument/2006/relationships" xmlns:p="http://schemas.openxmlformats.org/presentationml/2006/main">
  <p:tag name="MH" val="20170622145934"/>
  <p:tag name="MH_LIBRARY" val="GRAPHIC"/>
  <p:tag name="MH_TYPE" val="Other"/>
  <p:tag name="MH_ORDER" val="7"/>
</p:tagLst>
</file>

<file path=ppt/tags/tag13.xml><?xml version="1.0" encoding="utf-8"?>
<p:tagLst xmlns:a="http://schemas.openxmlformats.org/drawingml/2006/main" xmlns:r="http://schemas.openxmlformats.org/officeDocument/2006/relationships" xmlns:p="http://schemas.openxmlformats.org/presentationml/2006/main">
  <p:tag name="MH" val="20170622145934"/>
  <p:tag name="MH_LIBRARY" val="GRAPHIC"/>
  <p:tag name="MH_TYPE" val="Other"/>
  <p:tag name="MH_ORDER" val="4"/>
</p:tagLst>
</file>

<file path=ppt/tags/tag14.xml><?xml version="1.0" encoding="utf-8"?>
<p:tagLst xmlns:a="http://schemas.openxmlformats.org/drawingml/2006/main" xmlns:r="http://schemas.openxmlformats.org/officeDocument/2006/relationships" xmlns:p="http://schemas.openxmlformats.org/presentationml/2006/main">
  <p:tag name="MH" val="20170622145934"/>
  <p:tag name="MH_LIBRARY" val="GRAPHIC"/>
  <p:tag name="MH_TYPE" val="SubTitle"/>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70622145934"/>
  <p:tag name="MH_LIBRARY" val="GRAPHIC"/>
  <p:tag name="MH_TYPE" val="Other"/>
  <p:tag name="MH_ORDER" val="5"/>
</p:tagLst>
</file>

<file path=ppt/tags/tag16.xml><?xml version="1.0" encoding="utf-8"?>
<p:tagLst xmlns:a="http://schemas.openxmlformats.org/drawingml/2006/main" xmlns:r="http://schemas.openxmlformats.org/officeDocument/2006/relationships" xmlns:p="http://schemas.openxmlformats.org/presentationml/2006/main">
  <p:tag name="MH" val="20170622145934"/>
  <p:tag name="MH_LIBRARY" val="GRAPHIC"/>
  <p:tag name="MH_TYPE" val="Other"/>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70622145934"/>
  <p:tag name="MH_LIBRARY" val="GRAPHIC"/>
  <p:tag name="MH_TYPE" val="Other"/>
  <p:tag name="MH_ORDER" val="2"/>
</p:tagLst>
</file>

<file path=ppt/tags/tag18.xml><?xml version="1.0" encoding="utf-8"?>
<p:tagLst xmlns:a="http://schemas.openxmlformats.org/drawingml/2006/main" xmlns:r="http://schemas.openxmlformats.org/officeDocument/2006/relationships" xmlns:p="http://schemas.openxmlformats.org/presentationml/2006/main">
  <p:tag name="MH" val="20170622145934"/>
  <p:tag name="MH_LIBRARY" val="GRAPHIC"/>
  <p:tag name="MH_TYPE" val="Other"/>
  <p:tag name="MH_ORDER" val="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1063</TotalTime>
  <Words>1832</Words>
  <Application>Microsoft Office PowerPoint</Application>
  <PresentationFormat>宽屏</PresentationFormat>
  <Paragraphs>262</Paragraphs>
  <Slides>26</Slides>
  <Notes>26</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26</vt:i4>
      </vt:variant>
    </vt:vector>
  </HeadingPairs>
  <TitlesOfParts>
    <vt:vector size="45" baseType="lpstr">
      <vt:lpstr>Helvetica Light</vt:lpstr>
      <vt:lpstr>Helvetica Neue Light</vt:lpstr>
      <vt:lpstr>Lato Regular</vt:lpstr>
      <vt:lpstr>Open Sans</vt:lpstr>
      <vt:lpstr>Open Sans Light</vt:lpstr>
      <vt:lpstr>Oxygen</vt:lpstr>
      <vt:lpstr>STIXGeneral-Bold</vt:lpstr>
      <vt:lpstr>等线</vt:lpstr>
      <vt:lpstr>等线 Light</vt:lpstr>
      <vt:lpstr>华文琥珀</vt:lpstr>
      <vt:lpstr>宋体</vt:lpstr>
      <vt:lpstr>微软雅黑</vt:lpstr>
      <vt:lpstr>Aparajita</vt:lpstr>
      <vt:lpstr>Arial</vt:lpstr>
      <vt:lpstr>Bell MT</vt:lpstr>
      <vt:lpstr>Broadway</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教育说教家长会PPT</dc:title>
  <dc:creator>idea</dc:creator>
  <cp:lastModifiedBy>LSJ-TM</cp:lastModifiedBy>
  <cp:revision>5</cp:revision>
  <dcterms:created xsi:type="dcterms:W3CDTF">2017-09-08T09:23:45Z</dcterms:created>
  <dcterms:modified xsi:type="dcterms:W3CDTF">2017-11-02T05:56:56Z</dcterms:modified>
</cp:coreProperties>
</file>