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dp" ContentType="image/vnd.ms-photo"/>
  <Default Extension="png" ContentType="image/png"/>
  <Default Extension="wmf" ContentType="image/x-w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40"/>
  </p:handoutMasterIdLst>
  <p:sldIdLst>
    <p:sldId id="261" r:id="rId3"/>
    <p:sldId id="262" r:id="rId5"/>
    <p:sldId id="259" r:id="rId6"/>
    <p:sldId id="260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1" r:id="rId24"/>
    <p:sldId id="282" r:id="rId25"/>
    <p:sldId id="283" r:id="rId26"/>
    <p:sldId id="289" r:id="rId27"/>
    <p:sldId id="284" r:id="rId28"/>
    <p:sldId id="285" r:id="rId29"/>
    <p:sldId id="290" r:id="rId30"/>
    <p:sldId id="288" r:id="rId31"/>
    <p:sldId id="291" r:id="rId32"/>
    <p:sldId id="287" r:id="rId33"/>
    <p:sldId id="286" r:id="rId34"/>
    <p:sldId id="292" r:id="rId35"/>
    <p:sldId id="293" r:id="rId36"/>
    <p:sldId id="294" r:id="rId37"/>
    <p:sldId id="295" r:id="rId38"/>
    <p:sldId id="296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9D9B"/>
    <a:srgbClr val="EDEDED"/>
    <a:srgbClr val="FFFFFF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8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586755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hemeOverride" Target="../theme/themeOverride1.xml"/><Relationship Id="rId7" Type="http://schemas.openxmlformats.org/officeDocument/2006/relationships/image" Target="../media/image2.png"/><Relationship Id="rId6" Type="http://schemas.microsoft.com/office/2007/relationships/media" Target="../media/media1.mp3"/><Relationship Id="rId5" Type="http://schemas.openxmlformats.org/officeDocument/2006/relationships/audio" Target="NULL" TargetMode="External"/><Relationship Id="rId4" Type="http://schemas.openxmlformats.org/officeDocument/2006/relationships/image" Target="../media/image1.png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0" Type="http://schemas.openxmlformats.org/officeDocument/2006/relationships/notesSlide" Target="../notesSlides/notesSlide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hemeOverride" Target="../theme/themeOverride3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1" Type="http://schemas.openxmlformats.org/officeDocument/2006/relationships/slideLayout" Target="../slideLayouts/slideLayout2.xml"/><Relationship Id="rId10" Type="http://schemas.openxmlformats.org/officeDocument/2006/relationships/themeOverride" Target="../theme/themeOverride4.xml"/><Relationship Id="rId1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6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9.xml"/><Relationship Id="rId2" Type="http://schemas.microsoft.com/office/2007/relationships/hdphoto" Target="../media/hdphoto1.wdp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jpeg"/><Relationship Id="rId8" Type="http://schemas.openxmlformats.org/officeDocument/2006/relationships/image" Target="../media/image14.jpeg"/><Relationship Id="rId7" Type="http://schemas.openxmlformats.org/officeDocument/2006/relationships/image" Target="../media/image13.jpeg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image" Target="../media/image12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1.wmf"/><Relationship Id="rId12" Type="http://schemas.openxmlformats.org/officeDocument/2006/relationships/vmlDrawing" Target="../drawings/vmlDrawing1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6.jpeg"/><Relationship Id="rId1" Type="http://schemas.openxmlformats.org/officeDocument/2006/relationships/oleObject" Target="../embeddings/oleObject1.bin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21.png"/><Relationship Id="rId4" Type="http://schemas.microsoft.com/office/2007/relationships/hdphoto" Target="../media/hdphoto3.wdp"/><Relationship Id="rId3" Type="http://schemas.openxmlformats.org/officeDocument/2006/relationships/image" Target="../media/image20.png"/><Relationship Id="rId2" Type="http://schemas.microsoft.com/office/2007/relationships/hdphoto" Target="../media/hdphoto2.wdp"/><Relationship Id="rId1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5.wdp"/><Relationship Id="rId1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microsoft.com/office/2007/relationships/hdphoto" Target="../media/hdphoto9.wdp"/><Relationship Id="rId7" Type="http://schemas.openxmlformats.org/officeDocument/2006/relationships/image" Target="../media/image26.png"/><Relationship Id="rId6" Type="http://schemas.microsoft.com/office/2007/relationships/hdphoto" Target="../media/hdphoto8.wdp"/><Relationship Id="rId5" Type="http://schemas.openxmlformats.org/officeDocument/2006/relationships/image" Target="../media/image25.png"/><Relationship Id="rId4" Type="http://schemas.microsoft.com/office/2007/relationships/hdphoto" Target="../media/hdphoto7.wdp"/><Relationship Id="rId3" Type="http://schemas.openxmlformats.org/officeDocument/2006/relationships/image" Target="../media/image24.png"/><Relationship Id="rId2" Type="http://schemas.microsoft.com/office/2007/relationships/hdphoto" Target="../media/hdphoto6.wdp"/><Relationship Id="rId1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image" Target="../media/image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10.wdp"/><Relationship Id="rId1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microsoft.com/office/2007/relationships/hdphoto" Target="../media/hdphoto11.wdp"/><Relationship Id="rId4" Type="http://schemas.openxmlformats.org/officeDocument/2006/relationships/image" Target="../media/image32.png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PA-组合 76"/>
          <p:cNvGrpSpPr/>
          <p:nvPr>
            <p:custDataLst>
              <p:tags r:id="rId1"/>
            </p:custDataLst>
          </p:nvPr>
        </p:nvGrpSpPr>
        <p:grpSpPr>
          <a:xfrm>
            <a:off x="2343150" y="1391956"/>
            <a:ext cx="3586112" cy="4410492"/>
            <a:chOff x="2343150" y="1391956"/>
            <a:chExt cx="3586112" cy="4410492"/>
          </a:xfrm>
        </p:grpSpPr>
        <p:sp>
          <p:nvSpPr>
            <p:cNvPr id="31" name="PA-任意多边形 30"/>
            <p:cNvSpPr/>
            <p:nvPr>
              <p:custDataLst>
                <p:tags r:id="rId2"/>
              </p:custDataLst>
            </p:nvPr>
          </p:nvSpPr>
          <p:spPr>
            <a:xfrm>
              <a:off x="2933070" y="1391956"/>
              <a:ext cx="2996192" cy="4410492"/>
            </a:xfrm>
            <a:custGeom>
              <a:avLst/>
              <a:gdLst>
                <a:gd name="connsiteX0" fmla="*/ 891087 w 2657143"/>
                <a:gd name="connsiteY0" fmla="*/ 0 h 3853006"/>
                <a:gd name="connsiteX1" fmla="*/ 1534000 w 2657143"/>
                <a:gd name="connsiteY1" fmla="*/ 0 h 3853006"/>
                <a:gd name="connsiteX2" fmla="*/ 2657143 w 2657143"/>
                <a:gd name="connsiteY2" fmla="*/ 1425164 h 3853006"/>
                <a:gd name="connsiteX3" fmla="*/ 743809 w 2657143"/>
                <a:gd name="connsiteY3" fmla="*/ 3853006 h 3853006"/>
                <a:gd name="connsiteX4" fmla="*/ 0 w 2657143"/>
                <a:gd name="connsiteY4" fmla="*/ 3853006 h 3853006"/>
                <a:gd name="connsiteX5" fmla="*/ 1963782 w 2657143"/>
                <a:gd name="connsiteY5" fmla="*/ 1361150 h 3853006"/>
                <a:gd name="connsiteX6" fmla="*/ 891087 w 2657143"/>
                <a:gd name="connsiteY6" fmla="*/ 0 h 3853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7143" h="3853006">
                  <a:moveTo>
                    <a:pt x="891087" y="0"/>
                  </a:moveTo>
                  <a:lnTo>
                    <a:pt x="1534000" y="0"/>
                  </a:lnTo>
                  <a:lnTo>
                    <a:pt x="2657143" y="1425164"/>
                  </a:lnTo>
                  <a:lnTo>
                    <a:pt x="743809" y="3853006"/>
                  </a:lnTo>
                  <a:lnTo>
                    <a:pt x="0" y="3853006"/>
                  </a:lnTo>
                  <a:lnTo>
                    <a:pt x="1963782" y="1361150"/>
                  </a:lnTo>
                  <a:lnTo>
                    <a:pt x="891087" y="0"/>
                  </a:lnTo>
                  <a:close/>
                </a:path>
              </a:pathLst>
            </a:cu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PA-矩形 26"/>
            <p:cNvSpPr/>
            <p:nvPr>
              <p:custDataLst>
                <p:tags r:id="rId3"/>
              </p:custDataLst>
            </p:nvPr>
          </p:nvSpPr>
          <p:spPr>
            <a:xfrm>
              <a:off x="2343150" y="5292439"/>
              <a:ext cx="1247734" cy="510009"/>
            </a:xfrm>
            <a:prstGeom prst="rect">
              <a:avLst/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-133349" y="937480"/>
            <a:ext cx="4975096" cy="4001321"/>
            <a:chOff x="-133349" y="937480"/>
            <a:chExt cx="4975096" cy="4001321"/>
          </a:xfrm>
        </p:grpSpPr>
        <p:sp>
          <p:nvSpPr>
            <p:cNvPr id="3" name="箭头: 五边形 2"/>
            <p:cNvSpPr/>
            <p:nvPr/>
          </p:nvSpPr>
          <p:spPr>
            <a:xfrm>
              <a:off x="-133349" y="937480"/>
              <a:ext cx="4975096" cy="4001321"/>
            </a:xfrm>
            <a:prstGeom prst="homePlate">
              <a:avLst>
                <a:gd name="adj" fmla="val 39404"/>
              </a:avLst>
            </a:prstGeom>
            <a:solidFill>
              <a:schemeClr val="bg1"/>
            </a:solidFill>
            <a:ln>
              <a:solidFill>
                <a:srgbClr val="299D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箭头: 五边形 4"/>
            <p:cNvSpPr/>
            <p:nvPr/>
          </p:nvSpPr>
          <p:spPr>
            <a:xfrm>
              <a:off x="0" y="1161112"/>
              <a:ext cx="4574014" cy="3560678"/>
            </a:xfrm>
            <a:prstGeom prst="homePlate">
              <a:avLst>
                <a:gd name="adj" fmla="val 39404"/>
              </a:avLst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8" name="矩形 37"/>
          <p:cNvSpPr/>
          <p:nvPr/>
        </p:nvSpPr>
        <p:spPr>
          <a:xfrm>
            <a:off x="6218636" y="2632692"/>
            <a:ext cx="572464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7200" spc="-150" dirty="0">
                <a:solidFill>
                  <a:srgbClr val="299D9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求职基本礼仪</a:t>
            </a:r>
            <a:endParaRPr lang="zh-CN" altLang="en-US" sz="7200" spc="-150" dirty="0">
              <a:solidFill>
                <a:srgbClr val="299D9B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318598" y="1455829"/>
            <a:ext cx="276870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800" spc="-150" dirty="0">
                <a:solidFill>
                  <a:srgbClr val="299D9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2018</a:t>
            </a:r>
            <a:endParaRPr lang="zh-CN" altLang="en-US" sz="8800" spc="-150" dirty="0">
              <a:solidFill>
                <a:srgbClr val="299D9B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392545" y="3724910"/>
            <a:ext cx="4403725" cy="460375"/>
          </a:xfrm>
          <a:prstGeom prst="rect">
            <a:avLst/>
          </a:prstGeom>
          <a:solidFill>
            <a:srgbClr val="299D9B"/>
          </a:solidFill>
        </p:spPr>
        <p:txBody>
          <a:bodyPr wrap="square">
            <a:spAutoFit/>
          </a:bodyPr>
          <a:lstStyle/>
          <a:p>
            <a:r>
              <a:rPr lang="zh-CN" altLang="en-US" sz="2400" spc="-15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 主讲人：   讲师：</a:t>
            </a:r>
            <a:endParaRPr lang="zh-CN" altLang="en-US" sz="2400" spc="-15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9644009" y="177294"/>
            <a:ext cx="2346774" cy="707886"/>
            <a:chOff x="9644009" y="177294"/>
            <a:chExt cx="2346774" cy="707886"/>
          </a:xfrm>
        </p:grpSpPr>
        <p:sp>
          <p:nvSpPr>
            <p:cNvPr id="43" name="六边形 42"/>
            <p:cNvSpPr/>
            <p:nvPr/>
          </p:nvSpPr>
          <p:spPr>
            <a:xfrm rot="5400000">
              <a:off x="9657250" y="259826"/>
              <a:ext cx="506918" cy="533400"/>
            </a:xfrm>
            <a:prstGeom prst="hexagon">
              <a:avLst>
                <a:gd name="adj" fmla="val 28758"/>
                <a:gd name="vf" fmla="val 115470"/>
              </a:avLst>
            </a:prstGeom>
            <a:noFill/>
            <a:ln w="28575">
              <a:solidFill>
                <a:srgbClr val="299D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10177409" y="177294"/>
              <a:ext cx="181337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dirty="0">
                  <a:solidFill>
                    <a:srgbClr val="299D9B"/>
                  </a:solidFill>
                  <a:latin typeface="Century Gothic" panose="020B0502020202020204" pitchFamily="34" charset="0"/>
                  <a:ea typeface="思源黑体 CN Bold" panose="020B0800000000000000" pitchFamily="34" charset="-122"/>
                </a:rPr>
                <a:t>COMPANY</a:t>
              </a:r>
              <a:endParaRPr lang="en-US" altLang="zh-CN" sz="2000" dirty="0">
                <a:solidFill>
                  <a:srgbClr val="299D9B"/>
                </a:solidFill>
                <a:latin typeface="Century Gothic" panose="020B0502020202020204" pitchFamily="34" charset="0"/>
                <a:ea typeface="思源黑体 CN Bold" panose="020B0800000000000000" pitchFamily="34" charset="-122"/>
              </a:endParaRPr>
            </a:p>
            <a:p>
              <a:r>
                <a:rPr lang="en-US" altLang="zh-CN" sz="2000" dirty="0">
                  <a:solidFill>
                    <a:srgbClr val="299D9B"/>
                  </a:solidFill>
                  <a:latin typeface="Century Gothic" panose="020B0502020202020204" pitchFamily="34" charset="0"/>
                  <a:ea typeface="思源黑体 CN Bold" panose="020B0800000000000000" pitchFamily="34" charset="-122"/>
                </a:rPr>
                <a:t>LOGO</a:t>
              </a:r>
              <a:endParaRPr lang="zh-CN" altLang="en-US" sz="2000" dirty="0">
                <a:solidFill>
                  <a:srgbClr val="299D9B"/>
                </a:solidFill>
                <a:latin typeface="Century Gothic" panose="020B0502020202020204" pitchFamily="34" charset="0"/>
                <a:ea typeface="思源黑体 CN Bold" panose="020B0800000000000000" pitchFamily="34" charset="-122"/>
              </a:endParaRPr>
            </a:p>
          </p:txBody>
        </p:sp>
        <p:cxnSp>
          <p:nvCxnSpPr>
            <p:cNvPr id="71" name="直接连接符 70"/>
            <p:cNvCxnSpPr/>
            <p:nvPr/>
          </p:nvCxnSpPr>
          <p:spPr>
            <a:xfrm>
              <a:off x="9910709" y="526526"/>
              <a:ext cx="1826511" cy="0"/>
            </a:xfrm>
            <a:prstGeom prst="line">
              <a:avLst/>
            </a:prstGeom>
            <a:ln w="28575">
              <a:solidFill>
                <a:srgbClr val="299D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箭头: 五边形 72"/>
          <p:cNvSpPr/>
          <p:nvPr/>
        </p:nvSpPr>
        <p:spPr>
          <a:xfrm rot="5400000">
            <a:off x="138230" y="-24797"/>
            <a:ext cx="720466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cxnSp>
        <p:nvCxnSpPr>
          <p:cNvPr id="76" name="直接连接符 75"/>
          <p:cNvCxnSpPr/>
          <p:nvPr/>
        </p:nvCxnSpPr>
        <p:spPr>
          <a:xfrm>
            <a:off x="0" y="5973640"/>
            <a:ext cx="3190875" cy="0"/>
          </a:xfrm>
          <a:prstGeom prst="line">
            <a:avLst/>
          </a:prstGeom>
          <a:ln>
            <a:solidFill>
              <a:srgbClr val="299D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矩形 77"/>
          <p:cNvSpPr/>
          <p:nvPr/>
        </p:nvSpPr>
        <p:spPr>
          <a:xfrm>
            <a:off x="113432" y="5292439"/>
            <a:ext cx="21595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299D9B"/>
                </a:solidFill>
                <a:latin typeface="Century Gothic" panose="020B0502020202020204" pitchFamily="34" charset="0"/>
              </a:rPr>
              <a:t>CEREMONY</a:t>
            </a:r>
            <a:endParaRPr lang="zh-CN" altLang="en-US" sz="2800" b="1" dirty="0">
              <a:solidFill>
                <a:srgbClr val="299D9B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95836" y="6545539"/>
            <a:ext cx="12587836" cy="775943"/>
            <a:chOff x="-395836" y="6545539"/>
            <a:chExt cx="12587836" cy="775943"/>
          </a:xfrm>
        </p:grpSpPr>
        <p:sp>
          <p:nvSpPr>
            <p:cNvPr id="41" name="箭头: 五边形 40"/>
            <p:cNvSpPr/>
            <p:nvPr/>
          </p:nvSpPr>
          <p:spPr>
            <a:xfrm flipH="1">
              <a:off x="9848850" y="6545539"/>
              <a:ext cx="2343150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58" name="矩形 57"/>
            <p:cNvSpPr/>
            <p:nvPr/>
          </p:nvSpPr>
          <p:spPr>
            <a:xfrm>
              <a:off x="2093201" y="6563464"/>
              <a:ext cx="775564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造字工房尚雅体演示版常规体" pitchFamily="50" charset="-122"/>
                </a:rPr>
                <a:t>The dynamic PPT template for basic etiquette for job hunting</a:t>
              </a:r>
              <a:endPara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造字工房尚雅体演示版常规体" pitchFamily="50" charset="-122"/>
              </a:endParaRPr>
            </a:p>
          </p:txBody>
        </p:sp>
        <p:sp>
          <p:nvSpPr>
            <p:cNvPr id="79" name="箭头: V 形 78"/>
            <p:cNvSpPr/>
            <p:nvPr/>
          </p:nvSpPr>
          <p:spPr>
            <a:xfrm flipH="1">
              <a:off x="-395836" y="6551421"/>
              <a:ext cx="2343150" cy="770061"/>
            </a:xfrm>
            <a:prstGeom prst="chevron">
              <a:avLst>
                <a:gd name="adj" fmla="val 40576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</p:grpSp>
      <p:sp>
        <p:nvSpPr>
          <p:cNvPr id="86" name="矩形 85"/>
          <p:cNvSpPr/>
          <p:nvPr/>
        </p:nvSpPr>
        <p:spPr>
          <a:xfrm>
            <a:off x="6318598" y="4320066"/>
            <a:ext cx="18973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>
                <a:solidFill>
                  <a:srgbClr val="299D9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2018-6-27</a:t>
            </a:r>
            <a:endParaRPr lang="zh-CN" altLang="en-US" sz="2400" spc="300" dirty="0">
              <a:solidFill>
                <a:srgbClr val="299D9B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pic>
        <p:nvPicPr>
          <p:cNvPr id="11" name="Mark Pride - River Flows In You (Original Mix) - remix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4266.0000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29262" y="-93550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7000">
        <p:checker/>
      </p:transition>
    </mc:Choice>
    <mc:Fallback>
      <p:transition spd="slow" advTm="7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600"/>
                            </p:stCondLst>
                            <p:childTnLst>
                              <p:par>
                                <p:cTn id="3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75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699"/>
                            </p:stCondLst>
                            <p:childTnLst>
                              <p:par>
                                <p:cTn id="4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699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99"/>
                            </p:stCondLst>
                            <p:childTnLst>
                              <p:par>
                                <p:cTn id="5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38" grpId="0"/>
      <p:bldP spid="40" grpId="0"/>
      <p:bldP spid="42" grpId="0" bldLvl="0" animBg="1"/>
      <p:bldP spid="73" grpId="0" animBg="1"/>
      <p:bldP spid="78" grpId="0"/>
      <p:bldP spid="8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5750551" cy="6858000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4283" r="-656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41829" y="961572"/>
            <a:ext cx="4908723" cy="4934857"/>
          </a:xfrm>
          <a:prstGeom prst="rect">
            <a:avLst/>
          </a:prstGeom>
          <a:solidFill>
            <a:srgbClr val="299D9B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750552" y="961572"/>
            <a:ext cx="5599619" cy="4934857"/>
          </a:xfrm>
          <a:prstGeom prst="rect">
            <a:avLst/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1364343" y="1669143"/>
            <a:ext cx="100148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1298604" y="2146013"/>
            <a:ext cx="23903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spc="3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职场礼仪</a:t>
            </a:r>
            <a:endParaRPr lang="zh-CN" altLang="en-US" sz="4000" spc="3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98604" y="1739953"/>
            <a:ext cx="35974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WORKPLACE ETIQUETTE</a:t>
            </a:r>
            <a:endParaRPr lang="zh-CN" altLang="en-US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364343" y="2914474"/>
            <a:ext cx="3804557" cy="1037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50" dirty="0">
                <a:solidFill>
                  <a:schemeClr val="bg1"/>
                </a:solidFill>
              </a:rPr>
              <a:t>职场礼仪，是指人们在职业场所中应当遵循的一系列礼仪规范。学会这些礼仪规范，将使一个人的职业形象大为提高。职业形象包括内在的和外在的两种主要因素，而每一个职场人都需要树立塑造并维护自我职业形象的意识。</a:t>
            </a:r>
            <a:endParaRPr lang="zh-CN" altLang="en-US" sz="1050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116261" y="1814781"/>
            <a:ext cx="15856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spc="-150" dirty="0">
                <a:solidFill>
                  <a:schemeClr val="bg1"/>
                </a:solidFill>
                <a:latin typeface="Century Gothic" panose="020B0502020202020204" pitchFamily="34" charset="0"/>
                <a:ea typeface="造字工房尚雅体演示版常规体" pitchFamily="50" charset="-122"/>
              </a:rPr>
              <a:t>CONTENTS</a:t>
            </a:r>
            <a:endParaRPr lang="zh-CN" altLang="en-US" sz="2400" b="1" spc="-150" dirty="0">
              <a:solidFill>
                <a:schemeClr val="bg1"/>
              </a:solidFill>
              <a:latin typeface="Century Gothic" panose="020B0502020202020204" pitchFamily="34" charset="0"/>
              <a:ea typeface="造字工房尚雅体演示版常规体" pitchFamily="50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23457" y="1545771"/>
            <a:ext cx="139012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spc="3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目录</a:t>
            </a:r>
            <a:endParaRPr lang="zh-CN" altLang="en-US" sz="4400" spc="3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364343" y="4024249"/>
            <a:ext cx="3804557" cy="1521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50" dirty="0">
                <a:solidFill>
                  <a:schemeClr val="bg1"/>
                </a:solidFill>
              </a:rPr>
              <a:t>了解、掌握并恰当地应用职场礼仪有助于完善和维护职场人的职业形象，会使你在工作中左右逢源，使你的事业蒸蒸日上。做一个成功职业人。成功的职业生涯并不意味着你要才华横溢，更重要的是在工作中你要有一定的职场技巧，用一种恰当合理方式与人沟通和交流，这样你才能在职场中赢得别人的尊重。才能在职场中获胜。</a:t>
            </a:r>
            <a:endParaRPr lang="zh-CN" altLang="en-US" sz="1050" dirty="0">
              <a:solidFill>
                <a:schemeClr val="bg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219689" y="2604417"/>
            <a:ext cx="33265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pc="3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礼仪和求职礼仪</a:t>
            </a:r>
            <a:endParaRPr lang="zh-CN" altLang="en-US" sz="3200" spc="3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251665" y="3243617"/>
            <a:ext cx="28777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pc="3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求职服饰礼仪</a:t>
            </a:r>
            <a:endParaRPr lang="zh-CN" altLang="en-US" sz="3200" spc="3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251665" y="3882817"/>
            <a:ext cx="28777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pc="3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求职仪态礼仪</a:t>
            </a:r>
            <a:endParaRPr lang="zh-CN" altLang="en-US" sz="3200" spc="3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251665" y="4522018"/>
            <a:ext cx="28777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pc="3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求职沟通礼仪</a:t>
            </a:r>
            <a:endParaRPr lang="zh-CN" altLang="en-US" sz="3200" spc="3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33" name="箭头: 五边形 32"/>
          <p:cNvSpPr/>
          <p:nvPr/>
        </p:nvSpPr>
        <p:spPr>
          <a:xfrm>
            <a:off x="6905625" y="2771777"/>
            <a:ext cx="259883" cy="273588"/>
          </a:xfrm>
          <a:prstGeom prst="homePlate">
            <a:avLst>
              <a:gd name="adj" fmla="val 3940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34" name="箭头: 五边形 33"/>
          <p:cNvSpPr/>
          <p:nvPr/>
        </p:nvSpPr>
        <p:spPr>
          <a:xfrm>
            <a:off x="6905625" y="3405087"/>
            <a:ext cx="259883" cy="273588"/>
          </a:xfrm>
          <a:prstGeom prst="homePlate">
            <a:avLst>
              <a:gd name="adj" fmla="val 3940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35" name="箭头: 五边形 34"/>
          <p:cNvSpPr/>
          <p:nvPr/>
        </p:nvSpPr>
        <p:spPr>
          <a:xfrm>
            <a:off x="6905625" y="4038397"/>
            <a:ext cx="259883" cy="273588"/>
          </a:xfrm>
          <a:prstGeom prst="homePlate">
            <a:avLst>
              <a:gd name="adj" fmla="val 3940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36" name="箭头: 五边形 35"/>
          <p:cNvSpPr/>
          <p:nvPr/>
        </p:nvSpPr>
        <p:spPr>
          <a:xfrm>
            <a:off x="6905625" y="4671708"/>
            <a:ext cx="259883" cy="273588"/>
          </a:xfrm>
          <a:prstGeom prst="homePlate">
            <a:avLst>
              <a:gd name="adj" fmla="val 3940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7000">
        <p:random/>
      </p:transition>
    </mc:Choice>
    <mc:Fallback>
      <p:transition spd="slow" advTm="7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50"/>
                            </p:stCondLst>
                            <p:childTnLst>
                              <p:par>
                                <p:cTn id="4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5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35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50"/>
                            </p:stCondLst>
                            <p:childTnLst>
                              <p:par>
                                <p:cTn id="6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5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350"/>
                            </p:stCondLst>
                            <p:childTnLst>
                              <p:par>
                                <p:cTn id="7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850"/>
                            </p:stCondLst>
                            <p:childTnLst>
                              <p:par>
                                <p:cTn id="7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5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350"/>
                            </p:stCondLst>
                            <p:childTnLst>
                              <p:par>
                                <p:cTn id="9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850"/>
                            </p:stCondLst>
                            <p:childTnLst>
                              <p:par>
                                <p:cTn id="9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45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350"/>
                            </p:stCondLst>
                            <p:childTnLst>
                              <p:par>
                                <p:cTn id="1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/>
      <p:bldP spid="10" grpId="0"/>
      <p:bldP spid="11" grpId="0"/>
      <p:bldP spid="12" grpId="0"/>
      <p:bldP spid="13" grpId="0"/>
      <p:bldP spid="15" grpId="0"/>
      <p:bldP spid="29" grpId="0"/>
      <p:bldP spid="30" grpId="0"/>
      <p:bldP spid="31" grpId="0"/>
      <p:bldP spid="32" grpId="0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组合 74"/>
          <p:cNvGrpSpPr/>
          <p:nvPr/>
        </p:nvGrpSpPr>
        <p:grpSpPr>
          <a:xfrm>
            <a:off x="-166696" y="1165509"/>
            <a:ext cx="5165465" cy="2651453"/>
            <a:chOff x="-166696" y="1165509"/>
            <a:chExt cx="5165465" cy="2651453"/>
          </a:xfrm>
        </p:grpSpPr>
        <p:sp>
          <p:nvSpPr>
            <p:cNvPr id="3" name="箭头: 五边形 2"/>
            <p:cNvSpPr/>
            <p:nvPr/>
          </p:nvSpPr>
          <p:spPr>
            <a:xfrm>
              <a:off x="-166696" y="1165509"/>
              <a:ext cx="5165465" cy="2651453"/>
            </a:xfrm>
            <a:prstGeom prst="homePlate">
              <a:avLst>
                <a:gd name="adj" fmla="val 33656"/>
              </a:avLst>
            </a:prstGeom>
            <a:solidFill>
              <a:schemeClr val="bg1"/>
            </a:solidFill>
            <a:ln>
              <a:solidFill>
                <a:srgbClr val="299D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箭头: 五边形 3"/>
            <p:cNvSpPr/>
            <p:nvPr/>
          </p:nvSpPr>
          <p:spPr>
            <a:xfrm>
              <a:off x="1" y="1293367"/>
              <a:ext cx="4845632" cy="2374955"/>
            </a:xfrm>
            <a:prstGeom prst="homePlate">
              <a:avLst>
                <a:gd name="adj" fmla="val 34546"/>
              </a:avLst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5" name="PA-组合 4"/>
          <p:cNvGrpSpPr/>
          <p:nvPr>
            <p:custDataLst>
              <p:tags r:id="rId2"/>
            </p:custDataLst>
          </p:nvPr>
        </p:nvGrpSpPr>
        <p:grpSpPr>
          <a:xfrm>
            <a:off x="3569623" y="1466665"/>
            <a:ext cx="2051183" cy="2922588"/>
            <a:chOff x="2343150" y="1391956"/>
            <a:chExt cx="3586112" cy="4410492"/>
          </a:xfrm>
        </p:grpSpPr>
        <p:sp>
          <p:nvSpPr>
            <p:cNvPr id="6" name="PA-任意多边形 5"/>
            <p:cNvSpPr/>
            <p:nvPr>
              <p:custDataLst>
                <p:tags r:id="rId3"/>
              </p:custDataLst>
            </p:nvPr>
          </p:nvSpPr>
          <p:spPr>
            <a:xfrm>
              <a:off x="2933070" y="1391956"/>
              <a:ext cx="2996192" cy="4410492"/>
            </a:xfrm>
            <a:custGeom>
              <a:avLst/>
              <a:gdLst>
                <a:gd name="connsiteX0" fmla="*/ 891087 w 2657143"/>
                <a:gd name="connsiteY0" fmla="*/ 0 h 3853006"/>
                <a:gd name="connsiteX1" fmla="*/ 1534000 w 2657143"/>
                <a:gd name="connsiteY1" fmla="*/ 0 h 3853006"/>
                <a:gd name="connsiteX2" fmla="*/ 2657143 w 2657143"/>
                <a:gd name="connsiteY2" fmla="*/ 1425164 h 3853006"/>
                <a:gd name="connsiteX3" fmla="*/ 743809 w 2657143"/>
                <a:gd name="connsiteY3" fmla="*/ 3853006 h 3853006"/>
                <a:gd name="connsiteX4" fmla="*/ 0 w 2657143"/>
                <a:gd name="connsiteY4" fmla="*/ 3853006 h 3853006"/>
                <a:gd name="connsiteX5" fmla="*/ 1963782 w 2657143"/>
                <a:gd name="connsiteY5" fmla="*/ 1361150 h 3853006"/>
                <a:gd name="connsiteX6" fmla="*/ 891087 w 2657143"/>
                <a:gd name="connsiteY6" fmla="*/ 0 h 3853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7143" h="3853006">
                  <a:moveTo>
                    <a:pt x="891087" y="0"/>
                  </a:moveTo>
                  <a:lnTo>
                    <a:pt x="1534000" y="0"/>
                  </a:lnTo>
                  <a:lnTo>
                    <a:pt x="2657143" y="1425164"/>
                  </a:lnTo>
                  <a:lnTo>
                    <a:pt x="743809" y="3853006"/>
                  </a:lnTo>
                  <a:lnTo>
                    <a:pt x="0" y="3853006"/>
                  </a:lnTo>
                  <a:lnTo>
                    <a:pt x="1963782" y="1361150"/>
                  </a:lnTo>
                  <a:lnTo>
                    <a:pt x="891087" y="0"/>
                  </a:lnTo>
                  <a:close/>
                </a:path>
              </a:pathLst>
            </a:cu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PA-矩形 6"/>
            <p:cNvSpPr/>
            <p:nvPr>
              <p:custDataLst>
                <p:tags r:id="rId4"/>
              </p:custDataLst>
            </p:nvPr>
          </p:nvSpPr>
          <p:spPr>
            <a:xfrm>
              <a:off x="2343150" y="5292439"/>
              <a:ext cx="1247734" cy="510009"/>
            </a:xfrm>
            <a:prstGeom prst="rect">
              <a:avLst/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8" name="直接连接符 7"/>
          <p:cNvCxnSpPr/>
          <p:nvPr/>
        </p:nvCxnSpPr>
        <p:spPr>
          <a:xfrm>
            <a:off x="36502" y="4568902"/>
            <a:ext cx="3870543" cy="0"/>
          </a:xfrm>
          <a:prstGeom prst="line">
            <a:avLst/>
          </a:prstGeom>
          <a:ln>
            <a:solidFill>
              <a:srgbClr val="299D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1582029" y="3988554"/>
            <a:ext cx="21798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职场礼仪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8471" y="4051298"/>
            <a:ext cx="16241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造字工房尚雅体演示版常规体" pitchFamily="50" charset="-122"/>
              </a:rPr>
              <a:t>CEREMONY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造字工房尚雅体演示版常规体" pitchFamily="50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839420" y="2228671"/>
            <a:ext cx="476284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spc="300" dirty="0">
                <a:solidFill>
                  <a:srgbClr val="299D9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礼仪和求职礼仪</a:t>
            </a:r>
            <a:endParaRPr lang="zh-CN" altLang="en-US" sz="4800" spc="300" dirty="0">
              <a:solidFill>
                <a:srgbClr val="299D9B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31986" y="4605046"/>
            <a:ext cx="3237637" cy="902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职场礼仪，是指人们在职业场所中应当遵循的一系列礼仪规范。学会这些礼仪规范，将使一个人的职业形象大为提高。职业形象包括内在的和外在的两种主要因素，而每一个职场人都需要树立塑造并维护自我职业形象的意识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10943054" y="2"/>
            <a:ext cx="770061" cy="1898256"/>
            <a:chOff x="10943054" y="2"/>
            <a:chExt cx="770061" cy="1898256"/>
          </a:xfrm>
        </p:grpSpPr>
        <p:sp>
          <p:nvSpPr>
            <p:cNvPr id="41" name="箭头: 五边形 40"/>
            <p:cNvSpPr/>
            <p:nvPr/>
          </p:nvSpPr>
          <p:spPr>
            <a:xfrm rot="5400000">
              <a:off x="10639115" y="303941"/>
              <a:ext cx="1377939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51" name="组合 50"/>
            <p:cNvGrpSpPr/>
            <p:nvPr/>
          </p:nvGrpSpPr>
          <p:grpSpPr>
            <a:xfrm rot="5400000">
              <a:off x="10341729" y="696399"/>
              <a:ext cx="1853015" cy="550704"/>
              <a:chOff x="9644007" y="273067"/>
              <a:chExt cx="2292877" cy="681430"/>
            </a:xfrm>
          </p:grpSpPr>
          <p:sp>
            <p:nvSpPr>
              <p:cNvPr id="48" name="六边形 47"/>
              <p:cNvSpPr/>
              <p:nvPr/>
            </p:nvSpPr>
            <p:spPr>
              <a:xfrm rot="5400000">
                <a:off x="9657248" y="259826"/>
                <a:ext cx="506918" cy="533400"/>
              </a:xfrm>
              <a:prstGeom prst="hexagon">
                <a:avLst>
                  <a:gd name="adj" fmla="val 28758"/>
                  <a:gd name="vf" fmla="val 115470"/>
                </a:avLst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10123509" y="273067"/>
                <a:ext cx="1813375" cy="6814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0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思源黑体 CN Bold" panose="020B0800000000000000" pitchFamily="34" charset="-122"/>
                  </a:rPr>
                  <a:t>COMPANY</a:t>
                </a:r>
                <a:endPara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思源黑体 CN Bold" panose="020B0800000000000000" pitchFamily="34" charset="-122"/>
                </a:endParaRPr>
              </a:p>
              <a:p>
                <a:r>
                  <a:rPr lang="en-US" altLang="zh-CN" sz="10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思源黑体 CN Bold" panose="020B0800000000000000" pitchFamily="34" charset="-122"/>
                  </a:rPr>
                  <a:t>LOGO</a:t>
                </a:r>
                <a:endParaRPr lang="zh-CN" altLang="en-US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思源黑体 CN Bold" panose="020B0800000000000000" pitchFamily="34" charset="-122"/>
                </a:endParaRPr>
              </a:p>
            </p:txBody>
          </p:sp>
          <p:cxnSp>
            <p:nvCxnSpPr>
              <p:cNvPr id="50" name="直接连接符 49"/>
              <p:cNvCxnSpPr/>
              <p:nvPr/>
            </p:nvCxnSpPr>
            <p:spPr>
              <a:xfrm rot="16200000">
                <a:off x="10470453" y="-33218"/>
                <a:ext cx="0" cy="1119488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" name="矩形 54"/>
          <p:cNvSpPr/>
          <p:nvPr/>
        </p:nvSpPr>
        <p:spPr>
          <a:xfrm>
            <a:off x="6248375" y="329264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何为礼仪</a:t>
            </a:r>
            <a:endParaRPr lang="zh-CN" altLang="en-US" dirty="0"/>
          </a:p>
        </p:txBody>
      </p:sp>
      <p:sp>
        <p:nvSpPr>
          <p:cNvPr id="57" name="矩形 56"/>
          <p:cNvSpPr/>
          <p:nvPr/>
        </p:nvSpPr>
        <p:spPr>
          <a:xfrm>
            <a:off x="5928685" y="1610325"/>
            <a:ext cx="2042226" cy="584775"/>
          </a:xfrm>
          <a:prstGeom prst="rect">
            <a:avLst/>
          </a:prstGeom>
          <a:solidFill>
            <a:srgbClr val="299D9B"/>
          </a:solidFill>
        </p:spPr>
        <p:txBody>
          <a:bodyPr wrap="none">
            <a:spAutoFit/>
          </a:bodyPr>
          <a:lstStyle/>
          <a:p>
            <a:r>
              <a:rPr lang="en-US" altLang="zh-CN" sz="3200" spc="-15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PART ONE</a:t>
            </a:r>
            <a:endParaRPr lang="zh-CN" altLang="en-US" sz="3200" spc="-15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8615539" y="3281065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ea typeface="宋体" panose="02010600030101010101" pitchFamily="2" charset="-122"/>
              </a:rPr>
              <a:t>礼仪的重要性</a:t>
            </a:r>
            <a:endParaRPr lang="zh-CN" altLang="en-US" dirty="0"/>
          </a:p>
        </p:txBody>
      </p:sp>
      <p:sp>
        <p:nvSpPr>
          <p:cNvPr id="59" name="箭头: 五边形 58"/>
          <p:cNvSpPr/>
          <p:nvPr/>
        </p:nvSpPr>
        <p:spPr>
          <a:xfrm>
            <a:off x="5974568" y="3332104"/>
            <a:ext cx="259883" cy="273588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61" name="矩形 60"/>
          <p:cNvSpPr/>
          <p:nvPr/>
        </p:nvSpPr>
        <p:spPr>
          <a:xfrm>
            <a:off x="6248375" y="3772173"/>
            <a:ext cx="1824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礼仪的主要内容</a:t>
            </a:r>
            <a:endParaRPr lang="zh-CN" altLang="en-US" dirty="0"/>
          </a:p>
        </p:txBody>
      </p:sp>
      <p:sp>
        <p:nvSpPr>
          <p:cNvPr id="63" name="矩形 62"/>
          <p:cNvSpPr/>
          <p:nvPr/>
        </p:nvSpPr>
        <p:spPr>
          <a:xfrm>
            <a:off x="6248375" y="425170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求职礼仪</a:t>
            </a:r>
            <a:endParaRPr lang="zh-CN" altLang="en-US" dirty="0"/>
          </a:p>
        </p:txBody>
      </p:sp>
      <p:sp>
        <p:nvSpPr>
          <p:cNvPr id="65" name="矩形 64"/>
          <p:cNvSpPr/>
          <p:nvPr/>
        </p:nvSpPr>
        <p:spPr>
          <a:xfrm>
            <a:off x="8615539" y="423201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第一印象</a:t>
            </a:r>
            <a:endParaRPr lang="zh-CN" altLang="en-US" dirty="0"/>
          </a:p>
        </p:txBody>
      </p:sp>
      <p:sp>
        <p:nvSpPr>
          <p:cNvPr id="66" name="矩形 65"/>
          <p:cNvSpPr/>
          <p:nvPr/>
        </p:nvSpPr>
        <p:spPr>
          <a:xfrm>
            <a:off x="8615539" y="3756541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礼仪的基本理念</a:t>
            </a:r>
            <a:endParaRPr lang="zh-CN" altLang="en-US" dirty="0"/>
          </a:p>
        </p:txBody>
      </p:sp>
      <p:sp>
        <p:nvSpPr>
          <p:cNvPr id="67" name="箭头: 五边形 66"/>
          <p:cNvSpPr/>
          <p:nvPr/>
        </p:nvSpPr>
        <p:spPr>
          <a:xfrm>
            <a:off x="8370647" y="3332104"/>
            <a:ext cx="259883" cy="273588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68" name="箭头: 五边形 67"/>
          <p:cNvSpPr/>
          <p:nvPr/>
        </p:nvSpPr>
        <p:spPr>
          <a:xfrm>
            <a:off x="5960963" y="3810352"/>
            <a:ext cx="259883" cy="273588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69" name="箭头: 五边形 68"/>
          <p:cNvSpPr/>
          <p:nvPr/>
        </p:nvSpPr>
        <p:spPr>
          <a:xfrm>
            <a:off x="8357042" y="3810352"/>
            <a:ext cx="259883" cy="273588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70" name="箭头: 五边形 69"/>
          <p:cNvSpPr/>
          <p:nvPr/>
        </p:nvSpPr>
        <p:spPr>
          <a:xfrm>
            <a:off x="5960963" y="4290109"/>
            <a:ext cx="259883" cy="273588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71" name="箭头: 五边形 70"/>
          <p:cNvSpPr/>
          <p:nvPr/>
        </p:nvSpPr>
        <p:spPr>
          <a:xfrm>
            <a:off x="8357042" y="4290109"/>
            <a:ext cx="259883" cy="273588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77" name="组合 76"/>
          <p:cNvGrpSpPr/>
          <p:nvPr/>
        </p:nvGrpSpPr>
        <p:grpSpPr>
          <a:xfrm>
            <a:off x="-395836" y="6545539"/>
            <a:ext cx="12587836" cy="775943"/>
            <a:chOff x="-395836" y="6545539"/>
            <a:chExt cx="12587836" cy="775943"/>
          </a:xfrm>
        </p:grpSpPr>
        <p:sp>
          <p:nvSpPr>
            <p:cNvPr id="72" name="箭头: 五边形 71"/>
            <p:cNvSpPr/>
            <p:nvPr/>
          </p:nvSpPr>
          <p:spPr>
            <a:xfrm flipH="1">
              <a:off x="9848850" y="6545539"/>
              <a:ext cx="2343150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-395836" y="6551421"/>
              <a:ext cx="10244686" cy="770061"/>
              <a:chOff x="-395836" y="6551421"/>
              <a:chExt cx="10244686" cy="770061"/>
            </a:xfrm>
          </p:grpSpPr>
          <p:sp>
            <p:nvSpPr>
              <p:cNvPr id="73" name="矩形 72"/>
              <p:cNvSpPr/>
              <p:nvPr/>
            </p:nvSpPr>
            <p:spPr>
              <a:xfrm>
                <a:off x="2093201" y="6563464"/>
                <a:ext cx="775564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4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造字工房尚雅体演示版常规体" pitchFamily="50" charset="-122"/>
                  </a:rPr>
                  <a:t>The dynamic PPT template for basic etiquette for job hunting</a:t>
                </a:r>
                <a:endParaRPr lang="zh-CN" altLang="en-US" sz="14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造字工房尚雅体演示版常规体" pitchFamily="50" charset="-122"/>
                </a:endParaRPr>
              </a:p>
            </p:txBody>
          </p:sp>
          <p:sp>
            <p:nvSpPr>
              <p:cNvPr id="74" name="箭头: V 形 73"/>
              <p:cNvSpPr/>
              <p:nvPr/>
            </p:nvSpPr>
            <p:spPr>
              <a:xfrm flipH="1">
                <a:off x="-395836" y="6551421"/>
                <a:ext cx="2343150" cy="770061"/>
              </a:xfrm>
              <a:prstGeom prst="chevron">
                <a:avLst>
                  <a:gd name="adj" fmla="val 40576"/>
                </a:avLst>
              </a:prstGeom>
              <a:solidFill>
                <a:srgbClr val="299D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dirty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7200">
        <p:random/>
      </p:transition>
    </mc:Choice>
    <mc:Fallback>
      <p:transition spd="slow" advTm="72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00"/>
                            </p:stCondLst>
                            <p:childTnLst>
                              <p:par>
                                <p:cTn id="3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600"/>
                            </p:stCondLst>
                            <p:childTnLst>
                              <p:par>
                                <p:cTn id="4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4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900"/>
                            </p:stCondLst>
                            <p:childTnLst>
                              <p:par>
                                <p:cTn id="6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4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900"/>
                            </p:stCondLst>
                            <p:childTnLst>
                              <p:par>
                                <p:cTn id="7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4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900"/>
                            </p:stCondLst>
                            <p:childTnLst>
                              <p:par>
                                <p:cTn id="9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400"/>
                            </p:stCondLst>
                            <p:childTnLst>
                              <p:par>
                                <p:cTn id="10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8" grpId="0"/>
      <p:bldP spid="47" grpId="0"/>
      <p:bldP spid="55" grpId="0"/>
      <p:bldP spid="57" grpId="0" animBg="1"/>
      <p:bldP spid="57" grpId="1" animBg="1"/>
      <p:bldP spid="58" grpId="0"/>
      <p:bldP spid="59" grpId="0" animBg="1"/>
      <p:bldP spid="61" grpId="0"/>
      <p:bldP spid="63" grpId="0"/>
      <p:bldP spid="65" grpId="0"/>
      <p:bldP spid="66" grpId="0"/>
      <p:bldP spid="67" grpId="0" animBg="1"/>
      <p:bldP spid="68" grpId="0" animBg="1"/>
      <p:bldP spid="69" grpId="0" animBg="1"/>
      <p:bldP spid="70" grpId="0" animBg="1"/>
      <p:bldP spid="7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158688" y="203983"/>
            <a:ext cx="23391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何为礼仪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3090" y="0"/>
            <a:ext cx="770061" cy="1146631"/>
            <a:chOff x="273090" y="0"/>
            <a:chExt cx="770061" cy="1146631"/>
          </a:xfrm>
        </p:grpSpPr>
        <p:sp>
          <p:nvSpPr>
            <p:cNvPr id="4" name="箭头: 五边形 3"/>
            <p:cNvSpPr/>
            <p:nvPr/>
          </p:nvSpPr>
          <p:spPr>
            <a:xfrm rot="5400000">
              <a:off x="84805" y="188285"/>
              <a:ext cx="1146631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80091" y="203982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3280882" y="1830794"/>
            <a:ext cx="20287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dirty="0"/>
              <a:t>礼：一种道德规范，即尊重。（孔子：“礼者，敬人也。”</a:t>
            </a:r>
            <a:r>
              <a:rPr lang="en-US" altLang="zh-CN" dirty="0"/>
              <a:t>)</a:t>
            </a:r>
            <a:endParaRPr lang="en-US" altLang="zh-CN" dirty="0"/>
          </a:p>
        </p:txBody>
      </p:sp>
      <p:sp>
        <p:nvSpPr>
          <p:cNvPr id="13" name="矩形 12"/>
          <p:cNvSpPr/>
          <p:nvPr/>
        </p:nvSpPr>
        <p:spPr>
          <a:xfrm>
            <a:off x="8096722" y="1813739"/>
            <a:ext cx="21523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仪：恰到好处的向别人表示尊重的具体形式。</a:t>
            </a:r>
            <a:endParaRPr lang="zh-CN" altLang="en-US" dirty="0"/>
          </a:p>
        </p:txBody>
      </p:sp>
      <p:sp>
        <p:nvSpPr>
          <p:cNvPr id="5" name="箭头: 五边形 4"/>
          <p:cNvSpPr/>
          <p:nvPr/>
        </p:nvSpPr>
        <p:spPr>
          <a:xfrm flipH="1">
            <a:off x="9848850" y="6545539"/>
            <a:ext cx="2343150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26" name="组合 25"/>
          <p:cNvGrpSpPr/>
          <p:nvPr/>
        </p:nvGrpSpPr>
        <p:grpSpPr>
          <a:xfrm>
            <a:off x="2061513" y="1762687"/>
            <a:ext cx="1059543" cy="1121006"/>
            <a:chOff x="5500914" y="1146631"/>
            <a:chExt cx="1059543" cy="1121006"/>
          </a:xfrm>
        </p:grpSpPr>
        <p:grpSp>
          <p:nvGrpSpPr>
            <p:cNvPr id="24" name="组合 23"/>
            <p:cNvGrpSpPr/>
            <p:nvPr/>
          </p:nvGrpSpPr>
          <p:grpSpPr>
            <a:xfrm>
              <a:off x="5500914" y="1146631"/>
              <a:ext cx="1059543" cy="1059543"/>
              <a:chOff x="5500914" y="1146631"/>
              <a:chExt cx="1059543" cy="1059543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5500914" y="1146631"/>
                <a:ext cx="1059543" cy="1059543"/>
              </a:xfrm>
              <a:prstGeom prst="rect">
                <a:avLst/>
              </a:prstGeom>
              <a:noFill/>
              <a:ln>
                <a:solidFill>
                  <a:srgbClr val="299D9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Bold" panose="020B0800000000000000" pitchFamily="34" charset="-122"/>
                  <a:ea typeface="思源黑体 CN Bold" panose="020B0800000000000000" pitchFamily="34" charset="-122"/>
                </a:endParaRPr>
              </a:p>
            </p:txBody>
          </p:sp>
          <p:cxnSp>
            <p:nvCxnSpPr>
              <p:cNvPr id="21" name="直接连接符 20"/>
              <p:cNvCxnSpPr>
                <a:stCxn id="19" idx="1"/>
                <a:endCxn id="19" idx="3"/>
              </p:cNvCxnSpPr>
              <p:nvPr/>
            </p:nvCxnSpPr>
            <p:spPr>
              <a:xfrm>
                <a:off x="5500914" y="1676403"/>
                <a:ext cx="1059543" cy="0"/>
              </a:xfrm>
              <a:prstGeom prst="line">
                <a:avLst/>
              </a:prstGeom>
              <a:ln>
                <a:solidFill>
                  <a:srgbClr val="299D9B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>
                <a:stCxn id="19" idx="0"/>
                <a:endCxn id="19" idx="2"/>
              </p:cNvCxnSpPr>
              <p:nvPr/>
            </p:nvCxnSpPr>
            <p:spPr>
              <a:xfrm>
                <a:off x="6030686" y="1146631"/>
                <a:ext cx="0" cy="1059543"/>
              </a:xfrm>
              <a:prstGeom prst="line">
                <a:avLst/>
              </a:prstGeom>
              <a:ln>
                <a:solidFill>
                  <a:srgbClr val="299D9B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矩形 24"/>
            <p:cNvSpPr/>
            <p:nvPr/>
          </p:nvSpPr>
          <p:spPr>
            <a:xfrm>
              <a:off x="5606350" y="1251974"/>
              <a:ext cx="954107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6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礼</a:t>
              </a:r>
              <a:endPara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984355" y="1770674"/>
            <a:ext cx="1072990" cy="1059543"/>
            <a:chOff x="5500914" y="1146631"/>
            <a:chExt cx="1072990" cy="1059543"/>
          </a:xfrm>
        </p:grpSpPr>
        <p:grpSp>
          <p:nvGrpSpPr>
            <p:cNvPr id="28" name="组合 27"/>
            <p:cNvGrpSpPr/>
            <p:nvPr/>
          </p:nvGrpSpPr>
          <p:grpSpPr>
            <a:xfrm>
              <a:off x="5500914" y="1146631"/>
              <a:ext cx="1059543" cy="1059543"/>
              <a:chOff x="5500914" y="1146631"/>
              <a:chExt cx="1059543" cy="1059543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5500914" y="1146631"/>
                <a:ext cx="1059543" cy="1059543"/>
              </a:xfrm>
              <a:prstGeom prst="rect">
                <a:avLst/>
              </a:prstGeom>
              <a:noFill/>
              <a:ln>
                <a:solidFill>
                  <a:srgbClr val="299D9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Bold" panose="020B0800000000000000" pitchFamily="34" charset="-122"/>
                  <a:ea typeface="思源黑体 CN Bold" panose="020B0800000000000000" pitchFamily="34" charset="-122"/>
                </a:endParaRPr>
              </a:p>
            </p:txBody>
          </p:sp>
          <p:cxnSp>
            <p:nvCxnSpPr>
              <p:cNvPr id="31" name="直接连接符 30"/>
              <p:cNvCxnSpPr>
                <a:stCxn id="30" idx="1"/>
                <a:endCxn id="30" idx="3"/>
              </p:cNvCxnSpPr>
              <p:nvPr/>
            </p:nvCxnSpPr>
            <p:spPr>
              <a:xfrm>
                <a:off x="5500914" y="1676403"/>
                <a:ext cx="1059543" cy="0"/>
              </a:xfrm>
              <a:prstGeom prst="line">
                <a:avLst/>
              </a:prstGeom>
              <a:ln>
                <a:solidFill>
                  <a:srgbClr val="299D9B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>
                <a:stCxn id="30" idx="0"/>
                <a:endCxn id="30" idx="2"/>
              </p:cNvCxnSpPr>
              <p:nvPr/>
            </p:nvCxnSpPr>
            <p:spPr>
              <a:xfrm>
                <a:off x="6030686" y="1146631"/>
                <a:ext cx="0" cy="1059543"/>
              </a:xfrm>
              <a:prstGeom prst="line">
                <a:avLst/>
              </a:prstGeom>
              <a:ln>
                <a:solidFill>
                  <a:srgbClr val="299D9B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矩形 28"/>
            <p:cNvSpPr/>
            <p:nvPr/>
          </p:nvSpPr>
          <p:spPr>
            <a:xfrm>
              <a:off x="5619797" y="1184739"/>
              <a:ext cx="954107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6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仪</a:t>
              </a:r>
              <a:endPara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cxnSp>
        <p:nvCxnSpPr>
          <p:cNvPr id="36" name="MH_Other_1"/>
          <p:cNvCxnSpPr/>
          <p:nvPr>
            <p:custDataLst>
              <p:tags r:id="rId1"/>
            </p:custDataLst>
          </p:nvPr>
        </p:nvCxnSpPr>
        <p:spPr bwMode="auto">
          <a:xfrm>
            <a:off x="2429945" y="5066961"/>
            <a:ext cx="1548000" cy="0"/>
          </a:xfrm>
          <a:prstGeom prst="line">
            <a:avLst/>
          </a:prstGeom>
          <a:solidFill>
            <a:srgbClr val="49ACC1"/>
          </a:solidFill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MH_Other_2"/>
          <p:cNvSpPr/>
          <p:nvPr>
            <p:custDataLst>
              <p:tags r:id="rId2"/>
            </p:custDataLst>
          </p:nvPr>
        </p:nvSpPr>
        <p:spPr>
          <a:xfrm rot="18925946">
            <a:off x="2726013" y="5161891"/>
            <a:ext cx="812010" cy="609008"/>
          </a:xfrm>
          <a:prstGeom prst="notchedRightArrow">
            <a:avLst>
              <a:gd name="adj1" fmla="val 46829"/>
              <a:gd name="adj2" fmla="val 50000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EFFFF"/>
                </a:solidFill>
              </a:rPr>
              <a:t>A</a:t>
            </a:r>
            <a:endParaRPr lang="zh-CN" altLang="en-US" dirty="0">
              <a:solidFill>
                <a:srgbClr val="FEFFFF"/>
              </a:solidFill>
            </a:endParaRPr>
          </a:p>
        </p:txBody>
      </p:sp>
      <p:sp>
        <p:nvSpPr>
          <p:cNvPr id="38" name="MH_SubTitle_1"/>
          <p:cNvSpPr/>
          <p:nvPr>
            <p:custDataLst>
              <p:tags r:id="rId3"/>
            </p:custDataLst>
          </p:nvPr>
        </p:nvSpPr>
        <p:spPr>
          <a:xfrm>
            <a:off x="2429945" y="3789877"/>
            <a:ext cx="1548000" cy="11733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zh-CN" altLang="en-US" dirty="0"/>
              <a:t>礼仪是人际交往的艺术；</a:t>
            </a:r>
            <a:endParaRPr lang="zh-CN" altLang="en-US" dirty="0"/>
          </a:p>
        </p:txBody>
      </p:sp>
      <p:cxnSp>
        <p:nvCxnSpPr>
          <p:cNvPr id="39" name="MH_Other_3"/>
          <p:cNvCxnSpPr/>
          <p:nvPr>
            <p:custDataLst>
              <p:tags r:id="rId4"/>
            </p:custDataLst>
          </p:nvPr>
        </p:nvCxnSpPr>
        <p:spPr bwMode="auto">
          <a:xfrm>
            <a:off x="5159956" y="5066961"/>
            <a:ext cx="1548000" cy="0"/>
          </a:xfrm>
          <a:prstGeom prst="line">
            <a:avLst/>
          </a:prstGeom>
          <a:solidFill>
            <a:srgbClr val="BAD328"/>
          </a:solidFill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MH_Other_4"/>
          <p:cNvSpPr/>
          <p:nvPr>
            <p:custDataLst>
              <p:tags r:id="rId5"/>
            </p:custDataLst>
          </p:nvPr>
        </p:nvSpPr>
        <p:spPr>
          <a:xfrm rot="18925946">
            <a:off x="5456024" y="5161891"/>
            <a:ext cx="812010" cy="609008"/>
          </a:xfrm>
          <a:prstGeom prst="notchedRightArrow">
            <a:avLst>
              <a:gd name="adj1" fmla="val 46829"/>
              <a:gd name="adj2" fmla="val 50000"/>
            </a:avLst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EFFFF"/>
                </a:solidFill>
              </a:rPr>
              <a:t>B</a:t>
            </a:r>
            <a:endParaRPr lang="zh-CN" altLang="en-US" dirty="0">
              <a:solidFill>
                <a:srgbClr val="FEFFFF"/>
              </a:solidFill>
            </a:endParaRPr>
          </a:p>
        </p:txBody>
      </p:sp>
      <p:sp>
        <p:nvSpPr>
          <p:cNvPr id="41" name="MH_SubTitle_2"/>
          <p:cNvSpPr/>
          <p:nvPr>
            <p:custDataLst>
              <p:tags r:id="rId6"/>
            </p:custDataLst>
          </p:nvPr>
        </p:nvSpPr>
        <p:spPr>
          <a:xfrm>
            <a:off x="5159956" y="3789877"/>
            <a:ext cx="1548000" cy="11733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zh-CN" altLang="en-US" dirty="0"/>
              <a:t>礼仪是有效的沟通技巧；</a:t>
            </a:r>
            <a:endParaRPr lang="zh-CN" altLang="en-US" dirty="0"/>
          </a:p>
        </p:txBody>
      </p:sp>
      <p:cxnSp>
        <p:nvCxnSpPr>
          <p:cNvPr id="42" name="MH_Other_5"/>
          <p:cNvCxnSpPr/>
          <p:nvPr>
            <p:custDataLst>
              <p:tags r:id="rId7"/>
            </p:custDataLst>
          </p:nvPr>
        </p:nvCxnSpPr>
        <p:spPr bwMode="auto">
          <a:xfrm>
            <a:off x="7889966" y="5066961"/>
            <a:ext cx="1548000" cy="0"/>
          </a:xfrm>
          <a:prstGeom prst="line">
            <a:avLst/>
          </a:prstGeom>
          <a:solidFill>
            <a:srgbClr val="40C2A2"/>
          </a:solidFill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MH_Other_6"/>
          <p:cNvSpPr/>
          <p:nvPr>
            <p:custDataLst>
              <p:tags r:id="rId8"/>
            </p:custDataLst>
          </p:nvPr>
        </p:nvSpPr>
        <p:spPr>
          <a:xfrm rot="18925946">
            <a:off x="8186034" y="5161891"/>
            <a:ext cx="812010" cy="609008"/>
          </a:xfrm>
          <a:prstGeom prst="notchedRightArrow">
            <a:avLst>
              <a:gd name="adj1" fmla="val 46829"/>
              <a:gd name="adj2" fmla="val 50000"/>
            </a:avLst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EFFFF"/>
                </a:solidFill>
              </a:rPr>
              <a:t>C</a:t>
            </a:r>
            <a:endParaRPr lang="zh-CN" altLang="en-US" dirty="0">
              <a:solidFill>
                <a:srgbClr val="FEFFFF"/>
              </a:solidFill>
            </a:endParaRPr>
          </a:p>
        </p:txBody>
      </p:sp>
      <p:sp>
        <p:nvSpPr>
          <p:cNvPr id="44" name="MH_SubTitle_3"/>
          <p:cNvSpPr/>
          <p:nvPr>
            <p:custDataLst>
              <p:tags r:id="rId9"/>
            </p:custDataLst>
          </p:nvPr>
        </p:nvSpPr>
        <p:spPr>
          <a:xfrm>
            <a:off x="7889966" y="3789877"/>
            <a:ext cx="1548000" cy="11733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zh-CN" altLang="en-US" dirty="0"/>
              <a:t>礼仪是约定俗成的行为规范。</a:t>
            </a:r>
            <a:endParaRPr lang="zh-CN" altLang="en-US" dirty="0">
              <a:solidFill>
                <a:srgbClr val="FE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200">
        <p:random/>
      </p:transition>
    </mc:Choice>
    <mc:Fallback>
      <p:transition spd="slow" advTm="52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11" grpId="0"/>
      <p:bldP spid="13" grpId="0"/>
      <p:bldP spid="5" grpId="0" animBg="1"/>
      <p:bldP spid="37" grpId="0" animBg="1"/>
      <p:bldP spid="38" grpId="0" animBg="1"/>
      <p:bldP spid="40" grpId="0" animBg="1"/>
      <p:bldP spid="41" grpId="0" animBg="1"/>
      <p:bldP spid="43" grpId="0" animBg="1"/>
      <p:bldP spid="4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158688" y="203983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礼仪的重要性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3090" y="0"/>
            <a:ext cx="770061" cy="1146631"/>
            <a:chOff x="273090" y="0"/>
            <a:chExt cx="770061" cy="1146631"/>
          </a:xfrm>
        </p:grpSpPr>
        <p:sp>
          <p:nvSpPr>
            <p:cNvPr id="4" name="箭头: 五边形 3"/>
            <p:cNvSpPr/>
            <p:nvPr/>
          </p:nvSpPr>
          <p:spPr>
            <a:xfrm rot="5400000">
              <a:off x="84805" y="188285"/>
              <a:ext cx="1146631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80091" y="203982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" name="箭头: 五边形 4"/>
          <p:cNvSpPr/>
          <p:nvPr/>
        </p:nvSpPr>
        <p:spPr>
          <a:xfrm flipH="1">
            <a:off x="9848850" y="6545539"/>
            <a:ext cx="2343150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59" name="组合 58"/>
          <p:cNvGrpSpPr/>
          <p:nvPr/>
        </p:nvGrpSpPr>
        <p:grpSpPr>
          <a:xfrm>
            <a:off x="2065653" y="5574244"/>
            <a:ext cx="2343150" cy="504950"/>
            <a:chOff x="2065653" y="5574244"/>
            <a:chExt cx="2343150" cy="504950"/>
          </a:xfrm>
        </p:grpSpPr>
        <p:sp>
          <p:nvSpPr>
            <p:cNvPr id="17" name="箭头: V 形 16"/>
            <p:cNvSpPr/>
            <p:nvPr/>
          </p:nvSpPr>
          <p:spPr>
            <a:xfrm flipH="1">
              <a:off x="2065653" y="5574244"/>
              <a:ext cx="2343150" cy="504950"/>
            </a:xfrm>
            <a:prstGeom prst="chevron">
              <a:avLst>
                <a:gd name="adj" fmla="val 40576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6" name="矩形 5"/>
            <p:cNvSpPr/>
            <p:nvPr/>
          </p:nvSpPr>
          <p:spPr>
            <a:xfrm>
              <a:off x="2606286" y="5642052"/>
              <a:ext cx="126188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3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内强素质</a:t>
              </a:r>
              <a:endParaRPr lang="zh-CN" altLang="en-US" spc="3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801021" y="5574243"/>
            <a:ext cx="2343150" cy="504950"/>
            <a:chOff x="4801021" y="5574243"/>
            <a:chExt cx="2343150" cy="504950"/>
          </a:xfrm>
        </p:grpSpPr>
        <p:sp>
          <p:nvSpPr>
            <p:cNvPr id="18" name="箭头: V 形 17"/>
            <p:cNvSpPr/>
            <p:nvPr/>
          </p:nvSpPr>
          <p:spPr>
            <a:xfrm flipH="1">
              <a:off x="4801021" y="5574243"/>
              <a:ext cx="2343150" cy="504950"/>
            </a:xfrm>
            <a:prstGeom prst="chevron">
              <a:avLst>
                <a:gd name="adj" fmla="val 40576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7" name="矩形 6"/>
            <p:cNvSpPr/>
            <p:nvPr/>
          </p:nvSpPr>
          <p:spPr>
            <a:xfrm>
              <a:off x="5372214" y="5642052"/>
              <a:ext cx="126188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3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外塑形象</a:t>
              </a:r>
              <a:endParaRPr lang="zh-CN" altLang="en-US" spc="3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7597509" y="5574243"/>
            <a:ext cx="2343150" cy="504950"/>
            <a:chOff x="7597509" y="5574243"/>
            <a:chExt cx="2343150" cy="504950"/>
          </a:xfrm>
        </p:grpSpPr>
        <p:sp>
          <p:nvSpPr>
            <p:cNvPr id="19" name="箭头: V 形 18"/>
            <p:cNvSpPr/>
            <p:nvPr/>
          </p:nvSpPr>
          <p:spPr>
            <a:xfrm flipH="1">
              <a:off x="7597509" y="5574243"/>
              <a:ext cx="2343150" cy="504950"/>
            </a:xfrm>
            <a:prstGeom prst="chevron">
              <a:avLst>
                <a:gd name="adj" fmla="val 40576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10" name="矩形 9"/>
            <p:cNvSpPr/>
            <p:nvPr/>
          </p:nvSpPr>
          <p:spPr>
            <a:xfrm>
              <a:off x="8138142" y="5642052"/>
              <a:ext cx="126188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3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增进交往</a:t>
              </a:r>
              <a:endParaRPr lang="zh-CN" altLang="en-US" spc="3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29" name="Round Diagonal Corner Rectangle 10"/>
          <p:cNvSpPr/>
          <p:nvPr/>
        </p:nvSpPr>
        <p:spPr>
          <a:xfrm rot="2700000">
            <a:off x="1490753" y="2215450"/>
            <a:ext cx="1211876" cy="1211876"/>
          </a:xfrm>
          <a:prstGeom prst="round2DiagRect">
            <a:avLst>
              <a:gd name="adj1" fmla="val 26886"/>
              <a:gd name="adj2" fmla="val 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 Diagonal Corner Rectangle 1"/>
          <p:cNvSpPr/>
          <p:nvPr/>
        </p:nvSpPr>
        <p:spPr>
          <a:xfrm rot="2700000">
            <a:off x="1490753" y="2528681"/>
            <a:ext cx="1211876" cy="1211876"/>
          </a:xfrm>
          <a:prstGeom prst="round2DiagRect">
            <a:avLst>
              <a:gd name="adj1" fmla="val 26886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 Diagonal Corner Rectangle 11"/>
          <p:cNvSpPr/>
          <p:nvPr/>
        </p:nvSpPr>
        <p:spPr>
          <a:xfrm rot="2700000">
            <a:off x="3500002" y="2841907"/>
            <a:ext cx="1211876" cy="1211876"/>
          </a:xfrm>
          <a:prstGeom prst="round2DiagRect">
            <a:avLst>
              <a:gd name="adj1" fmla="val 26886"/>
              <a:gd name="adj2" fmla="val 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 Diagonal Corner Rectangle 5"/>
          <p:cNvSpPr/>
          <p:nvPr/>
        </p:nvSpPr>
        <p:spPr>
          <a:xfrm rot="2700000">
            <a:off x="3500002" y="2528680"/>
            <a:ext cx="1211876" cy="1211876"/>
          </a:xfrm>
          <a:prstGeom prst="round2DiagRect">
            <a:avLst>
              <a:gd name="adj1" fmla="val 26886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 Diagonal Corner Rectangle 12"/>
          <p:cNvSpPr/>
          <p:nvPr/>
        </p:nvSpPr>
        <p:spPr>
          <a:xfrm rot="2700000">
            <a:off x="5509251" y="2215450"/>
            <a:ext cx="1211876" cy="1211876"/>
          </a:xfrm>
          <a:prstGeom prst="round2DiagRect">
            <a:avLst>
              <a:gd name="adj1" fmla="val 26886"/>
              <a:gd name="adj2" fmla="val 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 Diagonal Corner Rectangle 6"/>
          <p:cNvSpPr/>
          <p:nvPr/>
        </p:nvSpPr>
        <p:spPr>
          <a:xfrm rot="2700000">
            <a:off x="5509251" y="2528678"/>
            <a:ext cx="1211876" cy="1211876"/>
          </a:xfrm>
          <a:prstGeom prst="round2DiagRect">
            <a:avLst>
              <a:gd name="adj1" fmla="val 26886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 Diagonal Corner Rectangle 13"/>
          <p:cNvSpPr/>
          <p:nvPr/>
        </p:nvSpPr>
        <p:spPr>
          <a:xfrm rot="2700000">
            <a:off x="7518500" y="2841907"/>
            <a:ext cx="1211876" cy="1211876"/>
          </a:xfrm>
          <a:prstGeom prst="round2DiagRect">
            <a:avLst>
              <a:gd name="adj1" fmla="val 26886"/>
              <a:gd name="adj2" fmla="val 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 Diagonal Corner Rectangle 7"/>
          <p:cNvSpPr/>
          <p:nvPr/>
        </p:nvSpPr>
        <p:spPr>
          <a:xfrm rot="2700000">
            <a:off x="7518500" y="2528678"/>
            <a:ext cx="1211876" cy="1211876"/>
          </a:xfrm>
          <a:prstGeom prst="round2DiagRect">
            <a:avLst>
              <a:gd name="adj1" fmla="val 26886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 Diagonal Corner Rectangle 14"/>
          <p:cNvSpPr/>
          <p:nvPr/>
        </p:nvSpPr>
        <p:spPr>
          <a:xfrm rot="2700000">
            <a:off x="9527748" y="2214918"/>
            <a:ext cx="1211876" cy="1211876"/>
          </a:xfrm>
          <a:prstGeom prst="round2DiagRect">
            <a:avLst>
              <a:gd name="adj1" fmla="val 26886"/>
              <a:gd name="adj2" fmla="val 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 Diagonal Corner Rectangle 8"/>
          <p:cNvSpPr/>
          <p:nvPr/>
        </p:nvSpPr>
        <p:spPr>
          <a:xfrm rot="2700000">
            <a:off x="9527748" y="2528143"/>
            <a:ext cx="1211876" cy="1211876"/>
          </a:xfrm>
          <a:prstGeom prst="round2DiagRect">
            <a:avLst>
              <a:gd name="adj1" fmla="val 26886"/>
              <a:gd name="adj2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6"/>
          <p:cNvSpPr>
            <a:spLocks noEditPoints="1"/>
          </p:cNvSpPr>
          <p:nvPr/>
        </p:nvSpPr>
        <p:spPr bwMode="auto">
          <a:xfrm>
            <a:off x="1892036" y="3991539"/>
            <a:ext cx="409310" cy="198166"/>
          </a:xfrm>
          <a:custGeom>
            <a:avLst/>
            <a:gdLst>
              <a:gd name="T0" fmla="*/ 722 w 722"/>
              <a:gd name="T1" fmla="*/ 12 h 339"/>
              <a:gd name="T2" fmla="*/ 360 w 722"/>
              <a:gd name="T3" fmla="*/ 339 h 339"/>
              <a:gd name="T4" fmla="*/ 0 w 722"/>
              <a:gd name="T5" fmla="*/ 12 h 339"/>
              <a:gd name="T6" fmla="*/ 10 w 722"/>
              <a:gd name="T7" fmla="*/ 0 h 339"/>
              <a:gd name="T8" fmla="*/ 360 w 722"/>
              <a:gd name="T9" fmla="*/ 318 h 339"/>
              <a:gd name="T10" fmla="*/ 713 w 722"/>
              <a:gd name="T11" fmla="*/ 0 h 339"/>
              <a:gd name="T12" fmla="*/ 722 w 722"/>
              <a:gd name="T13" fmla="*/ 12 h 339"/>
              <a:gd name="T14" fmla="*/ 722 w 722"/>
              <a:gd name="T15" fmla="*/ 12 h 339"/>
              <a:gd name="T16" fmla="*/ 722 w 722"/>
              <a:gd name="T17" fmla="*/ 12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2" h="339">
                <a:moveTo>
                  <a:pt x="722" y="12"/>
                </a:moveTo>
                <a:lnTo>
                  <a:pt x="360" y="339"/>
                </a:lnTo>
                <a:lnTo>
                  <a:pt x="0" y="12"/>
                </a:lnTo>
                <a:lnTo>
                  <a:pt x="10" y="0"/>
                </a:lnTo>
                <a:lnTo>
                  <a:pt x="360" y="318"/>
                </a:lnTo>
                <a:lnTo>
                  <a:pt x="713" y="0"/>
                </a:lnTo>
                <a:lnTo>
                  <a:pt x="722" y="12"/>
                </a:lnTo>
                <a:moveTo>
                  <a:pt x="722" y="12"/>
                </a:moveTo>
                <a:lnTo>
                  <a:pt x="722" y="12"/>
                </a:lnTo>
              </a:path>
            </a:pathLst>
          </a:custGeom>
          <a:solidFill>
            <a:schemeClr val="accent1"/>
          </a:solidFill>
          <a:ln w="19050">
            <a:solidFill>
              <a:schemeClr val="accent1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4" name="Freeform 6"/>
          <p:cNvSpPr>
            <a:spLocks noEditPoints="1"/>
          </p:cNvSpPr>
          <p:nvPr/>
        </p:nvSpPr>
        <p:spPr bwMode="auto">
          <a:xfrm rot="10800000">
            <a:off x="3870546" y="2083981"/>
            <a:ext cx="409310" cy="198166"/>
          </a:xfrm>
          <a:custGeom>
            <a:avLst/>
            <a:gdLst>
              <a:gd name="T0" fmla="*/ 722 w 722"/>
              <a:gd name="T1" fmla="*/ 12 h 339"/>
              <a:gd name="T2" fmla="*/ 360 w 722"/>
              <a:gd name="T3" fmla="*/ 339 h 339"/>
              <a:gd name="T4" fmla="*/ 0 w 722"/>
              <a:gd name="T5" fmla="*/ 12 h 339"/>
              <a:gd name="T6" fmla="*/ 10 w 722"/>
              <a:gd name="T7" fmla="*/ 0 h 339"/>
              <a:gd name="T8" fmla="*/ 360 w 722"/>
              <a:gd name="T9" fmla="*/ 318 h 339"/>
              <a:gd name="T10" fmla="*/ 713 w 722"/>
              <a:gd name="T11" fmla="*/ 0 h 339"/>
              <a:gd name="T12" fmla="*/ 722 w 722"/>
              <a:gd name="T13" fmla="*/ 12 h 339"/>
              <a:gd name="T14" fmla="*/ 722 w 722"/>
              <a:gd name="T15" fmla="*/ 12 h 339"/>
              <a:gd name="T16" fmla="*/ 722 w 722"/>
              <a:gd name="T17" fmla="*/ 12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2" h="339">
                <a:moveTo>
                  <a:pt x="722" y="12"/>
                </a:moveTo>
                <a:lnTo>
                  <a:pt x="360" y="339"/>
                </a:lnTo>
                <a:lnTo>
                  <a:pt x="0" y="12"/>
                </a:lnTo>
                <a:lnTo>
                  <a:pt x="10" y="0"/>
                </a:lnTo>
                <a:lnTo>
                  <a:pt x="360" y="318"/>
                </a:lnTo>
                <a:lnTo>
                  <a:pt x="713" y="0"/>
                </a:lnTo>
                <a:lnTo>
                  <a:pt x="722" y="12"/>
                </a:lnTo>
                <a:moveTo>
                  <a:pt x="722" y="12"/>
                </a:moveTo>
                <a:lnTo>
                  <a:pt x="722" y="12"/>
                </a:lnTo>
              </a:path>
            </a:pathLst>
          </a:custGeom>
          <a:solidFill>
            <a:schemeClr val="accent1"/>
          </a:solidFill>
          <a:ln w="19050">
            <a:solidFill>
              <a:schemeClr val="accent2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5941273" y="3991539"/>
            <a:ext cx="409310" cy="198166"/>
          </a:xfrm>
          <a:custGeom>
            <a:avLst/>
            <a:gdLst>
              <a:gd name="T0" fmla="*/ 722 w 722"/>
              <a:gd name="T1" fmla="*/ 12 h 339"/>
              <a:gd name="T2" fmla="*/ 360 w 722"/>
              <a:gd name="T3" fmla="*/ 339 h 339"/>
              <a:gd name="T4" fmla="*/ 0 w 722"/>
              <a:gd name="T5" fmla="*/ 12 h 339"/>
              <a:gd name="T6" fmla="*/ 10 w 722"/>
              <a:gd name="T7" fmla="*/ 0 h 339"/>
              <a:gd name="T8" fmla="*/ 360 w 722"/>
              <a:gd name="T9" fmla="*/ 318 h 339"/>
              <a:gd name="T10" fmla="*/ 713 w 722"/>
              <a:gd name="T11" fmla="*/ 0 h 339"/>
              <a:gd name="T12" fmla="*/ 722 w 722"/>
              <a:gd name="T13" fmla="*/ 12 h 339"/>
              <a:gd name="T14" fmla="*/ 722 w 722"/>
              <a:gd name="T15" fmla="*/ 12 h 339"/>
              <a:gd name="T16" fmla="*/ 722 w 722"/>
              <a:gd name="T17" fmla="*/ 12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2" h="339">
                <a:moveTo>
                  <a:pt x="722" y="12"/>
                </a:moveTo>
                <a:lnTo>
                  <a:pt x="360" y="339"/>
                </a:lnTo>
                <a:lnTo>
                  <a:pt x="0" y="12"/>
                </a:lnTo>
                <a:lnTo>
                  <a:pt x="10" y="0"/>
                </a:lnTo>
                <a:lnTo>
                  <a:pt x="360" y="318"/>
                </a:lnTo>
                <a:lnTo>
                  <a:pt x="713" y="0"/>
                </a:lnTo>
                <a:lnTo>
                  <a:pt x="722" y="12"/>
                </a:lnTo>
                <a:moveTo>
                  <a:pt x="722" y="12"/>
                </a:moveTo>
                <a:lnTo>
                  <a:pt x="722" y="12"/>
                </a:lnTo>
              </a:path>
            </a:pathLst>
          </a:custGeom>
          <a:solidFill>
            <a:schemeClr val="accent1"/>
          </a:solidFill>
          <a:ln w="19050">
            <a:solidFill>
              <a:schemeClr val="accent3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6" name="Freeform 6"/>
          <p:cNvSpPr>
            <a:spLocks noEditPoints="1"/>
          </p:cNvSpPr>
          <p:nvPr/>
        </p:nvSpPr>
        <p:spPr bwMode="auto">
          <a:xfrm rot="10800000">
            <a:off x="7919782" y="2083981"/>
            <a:ext cx="409310" cy="198166"/>
          </a:xfrm>
          <a:custGeom>
            <a:avLst/>
            <a:gdLst>
              <a:gd name="T0" fmla="*/ 722 w 722"/>
              <a:gd name="T1" fmla="*/ 12 h 339"/>
              <a:gd name="T2" fmla="*/ 360 w 722"/>
              <a:gd name="T3" fmla="*/ 339 h 339"/>
              <a:gd name="T4" fmla="*/ 0 w 722"/>
              <a:gd name="T5" fmla="*/ 12 h 339"/>
              <a:gd name="T6" fmla="*/ 10 w 722"/>
              <a:gd name="T7" fmla="*/ 0 h 339"/>
              <a:gd name="T8" fmla="*/ 360 w 722"/>
              <a:gd name="T9" fmla="*/ 318 h 339"/>
              <a:gd name="T10" fmla="*/ 713 w 722"/>
              <a:gd name="T11" fmla="*/ 0 h 339"/>
              <a:gd name="T12" fmla="*/ 722 w 722"/>
              <a:gd name="T13" fmla="*/ 12 h 339"/>
              <a:gd name="T14" fmla="*/ 722 w 722"/>
              <a:gd name="T15" fmla="*/ 12 h 339"/>
              <a:gd name="T16" fmla="*/ 722 w 722"/>
              <a:gd name="T17" fmla="*/ 12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2" h="339">
                <a:moveTo>
                  <a:pt x="722" y="12"/>
                </a:moveTo>
                <a:lnTo>
                  <a:pt x="360" y="339"/>
                </a:lnTo>
                <a:lnTo>
                  <a:pt x="0" y="12"/>
                </a:lnTo>
                <a:lnTo>
                  <a:pt x="10" y="0"/>
                </a:lnTo>
                <a:lnTo>
                  <a:pt x="360" y="318"/>
                </a:lnTo>
                <a:lnTo>
                  <a:pt x="713" y="0"/>
                </a:lnTo>
                <a:lnTo>
                  <a:pt x="722" y="12"/>
                </a:lnTo>
                <a:moveTo>
                  <a:pt x="722" y="12"/>
                </a:moveTo>
                <a:lnTo>
                  <a:pt x="722" y="12"/>
                </a:lnTo>
              </a:path>
            </a:pathLst>
          </a:custGeom>
          <a:solidFill>
            <a:schemeClr val="accent1"/>
          </a:solidFill>
          <a:ln w="19050">
            <a:solidFill>
              <a:schemeClr val="accent4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7" name="Freeform 6"/>
          <p:cNvSpPr>
            <a:spLocks noEditPoints="1"/>
          </p:cNvSpPr>
          <p:nvPr/>
        </p:nvSpPr>
        <p:spPr bwMode="auto">
          <a:xfrm>
            <a:off x="9929031" y="3991539"/>
            <a:ext cx="409310" cy="198166"/>
          </a:xfrm>
          <a:custGeom>
            <a:avLst/>
            <a:gdLst>
              <a:gd name="T0" fmla="*/ 722 w 722"/>
              <a:gd name="T1" fmla="*/ 12 h 339"/>
              <a:gd name="T2" fmla="*/ 360 w 722"/>
              <a:gd name="T3" fmla="*/ 339 h 339"/>
              <a:gd name="T4" fmla="*/ 0 w 722"/>
              <a:gd name="T5" fmla="*/ 12 h 339"/>
              <a:gd name="T6" fmla="*/ 10 w 722"/>
              <a:gd name="T7" fmla="*/ 0 h 339"/>
              <a:gd name="T8" fmla="*/ 360 w 722"/>
              <a:gd name="T9" fmla="*/ 318 h 339"/>
              <a:gd name="T10" fmla="*/ 713 w 722"/>
              <a:gd name="T11" fmla="*/ 0 h 339"/>
              <a:gd name="T12" fmla="*/ 722 w 722"/>
              <a:gd name="T13" fmla="*/ 12 h 339"/>
              <a:gd name="T14" fmla="*/ 722 w 722"/>
              <a:gd name="T15" fmla="*/ 12 h 339"/>
              <a:gd name="T16" fmla="*/ 722 w 722"/>
              <a:gd name="T17" fmla="*/ 12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2" h="339">
                <a:moveTo>
                  <a:pt x="722" y="12"/>
                </a:moveTo>
                <a:lnTo>
                  <a:pt x="360" y="339"/>
                </a:lnTo>
                <a:lnTo>
                  <a:pt x="0" y="12"/>
                </a:lnTo>
                <a:lnTo>
                  <a:pt x="10" y="0"/>
                </a:lnTo>
                <a:lnTo>
                  <a:pt x="360" y="318"/>
                </a:lnTo>
                <a:lnTo>
                  <a:pt x="713" y="0"/>
                </a:lnTo>
                <a:lnTo>
                  <a:pt x="722" y="12"/>
                </a:lnTo>
                <a:moveTo>
                  <a:pt x="722" y="12"/>
                </a:moveTo>
                <a:lnTo>
                  <a:pt x="722" y="12"/>
                </a:lnTo>
              </a:path>
            </a:pathLst>
          </a:custGeom>
          <a:solidFill>
            <a:schemeClr val="accent1"/>
          </a:solidFill>
          <a:ln w="19050">
            <a:solidFill>
              <a:schemeClr val="accent5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4" name="文本框 53"/>
          <p:cNvSpPr txBox="1"/>
          <p:nvPr/>
        </p:nvSpPr>
        <p:spPr>
          <a:xfrm>
            <a:off x="1637554" y="2840559"/>
            <a:ext cx="91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</a:rPr>
              <a:t>01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650935" y="2767455"/>
            <a:ext cx="91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</a:rPr>
              <a:t>02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5686790" y="2781608"/>
            <a:ext cx="91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</a:rPr>
              <a:t>03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671354" y="2758160"/>
            <a:ext cx="91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</a:rPr>
              <a:t>04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9702517" y="2758160"/>
            <a:ext cx="91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</a:rPr>
              <a:t>05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255030" y="4245050"/>
            <a:ext cx="1809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礼仪是人际关系的润滑剂、金钥匙。                                    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988456" y="1244300"/>
            <a:ext cx="19475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夫礼者，所以定亲疏，决嫌疑，别同异，明是非。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210489" y="4245050"/>
            <a:ext cx="1809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人无礼则不生，事无礼则不成，国无礼则不宁。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9342680" y="4245050"/>
            <a:ext cx="16777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礼者，   养也。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ctr"/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—— 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荀子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359367" y="1423672"/>
            <a:ext cx="17138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不学礼，无以立！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ctr"/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—— 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孔子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000">
        <p:random/>
      </p:transition>
    </mc:Choice>
    <mc:Fallback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0"/>
                            </p:stCondLst>
                            <p:childTnLst>
                              <p:par>
                                <p:cTn id="8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000"/>
                            </p:stCondLst>
                            <p:childTnLst>
                              <p:par>
                                <p:cTn id="10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500"/>
                            </p:stCondLst>
                            <p:childTnLst>
                              <p:par>
                                <p:cTn id="10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5" grpId="0" animBg="1"/>
      <p:bldP spid="29" grpId="0" animBg="1"/>
      <p:bldP spid="30" grpId="0" animBg="1"/>
      <p:bldP spid="32" grpId="0" animBg="1"/>
      <p:bldP spid="33" grpId="0" animBg="1"/>
      <p:bldP spid="35" grpId="0" animBg="1"/>
      <p:bldP spid="36" grpId="0" animBg="1"/>
      <p:bldP spid="38" grpId="0" animBg="1"/>
      <p:bldP spid="39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14" grpId="0"/>
      <p:bldP spid="21" grpId="0"/>
      <p:bldP spid="23" grpId="0"/>
      <p:bldP spid="25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158688" y="203983"/>
            <a:ext cx="39549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礼仪的主要内容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3090" y="0"/>
            <a:ext cx="770061" cy="1146631"/>
            <a:chOff x="273090" y="0"/>
            <a:chExt cx="770061" cy="1146631"/>
          </a:xfrm>
        </p:grpSpPr>
        <p:sp>
          <p:nvSpPr>
            <p:cNvPr id="4" name="箭头: 五边形 3"/>
            <p:cNvSpPr/>
            <p:nvPr/>
          </p:nvSpPr>
          <p:spPr>
            <a:xfrm rot="5400000">
              <a:off x="84805" y="188285"/>
              <a:ext cx="1146631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80091" y="203982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" name="箭头: 五边形 4"/>
          <p:cNvSpPr/>
          <p:nvPr/>
        </p:nvSpPr>
        <p:spPr>
          <a:xfrm flipH="1">
            <a:off x="9848850" y="6545539"/>
            <a:ext cx="2343150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626" y="1746294"/>
            <a:ext cx="4125351" cy="275023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849" y="1746294"/>
            <a:ext cx="4054719" cy="2750234"/>
          </a:xfrm>
          <a:prstGeom prst="rect">
            <a:avLst/>
          </a:prstGeom>
        </p:spPr>
      </p:pic>
      <p:sp>
        <p:nvSpPr>
          <p:cNvPr id="14" name="椭圆 13"/>
          <p:cNvSpPr/>
          <p:nvPr/>
        </p:nvSpPr>
        <p:spPr>
          <a:xfrm>
            <a:off x="944676" y="2627311"/>
            <a:ext cx="1008106" cy="100810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</a:rPr>
              <a:t>01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391499" y="2693417"/>
            <a:ext cx="1008106" cy="100810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</a:rPr>
              <a:t>02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629597" y="4682870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299D9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形象设计</a:t>
            </a:r>
            <a:endParaRPr lang="zh-CN" altLang="en-US" sz="2400" dirty="0">
              <a:solidFill>
                <a:srgbClr val="299D9B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146633" y="4682869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299D9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沟通技巧</a:t>
            </a:r>
            <a:endParaRPr lang="zh-CN" altLang="en-US" sz="2400" dirty="0">
              <a:solidFill>
                <a:srgbClr val="299D9B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582929" y="5042782"/>
            <a:ext cx="3804557" cy="1037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职场礼仪，是指人们在职业场所中应当遵循的一系列礼仪规范。学会这些礼仪规范，将使一个人的职业形象大为提高。职业形象包括内在的和外在的两种主要因素，而每一个职场人都需要树立塑造并维护自我职业形象的意识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952240" y="5042782"/>
            <a:ext cx="3804557" cy="1037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职场礼仪，是指人们在职业场所中应当遵循的一系列礼仪规范。学会这些礼仪规范，将使一个人的职业形象大为提高。职业形象包括内在的和外在的两种主要因素，而每一个职场人都需要树立塑造并维护自我职业形象的意识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5" grpId="0" animBg="1"/>
      <p:bldP spid="14" grpId="0" animBg="1"/>
      <p:bldP spid="17" grpId="0" animBg="1"/>
      <p:bldP spid="15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158688" y="203983"/>
            <a:ext cx="39549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礼仪的基本理念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3090" y="0"/>
            <a:ext cx="770061" cy="1146631"/>
            <a:chOff x="273090" y="0"/>
            <a:chExt cx="770061" cy="1146631"/>
          </a:xfrm>
        </p:grpSpPr>
        <p:sp>
          <p:nvSpPr>
            <p:cNvPr id="4" name="箭头: 五边形 3"/>
            <p:cNvSpPr/>
            <p:nvPr/>
          </p:nvSpPr>
          <p:spPr>
            <a:xfrm rot="5400000">
              <a:off x="84805" y="188285"/>
              <a:ext cx="1146631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80091" y="203982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" name="箭头: 五边形 4"/>
          <p:cNvSpPr/>
          <p:nvPr/>
        </p:nvSpPr>
        <p:spPr>
          <a:xfrm flipH="1">
            <a:off x="9848850" y="6545539"/>
            <a:ext cx="2343150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3" name="矩形 2"/>
          <p:cNvSpPr/>
          <p:nvPr/>
        </p:nvSpPr>
        <p:spPr>
          <a:xfrm>
            <a:off x="644934" y="1476160"/>
            <a:ext cx="108905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礼仪是人们在社会交往活动中，为了相互尊重，在仪容、仪表、仪态、仪式、言谈举止等方面约定俗成的，共同认可的行为规范 。礼仪是对礼节、礼貌、仪态和仪式的统称。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344343" y="3061253"/>
            <a:ext cx="49991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礼节和仪式。这是传统的解释，“礼”字和“仪”字指的都是尊敬的方式，“礼”，多指个人性的；“仪”，则多指集体性的，像开幕式，阅兵式等，就是仪式。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344343" y="4291424"/>
            <a:ext cx="4999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人们约定俗成，表示尊重的各种方式。这是现代通俗而简洁的解释，这里的方式分行动型和非行动性，像给老人让座等，就是行动型的，也就是尊重的形式，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307198" y="5521594"/>
            <a:ext cx="4999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最简单的说，礼仪就是人类（大部分是中华民族）在日常交际中总结出来最不会伤人的话，虽说是不伤人，但是在网络上，有一些人不太喜欢这些客套话。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9" name="Freeform 5"/>
          <p:cNvSpPr/>
          <p:nvPr/>
        </p:nvSpPr>
        <p:spPr bwMode="auto">
          <a:xfrm>
            <a:off x="2264139" y="2560777"/>
            <a:ext cx="1905000" cy="2557463"/>
          </a:xfrm>
          <a:custGeom>
            <a:avLst/>
            <a:gdLst>
              <a:gd name="T0" fmla="*/ 506 w 506"/>
              <a:gd name="T1" fmla="*/ 472 h 680"/>
              <a:gd name="T2" fmla="*/ 488 w 506"/>
              <a:gd name="T3" fmla="*/ 600 h 680"/>
              <a:gd name="T4" fmla="*/ 488 w 506"/>
              <a:gd name="T5" fmla="*/ 600 h 680"/>
              <a:gd name="T6" fmla="*/ 314 w 506"/>
              <a:gd name="T7" fmla="*/ 680 h 680"/>
              <a:gd name="T8" fmla="*/ 259 w 506"/>
              <a:gd name="T9" fmla="*/ 562 h 680"/>
              <a:gd name="T10" fmla="*/ 276 w 506"/>
              <a:gd name="T11" fmla="*/ 472 h 680"/>
              <a:gd name="T12" fmla="*/ 54 w 506"/>
              <a:gd name="T13" fmla="*/ 230 h 680"/>
              <a:gd name="T14" fmla="*/ 142 w 506"/>
              <a:gd name="T15" fmla="*/ 141 h 680"/>
              <a:gd name="T16" fmla="*/ 0 w 506"/>
              <a:gd name="T17" fmla="*/ 1 h 680"/>
              <a:gd name="T18" fmla="*/ 34 w 506"/>
              <a:gd name="T19" fmla="*/ 0 h 680"/>
              <a:gd name="T20" fmla="*/ 506 w 506"/>
              <a:gd name="T21" fmla="*/ 472 h 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06" h="680">
                <a:moveTo>
                  <a:pt x="506" y="472"/>
                </a:moveTo>
                <a:cubicBezTo>
                  <a:pt x="506" y="516"/>
                  <a:pt x="500" y="559"/>
                  <a:pt x="488" y="600"/>
                </a:cubicBezTo>
                <a:cubicBezTo>
                  <a:pt x="488" y="600"/>
                  <a:pt x="488" y="600"/>
                  <a:pt x="488" y="600"/>
                </a:cubicBezTo>
                <a:cubicBezTo>
                  <a:pt x="314" y="680"/>
                  <a:pt x="314" y="680"/>
                  <a:pt x="314" y="680"/>
                </a:cubicBezTo>
                <a:cubicBezTo>
                  <a:pt x="259" y="562"/>
                  <a:pt x="259" y="562"/>
                  <a:pt x="259" y="562"/>
                </a:cubicBezTo>
                <a:cubicBezTo>
                  <a:pt x="270" y="534"/>
                  <a:pt x="276" y="504"/>
                  <a:pt x="276" y="472"/>
                </a:cubicBezTo>
                <a:cubicBezTo>
                  <a:pt x="276" y="345"/>
                  <a:pt x="179" y="240"/>
                  <a:pt x="54" y="230"/>
                </a:cubicBezTo>
                <a:cubicBezTo>
                  <a:pt x="142" y="141"/>
                  <a:pt x="142" y="141"/>
                  <a:pt x="142" y="141"/>
                </a:cubicBezTo>
                <a:cubicBezTo>
                  <a:pt x="0" y="1"/>
                  <a:pt x="0" y="1"/>
                  <a:pt x="0" y="1"/>
                </a:cubicBezTo>
                <a:cubicBezTo>
                  <a:pt x="11" y="0"/>
                  <a:pt x="23" y="0"/>
                  <a:pt x="34" y="0"/>
                </a:cubicBezTo>
                <a:cubicBezTo>
                  <a:pt x="295" y="0"/>
                  <a:pt x="506" y="211"/>
                  <a:pt x="506" y="47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0" name="Freeform 6"/>
          <p:cNvSpPr/>
          <p:nvPr/>
        </p:nvSpPr>
        <p:spPr bwMode="auto">
          <a:xfrm>
            <a:off x="1165589" y="4911865"/>
            <a:ext cx="2795588" cy="1195388"/>
          </a:xfrm>
          <a:custGeom>
            <a:avLst/>
            <a:gdLst>
              <a:gd name="T0" fmla="*/ 743 w 743"/>
              <a:gd name="T1" fmla="*/ 67 h 318"/>
              <a:gd name="T2" fmla="*/ 326 w 743"/>
              <a:gd name="T3" fmla="*/ 318 h 318"/>
              <a:gd name="T4" fmla="*/ 7 w 743"/>
              <a:gd name="T5" fmla="*/ 195 h 318"/>
              <a:gd name="T6" fmla="*/ 0 w 743"/>
              <a:gd name="T7" fmla="*/ 5 h 318"/>
              <a:gd name="T8" fmla="*/ 138 w 743"/>
              <a:gd name="T9" fmla="*/ 0 h 318"/>
              <a:gd name="T10" fmla="*/ 326 w 743"/>
              <a:gd name="T11" fmla="*/ 89 h 318"/>
              <a:gd name="T12" fmla="*/ 508 w 743"/>
              <a:gd name="T13" fmla="*/ 7 h 318"/>
              <a:gd name="T14" fmla="*/ 572 w 743"/>
              <a:gd name="T15" fmla="*/ 146 h 318"/>
              <a:gd name="T16" fmla="*/ 743 w 743"/>
              <a:gd name="T17" fmla="*/ 67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3" h="318">
                <a:moveTo>
                  <a:pt x="743" y="67"/>
                </a:moveTo>
                <a:cubicBezTo>
                  <a:pt x="664" y="216"/>
                  <a:pt x="507" y="318"/>
                  <a:pt x="326" y="318"/>
                </a:cubicBezTo>
                <a:cubicBezTo>
                  <a:pt x="203" y="318"/>
                  <a:pt x="91" y="272"/>
                  <a:pt x="7" y="195"/>
                </a:cubicBezTo>
                <a:cubicBezTo>
                  <a:pt x="0" y="5"/>
                  <a:pt x="0" y="5"/>
                  <a:pt x="0" y="5"/>
                </a:cubicBezTo>
                <a:cubicBezTo>
                  <a:pt x="138" y="0"/>
                  <a:pt x="138" y="0"/>
                  <a:pt x="138" y="0"/>
                </a:cubicBezTo>
                <a:cubicBezTo>
                  <a:pt x="183" y="54"/>
                  <a:pt x="250" y="89"/>
                  <a:pt x="326" y="89"/>
                </a:cubicBezTo>
                <a:cubicBezTo>
                  <a:pt x="398" y="89"/>
                  <a:pt x="463" y="57"/>
                  <a:pt x="508" y="7"/>
                </a:cubicBezTo>
                <a:cubicBezTo>
                  <a:pt x="572" y="146"/>
                  <a:pt x="572" y="146"/>
                  <a:pt x="572" y="146"/>
                </a:cubicBezTo>
                <a:lnTo>
                  <a:pt x="743" y="6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1" name="Freeform 7"/>
          <p:cNvSpPr/>
          <p:nvPr/>
        </p:nvSpPr>
        <p:spPr bwMode="auto">
          <a:xfrm>
            <a:off x="616314" y="2616340"/>
            <a:ext cx="1820863" cy="2716213"/>
          </a:xfrm>
          <a:custGeom>
            <a:avLst/>
            <a:gdLst>
              <a:gd name="T0" fmla="*/ 484 w 484"/>
              <a:gd name="T1" fmla="*/ 126 h 722"/>
              <a:gd name="T2" fmla="*/ 379 w 484"/>
              <a:gd name="T3" fmla="*/ 233 h 722"/>
              <a:gd name="T4" fmla="*/ 230 w 484"/>
              <a:gd name="T5" fmla="*/ 457 h 722"/>
              <a:gd name="T6" fmla="*/ 245 w 484"/>
              <a:gd name="T7" fmla="*/ 543 h 722"/>
              <a:gd name="T8" fmla="*/ 74 w 484"/>
              <a:gd name="T9" fmla="*/ 550 h 722"/>
              <a:gd name="T10" fmla="*/ 82 w 484"/>
              <a:gd name="T11" fmla="*/ 722 h 722"/>
              <a:gd name="T12" fmla="*/ 0 w 484"/>
              <a:gd name="T13" fmla="*/ 457 h 722"/>
              <a:gd name="T14" fmla="*/ 355 w 484"/>
              <a:gd name="T15" fmla="*/ 0 h 722"/>
              <a:gd name="T16" fmla="*/ 484 w 484"/>
              <a:gd name="T17" fmla="*/ 126 h 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4" h="722">
                <a:moveTo>
                  <a:pt x="484" y="126"/>
                </a:moveTo>
                <a:cubicBezTo>
                  <a:pt x="379" y="233"/>
                  <a:pt x="379" y="233"/>
                  <a:pt x="379" y="233"/>
                </a:cubicBezTo>
                <a:cubicBezTo>
                  <a:pt x="291" y="269"/>
                  <a:pt x="230" y="356"/>
                  <a:pt x="230" y="457"/>
                </a:cubicBezTo>
                <a:cubicBezTo>
                  <a:pt x="230" y="487"/>
                  <a:pt x="235" y="516"/>
                  <a:pt x="245" y="543"/>
                </a:cubicBezTo>
                <a:cubicBezTo>
                  <a:pt x="74" y="550"/>
                  <a:pt x="74" y="550"/>
                  <a:pt x="74" y="550"/>
                </a:cubicBezTo>
                <a:cubicBezTo>
                  <a:pt x="82" y="722"/>
                  <a:pt x="82" y="722"/>
                  <a:pt x="82" y="722"/>
                </a:cubicBezTo>
                <a:cubicBezTo>
                  <a:pt x="30" y="646"/>
                  <a:pt x="0" y="555"/>
                  <a:pt x="0" y="457"/>
                </a:cubicBezTo>
                <a:cubicBezTo>
                  <a:pt x="0" y="237"/>
                  <a:pt x="151" y="52"/>
                  <a:pt x="355" y="0"/>
                </a:cubicBezTo>
                <a:lnTo>
                  <a:pt x="484" y="1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cxnSp>
        <p:nvCxnSpPr>
          <p:cNvPr id="31" name="Straight Connector 26"/>
          <p:cNvCxnSpPr/>
          <p:nvPr/>
        </p:nvCxnSpPr>
        <p:spPr>
          <a:xfrm>
            <a:off x="4967980" y="2454559"/>
            <a:ext cx="0" cy="3822946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AutoShape 87"/>
          <p:cNvSpPr>
            <a:spLocks noChangeAspect="1"/>
          </p:cNvSpPr>
          <p:nvPr/>
        </p:nvSpPr>
        <p:spPr bwMode="auto">
          <a:xfrm>
            <a:off x="2003021" y="3659654"/>
            <a:ext cx="868311" cy="1254371"/>
          </a:xfrm>
          <a:custGeom>
            <a:avLst/>
            <a:gdLst>
              <a:gd name="connsiteX0" fmla="*/ 68282 w 420987"/>
              <a:gd name="connsiteY0" fmla="*/ 122566 h 608162"/>
              <a:gd name="connsiteX1" fmla="*/ 120120 w 420987"/>
              <a:gd name="connsiteY1" fmla="*/ 151677 h 608162"/>
              <a:gd name="connsiteX2" fmla="*/ 123158 w 420987"/>
              <a:gd name="connsiteY2" fmla="*/ 156229 h 608162"/>
              <a:gd name="connsiteX3" fmla="*/ 210503 w 420987"/>
              <a:gd name="connsiteY3" fmla="*/ 265467 h 608162"/>
              <a:gd name="connsiteX4" fmla="*/ 297848 w 420987"/>
              <a:gd name="connsiteY4" fmla="*/ 156229 h 608162"/>
              <a:gd name="connsiteX5" fmla="*/ 300886 w 420987"/>
              <a:gd name="connsiteY5" fmla="*/ 152436 h 608162"/>
              <a:gd name="connsiteX6" fmla="*/ 396587 w 420987"/>
              <a:gd name="connsiteY6" fmla="*/ 160780 h 608162"/>
              <a:gd name="connsiteX7" fmla="*/ 420891 w 420987"/>
              <a:gd name="connsiteY7" fmla="*/ 362567 h 608162"/>
              <a:gd name="connsiteX8" fmla="*/ 412537 w 420987"/>
              <a:gd name="connsiteY8" fmla="*/ 392152 h 608162"/>
              <a:gd name="connsiteX9" fmla="*/ 413296 w 420987"/>
              <a:gd name="connsiteY9" fmla="*/ 398980 h 608162"/>
              <a:gd name="connsiteX10" fmla="*/ 413296 w 420987"/>
              <a:gd name="connsiteY10" fmla="*/ 578008 h 608162"/>
              <a:gd name="connsiteX11" fmla="*/ 351775 w 420987"/>
              <a:gd name="connsiteY11" fmla="*/ 578008 h 608162"/>
              <a:gd name="connsiteX12" fmla="*/ 351775 w 420987"/>
              <a:gd name="connsiteY12" fmla="*/ 408841 h 608162"/>
              <a:gd name="connsiteX13" fmla="*/ 316837 w 420987"/>
              <a:gd name="connsiteY13" fmla="*/ 361808 h 608162"/>
              <a:gd name="connsiteX14" fmla="*/ 306963 w 420987"/>
              <a:gd name="connsiteY14" fmla="*/ 252570 h 608162"/>
              <a:gd name="connsiteX15" fmla="*/ 239365 w 420987"/>
              <a:gd name="connsiteY15" fmla="*/ 320844 h 608162"/>
              <a:gd name="connsiteX16" fmla="*/ 210503 w 420987"/>
              <a:gd name="connsiteY16" fmla="*/ 339809 h 608162"/>
              <a:gd name="connsiteX17" fmla="*/ 181641 w 420987"/>
              <a:gd name="connsiteY17" fmla="*/ 320844 h 608162"/>
              <a:gd name="connsiteX18" fmla="*/ 114043 w 420987"/>
              <a:gd name="connsiteY18" fmla="*/ 252570 h 608162"/>
              <a:gd name="connsiteX19" fmla="*/ 104169 w 420987"/>
              <a:gd name="connsiteY19" fmla="*/ 362567 h 608162"/>
              <a:gd name="connsiteX20" fmla="*/ 68472 w 420987"/>
              <a:gd name="connsiteY20" fmla="*/ 409600 h 608162"/>
              <a:gd name="connsiteX21" fmla="*/ 68472 w 420987"/>
              <a:gd name="connsiteY21" fmla="*/ 578008 h 608162"/>
              <a:gd name="connsiteX22" fmla="*/ 6950 w 420987"/>
              <a:gd name="connsiteY22" fmla="*/ 578008 h 608162"/>
              <a:gd name="connsiteX23" fmla="*/ 6950 w 420987"/>
              <a:gd name="connsiteY23" fmla="*/ 398980 h 608162"/>
              <a:gd name="connsiteX24" fmla="*/ 7710 w 420987"/>
              <a:gd name="connsiteY24" fmla="*/ 391394 h 608162"/>
              <a:gd name="connsiteX25" fmla="*/ 115 w 420987"/>
              <a:gd name="connsiteY25" fmla="*/ 361808 h 608162"/>
              <a:gd name="connsiteX26" fmla="*/ 24419 w 420987"/>
              <a:gd name="connsiteY26" fmla="*/ 160022 h 608162"/>
              <a:gd name="connsiteX27" fmla="*/ 68282 w 420987"/>
              <a:gd name="connsiteY27" fmla="*/ 122566 h 608162"/>
              <a:gd name="connsiteX28" fmla="*/ 325520 w 420987"/>
              <a:gd name="connsiteY28" fmla="*/ 0 h 608162"/>
              <a:gd name="connsiteX29" fmla="*/ 384369 w 420987"/>
              <a:gd name="connsiteY29" fmla="*/ 58788 h 608162"/>
              <a:gd name="connsiteX30" fmla="*/ 325520 w 420987"/>
              <a:gd name="connsiteY30" fmla="*/ 117576 h 608162"/>
              <a:gd name="connsiteX31" fmla="*/ 266671 w 420987"/>
              <a:gd name="connsiteY31" fmla="*/ 58788 h 608162"/>
              <a:gd name="connsiteX32" fmla="*/ 325520 w 420987"/>
              <a:gd name="connsiteY32" fmla="*/ 0 h 608162"/>
              <a:gd name="connsiteX33" fmla="*/ 94999 w 420987"/>
              <a:gd name="connsiteY33" fmla="*/ 0 h 608162"/>
              <a:gd name="connsiteX34" fmla="*/ 153482 w 420987"/>
              <a:gd name="connsiteY34" fmla="*/ 58788 h 608162"/>
              <a:gd name="connsiteX35" fmla="*/ 94999 w 420987"/>
              <a:gd name="connsiteY35" fmla="*/ 117576 h 608162"/>
              <a:gd name="connsiteX36" fmla="*/ 36516 w 420987"/>
              <a:gd name="connsiteY36" fmla="*/ 58788 h 608162"/>
              <a:gd name="connsiteX37" fmla="*/ 94999 w 420987"/>
              <a:gd name="connsiteY37" fmla="*/ 0 h 608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20987" h="608162">
                <a:moveTo>
                  <a:pt x="68282" y="122566"/>
                </a:moveTo>
                <a:cubicBezTo>
                  <a:pt x="88409" y="122282"/>
                  <a:pt x="109866" y="133092"/>
                  <a:pt x="120120" y="151677"/>
                </a:cubicBezTo>
                <a:cubicBezTo>
                  <a:pt x="120879" y="153194"/>
                  <a:pt x="121639" y="154711"/>
                  <a:pt x="123158" y="156229"/>
                </a:cubicBezTo>
                <a:cubicBezTo>
                  <a:pt x="145943" y="197951"/>
                  <a:pt x="174805" y="234364"/>
                  <a:pt x="210503" y="265467"/>
                </a:cubicBezTo>
                <a:cubicBezTo>
                  <a:pt x="245441" y="234364"/>
                  <a:pt x="274303" y="197951"/>
                  <a:pt x="297848" y="156229"/>
                </a:cubicBezTo>
                <a:cubicBezTo>
                  <a:pt x="298608" y="154711"/>
                  <a:pt x="299367" y="153953"/>
                  <a:pt x="300886" y="152436"/>
                </a:cubicBezTo>
                <a:cubicBezTo>
                  <a:pt x="320634" y="114506"/>
                  <a:pt x="385953" y="108437"/>
                  <a:pt x="396587" y="160780"/>
                </a:cubicBezTo>
                <a:cubicBezTo>
                  <a:pt x="409499" y="226778"/>
                  <a:pt x="418613" y="294293"/>
                  <a:pt x="420891" y="362567"/>
                </a:cubicBezTo>
                <a:cubicBezTo>
                  <a:pt x="421651" y="374704"/>
                  <a:pt x="417853" y="384566"/>
                  <a:pt x="412537" y="392152"/>
                </a:cubicBezTo>
                <a:cubicBezTo>
                  <a:pt x="413296" y="394428"/>
                  <a:pt x="413296" y="396704"/>
                  <a:pt x="413296" y="398980"/>
                </a:cubicBezTo>
                <a:lnTo>
                  <a:pt x="413296" y="578008"/>
                </a:lnTo>
                <a:cubicBezTo>
                  <a:pt x="413296" y="618214"/>
                  <a:pt x="351775" y="618214"/>
                  <a:pt x="351775" y="578008"/>
                </a:cubicBezTo>
                <a:lnTo>
                  <a:pt x="351775" y="408841"/>
                </a:lnTo>
                <a:cubicBezTo>
                  <a:pt x="332787" y="402773"/>
                  <a:pt x="317596" y="386842"/>
                  <a:pt x="316837" y="361808"/>
                </a:cubicBezTo>
                <a:cubicBezTo>
                  <a:pt x="315317" y="324637"/>
                  <a:pt x="311520" y="288983"/>
                  <a:pt x="306963" y="252570"/>
                </a:cubicBezTo>
                <a:cubicBezTo>
                  <a:pt x="286456" y="277604"/>
                  <a:pt x="264429" y="300362"/>
                  <a:pt x="239365" y="320844"/>
                </a:cubicBezTo>
                <a:cubicBezTo>
                  <a:pt x="234808" y="333740"/>
                  <a:pt x="223415" y="342085"/>
                  <a:pt x="210503" y="339809"/>
                </a:cubicBezTo>
                <a:cubicBezTo>
                  <a:pt x="197591" y="342085"/>
                  <a:pt x="186198" y="333740"/>
                  <a:pt x="181641" y="320844"/>
                </a:cubicBezTo>
                <a:cubicBezTo>
                  <a:pt x="156577" y="300362"/>
                  <a:pt x="133791" y="277604"/>
                  <a:pt x="114043" y="252570"/>
                </a:cubicBezTo>
                <a:cubicBezTo>
                  <a:pt x="108727" y="288983"/>
                  <a:pt x="105689" y="325396"/>
                  <a:pt x="104169" y="362567"/>
                </a:cubicBezTo>
                <a:cubicBezTo>
                  <a:pt x="103410" y="387601"/>
                  <a:pt x="87460" y="403531"/>
                  <a:pt x="68472" y="409600"/>
                </a:cubicBezTo>
                <a:lnTo>
                  <a:pt x="68472" y="578008"/>
                </a:lnTo>
                <a:cubicBezTo>
                  <a:pt x="68472" y="618214"/>
                  <a:pt x="6950" y="618214"/>
                  <a:pt x="6950" y="578008"/>
                </a:cubicBezTo>
                <a:lnTo>
                  <a:pt x="6950" y="398980"/>
                </a:lnTo>
                <a:cubicBezTo>
                  <a:pt x="6950" y="396704"/>
                  <a:pt x="7710" y="394428"/>
                  <a:pt x="7710" y="391394"/>
                </a:cubicBezTo>
                <a:cubicBezTo>
                  <a:pt x="2393" y="383808"/>
                  <a:pt x="-645" y="373946"/>
                  <a:pt x="115" y="361808"/>
                </a:cubicBezTo>
                <a:cubicBezTo>
                  <a:pt x="2393" y="293535"/>
                  <a:pt x="11507" y="226778"/>
                  <a:pt x="24419" y="160022"/>
                </a:cubicBezTo>
                <a:cubicBezTo>
                  <a:pt x="29356" y="134230"/>
                  <a:pt x="48154" y="122851"/>
                  <a:pt x="68282" y="122566"/>
                </a:cubicBezTo>
                <a:close/>
                <a:moveTo>
                  <a:pt x="325520" y="0"/>
                </a:moveTo>
                <a:cubicBezTo>
                  <a:pt x="358021" y="0"/>
                  <a:pt x="384369" y="26320"/>
                  <a:pt x="384369" y="58788"/>
                </a:cubicBezTo>
                <a:cubicBezTo>
                  <a:pt x="384369" y="91256"/>
                  <a:pt x="358021" y="117576"/>
                  <a:pt x="325520" y="117576"/>
                </a:cubicBezTo>
                <a:cubicBezTo>
                  <a:pt x="293019" y="117576"/>
                  <a:pt x="266671" y="91256"/>
                  <a:pt x="266671" y="58788"/>
                </a:cubicBezTo>
                <a:cubicBezTo>
                  <a:pt x="266671" y="26320"/>
                  <a:pt x="293019" y="0"/>
                  <a:pt x="325520" y="0"/>
                </a:cubicBezTo>
                <a:close/>
                <a:moveTo>
                  <a:pt x="94999" y="0"/>
                </a:moveTo>
                <a:cubicBezTo>
                  <a:pt x="127298" y="0"/>
                  <a:pt x="153482" y="26320"/>
                  <a:pt x="153482" y="58788"/>
                </a:cubicBezTo>
                <a:cubicBezTo>
                  <a:pt x="153482" y="91256"/>
                  <a:pt x="127298" y="117576"/>
                  <a:pt x="94999" y="117576"/>
                </a:cubicBezTo>
                <a:cubicBezTo>
                  <a:pt x="62700" y="117576"/>
                  <a:pt x="36516" y="91256"/>
                  <a:pt x="36516" y="58788"/>
                </a:cubicBezTo>
                <a:cubicBezTo>
                  <a:pt x="36516" y="26320"/>
                  <a:pt x="62700" y="0"/>
                  <a:pt x="94999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lIns="101578" tIns="101578" rIns="101578" bIns="101578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defRPr/>
            </a:pPr>
            <a:endParaRPr lang="es-ES" sz="6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580866" y="2739849"/>
            <a:ext cx="777109" cy="777109"/>
            <a:chOff x="5580866" y="2739849"/>
            <a:chExt cx="777109" cy="777109"/>
          </a:xfrm>
        </p:grpSpPr>
        <p:grpSp>
          <p:nvGrpSpPr>
            <p:cNvPr id="22" name="Group 31"/>
            <p:cNvGrpSpPr/>
            <p:nvPr/>
          </p:nvGrpSpPr>
          <p:grpSpPr>
            <a:xfrm>
              <a:off x="5580866" y="2739849"/>
              <a:ext cx="777109" cy="777109"/>
              <a:chOff x="6507249" y="2208286"/>
              <a:chExt cx="777109" cy="777109"/>
            </a:xfrm>
          </p:grpSpPr>
          <p:sp>
            <p:nvSpPr>
              <p:cNvPr id="23" name="Oval 10"/>
              <p:cNvSpPr/>
              <p:nvPr/>
            </p:nvSpPr>
            <p:spPr>
              <a:xfrm>
                <a:off x="6553498" y="2252818"/>
                <a:ext cx="693715" cy="693714"/>
              </a:xfrm>
              <a:prstGeom prst="ellipse">
                <a:avLst/>
              </a:pr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Block Arc 12"/>
              <p:cNvSpPr/>
              <p:nvPr/>
            </p:nvSpPr>
            <p:spPr>
              <a:xfrm rot="16200000">
                <a:off x="6507249" y="2208286"/>
                <a:ext cx="777109" cy="777109"/>
              </a:xfrm>
              <a:prstGeom prst="blockArc">
                <a:avLst>
                  <a:gd name="adj1" fmla="val 8351697"/>
                  <a:gd name="adj2" fmla="val 17946"/>
                  <a:gd name="adj3" fmla="val 1114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5742560" y="2922754"/>
              <a:ext cx="55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580866" y="3997436"/>
            <a:ext cx="777109" cy="777109"/>
            <a:chOff x="5580866" y="3997436"/>
            <a:chExt cx="777109" cy="777109"/>
          </a:xfrm>
        </p:grpSpPr>
        <p:grpSp>
          <p:nvGrpSpPr>
            <p:cNvPr id="28" name="Group 32"/>
            <p:cNvGrpSpPr/>
            <p:nvPr/>
          </p:nvGrpSpPr>
          <p:grpSpPr>
            <a:xfrm>
              <a:off x="5580866" y="3997436"/>
              <a:ext cx="777109" cy="777109"/>
              <a:chOff x="6507249" y="3465873"/>
              <a:chExt cx="777109" cy="777109"/>
            </a:xfrm>
          </p:grpSpPr>
          <p:sp>
            <p:nvSpPr>
              <p:cNvPr id="29" name="Oval 13"/>
              <p:cNvSpPr/>
              <p:nvPr/>
            </p:nvSpPr>
            <p:spPr>
              <a:xfrm>
                <a:off x="6553498" y="3510405"/>
                <a:ext cx="693715" cy="693714"/>
              </a:xfrm>
              <a:prstGeom prst="ellipse">
                <a:avLst/>
              </a:prstGeom>
              <a:noFill/>
              <a:ln w="285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Block Arc 14"/>
              <p:cNvSpPr/>
              <p:nvPr/>
            </p:nvSpPr>
            <p:spPr>
              <a:xfrm rot="16200000">
                <a:off x="6507249" y="3465873"/>
                <a:ext cx="777109" cy="777109"/>
              </a:xfrm>
              <a:prstGeom prst="blockArc">
                <a:avLst>
                  <a:gd name="adj1" fmla="val 8351697"/>
                  <a:gd name="adj2" fmla="val 17946"/>
                  <a:gd name="adj3" fmla="val 1114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3" name="文本框 32"/>
            <p:cNvSpPr txBox="1"/>
            <p:nvPr/>
          </p:nvSpPr>
          <p:spPr>
            <a:xfrm>
              <a:off x="5719604" y="4155157"/>
              <a:ext cx="55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580866" y="5224703"/>
            <a:ext cx="777109" cy="777109"/>
            <a:chOff x="5580866" y="5224703"/>
            <a:chExt cx="777109" cy="777109"/>
          </a:xfrm>
        </p:grpSpPr>
        <p:grpSp>
          <p:nvGrpSpPr>
            <p:cNvPr id="25" name="Group 33"/>
            <p:cNvGrpSpPr/>
            <p:nvPr/>
          </p:nvGrpSpPr>
          <p:grpSpPr>
            <a:xfrm>
              <a:off x="5580866" y="5224703"/>
              <a:ext cx="777109" cy="777109"/>
              <a:chOff x="6507249" y="4693140"/>
              <a:chExt cx="777109" cy="777109"/>
            </a:xfrm>
          </p:grpSpPr>
          <p:sp>
            <p:nvSpPr>
              <p:cNvPr id="26" name="Oval 15"/>
              <p:cNvSpPr/>
              <p:nvPr/>
            </p:nvSpPr>
            <p:spPr>
              <a:xfrm>
                <a:off x="6553498" y="4737672"/>
                <a:ext cx="693715" cy="693714"/>
              </a:xfrm>
              <a:prstGeom prst="ellipse">
                <a:avLst/>
              </a:prstGeom>
              <a:noFill/>
              <a:ln w="28575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Block Arc 16"/>
              <p:cNvSpPr/>
              <p:nvPr/>
            </p:nvSpPr>
            <p:spPr>
              <a:xfrm rot="16200000">
                <a:off x="6507249" y="4693140"/>
                <a:ext cx="777109" cy="777109"/>
              </a:xfrm>
              <a:prstGeom prst="blockArc">
                <a:avLst>
                  <a:gd name="adj1" fmla="val 8351697"/>
                  <a:gd name="adj2" fmla="val 17946"/>
                  <a:gd name="adj3" fmla="val 1114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5692416" y="5374657"/>
              <a:ext cx="55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6307198" y="2728141"/>
            <a:ext cx="1160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299D9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 尊重为本</a:t>
            </a:r>
            <a:endParaRPr lang="zh-CN" altLang="en-US" dirty="0">
              <a:solidFill>
                <a:srgbClr val="299D9B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360097" y="399670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299D9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善于表达</a:t>
            </a:r>
            <a:endParaRPr lang="zh-CN" altLang="en-US" dirty="0">
              <a:solidFill>
                <a:srgbClr val="299D9B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307198" y="5189991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299D9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形式规范</a:t>
            </a:r>
            <a:endParaRPr lang="zh-CN" altLang="en-US" dirty="0">
              <a:solidFill>
                <a:srgbClr val="299D9B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9500">
        <p:random/>
      </p:transition>
    </mc:Choice>
    <mc:Fallback>
      <p:transition spd="slow" advTm="9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867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09"/>
                            </p:stCondLst>
                            <p:childTnLst>
                              <p:par>
                                <p:cTn id="2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09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09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09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09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09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09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209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709"/>
                            </p:stCondLst>
                            <p:childTnLst>
                              <p:par>
                                <p:cTn id="6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209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709"/>
                            </p:stCondLst>
                            <p:childTnLst>
                              <p:par>
                                <p:cTn id="7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209"/>
                            </p:stCondLst>
                            <p:childTnLst>
                              <p:par>
                                <p:cTn id="7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709"/>
                            </p:stCondLst>
                            <p:childTnLst>
                              <p:par>
                                <p:cTn id="8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209"/>
                            </p:stCondLst>
                            <p:childTnLst>
                              <p:par>
                                <p:cTn id="9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5" grpId="0" animBg="1"/>
      <p:bldP spid="3" grpId="0"/>
      <p:bldP spid="7" grpId="0"/>
      <p:bldP spid="11" grpId="0"/>
      <p:bldP spid="13" grpId="0"/>
      <p:bldP spid="19" grpId="0" animBg="1"/>
      <p:bldP spid="20" grpId="0" animBg="1"/>
      <p:bldP spid="21" grpId="0" animBg="1"/>
      <p:bldP spid="32" grpId="0" animBg="1"/>
      <p:bldP spid="38" grpId="0"/>
      <p:bldP spid="40" grpId="0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158688" y="203983"/>
            <a:ext cx="23391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求职礼仪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3090" y="0"/>
            <a:ext cx="770061" cy="1146631"/>
            <a:chOff x="273090" y="0"/>
            <a:chExt cx="770061" cy="1146631"/>
          </a:xfrm>
        </p:grpSpPr>
        <p:sp>
          <p:nvSpPr>
            <p:cNvPr id="4" name="箭头: 五边形 3"/>
            <p:cNvSpPr/>
            <p:nvPr/>
          </p:nvSpPr>
          <p:spPr>
            <a:xfrm rot="5400000">
              <a:off x="84805" y="188285"/>
              <a:ext cx="1146631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80091" y="203982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" name="箭头: 五边形 4"/>
          <p:cNvSpPr/>
          <p:nvPr/>
        </p:nvSpPr>
        <p:spPr>
          <a:xfrm flipH="1">
            <a:off x="9848850" y="6545539"/>
            <a:ext cx="2343150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cxnSp>
        <p:nvCxnSpPr>
          <p:cNvPr id="37" name="직선 연결선 119"/>
          <p:cNvCxnSpPr/>
          <p:nvPr/>
        </p:nvCxnSpPr>
        <p:spPr>
          <a:xfrm>
            <a:off x="3978061" y="5374090"/>
            <a:ext cx="3552221" cy="0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타원 59"/>
          <p:cNvSpPr/>
          <p:nvPr/>
        </p:nvSpPr>
        <p:spPr>
          <a:xfrm>
            <a:off x="4172661" y="3917010"/>
            <a:ext cx="839662" cy="260943"/>
          </a:xfrm>
          <a:custGeom>
            <a:avLst/>
            <a:gdLst/>
            <a:ahLst/>
            <a:cxnLst/>
            <a:rect l="l" t="t" r="r" b="b"/>
            <a:pathLst>
              <a:path w="1299100" h="403722">
                <a:moveTo>
                  <a:pt x="649549" y="16875"/>
                </a:moveTo>
                <a:cubicBezTo>
                  <a:pt x="359807" y="16875"/>
                  <a:pt x="124924" y="84420"/>
                  <a:pt x="124924" y="167742"/>
                </a:cubicBezTo>
                <a:cubicBezTo>
                  <a:pt x="124924" y="251064"/>
                  <a:pt x="359807" y="318609"/>
                  <a:pt x="649549" y="318609"/>
                </a:cubicBezTo>
                <a:cubicBezTo>
                  <a:pt x="939291" y="318609"/>
                  <a:pt x="1174174" y="251064"/>
                  <a:pt x="1174174" y="167742"/>
                </a:cubicBezTo>
                <a:cubicBezTo>
                  <a:pt x="1174174" y="84420"/>
                  <a:pt x="939291" y="16875"/>
                  <a:pt x="649549" y="16875"/>
                </a:cubicBezTo>
                <a:close/>
                <a:moveTo>
                  <a:pt x="649550" y="0"/>
                </a:moveTo>
                <a:cubicBezTo>
                  <a:pt x="1008287" y="0"/>
                  <a:pt x="1299100" y="90376"/>
                  <a:pt x="1299100" y="201861"/>
                </a:cubicBezTo>
                <a:cubicBezTo>
                  <a:pt x="1299100" y="313346"/>
                  <a:pt x="1008287" y="403722"/>
                  <a:pt x="649550" y="403722"/>
                </a:cubicBezTo>
                <a:cubicBezTo>
                  <a:pt x="290813" y="403722"/>
                  <a:pt x="0" y="313346"/>
                  <a:pt x="0" y="201861"/>
                </a:cubicBezTo>
                <a:cubicBezTo>
                  <a:pt x="0" y="90376"/>
                  <a:pt x="290813" y="0"/>
                  <a:pt x="64955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9" name="타원 59"/>
          <p:cNvSpPr/>
          <p:nvPr/>
        </p:nvSpPr>
        <p:spPr>
          <a:xfrm>
            <a:off x="4925045" y="4695122"/>
            <a:ext cx="1339930" cy="416411"/>
          </a:xfrm>
          <a:custGeom>
            <a:avLst/>
            <a:gdLst/>
            <a:ahLst/>
            <a:cxnLst/>
            <a:rect l="l" t="t" r="r" b="b"/>
            <a:pathLst>
              <a:path w="1299100" h="403722">
                <a:moveTo>
                  <a:pt x="649549" y="16875"/>
                </a:moveTo>
                <a:cubicBezTo>
                  <a:pt x="359807" y="16875"/>
                  <a:pt x="124924" y="84420"/>
                  <a:pt x="124924" y="167742"/>
                </a:cubicBezTo>
                <a:cubicBezTo>
                  <a:pt x="124924" y="251064"/>
                  <a:pt x="359807" y="318609"/>
                  <a:pt x="649549" y="318609"/>
                </a:cubicBezTo>
                <a:cubicBezTo>
                  <a:pt x="939291" y="318609"/>
                  <a:pt x="1174174" y="251064"/>
                  <a:pt x="1174174" y="167742"/>
                </a:cubicBezTo>
                <a:cubicBezTo>
                  <a:pt x="1174174" y="84420"/>
                  <a:pt x="939291" y="16875"/>
                  <a:pt x="649549" y="16875"/>
                </a:cubicBezTo>
                <a:close/>
                <a:moveTo>
                  <a:pt x="649550" y="0"/>
                </a:moveTo>
                <a:cubicBezTo>
                  <a:pt x="1008287" y="0"/>
                  <a:pt x="1299100" y="90376"/>
                  <a:pt x="1299100" y="201861"/>
                </a:cubicBezTo>
                <a:cubicBezTo>
                  <a:pt x="1299100" y="313346"/>
                  <a:pt x="1008287" y="403722"/>
                  <a:pt x="649550" y="403722"/>
                </a:cubicBezTo>
                <a:cubicBezTo>
                  <a:pt x="290813" y="403722"/>
                  <a:pt x="0" y="313346"/>
                  <a:pt x="0" y="201861"/>
                </a:cubicBezTo>
                <a:cubicBezTo>
                  <a:pt x="0" y="90376"/>
                  <a:pt x="290813" y="0"/>
                  <a:pt x="649550" y="0"/>
                </a:cubicBezTo>
                <a:close/>
              </a:path>
            </a:pathLst>
          </a:custGeom>
          <a:solidFill>
            <a:srgbClr val="2F2C29"/>
          </a:solidFill>
          <a:ln w="31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0" name="타원 59"/>
          <p:cNvSpPr/>
          <p:nvPr/>
        </p:nvSpPr>
        <p:spPr>
          <a:xfrm>
            <a:off x="7458733" y="5741884"/>
            <a:ext cx="1601988" cy="497851"/>
          </a:xfrm>
          <a:custGeom>
            <a:avLst/>
            <a:gdLst/>
            <a:ahLst/>
            <a:cxnLst/>
            <a:rect l="l" t="t" r="r" b="b"/>
            <a:pathLst>
              <a:path w="1299100" h="403722">
                <a:moveTo>
                  <a:pt x="649549" y="16875"/>
                </a:moveTo>
                <a:cubicBezTo>
                  <a:pt x="359807" y="16875"/>
                  <a:pt x="124924" y="84420"/>
                  <a:pt x="124924" y="167742"/>
                </a:cubicBezTo>
                <a:cubicBezTo>
                  <a:pt x="124924" y="251064"/>
                  <a:pt x="359807" y="318609"/>
                  <a:pt x="649549" y="318609"/>
                </a:cubicBezTo>
                <a:cubicBezTo>
                  <a:pt x="939291" y="318609"/>
                  <a:pt x="1174174" y="251064"/>
                  <a:pt x="1174174" y="167742"/>
                </a:cubicBezTo>
                <a:cubicBezTo>
                  <a:pt x="1174174" y="84420"/>
                  <a:pt x="939291" y="16875"/>
                  <a:pt x="649549" y="16875"/>
                </a:cubicBezTo>
                <a:close/>
                <a:moveTo>
                  <a:pt x="649550" y="0"/>
                </a:moveTo>
                <a:cubicBezTo>
                  <a:pt x="1008287" y="0"/>
                  <a:pt x="1299100" y="90376"/>
                  <a:pt x="1299100" y="201861"/>
                </a:cubicBezTo>
                <a:cubicBezTo>
                  <a:pt x="1299100" y="313346"/>
                  <a:pt x="1008287" y="403722"/>
                  <a:pt x="649550" y="403722"/>
                </a:cubicBezTo>
                <a:cubicBezTo>
                  <a:pt x="290813" y="403722"/>
                  <a:pt x="0" y="313346"/>
                  <a:pt x="0" y="201861"/>
                </a:cubicBezTo>
                <a:cubicBezTo>
                  <a:pt x="0" y="90376"/>
                  <a:pt x="290813" y="0"/>
                  <a:pt x="649550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4778532" y="1859733"/>
            <a:ext cx="1135805" cy="3090307"/>
            <a:chOff x="4778532" y="1859733"/>
            <a:chExt cx="1135805" cy="3090307"/>
          </a:xfrm>
        </p:grpSpPr>
        <p:grpSp>
          <p:nvGrpSpPr>
            <p:cNvPr id="2" name="组合 1"/>
            <p:cNvGrpSpPr/>
            <p:nvPr/>
          </p:nvGrpSpPr>
          <p:grpSpPr>
            <a:xfrm>
              <a:off x="5023568" y="1859733"/>
              <a:ext cx="890769" cy="3090307"/>
              <a:chOff x="5023568" y="1859733"/>
              <a:chExt cx="890769" cy="3090307"/>
            </a:xfrm>
          </p:grpSpPr>
          <p:sp>
            <p:nvSpPr>
              <p:cNvPr id="41" name="Freeform 8"/>
              <p:cNvSpPr/>
              <p:nvPr/>
            </p:nvSpPr>
            <p:spPr bwMode="auto">
              <a:xfrm>
                <a:off x="5023568" y="2266200"/>
                <a:ext cx="890769" cy="2683840"/>
              </a:xfrm>
              <a:custGeom>
                <a:avLst/>
                <a:gdLst>
                  <a:gd name="T0" fmla="*/ 246 w 309"/>
                  <a:gd name="T1" fmla="*/ 626 h 931"/>
                  <a:gd name="T2" fmla="*/ 263 w 309"/>
                  <a:gd name="T3" fmla="*/ 641 h 931"/>
                  <a:gd name="T4" fmla="*/ 256 w 309"/>
                  <a:gd name="T5" fmla="*/ 741 h 931"/>
                  <a:gd name="T6" fmla="*/ 244 w 309"/>
                  <a:gd name="T7" fmla="*/ 825 h 931"/>
                  <a:gd name="T8" fmla="*/ 242 w 309"/>
                  <a:gd name="T9" fmla="*/ 897 h 931"/>
                  <a:gd name="T10" fmla="*/ 234 w 309"/>
                  <a:gd name="T11" fmla="*/ 930 h 931"/>
                  <a:gd name="T12" fmla="*/ 207 w 309"/>
                  <a:gd name="T13" fmla="*/ 928 h 931"/>
                  <a:gd name="T14" fmla="*/ 187 w 309"/>
                  <a:gd name="T15" fmla="*/ 927 h 931"/>
                  <a:gd name="T16" fmla="*/ 183 w 309"/>
                  <a:gd name="T17" fmla="*/ 910 h 931"/>
                  <a:gd name="T18" fmla="*/ 197 w 309"/>
                  <a:gd name="T19" fmla="*/ 850 h 931"/>
                  <a:gd name="T20" fmla="*/ 205 w 309"/>
                  <a:gd name="T21" fmla="*/ 784 h 931"/>
                  <a:gd name="T22" fmla="*/ 181 w 309"/>
                  <a:gd name="T23" fmla="*/ 648 h 931"/>
                  <a:gd name="T24" fmla="*/ 178 w 309"/>
                  <a:gd name="T25" fmla="*/ 601 h 931"/>
                  <a:gd name="T26" fmla="*/ 175 w 309"/>
                  <a:gd name="T27" fmla="*/ 508 h 931"/>
                  <a:gd name="T28" fmla="*/ 166 w 309"/>
                  <a:gd name="T29" fmla="*/ 454 h 931"/>
                  <a:gd name="T30" fmla="*/ 145 w 309"/>
                  <a:gd name="T31" fmla="*/ 606 h 931"/>
                  <a:gd name="T32" fmla="*/ 146 w 309"/>
                  <a:gd name="T33" fmla="*/ 644 h 931"/>
                  <a:gd name="T34" fmla="*/ 145 w 309"/>
                  <a:gd name="T35" fmla="*/ 699 h 931"/>
                  <a:gd name="T36" fmla="*/ 142 w 309"/>
                  <a:gd name="T37" fmla="*/ 786 h 931"/>
                  <a:gd name="T38" fmla="*/ 138 w 309"/>
                  <a:gd name="T39" fmla="*/ 800 h 931"/>
                  <a:gd name="T40" fmla="*/ 138 w 309"/>
                  <a:gd name="T41" fmla="*/ 818 h 931"/>
                  <a:gd name="T42" fmla="*/ 142 w 309"/>
                  <a:gd name="T43" fmla="*/ 830 h 931"/>
                  <a:gd name="T44" fmla="*/ 145 w 309"/>
                  <a:gd name="T45" fmla="*/ 841 h 931"/>
                  <a:gd name="T46" fmla="*/ 140 w 309"/>
                  <a:gd name="T47" fmla="*/ 883 h 931"/>
                  <a:gd name="T48" fmla="*/ 140 w 309"/>
                  <a:gd name="T49" fmla="*/ 897 h 931"/>
                  <a:gd name="T50" fmla="*/ 107 w 309"/>
                  <a:gd name="T51" fmla="*/ 897 h 931"/>
                  <a:gd name="T52" fmla="*/ 94 w 309"/>
                  <a:gd name="T53" fmla="*/ 897 h 931"/>
                  <a:gd name="T54" fmla="*/ 84 w 309"/>
                  <a:gd name="T55" fmla="*/ 887 h 931"/>
                  <a:gd name="T56" fmla="*/ 100 w 309"/>
                  <a:gd name="T57" fmla="*/ 850 h 931"/>
                  <a:gd name="T58" fmla="*/ 100 w 309"/>
                  <a:gd name="T59" fmla="*/ 804 h 931"/>
                  <a:gd name="T60" fmla="*/ 77 w 309"/>
                  <a:gd name="T61" fmla="*/ 668 h 931"/>
                  <a:gd name="T62" fmla="*/ 83 w 309"/>
                  <a:gd name="T63" fmla="*/ 641 h 931"/>
                  <a:gd name="T64" fmla="*/ 80 w 309"/>
                  <a:gd name="T65" fmla="*/ 538 h 931"/>
                  <a:gd name="T66" fmla="*/ 76 w 309"/>
                  <a:gd name="T67" fmla="*/ 444 h 931"/>
                  <a:gd name="T68" fmla="*/ 75 w 309"/>
                  <a:gd name="T69" fmla="*/ 377 h 931"/>
                  <a:gd name="T70" fmla="*/ 67 w 309"/>
                  <a:gd name="T71" fmla="*/ 213 h 931"/>
                  <a:gd name="T72" fmla="*/ 33 w 309"/>
                  <a:gd name="T73" fmla="*/ 261 h 931"/>
                  <a:gd name="T74" fmla="*/ 4 w 309"/>
                  <a:gd name="T75" fmla="*/ 226 h 931"/>
                  <a:gd name="T76" fmla="*/ 3 w 309"/>
                  <a:gd name="T77" fmla="*/ 185 h 931"/>
                  <a:gd name="T78" fmla="*/ 12 w 309"/>
                  <a:gd name="T79" fmla="*/ 149 h 931"/>
                  <a:gd name="T80" fmla="*/ 20 w 309"/>
                  <a:gd name="T81" fmla="*/ 99 h 931"/>
                  <a:gd name="T82" fmla="*/ 32 w 309"/>
                  <a:gd name="T83" fmla="*/ 58 h 931"/>
                  <a:gd name="T84" fmla="*/ 46 w 309"/>
                  <a:gd name="T85" fmla="*/ 31 h 931"/>
                  <a:gd name="T86" fmla="*/ 83 w 309"/>
                  <a:gd name="T87" fmla="*/ 15 h 931"/>
                  <a:gd name="T88" fmla="*/ 148 w 309"/>
                  <a:gd name="T89" fmla="*/ 0 h 931"/>
                  <a:gd name="T90" fmla="*/ 219 w 309"/>
                  <a:gd name="T91" fmla="*/ 13 h 931"/>
                  <a:gd name="T92" fmla="*/ 270 w 309"/>
                  <a:gd name="T93" fmla="*/ 47 h 931"/>
                  <a:gd name="T94" fmla="*/ 292 w 309"/>
                  <a:gd name="T95" fmla="*/ 99 h 931"/>
                  <a:gd name="T96" fmla="*/ 287 w 309"/>
                  <a:gd name="T97" fmla="*/ 126 h 931"/>
                  <a:gd name="T98" fmla="*/ 303 w 309"/>
                  <a:gd name="T99" fmla="*/ 177 h 931"/>
                  <a:gd name="T100" fmla="*/ 305 w 309"/>
                  <a:gd name="T101" fmla="*/ 240 h 931"/>
                  <a:gd name="T102" fmla="*/ 288 w 309"/>
                  <a:gd name="T103" fmla="*/ 254 h 931"/>
                  <a:gd name="T104" fmla="*/ 267 w 309"/>
                  <a:gd name="T105" fmla="*/ 262 h 931"/>
                  <a:gd name="T106" fmla="*/ 278 w 309"/>
                  <a:gd name="T107" fmla="*/ 325 h 931"/>
                  <a:gd name="T108" fmla="*/ 280 w 309"/>
                  <a:gd name="T109" fmla="*/ 394 h 931"/>
                  <a:gd name="T110" fmla="*/ 259 w 309"/>
                  <a:gd name="T111" fmla="*/ 514 h 931"/>
                  <a:gd name="T112" fmla="*/ 245 w 309"/>
                  <a:gd name="T113" fmla="*/ 588 h 9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9" h="931">
                    <a:moveTo>
                      <a:pt x="245" y="588"/>
                    </a:moveTo>
                    <a:lnTo>
                      <a:pt x="245" y="588"/>
                    </a:lnTo>
                    <a:lnTo>
                      <a:pt x="245" y="601"/>
                    </a:lnTo>
                    <a:lnTo>
                      <a:pt x="245" y="624"/>
                    </a:lnTo>
                    <a:lnTo>
                      <a:pt x="245" y="624"/>
                    </a:lnTo>
                    <a:lnTo>
                      <a:pt x="246" y="626"/>
                    </a:lnTo>
                    <a:lnTo>
                      <a:pt x="249" y="628"/>
                    </a:lnTo>
                    <a:lnTo>
                      <a:pt x="254" y="632"/>
                    </a:lnTo>
                    <a:lnTo>
                      <a:pt x="261" y="636"/>
                    </a:lnTo>
                    <a:lnTo>
                      <a:pt x="262" y="638"/>
                    </a:lnTo>
                    <a:lnTo>
                      <a:pt x="263" y="641"/>
                    </a:lnTo>
                    <a:lnTo>
                      <a:pt x="263" y="641"/>
                    </a:lnTo>
                    <a:lnTo>
                      <a:pt x="263" y="663"/>
                    </a:lnTo>
                    <a:lnTo>
                      <a:pt x="261" y="688"/>
                    </a:lnTo>
                    <a:lnTo>
                      <a:pt x="259" y="710"/>
                    </a:lnTo>
                    <a:lnTo>
                      <a:pt x="258" y="728"/>
                    </a:lnTo>
                    <a:lnTo>
                      <a:pt x="258" y="728"/>
                    </a:lnTo>
                    <a:lnTo>
                      <a:pt x="256" y="741"/>
                    </a:lnTo>
                    <a:lnTo>
                      <a:pt x="255" y="755"/>
                    </a:lnTo>
                    <a:lnTo>
                      <a:pt x="250" y="784"/>
                    </a:lnTo>
                    <a:lnTo>
                      <a:pt x="245" y="809"/>
                    </a:lnTo>
                    <a:lnTo>
                      <a:pt x="244" y="818"/>
                    </a:lnTo>
                    <a:lnTo>
                      <a:pt x="244" y="825"/>
                    </a:lnTo>
                    <a:lnTo>
                      <a:pt x="244" y="825"/>
                    </a:lnTo>
                    <a:lnTo>
                      <a:pt x="245" y="836"/>
                    </a:lnTo>
                    <a:lnTo>
                      <a:pt x="245" y="849"/>
                    </a:lnTo>
                    <a:lnTo>
                      <a:pt x="245" y="872"/>
                    </a:lnTo>
                    <a:lnTo>
                      <a:pt x="245" y="872"/>
                    </a:lnTo>
                    <a:lnTo>
                      <a:pt x="244" y="884"/>
                    </a:lnTo>
                    <a:lnTo>
                      <a:pt x="242" y="897"/>
                    </a:lnTo>
                    <a:lnTo>
                      <a:pt x="241" y="911"/>
                    </a:lnTo>
                    <a:lnTo>
                      <a:pt x="241" y="924"/>
                    </a:lnTo>
                    <a:lnTo>
                      <a:pt x="241" y="924"/>
                    </a:lnTo>
                    <a:lnTo>
                      <a:pt x="241" y="925"/>
                    </a:lnTo>
                    <a:lnTo>
                      <a:pt x="239" y="928"/>
                    </a:lnTo>
                    <a:lnTo>
                      <a:pt x="234" y="930"/>
                    </a:lnTo>
                    <a:lnTo>
                      <a:pt x="226" y="930"/>
                    </a:lnTo>
                    <a:lnTo>
                      <a:pt x="216" y="931"/>
                    </a:lnTo>
                    <a:lnTo>
                      <a:pt x="216" y="931"/>
                    </a:lnTo>
                    <a:lnTo>
                      <a:pt x="211" y="930"/>
                    </a:lnTo>
                    <a:lnTo>
                      <a:pt x="209" y="929"/>
                    </a:lnTo>
                    <a:lnTo>
                      <a:pt x="207" y="928"/>
                    </a:lnTo>
                    <a:lnTo>
                      <a:pt x="207" y="928"/>
                    </a:lnTo>
                    <a:lnTo>
                      <a:pt x="206" y="929"/>
                    </a:lnTo>
                    <a:lnTo>
                      <a:pt x="201" y="930"/>
                    </a:lnTo>
                    <a:lnTo>
                      <a:pt x="196" y="930"/>
                    </a:lnTo>
                    <a:lnTo>
                      <a:pt x="191" y="929"/>
                    </a:lnTo>
                    <a:lnTo>
                      <a:pt x="187" y="927"/>
                    </a:lnTo>
                    <a:lnTo>
                      <a:pt x="187" y="927"/>
                    </a:lnTo>
                    <a:lnTo>
                      <a:pt x="181" y="924"/>
                    </a:lnTo>
                    <a:lnTo>
                      <a:pt x="179" y="922"/>
                    </a:lnTo>
                    <a:lnTo>
                      <a:pt x="179" y="919"/>
                    </a:lnTo>
                    <a:lnTo>
                      <a:pt x="181" y="915"/>
                    </a:lnTo>
                    <a:lnTo>
                      <a:pt x="183" y="910"/>
                    </a:lnTo>
                    <a:lnTo>
                      <a:pt x="187" y="902"/>
                    </a:lnTo>
                    <a:lnTo>
                      <a:pt x="190" y="892"/>
                    </a:lnTo>
                    <a:lnTo>
                      <a:pt x="192" y="877"/>
                    </a:lnTo>
                    <a:lnTo>
                      <a:pt x="192" y="877"/>
                    </a:lnTo>
                    <a:lnTo>
                      <a:pt x="193" y="862"/>
                    </a:lnTo>
                    <a:lnTo>
                      <a:pt x="197" y="850"/>
                    </a:lnTo>
                    <a:lnTo>
                      <a:pt x="199" y="838"/>
                    </a:lnTo>
                    <a:lnTo>
                      <a:pt x="200" y="823"/>
                    </a:lnTo>
                    <a:lnTo>
                      <a:pt x="200" y="823"/>
                    </a:lnTo>
                    <a:lnTo>
                      <a:pt x="201" y="809"/>
                    </a:lnTo>
                    <a:lnTo>
                      <a:pt x="203" y="796"/>
                    </a:lnTo>
                    <a:lnTo>
                      <a:pt x="205" y="784"/>
                    </a:lnTo>
                    <a:lnTo>
                      <a:pt x="203" y="768"/>
                    </a:lnTo>
                    <a:lnTo>
                      <a:pt x="203" y="768"/>
                    </a:lnTo>
                    <a:lnTo>
                      <a:pt x="200" y="744"/>
                    </a:lnTo>
                    <a:lnTo>
                      <a:pt x="193" y="711"/>
                    </a:lnTo>
                    <a:lnTo>
                      <a:pt x="181" y="648"/>
                    </a:lnTo>
                    <a:lnTo>
                      <a:pt x="181" y="648"/>
                    </a:lnTo>
                    <a:lnTo>
                      <a:pt x="181" y="645"/>
                    </a:lnTo>
                    <a:lnTo>
                      <a:pt x="182" y="644"/>
                    </a:lnTo>
                    <a:lnTo>
                      <a:pt x="184" y="643"/>
                    </a:lnTo>
                    <a:lnTo>
                      <a:pt x="184" y="639"/>
                    </a:lnTo>
                    <a:lnTo>
                      <a:pt x="184" y="639"/>
                    </a:lnTo>
                    <a:lnTo>
                      <a:pt x="178" y="601"/>
                    </a:lnTo>
                    <a:lnTo>
                      <a:pt x="175" y="574"/>
                    </a:lnTo>
                    <a:lnTo>
                      <a:pt x="175" y="574"/>
                    </a:lnTo>
                    <a:lnTo>
                      <a:pt x="175" y="562"/>
                    </a:lnTo>
                    <a:lnTo>
                      <a:pt x="176" y="543"/>
                    </a:lnTo>
                    <a:lnTo>
                      <a:pt x="176" y="520"/>
                    </a:lnTo>
                    <a:lnTo>
                      <a:pt x="175" y="508"/>
                    </a:lnTo>
                    <a:lnTo>
                      <a:pt x="174" y="494"/>
                    </a:lnTo>
                    <a:lnTo>
                      <a:pt x="174" y="494"/>
                    </a:lnTo>
                    <a:lnTo>
                      <a:pt x="171" y="473"/>
                    </a:lnTo>
                    <a:lnTo>
                      <a:pt x="169" y="460"/>
                    </a:lnTo>
                    <a:lnTo>
                      <a:pt x="166" y="454"/>
                    </a:lnTo>
                    <a:lnTo>
                      <a:pt x="166" y="454"/>
                    </a:lnTo>
                    <a:lnTo>
                      <a:pt x="158" y="494"/>
                    </a:lnTo>
                    <a:lnTo>
                      <a:pt x="147" y="549"/>
                    </a:lnTo>
                    <a:lnTo>
                      <a:pt x="147" y="549"/>
                    </a:lnTo>
                    <a:lnTo>
                      <a:pt x="146" y="566"/>
                    </a:lnTo>
                    <a:lnTo>
                      <a:pt x="146" y="585"/>
                    </a:lnTo>
                    <a:lnTo>
                      <a:pt x="145" y="606"/>
                    </a:lnTo>
                    <a:lnTo>
                      <a:pt x="145" y="621"/>
                    </a:lnTo>
                    <a:lnTo>
                      <a:pt x="145" y="621"/>
                    </a:lnTo>
                    <a:lnTo>
                      <a:pt x="144" y="642"/>
                    </a:lnTo>
                    <a:lnTo>
                      <a:pt x="144" y="642"/>
                    </a:lnTo>
                    <a:lnTo>
                      <a:pt x="145" y="644"/>
                    </a:lnTo>
                    <a:lnTo>
                      <a:pt x="146" y="644"/>
                    </a:lnTo>
                    <a:lnTo>
                      <a:pt x="147" y="644"/>
                    </a:lnTo>
                    <a:lnTo>
                      <a:pt x="148" y="647"/>
                    </a:lnTo>
                    <a:lnTo>
                      <a:pt x="148" y="647"/>
                    </a:lnTo>
                    <a:lnTo>
                      <a:pt x="147" y="657"/>
                    </a:lnTo>
                    <a:lnTo>
                      <a:pt x="146" y="671"/>
                    </a:lnTo>
                    <a:lnTo>
                      <a:pt x="145" y="699"/>
                    </a:lnTo>
                    <a:lnTo>
                      <a:pt x="145" y="699"/>
                    </a:lnTo>
                    <a:lnTo>
                      <a:pt x="143" y="728"/>
                    </a:lnTo>
                    <a:lnTo>
                      <a:pt x="142" y="754"/>
                    </a:lnTo>
                    <a:lnTo>
                      <a:pt x="140" y="775"/>
                    </a:lnTo>
                    <a:lnTo>
                      <a:pt x="140" y="781"/>
                    </a:lnTo>
                    <a:lnTo>
                      <a:pt x="142" y="786"/>
                    </a:lnTo>
                    <a:lnTo>
                      <a:pt x="142" y="786"/>
                    </a:lnTo>
                    <a:lnTo>
                      <a:pt x="143" y="788"/>
                    </a:lnTo>
                    <a:lnTo>
                      <a:pt x="143" y="790"/>
                    </a:lnTo>
                    <a:lnTo>
                      <a:pt x="140" y="794"/>
                    </a:lnTo>
                    <a:lnTo>
                      <a:pt x="138" y="798"/>
                    </a:lnTo>
                    <a:lnTo>
                      <a:pt x="138" y="800"/>
                    </a:lnTo>
                    <a:lnTo>
                      <a:pt x="139" y="804"/>
                    </a:lnTo>
                    <a:lnTo>
                      <a:pt x="139" y="804"/>
                    </a:lnTo>
                    <a:lnTo>
                      <a:pt x="140" y="807"/>
                    </a:lnTo>
                    <a:lnTo>
                      <a:pt x="140" y="809"/>
                    </a:lnTo>
                    <a:lnTo>
                      <a:pt x="139" y="814"/>
                    </a:lnTo>
                    <a:lnTo>
                      <a:pt x="138" y="818"/>
                    </a:lnTo>
                    <a:lnTo>
                      <a:pt x="139" y="821"/>
                    </a:lnTo>
                    <a:lnTo>
                      <a:pt x="140" y="822"/>
                    </a:lnTo>
                    <a:lnTo>
                      <a:pt x="140" y="822"/>
                    </a:lnTo>
                    <a:lnTo>
                      <a:pt x="142" y="824"/>
                    </a:lnTo>
                    <a:lnTo>
                      <a:pt x="143" y="826"/>
                    </a:lnTo>
                    <a:lnTo>
                      <a:pt x="142" y="830"/>
                    </a:lnTo>
                    <a:lnTo>
                      <a:pt x="140" y="833"/>
                    </a:lnTo>
                    <a:lnTo>
                      <a:pt x="142" y="834"/>
                    </a:lnTo>
                    <a:lnTo>
                      <a:pt x="143" y="836"/>
                    </a:lnTo>
                    <a:lnTo>
                      <a:pt x="143" y="836"/>
                    </a:lnTo>
                    <a:lnTo>
                      <a:pt x="144" y="839"/>
                    </a:lnTo>
                    <a:lnTo>
                      <a:pt x="145" y="841"/>
                    </a:lnTo>
                    <a:lnTo>
                      <a:pt x="145" y="849"/>
                    </a:lnTo>
                    <a:lnTo>
                      <a:pt x="144" y="858"/>
                    </a:lnTo>
                    <a:lnTo>
                      <a:pt x="143" y="869"/>
                    </a:lnTo>
                    <a:lnTo>
                      <a:pt x="143" y="869"/>
                    </a:lnTo>
                    <a:lnTo>
                      <a:pt x="143" y="878"/>
                    </a:lnTo>
                    <a:lnTo>
                      <a:pt x="140" y="883"/>
                    </a:lnTo>
                    <a:lnTo>
                      <a:pt x="139" y="885"/>
                    </a:lnTo>
                    <a:lnTo>
                      <a:pt x="139" y="886"/>
                    </a:lnTo>
                    <a:lnTo>
                      <a:pt x="139" y="886"/>
                    </a:lnTo>
                    <a:lnTo>
                      <a:pt x="140" y="893"/>
                    </a:lnTo>
                    <a:lnTo>
                      <a:pt x="140" y="897"/>
                    </a:lnTo>
                    <a:lnTo>
                      <a:pt x="140" y="897"/>
                    </a:lnTo>
                    <a:lnTo>
                      <a:pt x="133" y="898"/>
                    </a:lnTo>
                    <a:lnTo>
                      <a:pt x="124" y="900"/>
                    </a:lnTo>
                    <a:lnTo>
                      <a:pt x="113" y="900"/>
                    </a:lnTo>
                    <a:lnTo>
                      <a:pt x="113" y="900"/>
                    </a:lnTo>
                    <a:lnTo>
                      <a:pt x="109" y="898"/>
                    </a:lnTo>
                    <a:lnTo>
                      <a:pt x="107" y="897"/>
                    </a:lnTo>
                    <a:lnTo>
                      <a:pt x="105" y="896"/>
                    </a:lnTo>
                    <a:lnTo>
                      <a:pt x="105" y="896"/>
                    </a:lnTo>
                    <a:lnTo>
                      <a:pt x="105" y="897"/>
                    </a:lnTo>
                    <a:lnTo>
                      <a:pt x="104" y="897"/>
                    </a:lnTo>
                    <a:lnTo>
                      <a:pt x="101" y="897"/>
                    </a:lnTo>
                    <a:lnTo>
                      <a:pt x="94" y="897"/>
                    </a:lnTo>
                    <a:lnTo>
                      <a:pt x="94" y="897"/>
                    </a:lnTo>
                    <a:lnTo>
                      <a:pt x="89" y="897"/>
                    </a:lnTo>
                    <a:lnTo>
                      <a:pt x="85" y="896"/>
                    </a:lnTo>
                    <a:lnTo>
                      <a:pt x="84" y="894"/>
                    </a:lnTo>
                    <a:lnTo>
                      <a:pt x="83" y="891"/>
                    </a:lnTo>
                    <a:lnTo>
                      <a:pt x="84" y="887"/>
                    </a:lnTo>
                    <a:lnTo>
                      <a:pt x="86" y="884"/>
                    </a:lnTo>
                    <a:lnTo>
                      <a:pt x="91" y="875"/>
                    </a:lnTo>
                    <a:lnTo>
                      <a:pt x="91" y="875"/>
                    </a:lnTo>
                    <a:lnTo>
                      <a:pt x="95" y="868"/>
                    </a:lnTo>
                    <a:lnTo>
                      <a:pt x="96" y="862"/>
                    </a:lnTo>
                    <a:lnTo>
                      <a:pt x="100" y="850"/>
                    </a:lnTo>
                    <a:lnTo>
                      <a:pt x="100" y="850"/>
                    </a:lnTo>
                    <a:lnTo>
                      <a:pt x="102" y="839"/>
                    </a:lnTo>
                    <a:lnTo>
                      <a:pt x="102" y="830"/>
                    </a:lnTo>
                    <a:lnTo>
                      <a:pt x="102" y="830"/>
                    </a:lnTo>
                    <a:lnTo>
                      <a:pt x="102" y="820"/>
                    </a:lnTo>
                    <a:lnTo>
                      <a:pt x="100" y="804"/>
                    </a:lnTo>
                    <a:lnTo>
                      <a:pt x="90" y="749"/>
                    </a:lnTo>
                    <a:lnTo>
                      <a:pt x="90" y="749"/>
                    </a:lnTo>
                    <a:lnTo>
                      <a:pt x="80" y="701"/>
                    </a:lnTo>
                    <a:lnTo>
                      <a:pt x="77" y="684"/>
                    </a:lnTo>
                    <a:lnTo>
                      <a:pt x="77" y="668"/>
                    </a:lnTo>
                    <a:lnTo>
                      <a:pt x="77" y="668"/>
                    </a:lnTo>
                    <a:lnTo>
                      <a:pt x="76" y="657"/>
                    </a:lnTo>
                    <a:lnTo>
                      <a:pt x="75" y="647"/>
                    </a:lnTo>
                    <a:lnTo>
                      <a:pt x="75" y="647"/>
                    </a:lnTo>
                    <a:lnTo>
                      <a:pt x="78" y="644"/>
                    </a:lnTo>
                    <a:lnTo>
                      <a:pt x="83" y="641"/>
                    </a:lnTo>
                    <a:lnTo>
                      <a:pt x="83" y="641"/>
                    </a:lnTo>
                    <a:lnTo>
                      <a:pt x="84" y="618"/>
                    </a:lnTo>
                    <a:lnTo>
                      <a:pt x="84" y="591"/>
                    </a:lnTo>
                    <a:lnTo>
                      <a:pt x="83" y="564"/>
                    </a:lnTo>
                    <a:lnTo>
                      <a:pt x="82" y="550"/>
                    </a:lnTo>
                    <a:lnTo>
                      <a:pt x="80" y="538"/>
                    </a:lnTo>
                    <a:lnTo>
                      <a:pt x="80" y="538"/>
                    </a:lnTo>
                    <a:lnTo>
                      <a:pt x="78" y="527"/>
                    </a:lnTo>
                    <a:lnTo>
                      <a:pt x="77" y="517"/>
                    </a:lnTo>
                    <a:lnTo>
                      <a:pt x="78" y="496"/>
                    </a:lnTo>
                    <a:lnTo>
                      <a:pt x="78" y="474"/>
                    </a:lnTo>
                    <a:lnTo>
                      <a:pt x="78" y="460"/>
                    </a:lnTo>
                    <a:lnTo>
                      <a:pt x="76" y="444"/>
                    </a:lnTo>
                    <a:lnTo>
                      <a:pt x="76" y="444"/>
                    </a:lnTo>
                    <a:lnTo>
                      <a:pt x="75" y="427"/>
                    </a:lnTo>
                    <a:lnTo>
                      <a:pt x="74" y="414"/>
                    </a:lnTo>
                    <a:lnTo>
                      <a:pt x="75" y="396"/>
                    </a:lnTo>
                    <a:lnTo>
                      <a:pt x="76" y="383"/>
                    </a:lnTo>
                    <a:lnTo>
                      <a:pt x="75" y="377"/>
                    </a:lnTo>
                    <a:lnTo>
                      <a:pt x="74" y="369"/>
                    </a:lnTo>
                    <a:lnTo>
                      <a:pt x="74" y="369"/>
                    </a:lnTo>
                    <a:lnTo>
                      <a:pt x="72" y="356"/>
                    </a:lnTo>
                    <a:lnTo>
                      <a:pt x="69" y="335"/>
                    </a:lnTo>
                    <a:lnTo>
                      <a:pt x="67" y="283"/>
                    </a:lnTo>
                    <a:lnTo>
                      <a:pt x="67" y="213"/>
                    </a:lnTo>
                    <a:lnTo>
                      <a:pt x="51" y="249"/>
                    </a:lnTo>
                    <a:lnTo>
                      <a:pt x="51" y="249"/>
                    </a:lnTo>
                    <a:lnTo>
                      <a:pt x="46" y="254"/>
                    </a:lnTo>
                    <a:lnTo>
                      <a:pt x="40" y="258"/>
                    </a:lnTo>
                    <a:lnTo>
                      <a:pt x="33" y="261"/>
                    </a:lnTo>
                    <a:lnTo>
                      <a:pt x="33" y="261"/>
                    </a:lnTo>
                    <a:lnTo>
                      <a:pt x="30" y="261"/>
                    </a:lnTo>
                    <a:lnTo>
                      <a:pt x="27" y="259"/>
                    </a:lnTo>
                    <a:lnTo>
                      <a:pt x="23" y="257"/>
                    </a:lnTo>
                    <a:lnTo>
                      <a:pt x="19" y="252"/>
                    </a:lnTo>
                    <a:lnTo>
                      <a:pt x="11" y="240"/>
                    </a:lnTo>
                    <a:lnTo>
                      <a:pt x="4" y="226"/>
                    </a:lnTo>
                    <a:lnTo>
                      <a:pt x="4" y="226"/>
                    </a:lnTo>
                    <a:lnTo>
                      <a:pt x="2" y="218"/>
                    </a:lnTo>
                    <a:lnTo>
                      <a:pt x="1" y="212"/>
                    </a:lnTo>
                    <a:lnTo>
                      <a:pt x="0" y="205"/>
                    </a:lnTo>
                    <a:lnTo>
                      <a:pt x="1" y="197"/>
                    </a:lnTo>
                    <a:lnTo>
                      <a:pt x="3" y="185"/>
                    </a:lnTo>
                    <a:lnTo>
                      <a:pt x="5" y="173"/>
                    </a:lnTo>
                    <a:lnTo>
                      <a:pt x="5" y="173"/>
                    </a:lnTo>
                    <a:lnTo>
                      <a:pt x="9" y="164"/>
                    </a:lnTo>
                    <a:lnTo>
                      <a:pt x="10" y="160"/>
                    </a:lnTo>
                    <a:lnTo>
                      <a:pt x="11" y="155"/>
                    </a:lnTo>
                    <a:lnTo>
                      <a:pt x="12" y="149"/>
                    </a:lnTo>
                    <a:lnTo>
                      <a:pt x="12" y="149"/>
                    </a:lnTo>
                    <a:lnTo>
                      <a:pt x="13" y="134"/>
                    </a:lnTo>
                    <a:lnTo>
                      <a:pt x="18" y="115"/>
                    </a:lnTo>
                    <a:lnTo>
                      <a:pt x="18" y="115"/>
                    </a:lnTo>
                    <a:lnTo>
                      <a:pt x="20" y="104"/>
                    </a:lnTo>
                    <a:lnTo>
                      <a:pt x="20" y="99"/>
                    </a:lnTo>
                    <a:lnTo>
                      <a:pt x="21" y="95"/>
                    </a:lnTo>
                    <a:lnTo>
                      <a:pt x="26" y="86"/>
                    </a:lnTo>
                    <a:lnTo>
                      <a:pt x="26" y="86"/>
                    </a:lnTo>
                    <a:lnTo>
                      <a:pt x="29" y="74"/>
                    </a:lnTo>
                    <a:lnTo>
                      <a:pt x="31" y="66"/>
                    </a:lnTo>
                    <a:lnTo>
                      <a:pt x="32" y="58"/>
                    </a:lnTo>
                    <a:lnTo>
                      <a:pt x="36" y="48"/>
                    </a:lnTo>
                    <a:lnTo>
                      <a:pt x="36" y="48"/>
                    </a:lnTo>
                    <a:lnTo>
                      <a:pt x="38" y="42"/>
                    </a:lnTo>
                    <a:lnTo>
                      <a:pt x="40" y="37"/>
                    </a:lnTo>
                    <a:lnTo>
                      <a:pt x="44" y="34"/>
                    </a:lnTo>
                    <a:lnTo>
                      <a:pt x="46" y="31"/>
                    </a:lnTo>
                    <a:lnTo>
                      <a:pt x="53" y="28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65" y="20"/>
                    </a:lnTo>
                    <a:lnTo>
                      <a:pt x="71" y="18"/>
                    </a:lnTo>
                    <a:lnTo>
                      <a:pt x="83" y="15"/>
                    </a:lnTo>
                    <a:lnTo>
                      <a:pt x="98" y="12"/>
                    </a:lnTo>
                    <a:lnTo>
                      <a:pt x="98" y="12"/>
                    </a:lnTo>
                    <a:lnTo>
                      <a:pt x="108" y="8"/>
                    </a:lnTo>
                    <a:lnTo>
                      <a:pt x="120" y="4"/>
                    </a:lnTo>
                    <a:lnTo>
                      <a:pt x="134" y="2"/>
                    </a:lnTo>
                    <a:lnTo>
                      <a:pt x="148" y="0"/>
                    </a:lnTo>
                    <a:lnTo>
                      <a:pt x="163" y="0"/>
                    </a:lnTo>
                    <a:lnTo>
                      <a:pt x="178" y="1"/>
                    </a:lnTo>
                    <a:lnTo>
                      <a:pt x="192" y="3"/>
                    </a:lnTo>
                    <a:lnTo>
                      <a:pt x="206" y="7"/>
                    </a:lnTo>
                    <a:lnTo>
                      <a:pt x="206" y="7"/>
                    </a:lnTo>
                    <a:lnTo>
                      <a:pt x="219" y="13"/>
                    </a:lnTo>
                    <a:lnTo>
                      <a:pt x="230" y="19"/>
                    </a:lnTo>
                    <a:lnTo>
                      <a:pt x="242" y="25"/>
                    </a:lnTo>
                    <a:lnTo>
                      <a:pt x="251" y="30"/>
                    </a:lnTo>
                    <a:lnTo>
                      <a:pt x="258" y="36"/>
                    </a:lnTo>
                    <a:lnTo>
                      <a:pt x="264" y="42"/>
                    </a:lnTo>
                    <a:lnTo>
                      <a:pt x="270" y="47"/>
                    </a:lnTo>
                    <a:lnTo>
                      <a:pt x="274" y="53"/>
                    </a:lnTo>
                    <a:lnTo>
                      <a:pt x="280" y="64"/>
                    </a:lnTo>
                    <a:lnTo>
                      <a:pt x="285" y="74"/>
                    </a:lnTo>
                    <a:lnTo>
                      <a:pt x="290" y="92"/>
                    </a:lnTo>
                    <a:lnTo>
                      <a:pt x="290" y="92"/>
                    </a:lnTo>
                    <a:lnTo>
                      <a:pt x="292" y="99"/>
                    </a:lnTo>
                    <a:lnTo>
                      <a:pt x="292" y="106"/>
                    </a:lnTo>
                    <a:lnTo>
                      <a:pt x="292" y="110"/>
                    </a:lnTo>
                    <a:lnTo>
                      <a:pt x="291" y="114"/>
                    </a:lnTo>
                    <a:lnTo>
                      <a:pt x="288" y="120"/>
                    </a:lnTo>
                    <a:lnTo>
                      <a:pt x="287" y="123"/>
                    </a:lnTo>
                    <a:lnTo>
                      <a:pt x="287" y="126"/>
                    </a:lnTo>
                    <a:lnTo>
                      <a:pt x="287" y="126"/>
                    </a:lnTo>
                    <a:lnTo>
                      <a:pt x="288" y="133"/>
                    </a:lnTo>
                    <a:lnTo>
                      <a:pt x="291" y="144"/>
                    </a:lnTo>
                    <a:lnTo>
                      <a:pt x="296" y="159"/>
                    </a:lnTo>
                    <a:lnTo>
                      <a:pt x="303" y="177"/>
                    </a:lnTo>
                    <a:lnTo>
                      <a:pt x="303" y="177"/>
                    </a:lnTo>
                    <a:lnTo>
                      <a:pt x="308" y="195"/>
                    </a:lnTo>
                    <a:lnTo>
                      <a:pt x="309" y="201"/>
                    </a:lnTo>
                    <a:lnTo>
                      <a:pt x="309" y="208"/>
                    </a:lnTo>
                    <a:lnTo>
                      <a:pt x="309" y="215"/>
                    </a:lnTo>
                    <a:lnTo>
                      <a:pt x="308" y="223"/>
                    </a:lnTo>
                    <a:lnTo>
                      <a:pt x="305" y="240"/>
                    </a:lnTo>
                    <a:lnTo>
                      <a:pt x="305" y="240"/>
                    </a:lnTo>
                    <a:lnTo>
                      <a:pt x="303" y="244"/>
                    </a:lnTo>
                    <a:lnTo>
                      <a:pt x="300" y="248"/>
                    </a:lnTo>
                    <a:lnTo>
                      <a:pt x="298" y="251"/>
                    </a:lnTo>
                    <a:lnTo>
                      <a:pt x="295" y="253"/>
                    </a:lnTo>
                    <a:lnTo>
                      <a:pt x="288" y="254"/>
                    </a:lnTo>
                    <a:lnTo>
                      <a:pt x="281" y="254"/>
                    </a:lnTo>
                    <a:lnTo>
                      <a:pt x="274" y="253"/>
                    </a:lnTo>
                    <a:lnTo>
                      <a:pt x="269" y="251"/>
                    </a:lnTo>
                    <a:lnTo>
                      <a:pt x="263" y="249"/>
                    </a:lnTo>
                    <a:lnTo>
                      <a:pt x="263" y="249"/>
                    </a:lnTo>
                    <a:lnTo>
                      <a:pt x="267" y="262"/>
                    </a:lnTo>
                    <a:lnTo>
                      <a:pt x="270" y="277"/>
                    </a:lnTo>
                    <a:lnTo>
                      <a:pt x="272" y="295"/>
                    </a:lnTo>
                    <a:lnTo>
                      <a:pt x="272" y="295"/>
                    </a:lnTo>
                    <a:lnTo>
                      <a:pt x="274" y="308"/>
                    </a:lnTo>
                    <a:lnTo>
                      <a:pt x="276" y="315"/>
                    </a:lnTo>
                    <a:lnTo>
                      <a:pt x="278" y="325"/>
                    </a:lnTo>
                    <a:lnTo>
                      <a:pt x="280" y="348"/>
                    </a:lnTo>
                    <a:lnTo>
                      <a:pt x="277" y="353"/>
                    </a:lnTo>
                    <a:lnTo>
                      <a:pt x="277" y="353"/>
                    </a:lnTo>
                    <a:lnTo>
                      <a:pt x="277" y="359"/>
                    </a:lnTo>
                    <a:lnTo>
                      <a:pt x="279" y="374"/>
                    </a:lnTo>
                    <a:lnTo>
                      <a:pt x="280" y="394"/>
                    </a:lnTo>
                    <a:lnTo>
                      <a:pt x="279" y="405"/>
                    </a:lnTo>
                    <a:lnTo>
                      <a:pt x="279" y="417"/>
                    </a:lnTo>
                    <a:lnTo>
                      <a:pt x="279" y="417"/>
                    </a:lnTo>
                    <a:lnTo>
                      <a:pt x="274" y="439"/>
                    </a:lnTo>
                    <a:lnTo>
                      <a:pt x="270" y="460"/>
                    </a:lnTo>
                    <a:lnTo>
                      <a:pt x="259" y="514"/>
                    </a:lnTo>
                    <a:lnTo>
                      <a:pt x="259" y="514"/>
                    </a:lnTo>
                    <a:lnTo>
                      <a:pt x="253" y="541"/>
                    </a:lnTo>
                    <a:lnTo>
                      <a:pt x="249" y="561"/>
                    </a:lnTo>
                    <a:lnTo>
                      <a:pt x="246" y="574"/>
                    </a:lnTo>
                    <a:lnTo>
                      <a:pt x="245" y="588"/>
                    </a:lnTo>
                    <a:lnTo>
                      <a:pt x="245" y="5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42" name="Freeform 9"/>
              <p:cNvSpPr/>
              <p:nvPr/>
            </p:nvSpPr>
            <p:spPr bwMode="auto">
              <a:xfrm>
                <a:off x="5231123" y="1859733"/>
                <a:ext cx="461240" cy="752397"/>
              </a:xfrm>
              <a:custGeom>
                <a:avLst/>
                <a:gdLst>
                  <a:gd name="T0" fmla="*/ 146 w 160"/>
                  <a:gd name="T1" fmla="*/ 145 h 261"/>
                  <a:gd name="T2" fmla="*/ 143 w 160"/>
                  <a:gd name="T3" fmla="*/ 111 h 261"/>
                  <a:gd name="T4" fmla="*/ 140 w 160"/>
                  <a:gd name="T5" fmla="*/ 85 h 261"/>
                  <a:gd name="T6" fmla="*/ 129 w 160"/>
                  <a:gd name="T7" fmla="*/ 52 h 261"/>
                  <a:gd name="T8" fmla="*/ 112 w 160"/>
                  <a:gd name="T9" fmla="*/ 22 h 261"/>
                  <a:gd name="T10" fmla="*/ 89 w 160"/>
                  <a:gd name="T11" fmla="*/ 6 h 261"/>
                  <a:gd name="T12" fmla="*/ 72 w 160"/>
                  <a:gd name="T13" fmla="*/ 1 h 261"/>
                  <a:gd name="T14" fmla="*/ 50 w 160"/>
                  <a:gd name="T15" fmla="*/ 2 h 261"/>
                  <a:gd name="T16" fmla="*/ 36 w 160"/>
                  <a:gd name="T17" fmla="*/ 15 h 261"/>
                  <a:gd name="T18" fmla="*/ 23 w 160"/>
                  <a:gd name="T19" fmla="*/ 35 h 261"/>
                  <a:gd name="T20" fmla="*/ 14 w 160"/>
                  <a:gd name="T21" fmla="*/ 69 h 261"/>
                  <a:gd name="T22" fmla="*/ 8 w 160"/>
                  <a:gd name="T23" fmla="*/ 86 h 261"/>
                  <a:gd name="T24" fmla="*/ 0 w 160"/>
                  <a:gd name="T25" fmla="*/ 121 h 261"/>
                  <a:gd name="T26" fmla="*/ 4 w 160"/>
                  <a:gd name="T27" fmla="*/ 158 h 261"/>
                  <a:gd name="T28" fmla="*/ 12 w 160"/>
                  <a:gd name="T29" fmla="*/ 157 h 261"/>
                  <a:gd name="T30" fmla="*/ 14 w 160"/>
                  <a:gd name="T31" fmla="*/ 170 h 261"/>
                  <a:gd name="T32" fmla="*/ 27 w 160"/>
                  <a:gd name="T33" fmla="*/ 212 h 261"/>
                  <a:gd name="T34" fmla="*/ 26 w 160"/>
                  <a:gd name="T35" fmla="*/ 198 h 261"/>
                  <a:gd name="T36" fmla="*/ 26 w 160"/>
                  <a:gd name="T37" fmla="*/ 166 h 261"/>
                  <a:gd name="T38" fmla="*/ 28 w 160"/>
                  <a:gd name="T39" fmla="*/ 161 h 261"/>
                  <a:gd name="T40" fmla="*/ 29 w 160"/>
                  <a:gd name="T41" fmla="*/ 169 h 261"/>
                  <a:gd name="T42" fmla="*/ 38 w 160"/>
                  <a:gd name="T43" fmla="*/ 202 h 261"/>
                  <a:gd name="T44" fmla="*/ 42 w 160"/>
                  <a:gd name="T45" fmla="*/ 220 h 261"/>
                  <a:gd name="T46" fmla="*/ 46 w 160"/>
                  <a:gd name="T47" fmla="*/ 257 h 261"/>
                  <a:gd name="T48" fmla="*/ 48 w 160"/>
                  <a:gd name="T49" fmla="*/ 216 h 261"/>
                  <a:gd name="T50" fmla="*/ 53 w 160"/>
                  <a:gd name="T51" fmla="*/ 188 h 261"/>
                  <a:gd name="T52" fmla="*/ 57 w 160"/>
                  <a:gd name="T53" fmla="*/ 188 h 261"/>
                  <a:gd name="T54" fmla="*/ 64 w 160"/>
                  <a:gd name="T55" fmla="*/ 210 h 261"/>
                  <a:gd name="T56" fmla="*/ 68 w 160"/>
                  <a:gd name="T57" fmla="*/ 254 h 261"/>
                  <a:gd name="T58" fmla="*/ 70 w 160"/>
                  <a:gd name="T59" fmla="*/ 224 h 261"/>
                  <a:gd name="T60" fmla="*/ 74 w 160"/>
                  <a:gd name="T61" fmla="*/ 196 h 261"/>
                  <a:gd name="T62" fmla="*/ 77 w 160"/>
                  <a:gd name="T63" fmla="*/ 204 h 261"/>
                  <a:gd name="T64" fmla="*/ 84 w 160"/>
                  <a:gd name="T65" fmla="*/ 254 h 261"/>
                  <a:gd name="T66" fmla="*/ 95 w 160"/>
                  <a:gd name="T67" fmla="*/ 236 h 261"/>
                  <a:gd name="T68" fmla="*/ 101 w 160"/>
                  <a:gd name="T69" fmla="*/ 175 h 261"/>
                  <a:gd name="T70" fmla="*/ 102 w 160"/>
                  <a:gd name="T71" fmla="*/ 169 h 261"/>
                  <a:gd name="T72" fmla="*/ 110 w 160"/>
                  <a:gd name="T73" fmla="*/ 179 h 261"/>
                  <a:gd name="T74" fmla="*/ 116 w 160"/>
                  <a:gd name="T75" fmla="*/ 192 h 261"/>
                  <a:gd name="T76" fmla="*/ 120 w 160"/>
                  <a:gd name="T77" fmla="*/ 221 h 261"/>
                  <a:gd name="T78" fmla="*/ 124 w 160"/>
                  <a:gd name="T79" fmla="*/ 185 h 261"/>
                  <a:gd name="T80" fmla="*/ 131 w 160"/>
                  <a:gd name="T81" fmla="*/ 154 h 261"/>
                  <a:gd name="T82" fmla="*/ 135 w 160"/>
                  <a:gd name="T83" fmla="*/ 153 h 261"/>
                  <a:gd name="T84" fmla="*/ 160 w 160"/>
                  <a:gd name="T85" fmla="*/ 160 h 261"/>
                  <a:gd name="T86" fmla="*/ 149 w 160"/>
                  <a:gd name="T87" fmla="*/ 149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60" h="261">
                    <a:moveTo>
                      <a:pt x="149" y="149"/>
                    </a:moveTo>
                    <a:lnTo>
                      <a:pt x="149" y="149"/>
                    </a:lnTo>
                    <a:lnTo>
                      <a:pt x="146" y="145"/>
                    </a:lnTo>
                    <a:lnTo>
                      <a:pt x="144" y="138"/>
                    </a:lnTo>
                    <a:lnTo>
                      <a:pt x="143" y="126"/>
                    </a:lnTo>
                    <a:lnTo>
                      <a:pt x="143" y="111"/>
                    </a:lnTo>
                    <a:lnTo>
                      <a:pt x="143" y="111"/>
                    </a:lnTo>
                    <a:lnTo>
                      <a:pt x="143" y="96"/>
                    </a:lnTo>
                    <a:lnTo>
                      <a:pt x="140" y="85"/>
                    </a:lnTo>
                    <a:lnTo>
                      <a:pt x="136" y="71"/>
                    </a:lnTo>
                    <a:lnTo>
                      <a:pt x="129" y="52"/>
                    </a:lnTo>
                    <a:lnTo>
                      <a:pt x="129" y="52"/>
                    </a:lnTo>
                    <a:lnTo>
                      <a:pt x="125" y="40"/>
                    </a:lnTo>
                    <a:lnTo>
                      <a:pt x="119" y="31"/>
                    </a:lnTo>
                    <a:lnTo>
                      <a:pt x="112" y="22"/>
                    </a:lnTo>
                    <a:lnTo>
                      <a:pt x="104" y="15"/>
                    </a:lnTo>
                    <a:lnTo>
                      <a:pt x="98" y="10"/>
                    </a:lnTo>
                    <a:lnTo>
                      <a:pt x="89" y="6"/>
                    </a:lnTo>
                    <a:lnTo>
                      <a:pt x="81" y="2"/>
                    </a:lnTo>
                    <a:lnTo>
                      <a:pt x="72" y="1"/>
                    </a:lnTo>
                    <a:lnTo>
                      <a:pt x="72" y="1"/>
                    </a:lnTo>
                    <a:lnTo>
                      <a:pt x="64" y="0"/>
                    </a:lnTo>
                    <a:lnTo>
                      <a:pt x="56" y="0"/>
                    </a:lnTo>
                    <a:lnTo>
                      <a:pt x="50" y="2"/>
                    </a:lnTo>
                    <a:lnTo>
                      <a:pt x="45" y="6"/>
                    </a:lnTo>
                    <a:lnTo>
                      <a:pt x="40" y="10"/>
                    </a:lnTo>
                    <a:lnTo>
                      <a:pt x="36" y="15"/>
                    </a:lnTo>
                    <a:lnTo>
                      <a:pt x="27" y="28"/>
                    </a:lnTo>
                    <a:lnTo>
                      <a:pt x="27" y="28"/>
                    </a:lnTo>
                    <a:lnTo>
                      <a:pt x="23" y="35"/>
                    </a:lnTo>
                    <a:lnTo>
                      <a:pt x="20" y="42"/>
                    </a:lnTo>
                    <a:lnTo>
                      <a:pt x="18" y="54"/>
                    </a:lnTo>
                    <a:lnTo>
                      <a:pt x="14" y="69"/>
                    </a:lnTo>
                    <a:lnTo>
                      <a:pt x="12" y="77"/>
                    </a:lnTo>
                    <a:lnTo>
                      <a:pt x="8" y="86"/>
                    </a:lnTo>
                    <a:lnTo>
                      <a:pt x="8" y="86"/>
                    </a:lnTo>
                    <a:lnTo>
                      <a:pt x="3" y="97"/>
                    </a:lnTo>
                    <a:lnTo>
                      <a:pt x="1" y="108"/>
                    </a:lnTo>
                    <a:lnTo>
                      <a:pt x="0" y="121"/>
                    </a:lnTo>
                    <a:lnTo>
                      <a:pt x="1" y="132"/>
                    </a:lnTo>
                    <a:lnTo>
                      <a:pt x="3" y="150"/>
                    </a:lnTo>
                    <a:lnTo>
                      <a:pt x="4" y="158"/>
                    </a:lnTo>
                    <a:lnTo>
                      <a:pt x="4" y="158"/>
                    </a:lnTo>
                    <a:lnTo>
                      <a:pt x="10" y="157"/>
                    </a:lnTo>
                    <a:lnTo>
                      <a:pt x="12" y="157"/>
                    </a:lnTo>
                    <a:lnTo>
                      <a:pt x="12" y="157"/>
                    </a:lnTo>
                    <a:lnTo>
                      <a:pt x="14" y="170"/>
                    </a:lnTo>
                    <a:lnTo>
                      <a:pt x="14" y="170"/>
                    </a:lnTo>
                    <a:lnTo>
                      <a:pt x="15" y="179"/>
                    </a:lnTo>
                    <a:lnTo>
                      <a:pt x="19" y="190"/>
                    </a:lnTo>
                    <a:lnTo>
                      <a:pt x="27" y="212"/>
                    </a:lnTo>
                    <a:lnTo>
                      <a:pt x="27" y="212"/>
                    </a:lnTo>
                    <a:lnTo>
                      <a:pt x="26" y="206"/>
                    </a:lnTo>
                    <a:lnTo>
                      <a:pt x="26" y="198"/>
                    </a:lnTo>
                    <a:lnTo>
                      <a:pt x="26" y="178"/>
                    </a:lnTo>
                    <a:lnTo>
                      <a:pt x="26" y="178"/>
                    </a:lnTo>
                    <a:lnTo>
                      <a:pt x="26" y="166"/>
                    </a:lnTo>
                    <a:lnTo>
                      <a:pt x="27" y="161"/>
                    </a:lnTo>
                    <a:lnTo>
                      <a:pt x="28" y="161"/>
                    </a:lnTo>
                    <a:lnTo>
                      <a:pt x="28" y="161"/>
                    </a:lnTo>
                    <a:lnTo>
                      <a:pt x="29" y="161"/>
                    </a:lnTo>
                    <a:lnTo>
                      <a:pt x="29" y="161"/>
                    </a:lnTo>
                    <a:lnTo>
                      <a:pt x="29" y="169"/>
                    </a:lnTo>
                    <a:lnTo>
                      <a:pt x="30" y="177"/>
                    </a:lnTo>
                    <a:lnTo>
                      <a:pt x="32" y="187"/>
                    </a:lnTo>
                    <a:lnTo>
                      <a:pt x="38" y="202"/>
                    </a:lnTo>
                    <a:lnTo>
                      <a:pt x="38" y="202"/>
                    </a:lnTo>
                    <a:lnTo>
                      <a:pt x="40" y="211"/>
                    </a:lnTo>
                    <a:lnTo>
                      <a:pt x="42" y="220"/>
                    </a:lnTo>
                    <a:lnTo>
                      <a:pt x="45" y="238"/>
                    </a:lnTo>
                    <a:lnTo>
                      <a:pt x="46" y="251"/>
                    </a:lnTo>
                    <a:lnTo>
                      <a:pt x="46" y="257"/>
                    </a:lnTo>
                    <a:lnTo>
                      <a:pt x="46" y="257"/>
                    </a:lnTo>
                    <a:lnTo>
                      <a:pt x="47" y="243"/>
                    </a:lnTo>
                    <a:lnTo>
                      <a:pt x="48" y="216"/>
                    </a:lnTo>
                    <a:lnTo>
                      <a:pt x="50" y="203"/>
                    </a:lnTo>
                    <a:lnTo>
                      <a:pt x="52" y="192"/>
                    </a:lnTo>
                    <a:lnTo>
                      <a:pt x="53" y="188"/>
                    </a:lnTo>
                    <a:lnTo>
                      <a:pt x="54" y="186"/>
                    </a:lnTo>
                    <a:lnTo>
                      <a:pt x="56" y="186"/>
                    </a:lnTo>
                    <a:lnTo>
                      <a:pt x="57" y="188"/>
                    </a:lnTo>
                    <a:lnTo>
                      <a:pt x="57" y="188"/>
                    </a:lnTo>
                    <a:lnTo>
                      <a:pt x="61" y="198"/>
                    </a:lnTo>
                    <a:lnTo>
                      <a:pt x="64" y="210"/>
                    </a:lnTo>
                    <a:lnTo>
                      <a:pt x="66" y="222"/>
                    </a:lnTo>
                    <a:lnTo>
                      <a:pt x="67" y="233"/>
                    </a:lnTo>
                    <a:lnTo>
                      <a:pt x="68" y="254"/>
                    </a:lnTo>
                    <a:lnTo>
                      <a:pt x="68" y="261"/>
                    </a:lnTo>
                    <a:lnTo>
                      <a:pt x="68" y="261"/>
                    </a:lnTo>
                    <a:lnTo>
                      <a:pt x="70" y="224"/>
                    </a:lnTo>
                    <a:lnTo>
                      <a:pt x="72" y="202"/>
                    </a:lnTo>
                    <a:lnTo>
                      <a:pt x="73" y="196"/>
                    </a:lnTo>
                    <a:lnTo>
                      <a:pt x="74" y="196"/>
                    </a:lnTo>
                    <a:lnTo>
                      <a:pt x="75" y="197"/>
                    </a:lnTo>
                    <a:lnTo>
                      <a:pt x="75" y="197"/>
                    </a:lnTo>
                    <a:lnTo>
                      <a:pt x="77" y="204"/>
                    </a:lnTo>
                    <a:lnTo>
                      <a:pt x="79" y="212"/>
                    </a:lnTo>
                    <a:lnTo>
                      <a:pt x="82" y="231"/>
                    </a:lnTo>
                    <a:lnTo>
                      <a:pt x="84" y="254"/>
                    </a:lnTo>
                    <a:lnTo>
                      <a:pt x="90" y="206"/>
                    </a:lnTo>
                    <a:lnTo>
                      <a:pt x="95" y="236"/>
                    </a:lnTo>
                    <a:lnTo>
                      <a:pt x="95" y="236"/>
                    </a:lnTo>
                    <a:lnTo>
                      <a:pt x="98" y="211"/>
                    </a:lnTo>
                    <a:lnTo>
                      <a:pt x="100" y="190"/>
                    </a:lnTo>
                    <a:lnTo>
                      <a:pt x="101" y="175"/>
                    </a:lnTo>
                    <a:lnTo>
                      <a:pt x="101" y="175"/>
                    </a:lnTo>
                    <a:lnTo>
                      <a:pt x="101" y="171"/>
                    </a:lnTo>
                    <a:lnTo>
                      <a:pt x="102" y="169"/>
                    </a:lnTo>
                    <a:lnTo>
                      <a:pt x="103" y="170"/>
                    </a:lnTo>
                    <a:lnTo>
                      <a:pt x="106" y="172"/>
                    </a:lnTo>
                    <a:lnTo>
                      <a:pt x="110" y="179"/>
                    </a:lnTo>
                    <a:lnTo>
                      <a:pt x="115" y="186"/>
                    </a:lnTo>
                    <a:lnTo>
                      <a:pt x="115" y="186"/>
                    </a:lnTo>
                    <a:lnTo>
                      <a:pt x="116" y="192"/>
                    </a:lnTo>
                    <a:lnTo>
                      <a:pt x="118" y="196"/>
                    </a:lnTo>
                    <a:lnTo>
                      <a:pt x="119" y="207"/>
                    </a:lnTo>
                    <a:lnTo>
                      <a:pt x="120" y="221"/>
                    </a:lnTo>
                    <a:lnTo>
                      <a:pt x="120" y="221"/>
                    </a:lnTo>
                    <a:lnTo>
                      <a:pt x="121" y="210"/>
                    </a:lnTo>
                    <a:lnTo>
                      <a:pt x="124" y="185"/>
                    </a:lnTo>
                    <a:lnTo>
                      <a:pt x="126" y="172"/>
                    </a:lnTo>
                    <a:lnTo>
                      <a:pt x="129" y="161"/>
                    </a:lnTo>
                    <a:lnTo>
                      <a:pt x="131" y="154"/>
                    </a:lnTo>
                    <a:lnTo>
                      <a:pt x="133" y="153"/>
                    </a:lnTo>
                    <a:lnTo>
                      <a:pt x="135" y="153"/>
                    </a:lnTo>
                    <a:lnTo>
                      <a:pt x="135" y="153"/>
                    </a:lnTo>
                    <a:lnTo>
                      <a:pt x="142" y="157"/>
                    </a:lnTo>
                    <a:lnTo>
                      <a:pt x="149" y="159"/>
                    </a:lnTo>
                    <a:lnTo>
                      <a:pt x="160" y="160"/>
                    </a:lnTo>
                    <a:lnTo>
                      <a:pt x="160" y="160"/>
                    </a:lnTo>
                    <a:lnTo>
                      <a:pt x="149" y="149"/>
                    </a:lnTo>
                    <a:lnTo>
                      <a:pt x="149" y="14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</p:grpSp>
        <p:sp>
          <p:nvSpPr>
            <p:cNvPr id="43" name="Freeform 10"/>
            <p:cNvSpPr/>
            <p:nvPr/>
          </p:nvSpPr>
          <p:spPr bwMode="auto">
            <a:xfrm>
              <a:off x="4778532" y="2730323"/>
              <a:ext cx="530427" cy="1089679"/>
            </a:xfrm>
            <a:custGeom>
              <a:avLst/>
              <a:gdLst>
                <a:gd name="T0" fmla="*/ 82 w 184"/>
                <a:gd name="T1" fmla="*/ 12 h 378"/>
                <a:gd name="T2" fmla="*/ 78 w 184"/>
                <a:gd name="T3" fmla="*/ 17 h 378"/>
                <a:gd name="T4" fmla="*/ 71 w 184"/>
                <a:gd name="T5" fmla="*/ 34 h 378"/>
                <a:gd name="T6" fmla="*/ 70 w 184"/>
                <a:gd name="T7" fmla="*/ 44 h 378"/>
                <a:gd name="T8" fmla="*/ 69 w 184"/>
                <a:gd name="T9" fmla="*/ 62 h 378"/>
                <a:gd name="T10" fmla="*/ 64 w 184"/>
                <a:gd name="T11" fmla="*/ 77 h 378"/>
                <a:gd name="T12" fmla="*/ 61 w 184"/>
                <a:gd name="T13" fmla="*/ 86 h 378"/>
                <a:gd name="T14" fmla="*/ 53 w 184"/>
                <a:gd name="T15" fmla="*/ 105 h 378"/>
                <a:gd name="T16" fmla="*/ 44 w 184"/>
                <a:gd name="T17" fmla="*/ 138 h 378"/>
                <a:gd name="T18" fmla="*/ 37 w 184"/>
                <a:gd name="T19" fmla="*/ 159 h 378"/>
                <a:gd name="T20" fmla="*/ 31 w 184"/>
                <a:gd name="T21" fmla="*/ 173 h 378"/>
                <a:gd name="T22" fmla="*/ 28 w 184"/>
                <a:gd name="T23" fmla="*/ 190 h 378"/>
                <a:gd name="T24" fmla="*/ 23 w 184"/>
                <a:gd name="T25" fmla="*/ 216 h 378"/>
                <a:gd name="T26" fmla="*/ 1 w 184"/>
                <a:gd name="T27" fmla="*/ 294 h 378"/>
                <a:gd name="T28" fmla="*/ 0 w 184"/>
                <a:gd name="T29" fmla="*/ 294 h 378"/>
                <a:gd name="T30" fmla="*/ 0 w 184"/>
                <a:gd name="T31" fmla="*/ 295 h 378"/>
                <a:gd name="T32" fmla="*/ 10 w 184"/>
                <a:gd name="T33" fmla="*/ 307 h 378"/>
                <a:gd name="T34" fmla="*/ 28 w 184"/>
                <a:gd name="T35" fmla="*/ 326 h 378"/>
                <a:gd name="T36" fmla="*/ 27 w 184"/>
                <a:gd name="T37" fmla="*/ 328 h 378"/>
                <a:gd name="T38" fmla="*/ 26 w 184"/>
                <a:gd name="T39" fmla="*/ 337 h 378"/>
                <a:gd name="T40" fmla="*/ 28 w 184"/>
                <a:gd name="T41" fmla="*/ 344 h 378"/>
                <a:gd name="T42" fmla="*/ 33 w 184"/>
                <a:gd name="T43" fmla="*/ 349 h 378"/>
                <a:gd name="T44" fmla="*/ 47 w 184"/>
                <a:gd name="T45" fmla="*/ 360 h 378"/>
                <a:gd name="T46" fmla="*/ 65 w 184"/>
                <a:gd name="T47" fmla="*/ 370 h 378"/>
                <a:gd name="T48" fmla="*/ 73 w 184"/>
                <a:gd name="T49" fmla="*/ 376 h 378"/>
                <a:gd name="T50" fmla="*/ 79 w 184"/>
                <a:gd name="T51" fmla="*/ 378 h 378"/>
                <a:gd name="T52" fmla="*/ 93 w 184"/>
                <a:gd name="T53" fmla="*/ 376 h 378"/>
                <a:gd name="T54" fmla="*/ 97 w 184"/>
                <a:gd name="T55" fmla="*/ 375 h 378"/>
                <a:gd name="T56" fmla="*/ 105 w 184"/>
                <a:gd name="T57" fmla="*/ 370 h 378"/>
                <a:gd name="T58" fmla="*/ 111 w 184"/>
                <a:gd name="T59" fmla="*/ 367 h 378"/>
                <a:gd name="T60" fmla="*/ 114 w 184"/>
                <a:gd name="T61" fmla="*/ 367 h 378"/>
                <a:gd name="T62" fmla="*/ 118 w 184"/>
                <a:gd name="T63" fmla="*/ 365 h 378"/>
                <a:gd name="T64" fmla="*/ 123 w 184"/>
                <a:gd name="T65" fmla="*/ 358 h 378"/>
                <a:gd name="T66" fmla="*/ 123 w 184"/>
                <a:gd name="T67" fmla="*/ 357 h 378"/>
                <a:gd name="T68" fmla="*/ 138 w 184"/>
                <a:gd name="T69" fmla="*/ 356 h 378"/>
                <a:gd name="T70" fmla="*/ 148 w 184"/>
                <a:gd name="T71" fmla="*/ 352 h 378"/>
                <a:gd name="T72" fmla="*/ 162 w 184"/>
                <a:gd name="T73" fmla="*/ 343 h 378"/>
                <a:gd name="T74" fmla="*/ 171 w 184"/>
                <a:gd name="T75" fmla="*/ 335 h 378"/>
                <a:gd name="T76" fmla="*/ 174 w 184"/>
                <a:gd name="T77" fmla="*/ 334 h 378"/>
                <a:gd name="T78" fmla="*/ 180 w 184"/>
                <a:gd name="T79" fmla="*/ 326 h 378"/>
                <a:gd name="T80" fmla="*/ 184 w 184"/>
                <a:gd name="T81" fmla="*/ 321 h 378"/>
                <a:gd name="T82" fmla="*/ 184 w 184"/>
                <a:gd name="T83" fmla="*/ 322 h 378"/>
                <a:gd name="T84" fmla="*/ 180 w 184"/>
                <a:gd name="T85" fmla="*/ 289 h 378"/>
                <a:gd name="T86" fmla="*/ 165 w 184"/>
                <a:gd name="T87" fmla="*/ 71 h 378"/>
                <a:gd name="T88" fmla="*/ 160 w 184"/>
                <a:gd name="T89" fmla="*/ 48 h 378"/>
                <a:gd name="T90" fmla="*/ 156 w 184"/>
                <a:gd name="T91" fmla="*/ 43 h 378"/>
                <a:gd name="T92" fmla="*/ 150 w 184"/>
                <a:gd name="T93" fmla="*/ 40 h 378"/>
                <a:gd name="T94" fmla="*/ 144 w 184"/>
                <a:gd name="T95" fmla="*/ 60 h 378"/>
                <a:gd name="T96" fmla="*/ 140 w 184"/>
                <a:gd name="T97" fmla="*/ 71 h 378"/>
                <a:gd name="T98" fmla="*/ 132 w 184"/>
                <a:gd name="T99" fmla="*/ 83 h 378"/>
                <a:gd name="T100" fmla="*/ 129 w 184"/>
                <a:gd name="T101" fmla="*/ 88 h 378"/>
                <a:gd name="T102" fmla="*/ 121 w 184"/>
                <a:gd name="T103" fmla="*/ 91 h 378"/>
                <a:gd name="T104" fmla="*/ 109 w 184"/>
                <a:gd name="T105" fmla="*/ 89 h 378"/>
                <a:gd name="T106" fmla="*/ 106 w 184"/>
                <a:gd name="T107" fmla="*/ 87 h 378"/>
                <a:gd name="T108" fmla="*/ 94 w 184"/>
                <a:gd name="T109" fmla="*/ 73 h 378"/>
                <a:gd name="T110" fmla="*/ 88 w 184"/>
                <a:gd name="T111" fmla="*/ 60 h 378"/>
                <a:gd name="T112" fmla="*/ 88 w 184"/>
                <a:gd name="T113" fmla="*/ 53 h 378"/>
                <a:gd name="T114" fmla="*/ 88 w 184"/>
                <a:gd name="T115" fmla="*/ 24 h 378"/>
                <a:gd name="T116" fmla="*/ 89 w 184"/>
                <a:gd name="T117" fmla="*/ 17 h 378"/>
                <a:gd name="T118" fmla="*/ 95 w 184"/>
                <a:gd name="T119" fmla="*/ 0 h 378"/>
                <a:gd name="T120" fmla="*/ 91 w 184"/>
                <a:gd name="T121" fmla="*/ 3 h 378"/>
                <a:gd name="T122" fmla="*/ 82 w 184"/>
                <a:gd name="T123" fmla="*/ 12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4" h="378">
                  <a:moveTo>
                    <a:pt x="82" y="12"/>
                  </a:moveTo>
                  <a:lnTo>
                    <a:pt x="82" y="12"/>
                  </a:lnTo>
                  <a:lnTo>
                    <a:pt x="81" y="13"/>
                  </a:lnTo>
                  <a:lnTo>
                    <a:pt x="78" y="17"/>
                  </a:lnTo>
                  <a:lnTo>
                    <a:pt x="74" y="24"/>
                  </a:lnTo>
                  <a:lnTo>
                    <a:pt x="71" y="34"/>
                  </a:lnTo>
                  <a:lnTo>
                    <a:pt x="71" y="34"/>
                  </a:lnTo>
                  <a:lnTo>
                    <a:pt x="70" y="44"/>
                  </a:lnTo>
                  <a:lnTo>
                    <a:pt x="70" y="55"/>
                  </a:lnTo>
                  <a:lnTo>
                    <a:pt x="69" y="62"/>
                  </a:lnTo>
                  <a:lnTo>
                    <a:pt x="68" y="69"/>
                  </a:lnTo>
                  <a:lnTo>
                    <a:pt x="64" y="77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56" y="96"/>
                  </a:lnTo>
                  <a:lnTo>
                    <a:pt x="53" y="105"/>
                  </a:lnTo>
                  <a:lnTo>
                    <a:pt x="49" y="120"/>
                  </a:lnTo>
                  <a:lnTo>
                    <a:pt x="44" y="138"/>
                  </a:lnTo>
                  <a:lnTo>
                    <a:pt x="42" y="147"/>
                  </a:lnTo>
                  <a:lnTo>
                    <a:pt x="37" y="159"/>
                  </a:lnTo>
                  <a:lnTo>
                    <a:pt x="37" y="159"/>
                  </a:lnTo>
                  <a:lnTo>
                    <a:pt x="31" y="173"/>
                  </a:lnTo>
                  <a:lnTo>
                    <a:pt x="29" y="180"/>
                  </a:lnTo>
                  <a:lnTo>
                    <a:pt x="28" y="190"/>
                  </a:lnTo>
                  <a:lnTo>
                    <a:pt x="23" y="216"/>
                  </a:lnTo>
                  <a:lnTo>
                    <a:pt x="23" y="216"/>
                  </a:lnTo>
                  <a:lnTo>
                    <a:pt x="7" y="274"/>
                  </a:lnTo>
                  <a:lnTo>
                    <a:pt x="1" y="294"/>
                  </a:lnTo>
                  <a:lnTo>
                    <a:pt x="1" y="294"/>
                  </a:lnTo>
                  <a:lnTo>
                    <a:pt x="0" y="294"/>
                  </a:lnTo>
                  <a:lnTo>
                    <a:pt x="0" y="294"/>
                  </a:lnTo>
                  <a:lnTo>
                    <a:pt x="0" y="295"/>
                  </a:lnTo>
                  <a:lnTo>
                    <a:pt x="2" y="298"/>
                  </a:lnTo>
                  <a:lnTo>
                    <a:pt x="10" y="307"/>
                  </a:lnTo>
                  <a:lnTo>
                    <a:pt x="10" y="307"/>
                  </a:lnTo>
                  <a:lnTo>
                    <a:pt x="28" y="326"/>
                  </a:lnTo>
                  <a:lnTo>
                    <a:pt x="28" y="326"/>
                  </a:lnTo>
                  <a:lnTo>
                    <a:pt x="27" y="328"/>
                  </a:lnTo>
                  <a:lnTo>
                    <a:pt x="26" y="333"/>
                  </a:lnTo>
                  <a:lnTo>
                    <a:pt x="26" y="337"/>
                  </a:lnTo>
                  <a:lnTo>
                    <a:pt x="27" y="340"/>
                  </a:lnTo>
                  <a:lnTo>
                    <a:pt x="28" y="344"/>
                  </a:lnTo>
                  <a:lnTo>
                    <a:pt x="33" y="349"/>
                  </a:lnTo>
                  <a:lnTo>
                    <a:pt x="33" y="349"/>
                  </a:lnTo>
                  <a:lnTo>
                    <a:pt x="41" y="356"/>
                  </a:lnTo>
                  <a:lnTo>
                    <a:pt x="47" y="360"/>
                  </a:lnTo>
                  <a:lnTo>
                    <a:pt x="55" y="364"/>
                  </a:lnTo>
                  <a:lnTo>
                    <a:pt x="65" y="370"/>
                  </a:lnTo>
                  <a:lnTo>
                    <a:pt x="65" y="370"/>
                  </a:lnTo>
                  <a:lnTo>
                    <a:pt x="73" y="376"/>
                  </a:lnTo>
                  <a:lnTo>
                    <a:pt x="77" y="377"/>
                  </a:lnTo>
                  <a:lnTo>
                    <a:pt x="79" y="378"/>
                  </a:lnTo>
                  <a:lnTo>
                    <a:pt x="85" y="377"/>
                  </a:lnTo>
                  <a:lnTo>
                    <a:pt x="93" y="376"/>
                  </a:lnTo>
                  <a:lnTo>
                    <a:pt x="93" y="376"/>
                  </a:lnTo>
                  <a:lnTo>
                    <a:pt x="97" y="375"/>
                  </a:lnTo>
                  <a:lnTo>
                    <a:pt x="100" y="374"/>
                  </a:lnTo>
                  <a:lnTo>
                    <a:pt x="105" y="370"/>
                  </a:lnTo>
                  <a:lnTo>
                    <a:pt x="108" y="368"/>
                  </a:lnTo>
                  <a:lnTo>
                    <a:pt x="111" y="367"/>
                  </a:lnTo>
                  <a:lnTo>
                    <a:pt x="114" y="367"/>
                  </a:lnTo>
                  <a:lnTo>
                    <a:pt x="114" y="367"/>
                  </a:lnTo>
                  <a:lnTo>
                    <a:pt x="116" y="366"/>
                  </a:lnTo>
                  <a:lnTo>
                    <a:pt x="118" y="365"/>
                  </a:lnTo>
                  <a:lnTo>
                    <a:pt x="122" y="361"/>
                  </a:lnTo>
                  <a:lnTo>
                    <a:pt x="123" y="358"/>
                  </a:lnTo>
                  <a:lnTo>
                    <a:pt x="123" y="357"/>
                  </a:lnTo>
                  <a:lnTo>
                    <a:pt x="123" y="357"/>
                  </a:lnTo>
                  <a:lnTo>
                    <a:pt x="130" y="357"/>
                  </a:lnTo>
                  <a:lnTo>
                    <a:pt x="138" y="356"/>
                  </a:lnTo>
                  <a:lnTo>
                    <a:pt x="148" y="352"/>
                  </a:lnTo>
                  <a:lnTo>
                    <a:pt x="148" y="352"/>
                  </a:lnTo>
                  <a:lnTo>
                    <a:pt x="157" y="348"/>
                  </a:lnTo>
                  <a:lnTo>
                    <a:pt x="162" y="343"/>
                  </a:lnTo>
                  <a:lnTo>
                    <a:pt x="166" y="339"/>
                  </a:lnTo>
                  <a:lnTo>
                    <a:pt x="171" y="335"/>
                  </a:lnTo>
                  <a:lnTo>
                    <a:pt x="171" y="335"/>
                  </a:lnTo>
                  <a:lnTo>
                    <a:pt x="174" y="334"/>
                  </a:lnTo>
                  <a:lnTo>
                    <a:pt x="176" y="332"/>
                  </a:lnTo>
                  <a:lnTo>
                    <a:pt x="180" y="326"/>
                  </a:lnTo>
                  <a:lnTo>
                    <a:pt x="183" y="322"/>
                  </a:lnTo>
                  <a:lnTo>
                    <a:pt x="184" y="321"/>
                  </a:lnTo>
                  <a:lnTo>
                    <a:pt x="184" y="321"/>
                  </a:lnTo>
                  <a:lnTo>
                    <a:pt x="184" y="322"/>
                  </a:lnTo>
                  <a:lnTo>
                    <a:pt x="183" y="319"/>
                  </a:lnTo>
                  <a:lnTo>
                    <a:pt x="180" y="289"/>
                  </a:lnTo>
                  <a:lnTo>
                    <a:pt x="165" y="71"/>
                  </a:lnTo>
                  <a:lnTo>
                    <a:pt x="165" y="71"/>
                  </a:lnTo>
                  <a:lnTo>
                    <a:pt x="162" y="60"/>
                  </a:lnTo>
                  <a:lnTo>
                    <a:pt x="160" y="48"/>
                  </a:lnTo>
                  <a:lnTo>
                    <a:pt x="158" y="45"/>
                  </a:lnTo>
                  <a:lnTo>
                    <a:pt x="156" y="43"/>
                  </a:lnTo>
                  <a:lnTo>
                    <a:pt x="156" y="43"/>
                  </a:lnTo>
                  <a:lnTo>
                    <a:pt x="150" y="40"/>
                  </a:lnTo>
                  <a:lnTo>
                    <a:pt x="150" y="40"/>
                  </a:lnTo>
                  <a:lnTo>
                    <a:pt x="144" y="60"/>
                  </a:lnTo>
                  <a:lnTo>
                    <a:pt x="144" y="60"/>
                  </a:lnTo>
                  <a:lnTo>
                    <a:pt x="140" y="71"/>
                  </a:lnTo>
                  <a:lnTo>
                    <a:pt x="136" y="79"/>
                  </a:lnTo>
                  <a:lnTo>
                    <a:pt x="132" y="83"/>
                  </a:lnTo>
                  <a:lnTo>
                    <a:pt x="129" y="88"/>
                  </a:lnTo>
                  <a:lnTo>
                    <a:pt x="129" y="88"/>
                  </a:lnTo>
                  <a:lnTo>
                    <a:pt x="125" y="90"/>
                  </a:lnTo>
                  <a:lnTo>
                    <a:pt x="121" y="91"/>
                  </a:lnTo>
                  <a:lnTo>
                    <a:pt x="116" y="91"/>
                  </a:lnTo>
                  <a:lnTo>
                    <a:pt x="109" y="89"/>
                  </a:lnTo>
                  <a:lnTo>
                    <a:pt x="109" y="89"/>
                  </a:lnTo>
                  <a:lnTo>
                    <a:pt x="106" y="87"/>
                  </a:lnTo>
                  <a:lnTo>
                    <a:pt x="98" y="78"/>
                  </a:lnTo>
                  <a:lnTo>
                    <a:pt x="94" y="73"/>
                  </a:lnTo>
                  <a:lnTo>
                    <a:pt x="90" y="66"/>
                  </a:lnTo>
                  <a:lnTo>
                    <a:pt x="88" y="60"/>
                  </a:lnTo>
                  <a:lnTo>
                    <a:pt x="88" y="53"/>
                  </a:lnTo>
                  <a:lnTo>
                    <a:pt x="88" y="53"/>
                  </a:lnTo>
                  <a:lnTo>
                    <a:pt x="88" y="33"/>
                  </a:lnTo>
                  <a:lnTo>
                    <a:pt x="88" y="24"/>
                  </a:lnTo>
                  <a:lnTo>
                    <a:pt x="89" y="17"/>
                  </a:lnTo>
                  <a:lnTo>
                    <a:pt x="89" y="17"/>
                  </a:lnTo>
                  <a:lnTo>
                    <a:pt x="94" y="6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91" y="3"/>
                  </a:lnTo>
                  <a:lnTo>
                    <a:pt x="82" y="12"/>
                  </a:lnTo>
                  <a:lnTo>
                    <a:pt x="82" y="1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sp>
        <p:nvSpPr>
          <p:cNvPr id="44" name="Freeform 11"/>
          <p:cNvSpPr>
            <a:spLocks noEditPoints="1"/>
          </p:cNvSpPr>
          <p:nvPr/>
        </p:nvSpPr>
        <p:spPr bwMode="auto">
          <a:xfrm>
            <a:off x="9242632" y="1751167"/>
            <a:ext cx="960144" cy="2976449"/>
          </a:xfrm>
          <a:custGeom>
            <a:avLst/>
            <a:gdLst>
              <a:gd name="T0" fmla="*/ 435 w 480"/>
              <a:gd name="T1" fmla="*/ 1215 h 1488"/>
              <a:gd name="T2" fmla="*/ 433 w 480"/>
              <a:gd name="T3" fmla="*/ 1175 h 1488"/>
              <a:gd name="T4" fmla="*/ 426 w 480"/>
              <a:gd name="T5" fmla="*/ 1111 h 1488"/>
              <a:gd name="T6" fmla="*/ 405 w 480"/>
              <a:gd name="T7" fmla="*/ 1026 h 1488"/>
              <a:gd name="T8" fmla="*/ 389 w 480"/>
              <a:gd name="T9" fmla="*/ 938 h 1488"/>
              <a:gd name="T10" fmla="*/ 405 w 480"/>
              <a:gd name="T11" fmla="*/ 822 h 1488"/>
              <a:gd name="T12" fmla="*/ 416 w 480"/>
              <a:gd name="T13" fmla="*/ 830 h 1488"/>
              <a:gd name="T14" fmla="*/ 462 w 480"/>
              <a:gd name="T15" fmla="*/ 820 h 1488"/>
              <a:gd name="T16" fmla="*/ 475 w 480"/>
              <a:gd name="T17" fmla="*/ 796 h 1488"/>
              <a:gd name="T18" fmla="*/ 477 w 480"/>
              <a:gd name="T19" fmla="*/ 765 h 1488"/>
              <a:gd name="T20" fmla="*/ 470 w 480"/>
              <a:gd name="T21" fmla="*/ 654 h 1488"/>
              <a:gd name="T22" fmla="*/ 456 w 480"/>
              <a:gd name="T23" fmla="*/ 535 h 1488"/>
              <a:gd name="T24" fmla="*/ 445 w 480"/>
              <a:gd name="T25" fmla="*/ 420 h 1488"/>
              <a:gd name="T26" fmla="*/ 425 w 480"/>
              <a:gd name="T27" fmla="*/ 320 h 1488"/>
              <a:gd name="T28" fmla="*/ 405 w 480"/>
              <a:gd name="T29" fmla="*/ 255 h 1488"/>
              <a:gd name="T30" fmla="*/ 375 w 480"/>
              <a:gd name="T31" fmla="*/ 244 h 1488"/>
              <a:gd name="T32" fmla="*/ 303 w 480"/>
              <a:gd name="T33" fmla="*/ 217 h 1488"/>
              <a:gd name="T34" fmla="*/ 269 w 480"/>
              <a:gd name="T35" fmla="*/ 189 h 1488"/>
              <a:gd name="T36" fmla="*/ 264 w 480"/>
              <a:gd name="T37" fmla="*/ 150 h 1488"/>
              <a:gd name="T38" fmla="*/ 275 w 480"/>
              <a:gd name="T39" fmla="*/ 117 h 1488"/>
              <a:gd name="T40" fmla="*/ 272 w 480"/>
              <a:gd name="T41" fmla="*/ 92 h 1488"/>
              <a:gd name="T42" fmla="*/ 267 w 480"/>
              <a:gd name="T43" fmla="*/ 31 h 1488"/>
              <a:gd name="T44" fmla="*/ 197 w 480"/>
              <a:gd name="T45" fmla="*/ 0 h 1488"/>
              <a:gd name="T46" fmla="*/ 149 w 480"/>
              <a:gd name="T47" fmla="*/ 46 h 1488"/>
              <a:gd name="T48" fmla="*/ 146 w 480"/>
              <a:gd name="T49" fmla="*/ 109 h 1488"/>
              <a:gd name="T50" fmla="*/ 155 w 480"/>
              <a:gd name="T51" fmla="*/ 162 h 1488"/>
              <a:gd name="T52" fmla="*/ 151 w 480"/>
              <a:gd name="T53" fmla="*/ 214 h 1488"/>
              <a:gd name="T54" fmla="*/ 57 w 480"/>
              <a:gd name="T55" fmla="*/ 255 h 1488"/>
              <a:gd name="T56" fmla="*/ 34 w 480"/>
              <a:gd name="T57" fmla="*/ 282 h 1488"/>
              <a:gd name="T58" fmla="*/ 24 w 480"/>
              <a:gd name="T59" fmla="*/ 351 h 1488"/>
              <a:gd name="T60" fmla="*/ 9 w 480"/>
              <a:gd name="T61" fmla="*/ 482 h 1488"/>
              <a:gd name="T62" fmla="*/ 1 w 480"/>
              <a:gd name="T63" fmla="*/ 611 h 1488"/>
              <a:gd name="T64" fmla="*/ 23 w 480"/>
              <a:gd name="T65" fmla="*/ 673 h 1488"/>
              <a:gd name="T66" fmla="*/ 57 w 480"/>
              <a:gd name="T67" fmla="*/ 734 h 1488"/>
              <a:gd name="T68" fmla="*/ 68 w 480"/>
              <a:gd name="T69" fmla="*/ 789 h 1488"/>
              <a:gd name="T70" fmla="*/ 105 w 480"/>
              <a:gd name="T71" fmla="*/ 1044 h 1488"/>
              <a:gd name="T72" fmla="*/ 111 w 480"/>
              <a:gd name="T73" fmla="*/ 1154 h 1488"/>
              <a:gd name="T74" fmla="*/ 128 w 480"/>
              <a:gd name="T75" fmla="*/ 1315 h 1488"/>
              <a:gd name="T76" fmla="*/ 117 w 480"/>
              <a:gd name="T77" fmla="*/ 1421 h 1488"/>
              <a:gd name="T78" fmla="*/ 73 w 480"/>
              <a:gd name="T79" fmla="*/ 1465 h 1488"/>
              <a:gd name="T80" fmla="*/ 85 w 480"/>
              <a:gd name="T81" fmla="*/ 1486 h 1488"/>
              <a:gd name="T82" fmla="*/ 176 w 480"/>
              <a:gd name="T83" fmla="*/ 1470 h 1488"/>
              <a:gd name="T84" fmla="*/ 206 w 480"/>
              <a:gd name="T85" fmla="*/ 1442 h 1488"/>
              <a:gd name="T86" fmla="*/ 222 w 480"/>
              <a:gd name="T87" fmla="*/ 1352 h 1488"/>
              <a:gd name="T88" fmla="*/ 224 w 480"/>
              <a:gd name="T89" fmla="*/ 1254 h 1488"/>
              <a:gd name="T90" fmla="*/ 219 w 480"/>
              <a:gd name="T91" fmla="*/ 1155 h 1488"/>
              <a:gd name="T92" fmla="*/ 214 w 480"/>
              <a:gd name="T93" fmla="*/ 1087 h 1488"/>
              <a:gd name="T94" fmla="*/ 237 w 480"/>
              <a:gd name="T95" fmla="*/ 958 h 1488"/>
              <a:gd name="T96" fmla="*/ 245 w 480"/>
              <a:gd name="T97" fmla="*/ 921 h 1488"/>
              <a:gd name="T98" fmla="*/ 251 w 480"/>
              <a:gd name="T99" fmla="*/ 1009 h 1488"/>
              <a:gd name="T100" fmla="*/ 290 w 480"/>
              <a:gd name="T101" fmla="*/ 1105 h 1488"/>
              <a:gd name="T102" fmla="*/ 316 w 480"/>
              <a:gd name="T103" fmla="*/ 1206 h 1488"/>
              <a:gd name="T104" fmla="*/ 345 w 480"/>
              <a:gd name="T105" fmla="*/ 1285 h 1488"/>
              <a:gd name="T106" fmla="*/ 364 w 480"/>
              <a:gd name="T107" fmla="*/ 1334 h 1488"/>
              <a:gd name="T108" fmla="*/ 375 w 480"/>
              <a:gd name="T109" fmla="*/ 1423 h 1488"/>
              <a:gd name="T110" fmla="*/ 425 w 480"/>
              <a:gd name="T111" fmla="*/ 1403 h 1488"/>
              <a:gd name="T112" fmla="*/ 435 w 480"/>
              <a:gd name="T113" fmla="*/ 1273 h 1488"/>
              <a:gd name="T114" fmla="*/ 81 w 480"/>
              <a:gd name="T115" fmla="*/ 493 h 1488"/>
              <a:gd name="T116" fmla="*/ 373 w 480"/>
              <a:gd name="T117" fmla="*/ 638 h 1488"/>
              <a:gd name="T118" fmla="*/ 380 w 480"/>
              <a:gd name="T119" fmla="*/ 679 h 1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80" h="1488">
                <a:moveTo>
                  <a:pt x="438" y="1271"/>
                </a:moveTo>
                <a:lnTo>
                  <a:pt x="438" y="1271"/>
                </a:lnTo>
                <a:lnTo>
                  <a:pt x="439" y="1268"/>
                </a:lnTo>
                <a:lnTo>
                  <a:pt x="439" y="1261"/>
                </a:lnTo>
                <a:lnTo>
                  <a:pt x="438" y="1252"/>
                </a:lnTo>
                <a:lnTo>
                  <a:pt x="436" y="1242"/>
                </a:lnTo>
                <a:lnTo>
                  <a:pt x="436" y="1242"/>
                </a:lnTo>
                <a:lnTo>
                  <a:pt x="435" y="1236"/>
                </a:lnTo>
                <a:lnTo>
                  <a:pt x="435" y="1229"/>
                </a:lnTo>
                <a:lnTo>
                  <a:pt x="435" y="1215"/>
                </a:lnTo>
                <a:lnTo>
                  <a:pt x="436" y="1200"/>
                </a:lnTo>
                <a:lnTo>
                  <a:pt x="436" y="1189"/>
                </a:lnTo>
                <a:lnTo>
                  <a:pt x="436" y="1189"/>
                </a:lnTo>
                <a:lnTo>
                  <a:pt x="436" y="1185"/>
                </a:lnTo>
                <a:lnTo>
                  <a:pt x="435" y="1183"/>
                </a:lnTo>
                <a:lnTo>
                  <a:pt x="433" y="1181"/>
                </a:lnTo>
                <a:lnTo>
                  <a:pt x="432" y="1180"/>
                </a:lnTo>
                <a:lnTo>
                  <a:pt x="430" y="1180"/>
                </a:lnTo>
                <a:lnTo>
                  <a:pt x="433" y="1175"/>
                </a:lnTo>
                <a:lnTo>
                  <a:pt x="433" y="1175"/>
                </a:lnTo>
                <a:lnTo>
                  <a:pt x="435" y="1173"/>
                </a:lnTo>
                <a:lnTo>
                  <a:pt x="436" y="1170"/>
                </a:lnTo>
                <a:lnTo>
                  <a:pt x="437" y="1162"/>
                </a:lnTo>
                <a:lnTo>
                  <a:pt x="436" y="1153"/>
                </a:lnTo>
                <a:lnTo>
                  <a:pt x="432" y="1125"/>
                </a:lnTo>
                <a:lnTo>
                  <a:pt x="432" y="1125"/>
                </a:lnTo>
                <a:lnTo>
                  <a:pt x="429" y="1122"/>
                </a:lnTo>
                <a:lnTo>
                  <a:pt x="427" y="1119"/>
                </a:lnTo>
                <a:lnTo>
                  <a:pt x="426" y="1116"/>
                </a:lnTo>
                <a:lnTo>
                  <a:pt x="426" y="1111"/>
                </a:lnTo>
                <a:lnTo>
                  <a:pt x="426" y="1111"/>
                </a:lnTo>
                <a:lnTo>
                  <a:pt x="426" y="1108"/>
                </a:lnTo>
                <a:lnTo>
                  <a:pt x="425" y="1104"/>
                </a:lnTo>
                <a:lnTo>
                  <a:pt x="421" y="1096"/>
                </a:lnTo>
                <a:lnTo>
                  <a:pt x="415" y="1082"/>
                </a:lnTo>
                <a:lnTo>
                  <a:pt x="415" y="1082"/>
                </a:lnTo>
                <a:lnTo>
                  <a:pt x="410" y="1064"/>
                </a:lnTo>
                <a:lnTo>
                  <a:pt x="407" y="1047"/>
                </a:lnTo>
                <a:lnTo>
                  <a:pt x="407" y="1047"/>
                </a:lnTo>
                <a:lnTo>
                  <a:pt x="405" y="1026"/>
                </a:lnTo>
                <a:lnTo>
                  <a:pt x="402" y="1015"/>
                </a:lnTo>
                <a:lnTo>
                  <a:pt x="400" y="1005"/>
                </a:lnTo>
                <a:lnTo>
                  <a:pt x="400" y="1005"/>
                </a:lnTo>
                <a:lnTo>
                  <a:pt x="396" y="988"/>
                </a:lnTo>
                <a:lnTo>
                  <a:pt x="391" y="970"/>
                </a:lnTo>
                <a:lnTo>
                  <a:pt x="391" y="970"/>
                </a:lnTo>
                <a:lnTo>
                  <a:pt x="390" y="963"/>
                </a:lnTo>
                <a:lnTo>
                  <a:pt x="390" y="954"/>
                </a:lnTo>
                <a:lnTo>
                  <a:pt x="390" y="946"/>
                </a:lnTo>
                <a:lnTo>
                  <a:pt x="389" y="938"/>
                </a:lnTo>
                <a:lnTo>
                  <a:pt x="389" y="938"/>
                </a:lnTo>
                <a:lnTo>
                  <a:pt x="387" y="920"/>
                </a:lnTo>
                <a:lnTo>
                  <a:pt x="385" y="911"/>
                </a:lnTo>
                <a:lnTo>
                  <a:pt x="385" y="902"/>
                </a:lnTo>
                <a:lnTo>
                  <a:pt x="385" y="902"/>
                </a:lnTo>
                <a:lnTo>
                  <a:pt x="387" y="887"/>
                </a:lnTo>
                <a:lnTo>
                  <a:pt x="390" y="872"/>
                </a:lnTo>
                <a:lnTo>
                  <a:pt x="394" y="827"/>
                </a:lnTo>
                <a:lnTo>
                  <a:pt x="405" y="822"/>
                </a:lnTo>
                <a:lnTo>
                  <a:pt x="405" y="822"/>
                </a:lnTo>
                <a:lnTo>
                  <a:pt x="403" y="824"/>
                </a:lnTo>
                <a:lnTo>
                  <a:pt x="403" y="826"/>
                </a:lnTo>
                <a:lnTo>
                  <a:pt x="406" y="829"/>
                </a:lnTo>
                <a:lnTo>
                  <a:pt x="406" y="829"/>
                </a:lnTo>
                <a:lnTo>
                  <a:pt x="410" y="830"/>
                </a:lnTo>
                <a:lnTo>
                  <a:pt x="412" y="830"/>
                </a:lnTo>
                <a:lnTo>
                  <a:pt x="412" y="830"/>
                </a:lnTo>
                <a:lnTo>
                  <a:pt x="412" y="830"/>
                </a:lnTo>
                <a:lnTo>
                  <a:pt x="416" y="830"/>
                </a:lnTo>
                <a:lnTo>
                  <a:pt x="416" y="830"/>
                </a:lnTo>
                <a:lnTo>
                  <a:pt x="423" y="830"/>
                </a:lnTo>
                <a:lnTo>
                  <a:pt x="432" y="829"/>
                </a:lnTo>
                <a:lnTo>
                  <a:pt x="441" y="827"/>
                </a:lnTo>
                <a:lnTo>
                  <a:pt x="450" y="825"/>
                </a:lnTo>
                <a:lnTo>
                  <a:pt x="450" y="824"/>
                </a:lnTo>
                <a:lnTo>
                  <a:pt x="450" y="824"/>
                </a:lnTo>
                <a:lnTo>
                  <a:pt x="451" y="824"/>
                </a:lnTo>
                <a:lnTo>
                  <a:pt x="451" y="824"/>
                </a:lnTo>
                <a:lnTo>
                  <a:pt x="456" y="822"/>
                </a:lnTo>
                <a:lnTo>
                  <a:pt x="462" y="820"/>
                </a:lnTo>
                <a:lnTo>
                  <a:pt x="462" y="820"/>
                </a:lnTo>
                <a:lnTo>
                  <a:pt x="470" y="813"/>
                </a:lnTo>
                <a:lnTo>
                  <a:pt x="470" y="813"/>
                </a:lnTo>
                <a:lnTo>
                  <a:pt x="471" y="813"/>
                </a:lnTo>
                <a:lnTo>
                  <a:pt x="471" y="813"/>
                </a:lnTo>
                <a:lnTo>
                  <a:pt x="471" y="808"/>
                </a:lnTo>
                <a:lnTo>
                  <a:pt x="473" y="802"/>
                </a:lnTo>
                <a:lnTo>
                  <a:pt x="473" y="802"/>
                </a:lnTo>
                <a:lnTo>
                  <a:pt x="475" y="799"/>
                </a:lnTo>
                <a:lnTo>
                  <a:pt x="475" y="796"/>
                </a:lnTo>
                <a:lnTo>
                  <a:pt x="474" y="791"/>
                </a:lnTo>
                <a:lnTo>
                  <a:pt x="472" y="787"/>
                </a:lnTo>
                <a:lnTo>
                  <a:pt x="470" y="780"/>
                </a:lnTo>
                <a:lnTo>
                  <a:pt x="470" y="780"/>
                </a:lnTo>
                <a:lnTo>
                  <a:pt x="468" y="770"/>
                </a:lnTo>
                <a:lnTo>
                  <a:pt x="469" y="768"/>
                </a:lnTo>
                <a:lnTo>
                  <a:pt x="470" y="768"/>
                </a:lnTo>
                <a:lnTo>
                  <a:pt x="470" y="768"/>
                </a:lnTo>
                <a:lnTo>
                  <a:pt x="473" y="767"/>
                </a:lnTo>
                <a:lnTo>
                  <a:pt x="477" y="765"/>
                </a:lnTo>
                <a:lnTo>
                  <a:pt x="480" y="762"/>
                </a:lnTo>
                <a:lnTo>
                  <a:pt x="480" y="762"/>
                </a:lnTo>
                <a:lnTo>
                  <a:pt x="480" y="756"/>
                </a:lnTo>
                <a:lnTo>
                  <a:pt x="478" y="743"/>
                </a:lnTo>
                <a:lnTo>
                  <a:pt x="474" y="726"/>
                </a:lnTo>
                <a:lnTo>
                  <a:pt x="473" y="710"/>
                </a:lnTo>
                <a:lnTo>
                  <a:pt x="473" y="710"/>
                </a:lnTo>
                <a:lnTo>
                  <a:pt x="471" y="683"/>
                </a:lnTo>
                <a:lnTo>
                  <a:pt x="470" y="654"/>
                </a:lnTo>
                <a:lnTo>
                  <a:pt x="470" y="654"/>
                </a:lnTo>
                <a:lnTo>
                  <a:pt x="469" y="628"/>
                </a:lnTo>
                <a:lnTo>
                  <a:pt x="468" y="617"/>
                </a:lnTo>
                <a:lnTo>
                  <a:pt x="464" y="603"/>
                </a:lnTo>
                <a:lnTo>
                  <a:pt x="464" y="603"/>
                </a:lnTo>
                <a:lnTo>
                  <a:pt x="461" y="589"/>
                </a:lnTo>
                <a:lnTo>
                  <a:pt x="460" y="577"/>
                </a:lnTo>
                <a:lnTo>
                  <a:pt x="457" y="554"/>
                </a:lnTo>
                <a:lnTo>
                  <a:pt x="457" y="554"/>
                </a:lnTo>
                <a:lnTo>
                  <a:pt x="456" y="543"/>
                </a:lnTo>
                <a:lnTo>
                  <a:pt x="456" y="535"/>
                </a:lnTo>
                <a:lnTo>
                  <a:pt x="456" y="527"/>
                </a:lnTo>
                <a:lnTo>
                  <a:pt x="455" y="517"/>
                </a:lnTo>
                <a:lnTo>
                  <a:pt x="455" y="517"/>
                </a:lnTo>
                <a:lnTo>
                  <a:pt x="453" y="502"/>
                </a:lnTo>
                <a:lnTo>
                  <a:pt x="447" y="486"/>
                </a:lnTo>
                <a:lnTo>
                  <a:pt x="442" y="471"/>
                </a:lnTo>
                <a:lnTo>
                  <a:pt x="442" y="471"/>
                </a:lnTo>
                <a:lnTo>
                  <a:pt x="443" y="452"/>
                </a:lnTo>
                <a:lnTo>
                  <a:pt x="445" y="420"/>
                </a:lnTo>
                <a:lnTo>
                  <a:pt x="445" y="420"/>
                </a:lnTo>
                <a:lnTo>
                  <a:pt x="445" y="413"/>
                </a:lnTo>
                <a:lnTo>
                  <a:pt x="443" y="406"/>
                </a:lnTo>
                <a:lnTo>
                  <a:pt x="438" y="394"/>
                </a:lnTo>
                <a:lnTo>
                  <a:pt x="435" y="385"/>
                </a:lnTo>
                <a:lnTo>
                  <a:pt x="433" y="382"/>
                </a:lnTo>
                <a:lnTo>
                  <a:pt x="433" y="382"/>
                </a:lnTo>
                <a:lnTo>
                  <a:pt x="430" y="364"/>
                </a:lnTo>
                <a:lnTo>
                  <a:pt x="426" y="328"/>
                </a:lnTo>
                <a:lnTo>
                  <a:pt x="426" y="328"/>
                </a:lnTo>
                <a:lnTo>
                  <a:pt x="425" y="320"/>
                </a:lnTo>
                <a:lnTo>
                  <a:pt x="424" y="315"/>
                </a:lnTo>
                <a:lnTo>
                  <a:pt x="421" y="311"/>
                </a:lnTo>
                <a:lnTo>
                  <a:pt x="419" y="308"/>
                </a:lnTo>
                <a:lnTo>
                  <a:pt x="416" y="304"/>
                </a:lnTo>
                <a:lnTo>
                  <a:pt x="415" y="300"/>
                </a:lnTo>
                <a:lnTo>
                  <a:pt x="414" y="296"/>
                </a:lnTo>
                <a:lnTo>
                  <a:pt x="414" y="296"/>
                </a:lnTo>
                <a:lnTo>
                  <a:pt x="410" y="272"/>
                </a:lnTo>
                <a:lnTo>
                  <a:pt x="405" y="255"/>
                </a:lnTo>
                <a:lnTo>
                  <a:pt x="405" y="255"/>
                </a:lnTo>
                <a:lnTo>
                  <a:pt x="403" y="253"/>
                </a:lnTo>
                <a:lnTo>
                  <a:pt x="401" y="252"/>
                </a:lnTo>
                <a:lnTo>
                  <a:pt x="398" y="251"/>
                </a:lnTo>
                <a:lnTo>
                  <a:pt x="393" y="251"/>
                </a:lnTo>
                <a:lnTo>
                  <a:pt x="392" y="251"/>
                </a:lnTo>
                <a:lnTo>
                  <a:pt x="392" y="251"/>
                </a:lnTo>
                <a:lnTo>
                  <a:pt x="387" y="250"/>
                </a:lnTo>
                <a:lnTo>
                  <a:pt x="381" y="248"/>
                </a:lnTo>
                <a:lnTo>
                  <a:pt x="375" y="244"/>
                </a:lnTo>
                <a:lnTo>
                  <a:pt x="375" y="244"/>
                </a:lnTo>
                <a:lnTo>
                  <a:pt x="371" y="242"/>
                </a:lnTo>
                <a:lnTo>
                  <a:pt x="364" y="240"/>
                </a:lnTo>
                <a:lnTo>
                  <a:pt x="343" y="234"/>
                </a:lnTo>
                <a:lnTo>
                  <a:pt x="343" y="234"/>
                </a:lnTo>
                <a:lnTo>
                  <a:pt x="328" y="230"/>
                </a:lnTo>
                <a:lnTo>
                  <a:pt x="314" y="224"/>
                </a:lnTo>
                <a:lnTo>
                  <a:pt x="314" y="224"/>
                </a:lnTo>
                <a:lnTo>
                  <a:pt x="310" y="221"/>
                </a:lnTo>
                <a:lnTo>
                  <a:pt x="307" y="218"/>
                </a:lnTo>
                <a:lnTo>
                  <a:pt x="303" y="217"/>
                </a:lnTo>
                <a:lnTo>
                  <a:pt x="300" y="216"/>
                </a:lnTo>
                <a:lnTo>
                  <a:pt x="300" y="216"/>
                </a:lnTo>
                <a:lnTo>
                  <a:pt x="295" y="215"/>
                </a:lnTo>
                <a:lnTo>
                  <a:pt x="292" y="215"/>
                </a:lnTo>
                <a:lnTo>
                  <a:pt x="290" y="216"/>
                </a:lnTo>
                <a:lnTo>
                  <a:pt x="287" y="216"/>
                </a:lnTo>
                <a:lnTo>
                  <a:pt x="287" y="216"/>
                </a:lnTo>
                <a:lnTo>
                  <a:pt x="283" y="212"/>
                </a:lnTo>
                <a:lnTo>
                  <a:pt x="278" y="203"/>
                </a:lnTo>
                <a:lnTo>
                  <a:pt x="269" y="189"/>
                </a:lnTo>
                <a:lnTo>
                  <a:pt x="269" y="189"/>
                </a:lnTo>
                <a:lnTo>
                  <a:pt x="266" y="183"/>
                </a:lnTo>
                <a:lnTo>
                  <a:pt x="266" y="183"/>
                </a:lnTo>
                <a:lnTo>
                  <a:pt x="266" y="179"/>
                </a:lnTo>
                <a:lnTo>
                  <a:pt x="265" y="169"/>
                </a:lnTo>
                <a:lnTo>
                  <a:pt x="265" y="169"/>
                </a:lnTo>
                <a:lnTo>
                  <a:pt x="265" y="167"/>
                </a:lnTo>
                <a:lnTo>
                  <a:pt x="265" y="167"/>
                </a:lnTo>
                <a:lnTo>
                  <a:pt x="264" y="158"/>
                </a:lnTo>
                <a:lnTo>
                  <a:pt x="264" y="150"/>
                </a:lnTo>
                <a:lnTo>
                  <a:pt x="265" y="142"/>
                </a:lnTo>
                <a:lnTo>
                  <a:pt x="265" y="142"/>
                </a:lnTo>
                <a:lnTo>
                  <a:pt x="269" y="142"/>
                </a:lnTo>
                <a:lnTo>
                  <a:pt x="269" y="142"/>
                </a:lnTo>
                <a:lnTo>
                  <a:pt x="272" y="141"/>
                </a:lnTo>
                <a:lnTo>
                  <a:pt x="274" y="137"/>
                </a:lnTo>
                <a:lnTo>
                  <a:pt x="275" y="133"/>
                </a:lnTo>
                <a:lnTo>
                  <a:pt x="275" y="125"/>
                </a:lnTo>
                <a:lnTo>
                  <a:pt x="275" y="125"/>
                </a:lnTo>
                <a:lnTo>
                  <a:pt x="275" y="117"/>
                </a:lnTo>
                <a:lnTo>
                  <a:pt x="276" y="112"/>
                </a:lnTo>
                <a:lnTo>
                  <a:pt x="277" y="108"/>
                </a:lnTo>
                <a:lnTo>
                  <a:pt x="278" y="101"/>
                </a:lnTo>
                <a:lnTo>
                  <a:pt x="278" y="101"/>
                </a:lnTo>
                <a:lnTo>
                  <a:pt x="277" y="98"/>
                </a:lnTo>
                <a:lnTo>
                  <a:pt x="277" y="94"/>
                </a:lnTo>
                <a:lnTo>
                  <a:pt x="276" y="93"/>
                </a:lnTo>
                <a:lnTo>
                  <a:pt x="275" y="92"/>
                </a:lnTo>
                <a:lnTo>
                  <a:pt x="273" y="92"/>
                </a:lnTo>
                <a:lnTo>
                  <a:pt x="272" y="92"/>
                </a:lnTo>
                <a:lnTo>
                  <a:pt x="272" y="92"/>
                </a:lnTo>
                <a:lnTo>
                  <a:pt x="271" y="89"/>
                </a:lnTo>
                <a:lnTo>
                  <a:pt x="271" y="79"/>
                </a:lnTo>
                <a:lnTo>
                  <a:pt x="271" y="79"/>
                </a:lnTo>
                <a:lnTo>
                  <a:pt x="273" y="63"/>
                </a:lnTo>
                <a:lnTo>
                  <a:pt x="273" y="52"/>
                </a:lnTo>
                <a:lnTo>
                  <a:pt x="273" y="47"/>
                </a:lnTo>
                <a:lnTo>
                  <a:pt x="272" y="42"/>
                </a:lnTo>
                <a:lnTo>
                  <a:pt x="272" y="42"/>
                </a:lnTo>
                <a:lnTo>
                  <a:pt x="267" y="31"/>
                </a:lnTo>
                <a:lnTo>
                  <a:pt x="262" y="24"/>
                </a:lnTo>
                <a:lnTo>
                  <a:pt x="254" y="17"/>
                </a:lnTo>
                <a:lnTo>
                  <a:pt x="246" y="10"/>
                </a:lnTo>
                <a:lnTo>
                  <a:pt x="246" y="10"/>
                </a:lnTo>
                <a:lnTo>
                  <a:pt x="238" y="6"/>
                </a:lnTo>
                <a:lnTo>
                  <a:pt x="230" y="2"/>
                </a:lnTo>
                <a:lnTo>
                  <a:pt x="221" y="1"/>
                </a:lnTo>
                <a:lnTo>
                  <a:pt x="209" y="0"/>
                </a:lnTo>
                <a:lnTo>
                  <a:pt x="209" y="0"/>
                </a:lnTo>
                <a:lnTo>
                  <a:pt x="197" y="0"/>
                </a:lnTo>
                <a:lnTo>
                  <a:pt x="193" y="1"/>
                </a:lnTo>
                <a:lnTo>
                  <a:pt x="188" y="2"/>
                </a:lnTo>
                <a:lnTo>
                  <a:pt x="180" y="8"/>
                </a:lnTo>
                <a:lnTo>
                  <a:pt x="170" y="16"/>
                </a:lnTo>
                <a:lnTo>
                  <a:pt x="170" y="16"/>
                </a:lnTo>
                <a:lnTo>
                  <a:pt x="165" y="20"/>
                </a:lnTo>
                <a:lnTo>
                  <a:pt x="160" y="25"/>
                </a:lnTo>
                <a:lnTo>
                  <a:pt x="156" y="29"/>
                </a:lnTo>
                <a:lnTo>
                  <a:pt x="153" y="35"/>
                </a:lnTo>
                <a:lnTo>
                  <a:pt x="149" y="46"/>
                </a:lnTo>
                <a:lnTo>
                  <a:pt x="148" y="57"/>
                </a:lnTo>
                <a:lnTo>
                  <a:pt x="148" y="57"/>
                </a:lnTo>
                <a:lnTo>
                  <a:pt x="147" y="72"/>
                </a:lnTo>
                <a:lnTo>
                  <a:pt x="148" y="88"/>
                </a:lnTo>
                <a:lnTo>
                  <a:pt x="149" y="106"/>
                </a:lnTo>
                <a:lnTo>
                  <a:pt x="149" y="106"/>
                </a:lnTo>
                <a:lnTo>
                  <a:pt x="147" y="106"/>
                </a:lnTo>
                <a:lnTo>
                  <a:pt x="146" y="107"/>
                </a:lnTo>
                <a:lnTo>
                  <a:pt x="146" y="109"/>
                </a:lnTo>
                <a:lnTo>
                  <a:pt x="146" y="109"/>
                </a:lnTo>
                <a:lnTo>
                  <a:pt x="147" y="119"/>
                </a:lnTo>
                <a:lnTo>
                  <a:pt x="147" y="135"/>
                </a:lnTo>
                <a:lnTo>
                  <a:pt x="147" y="135"/>
                </a:lnTo>
                <a:lnTo>
                  <a:pt x="148" y="142"/>
                </a:lnTo>
                <a:lnTo>
                  <a:pt x="149" y="145"/>
                </a:lnTo>
                <a:lnTo>
                  <a:pt x="150" y="147"/>
                </a:lnTo>
                <a:lnTo>
                  <a:pt x="151" y="148"/>
                </a:lnTo>
                <a:lnTo>
                  <a:pt x="151" y="148"/>
                </a:lnTo>
                <a:lnTo>
                  <a:pt x="151" y="152"/>
                </a:lnTo>
                <a:lnTo>
                  <a:pt x="155" y="162"/>
                </a:lnTo>
                <a:lnTo>
                  <a:pt x="155" y="162"/>
                </a:lnTo>
                <a:lnTo>
                  <a:pt x="156" y="169"/>
                </a:lnTo>
                <a:lnTo>
                  <a:pt x="156" y="169"/>
                </a:lnTo>
                <a:lnTo>
                  <a:pt x="162" y="182"/>
                </a:lnTo>
                <a:lnTo>
                  <a:pt x="162" y="182"/>
                </a:lnTo>
                <a:lnTo>
                  <a:pt x="158" y="200"/>
                </a:lnTo>
                <a:lnTo>
                  <a:pt x="156" y="209"/>
                </a:lnTo>
                <a:lnTo>
                  <a:pt x="153" y="214"/>
                </a:lnTo>
                <a:lnTo>
                  <a:pt x="151" y="214"/>
                </a:lnTo>
                <a:lnTo>
                  <a:pt x="151" y="214"/>
                </a:lnTo>
                <a:lnTo>
                  <a:pt x="125" y="225"/>
                </a:lnTo>
                <a:lnTo>
                  <a:pt x="125" y="225"/>
                </a:lnTo>
                <a:lnTo>
                  <a:pt x="114" y="231"/>
                </a:lnTo>
                <a:lnTo>
                  <a:pt x="114" y="231"/>
                </a:lnTo>
                <a:lnTo>
                  <a:pt x="102" y="236"/>
                </a:lnTo>
                <a:lnTo>
                  <a:pt x="82" y="243"/>
                </a:lnTo>
                <a:lnTo>
                  <a:pt x="82" y="243"/>
                </a:lnTo>
                <a:lnTo>
                  <a:pt x="69" y="248"/>
                </a:lnTo>
                <a:lnTo>
                  <a:pt x="61" y="252"/>
                </a:lnTo>
                <a:lnTo>
                  <a:pt x="57" y="255"/>
                </a:lnTo>
                <a:lnTo>
                  <a:pt x="55" y="258"/>
                </a:lnTo>
                <a:lnTo>
                  <a:pt x="55" y="258"/>
                </a:lnTo>
                <a:lnTo>
                  <a:pt x="53" y="258"/>
                </a:lnTo>
                <a:lnTo>
                  <a:pt x="50" y="259"/>
                </a:lnTo>
                <a:lnTo>
                  <a:pt x="48" y="261"/>
                </a:lnTo>
                <a:lnTo>
                  <a:pt x="48" y="261"/>
                </a:lnTo>
                <a:lnTo>
                  <a:pt x="44" y="264"/>
                </a:lnTo>
                <a:lnTo>
                  <a:pt x="41" y="268"/>
                </a:lnTo>
                <a:lnTo>
                  <a:pt x="34" y="282"/>
                </a:lnTo>
                <a:lnTo>
                  <a:pt x="34" y="282"/>
                </a:lnTo>
                <a:lnTo>
                  <a:pt x="32" y="288"/>
                </a:lnTo>
                <a:lnTo>
                  <a:pt x="31" y="293"/>
                </a:lnTo>
                <a:lnTo>
                  <a:pt x="31" y="302"/>
                </a:lnTo>
                <a:lnTo>
                  <a:pt x="32" y="308"/>
                </a:lnTo>
                <a:lnTo>
                  <a:pt x="32" y="315"/>
                </a:lnTo>
                <a:lnTo>
                  <a:pt x="32" y="315"/>
                </a:lnTo>
                <a:lnTo>
                  <a:pt x="31" y="321"/>
                </a:lnTo>
                <a:lnTo>
                  <a:pt x="28" y="328"/>
                </a:lnTo>
                <a:lnTo>
                  <a:pt x="26" y="338"/>
                </a:lnTo>
                <a:lnTo>
                  <a:pt x="24" y="351"/>
                </a:lnTo>
                <a:lnTo>
                  <a:pt x="24" y="351"/>
                </a:lnTo>
                <a:lnTo>
                  <a:pt x="22" y="387"/>
                </a:lnTo>
                <a:lnTo>
                  <a:pt x="21" y="405"/>
                </a:lnTo>
                <a:lnTo>
                  <a:pt x="17" y="421"/>
                </a:lnTo>
                <a:lnTo>
                  <a:pt x="17" y="421"/>
                </a:lnTo>
                <a:lnTo>
                  <a:pt x="16" y="436"/>
                </a:lnTo>
                <a:lnTo>
                  <a:pt x="14" y="451"/>
                </a:lnTo>
                <a:lnTo>
                  <a:pt x="13" y="467"/>
                </a:lnTo>
                <a:lnTo>
                  <a:pt x="12" y="475"/>
                </a:lnTo>
                <a:lnTo>
                  <a:pt x="9" y="482"/>
                </a:lnTo>
                <a:lnTo>
                  <a:pt x="9" y="482"/>
                </a:lnTo>
                <a:lnTo>
                  <a:pt x="5" y="495"/>
                </a:lnTo>
                <a:lnTo>
                  <a:pt x="3" y="509"/>
                </a:lnTo>
                <a:lnTo>
                  <a:pt x="1" y="521"/>
                </a:lnTo>
                <a:lnTo>
                  <a:pt x="1" y="535"/>
                </a:lnTo>
                <a:lnTo>
                  <a:pt x="1" y="535"/>
                </a:lnTo>
                <a:lnTo>
                  <a:pt x="1" y="575"/>
                </a:lnTo>
                <a:lnTo>
                  <a:pt x="1" y="597"/>
                </a:lnTo>
                <a:lnTo>
                  <a:pt x="1" y="611"/>
                </a:lnTo>
                <a:lnTo>
                  <a:pt x="1" y="611"/>
                </a:lnTo>
                <a:lnTo>
                  <a:pt x="0" y="619"/>
                </a:lnTo>
                <a:lnTo>
                  <a:pt x="3" y="627"/>
                </a:lnTo>
                <a:lnTo>
                  <a:pt x="6" y="634"/>
                </a:lnTo>
                <a:lnTo>
                  <a:pt x="12" y="641"/>
                </a:lnTo>
                <a:lnTo>
                  <a:pt x="12" y="641"/>
                </a:lnTo>
                <a:lnTo>
                  <a:pt x="15" y="644"/>
                </a:lnTo>
                <a:lnTo>
                  <a:pt x="17" y="648"/>
                </a:lnTo>
                <a:lnTo>
                  <a:pt x="21" y="659"/>
                </a:lnTo>
                <a:lnTo>
                  <a:pt x="23" y="673"/>
                </a:lnTo>
                <a:lnTo>
                  <a:pt x="23" y="673"/>
                </a:lnTo>
                <a:lnTo>
                  <a:pt x="23" y="678"/>
                </a:lnTo>
                <a:lnTo>
                  <a:pt x="24" y="683"/>
                </a:lnTo>
                <a:lnTo>
                  <a:pt x="25" y="690"/>
                </a:lnTo>
                <a:lnTo>
                  <a:pt x="27" y="693"/>
                </a:lnTo>
                <a:lnTo>
                  <a:pt x="32" y="698"/>
                </a:lnTo>
                <a:lnTo>
                  <a:pt x="32" y="698"/>
                </a:lnTo>
                <a:lnTo>
                  <a:pt x="40" y="708"/>
                </a:lnTo>
                <a:lnTo>
                  <a:pt x="48" y="720"/>
                </a:lnTo>
                <a:lnTo>
                  <a:pt x="53" y="731"/>
                </a:lnTo>
                <a:lnTo>
                  <a:pt x="57" y="734"/>
                </a:lnTo>
                <a:lnTo>
                  <a:pt x="57" y="734"/>
                </a:lnTo>
                <a:lnTo>
                  <a:pt x="58" y="736"/>
                </a:lnTo>
                <a:lnTo>
                  <a:pt x="58" y="741"/>
                </a:lnTo>
                <a:lnTo>
                  <a:pt x="59" y="747"/>
                </a:lnTo>
                <a:lnTo>
                  <a:pt x="59" y="756"/>
                </a:lnTo>
                <a:lnTo>
                  <a:pt x="59" y="756"/>
                </a:lnTo>
                <a:lnTo>
                  <a:pt x="59" y="762"/>
                </a:lnTo>
                <a:lnTo>
                  <a:pt x="59" y="768"/>
                </a:lnTo>
                <a:lnTo>
                  <a:pt x="62" y="778"/>
                </a:lnTo>
                <a:lnTo>
                  <a:pt x="68" y="789"/>
                </a:lnTo>
                <a:lnTo>
                  <a:pt x="68" y="789"/>
                </a:lnTo>
                <a:lnTo>
                  <a:pt x="76" y="833"/>
                </a:lnTo>
                <a:lnTo>
                  <a:pt x="76" y="833"/>
                </a:lnTo>
                <a:lnTo>
                  <a:pt x="82" y="870"/>
                </a:lnTo>
                <a:lnTo>
                  <a:pt x="94" y="933"/>
                </a:lnTo>
                <a:lnTo>
                  <a:pt x="94" y="933"/>
                </a:lnTo>
                <a:lnTo>
                  <a:pt x="97" y="951"/>
                </a:lnTo>
                <a:lnTo>
                  <a:pt x="100" y="970"/>
                </a:lnTo>
                <a:lnTo>
                  <a:pt x="104" y="1010"/>
                </a:lnTo>
                <a:lnTo>
                  <a:pt x="105" y="1044"/>
                </a:lnTo>
                <a:lnTo>
                  <a:pt x="105" y="1057"/>
                </a:lnTo>
                <a:lnTo>
                  <a:pt x="104" y="1067"/>
                </a:lnTo>
                <a:lnTo>
                  <a:pt x="104" y="1067"/>
                </a:lnTo>
                <a:lnTo>
                  <a:pt x="102" y="1083"/>
                </a:lnTo>
                <a:lnTo>
                  <a:pt x="102" y="1100"/>
                </a:lnTo>
                <a:lnTo>
                  <a:pt x="104" y="1117"/>
                </a:lnTo>
                <a:lnTo>
                  <a:pt x="107" y="1133"/>
                </a:lnTo>
                <a:lnTo>
                  <a:pt x="107" y="1133"/>
                </a:lnTo>
                <a:lnTo>
                  <a:pt x="110" y="1142"/>
                </a:lnTo>
                <a:lnTo>
                  <a:pt x="111" y="1154"/>
                </a:lnTo>
                <a:lnTo>
                  <a:pt x="111" y="1184"/>
                </a:lnTo>
                <a:lnTo>
                  <a:pt x="110" y="1218"/>
                </a:lnTo>
                <a:lnTo>
                  <a:pt x="110" y="1251"/>
                </a:lnTo>
                <a:lnTo>
                  <a:pt x="110" y="1251"/>
                </a:lnTo>
                <a:lnTo>
                  <a:pt x="111" y="1266"/>
                </a:lnTo>
                <a:lnTo>
                  <a:pt x="113" y="1279"/>
                </a:lnTo>
                <a:lnTo>
                  <a:pt x="115" y="1290"/>
                </a:lnTo>
                <a:lnTo>
                  <a:pt x="119" y="1299"/>
                </a:lnTo>
                <a:lnTo>
                  <a:pt x="124" y="1312"/>
                </a:lnTo>
                <a:lnTo>
                  <a:pt x="128" y="1315"/>
                </a:lnTo>
                <a:lnTo>
                  <a:pt x="128" y="1315"/>
                </a:lnTo>
                <a:lnTo>
                  <a:pt x="124" y="1326"/>
                </a:lnTo>
                <a:lnTo>
                  <a:pt x="120" y="1358"/>
                </a:lnTo>
                <a:lnTo>
                  <a:pt x="120" y="1358"/>
                </a:lnTo>
                <a:lnTo>
                  <a:pt x="117" y="1377"/>
                </a:lnTo>
                <a:lnTo>
                  <a:pt x="116" y="1396"/>
                </a:lnTo>
                <a:lnTo>
                  <a:pt x="117" y="1415"/>
                </a:lnTo>
                <a:lnTo>
                  <a:pt x="120" y="1417"/>
                </a:lnTo>
                <a:lnTo>
                  <a:pt x="120" y="1417"/>
                </a:lnTo>
                <a:lnTo>
                  <a:pt x="117" y="1421"/>
                </a:lnTo>
                <a:lnTo>
                  <a:pt x="113" y="1425"/>
                </a:lnTo>
                <a:lnTo>
                  <a:pt x="108" y="1429"/>
                </a:lnTo>
                <a:lnTo>
                  <a:pt x="108" y="1429"/>
                </a:lnTo>
                <a:lnTo>
                  <a:pt x="95" y="1439"/>
                </a:lnTo>
                <a:lnTo>
                  <a:pt x="81" y="1449"/>
                </a:lnTo>
                <a:lnTo>
                  <a:pt x="81" y="1449"/>
                </a:lnTo>
                <a:lnTo>
                  <a:pt x="79" y="1451"/>
                </a:lnTo>
                <a:lnTo>
                  <a:pt x="77" y="1453"/>
                </a:lnTo>
                <a:lnTo>
                  <a:pt x="75" y="1459"/>
                </a:lnTo>
                <a:lnTo>
                  <a:pt x="73" y="1465"/>
                </a:lnTo>
                <a:lnTo>
                  <a:pt x="72" y="1470"/>
                </a:lnTo>
                <a:lnTo>
                  <a:pt x="72" y="1470"/>
                </a:lnTo>
                <a:lnTo>
                  <a:pt x="71" y="1475"/>
                </a:lnTo>
                <a:lnTo>
                  <a:pt x="71" y="1477"/>
                </a:lnTo>
                <a:lnTo>
                  <a:pt x="72" y="1479"/>
                </a:lnTo>
                <a:lnTo>
                  <a:pt x="75" y="1482"/>
                </a:lnTo>
                <a:lnTo>
                  <a:pt x="77" y="1484"/>
                </a:lnTo>
                <a:lnTo>
                  <a:pt x="80" y="1485"/>
                </a:lnTo>
                <a:lnTo>
                  <a:pt x="85" y="1486"/>
                </a:lnTo>
                <a:lnTo>
                  <a:pt x="85" y="1486"/>
                </a:lnTo>
                <a:lnTo>
                  <a:pt x="98" y="1487"/>
                </a:lnTo>
                <a:lnTo>
                  <a:pt x="115" y="1488"/>
                </a:lnTo>
                <a:lnTo>
                  <a:pt x="132" y="1487"/>
                </a:lnTo>
                <a:lnTo>
                  <a:pt x="140" y="1486"/>
                </a:lnTo>
                <a:lnTo>
                  <a:pt x="146" y="1485"/>
                </a:lnTo>
                <a:lnTo>
                  <a:pt x="146" y="1485"/>
                </a:lnTo>
                <a:lnTo>
                  <a:pt x="155" y="1482"/>
                </a:lnTo>
                <a:lnTo>
                  <a:pt x="161" y="1476"/>
                </a:lnTo>
                <a:lnTo>
                  <a:pt x="167" y="1470"/>
                </a:lnTo>
                <a:lnTo>
                  <a:pt x="176" y="1470"/>
                </a:lnTo>
                <a:lnTo>
                  <a:pt x="176" y="1470"/>
                </a:lnTo>
                <a:lnTo>
                  <a:pt x="180" y="1470"/>
                </a:lnTo>
                <a:lnTo>
                  <a:pt x="188" y="1468"/>
                </a:lnTo>
                <a:lnTo>
                  <a:pt x="188" y="1468"/>
                </a:lnTo>
                <a:lnTo>
                  <a:pt x="206" y="1461"/>
                </a:lnTo>
                <a:lnTo>
                  <a:pt x="206" y="1461"/>
                </a:lnTo>
                <a:lnTo>
                  <a:pt x="205" y="1453"/>
                </a:lnTo>
                <a:lnTo>
                  <a:pt x="205" y="1447"/>
                </a:lnTo>
                <a:lnTo>
                  <a:pt x="206" y="1442"/>
                </a:lnTo>
                <a:lnTo>
                  <a:pt x="206" y="1442"/>
                </a:lnTo>
                <a:lnTo>
                  <a:pt x="207" y="1434"/>
                </a:lnTo>
                <a:lnTo>
                  <a:pt x="207" y="1430"/>
                </a:lnTo>
                <a:lnTo>
                  <a:pt x="207" y="1430"/>
                </a:lnTo>
                <a:lnTo>
                  <a:pt x="209" y="1428"/>
                </a:lnTo>
                <a:lnTo>
                  <a:pt x="210" y="1418"/>
                </a:lnTo>
                <a:lnTo>
                  <a:pt x="210" y="1418"/>
                </a:lnTo>
                <a:lnTo>
                  <a:pt x="212" y="1409"/>
                </a:lnTo>
                <a:lnTo>
                  <a:pt x="213" y="1396"/>
                </a:lnTo>
                <a:lnTo>
                  <a:pt x="216" y="1377"/>
                </a:lnTo>
                <a:lnTo>
                  <a:pt x="222" y="1352"/>
                </a:lnTo>
                <a:lnTo>
                  <a:pt x="222" y="1352"/>
                </a:lnTo>
                <a:lnTo>
                  <a:pt x="225" y="1340"/>
                </a:lnTo>
                <a:lnTo>
                  <a:pt x="228" y="1328"/>
                </a:lnTo>
                <a:lnTo>
                  <a:pt x="229" y="1319"/>
                </a:lnTo>
                <a:lnTo>
                  <a:pt x="229" y="1312"/>
                </a:lnTo>
                <a:lnTo>
                  <a:pt x="228" y="1295"/>
                </a:lnTo>
                <a:lnTo>
                  <a:pt x="227" y="1276"/>
                </a:lnTo>
                <a:lnTo>
                  <a:pt x="227" y="1276"/>
                </a:lnTo>
                <a:lnTo>
                  <a:pt x="227" y="1264"/>
                </a:lnTo>
                <a:lnTo>
                  <a:pt x="224" y="1254"/>
                </a:lnTo>
                <a:lnTo>
                  <a:pt x="221" y="1237"/>
                </a:lnTo>
                <a:lnTo>
                  <a:pt x="220" y="1229"/>
                </a:lnTo>
                <a:lnTo>
                  <a:pt x="219" y="1220"/>
                </a:lnTo>
                <a:lnTo>
                  <a:pt x="219" y="1212"/>
                </a:lnTo>
                <a:lnTo>
                  <a:pt x="220" y="1202"/>
                </a:lnTo>
                <a:lnTo>
                  <a:pt x="220" y="1202"/>
                </a:lnTo>
                <a:lnTo>
                  <a:pt x="222" y="1192"/>
                </a:lnTo>
                <a:lnTo>
                  <a:pt x="222" y="1183"/>
                </a:lnTo>
                <a:lnTo>
                  <a:pt x="221" y="1167"/>
                </a:lnTo>
                <a:lnTo>
                  <a:pt x="219" y="1155"/>
                </a:lnTo>
                <a:lnTo>
                  <a:pt x="218" y="1147"/>
                </a:lnTo>
                <a:lnTo>
                  <a:pt x="218" y="1147"/>
                </a:lnTo>
                <a:lnTo>
                  <a:pt x="218" y="1140"/>
                </a:lnTo>
                <a:lnTo>
                  <a:pt x="219" y="1133"/>
                </a:lnTo>
                <a:lnTo>
                  <a:pt x="219" y="1122"/>
                </a:lnTo>
                <a:lnTo>
                  <a:pt x="218" y="1111"/>
                </a:lnTo>
                <a:lnTo>
                  <a:pt x="218" y="1111"/>
                </a:lnTo>
                <a:lnTo>
                  <a:pt x="215" y="1101"/>
                </a:lnTo>
                <a:lnTo>
                  <a:pt x="214" y="1094"/>
                </a:lnTo>
                <a:lnTo>
                  <a:pt x="214" y="1087"/>
                </a:lnTo>
                <a:lnTo>
                  <a:pt x="216" y="1078"/>
                </a:lnTo>
                <a:lnTo>
                  <a:pt x="216" y="1078"/>
                </a:lnTo>
                <a:lnTo>
                  <a:pt x="221" y="1060"/>
                </a:lnTo>
                <a:lnTo>
                  <a:pt x="223" y="1051"/>
                </a:lnTo>
                <a:lnTo>
                  <a:pt x="224" y="1041"/>
                </a:lnTo>
                <a:lnTo>
                  <a:pt x="224" y="1041"/>
                </a:lnTo>
                <a:lnTo>
                  <a:pt x="225" y="1024"/>
                </a:lnTo>
                <a:lnTo>
                  <a:pt x="228" y="1003"/>
                </a:lnTo>
                <a:lnTo>
                  <a:pt x="232" y="979"/>
                </a:lnTo>
                <a:lnTo>
                  <a:pt x="237" y="958"/>
                </a:lnTo>
                <a:lnTo>
                  <a:pt x="237" y="958"/>
                </a:lnTo>
                <a:lnTo>
                  <a:pt x="240" y="949"/>
                </a:lnTo>
                <a:lnTo>
                  <a:pt x="241" y="939"/>
                </a:lnTo>
                <a:lnTo>
                  <a:pt x="242" y="922"/>
                </a:lnTo>
                <a:lnTo>
                  <a:pt x="241" y="908"/>
                </a:lnTo>
                <a:lnTo>
                  <a:pt x="241" y="904"/>
                </a:lnTo>
                <a:lnTo>
                  <a:pt x="241" y="904"/>
                </a:lnTo>
                <a:lnTo>
                  <a:pt x="244" y="908"/>
                </a:lnTo>
                <a:lnTo>
                  <a:pt x="245" y="914"/>
                </a:lnTo>
                <a:lnTo>
                  <a:pt x="245" y="921"/>
                </a:lnTo>
                <a:lnTo>
                  <a:pt x="245" y="921"/>
                </a:lnTo>
                <a:lnTo>
                  <a:pt x="246" y="928"/>
                </a:lnTo>
                <a:lnTo>
                  <a:pt x="247" y="938"/>
                </a:lnTo>
                <a:lnTo>
                  <a:pt x="248" y="949"/>
                </a:lnTo>
                <a:lnTo>
                  <a:pt x="246" y="964"/>
                </a:lnTo>
                <a:lnTo>
                  <a:pt x="246" y="964"/>
                </a:lnTo>
                <a:lnTo>
                  <a:pt x="246" y="972"/>
                </a:lnTo>
                <a:lnTo>
                  <a:pt x="246" y="978"/>
                </a:lnTo>
                <a:lnTo>
                  <a:pt x="248" y="994"/>
                </a:lnTo>
                <a:lnTo>
                  <a:pt x="251" y="1009"/>
                </a:lnTo>
                <a:lnTo>
                  <a:pt x="255" y="1022"/>
                </a:lnTo>
                <a:lnTo>
                  <a:pt x="255" y="1022"/>
                </a:lnTo>
                <a:lnTo>
                  <a:pt x="256" y="1036"/>
                </a:lnTo>
                <a:lnTo>
                  <a:pt x="259" y="1047"/>
                </a:lnTo>
                <a:lnTo>
                  <a:pt x="263" y="1059"/>
                </a:lnTo>
                <a:lnTo>
                  <a:pt x="266" y="1069"/>
                </a:lnTo>
                <a:lnTo>
                  <a:pt x="266" y="1069"/>
                </a:lnTo>
                <a:lnTo>
                  <a:pt x="272" y="1081"/>
                </a:lnTo>
                <a:lnTo>
                  <a:pt x="280" y="1092"/>
                </a:lnTo>
                <a:lnTo>
                  <a:pt x="290" y="1105"/>
                </a:lnTo>
                <a:lnTo>
                  <a:pt x="290" y="1105"/>
                </a:lnTo>
                <a:lnTo>
                  <a:pt x="290" y="1105"/>
                </a:lnTo>
                <a:lnTo>
                  <a:pt x="290" y="1109"/>
                </a:lnTo>
                <a:lnTo>
                  <a:pt x="291" y="1116"/>
                </a:lnTo>
                <a:lnTo>
                  <a:pt x="293" y="1127"/>
                </a:lnTo>
                <a:lnTo>
                  <a:pt x="293" y="1127"/>
                </a:lnTo>
                <a:lnTo>
                  <a:pt x="302" y="1167"/>
                </a:lnTo>
                <a:lnTo>
                  <a:pt x="308" y="1189"/>
                </a:lnTo>
                <a:lnTo>
                  <a:pt x="311" y="1198"/>
                </a:lnTo>
                <a:lnTo>
                  <a:pt x="316" y="1206"/>
                </a:lnTo>
                <a:lnTo>
                  <a:pt x="316" y="1206"/>
                </a:lnTo>
                <a:lnTo>
                  <a:pt x="319" y="1212"/>
                </a:lnTo>
                <a:lnTo>
                  <a:pt x="321" y="1220"/>
                </a:lnTo>
                <a:lnTo>
                  <a:pt x="326" y="1237"/>
                </a:lnTo>
                <a:lnTo>
                  <a:pt x="328" y="1255"/>
                </a:lnTo>
                <a:lnTo>
                  <a:pt x="331" y="1271"/>
                </a:lnTo>
                <a:lnTo>
                  <a:pt x="331" y="1271"/>
                </a:lnTo>
                <a:lnTo>
                  <a:pt x="335" y="1278"/>
                </a:lnTo>
                <a:lnTo>
                  <a:pt x="339" y="1282"/>
                </a:lnTo>
                <a:lnTo>
                  <a:pt x="345" y="1285"/>
                </a:lnTo>
                <a:lnTo>
                  <a:pt x="352" y="1287"/>
                </a:lnTo>
                <a:lnTo>
                  <a:pt x="357" y="1287"/>
                </a:lnTo>
                <a:lnTo>
                  <a:pt x="363" y="1288"/>
                </a:lnTo>
                <a:lnTo>
                  <a:pt x="369" y="1287"/>
                </a:lnTo>
                <a:lnTo>
                  <a:pt x="369" y="1287"/>
                </a:lnTo>
                <a:lnTo>
                  <a:pt x="369" y="1290"/>
                </a:lnTo>
                <a:lnTo>
                  <a:pt x="367" y="1300"/>
                </a:lnTo>
                <a:lnTo>
                  <a:pt x="366" y="1322"/>
                </a:lnTo>
                <a:lnTo>
                  <a:pt x="366" y="1322"/>
                </a:lnTo>
                <a:lnTo>
                  <a:pt x="364" y="1334"/>
                </a:lnTo>
                <a:lnTo>
                  <a:pt x="361" y="1352"/>
                </a:lnTo>
                <a:lnTo>
                  <a:pt x="360" y="1363"/>
                </a:lnTo>
                <a:lnTo>
                  <a:pt x="360" y="1376"/>
                </a:lnTo>
                <a:lnTo>
                  <a:pt x="362" y="1389"/>
                </a:lnTo>
                <a:lnTo>
                  <a:pt x="365" y="1403"/>
                </a:lnTo>
                <a:lnTo>
                  <a:pt x="365" y="1403"/>
                </a:lnTo>
                <a:lnTo>
                  <a:pt x="367" y="1409"/>
                </a:lnTo>
                <a:lnTo>
                  <a:pt x="370" y="1415"/>
                </a:lnTo>
                <a:lnTo>
                  <a:pt x="372" y="1420"/>
                </a:lnTo>
                <a:lnTo>
                  <a:pt x="375" y="1423"/>
                </a:lnTo>
                <a:lnTo>
                  <a:pt x="379" y="1425"/>
                </a:lnTo>
                <a:lnTo>
                  <a:pt x="382" y="1428"/>
                </a:lnTo>
                <a:lnTo>
                  <a:pt x="387" y="1429"/>
                </a:lnTo>
                <a:lnTo>
                  <a:pt x="390" y="1429"/>
                </a:lnTo>
                <a:lnTo>
                  <a:pt x="398" y="1428"/>
                </a:lnTo>
                <a:lnTo>
                  <a:pt x="406" y="1424"/>
                </a:lnTo>
                <a:lnTo>
                  <a:pt x="412" y="1418"/>
                </a:lnTo>
                <a:lnTo>
                  <a:pt x="419" y="1411"/>
                </a:lnTo>
                <a:lnTo>
                  <a:pt x="419" y="1411"/>
                </a:lnTo>
                <a:lnTo>
                  <a:pt x="425" y="1403"/>
                </a:lnTo>
                <a:lnTo>
                  <a:pt x="429" y="1393"/>
                </a:lnTo>
                <a:lnTo>
                  <a:pt x="438" y="1370"/>
                </a:lnTo>
                <a:lnTo>
                  <a:pt x="445" y="1350"/>
                </a:lnTo>
                <a:lnTo>
                  <a:pt x="447" y="1335"/>
                </a:lnTo>
                <a:lnTo>
                  <a:pt x="447" y="1335"/>
                </a:lnTo>
                <a:lnTo>
                  <a:pt x="447" y="1328"/>
                </a:lnTo>
                <a:lnTo>
                  <a:pt x="446" y="1321"/>
                </a:lnTo>
                <a:lnTo>
                  <a:pt x="443" y="1299"/>
                </a:lnTo>
                <a:lnTo>
                  <a:pt x="435" y="1273"/>
                </a:lnTo>
                <a:lnTo>
                  <a:pt x="435" y="1273"/>
                </a:lnTo>
                <a:lnTo>
                  <a:pt x="438" y="1271"/>
                </a:lnTo>
                <a:lnTo>
                  <a:pt x="438" y="1271"/>
                </a:lnTo>
                <a:close/>
                <a:moveTo>
                  <a:pt x="78" y="521"/>
                </a:moveTo>
                <a:lnTo>
                  <a:pt x="78" y="521"/>
                </a:lnTo>
                <a:lnTo>
                  <a:pt x="75" y="493"/>
                </a:lnTo>
                <a:lnTo>
                  <a:pt x="78" y="468"/>
                </a:lnTo>
                <a:lnTo>
                  <a:pt x="78" y="468"/>
                </a:lnTo>
                <a:lnTo>
                  <a:pt x="81" y="482"/>
                </a:lnTo>
                <a:lnTo>
                  <a:pt x="81" y="482"/>
                </a:lnTo>
                <a:lnTo>
                  <a:pt x="81" y="493"/>
                </a:lnTo>
                <a:lnTo>
                  <a:pt x="80" y="507"/>
                </a:lnTo>
                <a:lnTo>
                  <a:pt x="78" y="521"/>
                </a:lnTo>
                <a:lnTo>
                  <a:pt x="78" y="521"/>
                </a:lnTo>
                <a:close/>
                <a:moveTo>
                  <a:pt x="375" y="670"/>
                </a:moveTo>
                <a:lnTo>
                  <a:pt x="375" y="670"/>
                </a:lnTo>
                <a:lnTo>
                  <a:pt x="374" y="661"/>
                </a:lnTo>
                <a:lnTo>
                  <a:pt x="374" y="653"/>
                </a:lnTo>
                <a:lnTo>
                  <a:pt x="373" y="644"/>
                </a:lnTo>
                <a:lnTo>
                  <a:pt x="373" y="638"/>
                </a:lnTo>
                <a:lnTo>
                  <a:pt x="373" y="638"/>
                </a:lnTo>
                <a:lnTo>
                  <a:pt x="372" y="629"/>
                </a:lnTo>
                <a:lnTo>
                  <a:pt x="371" y="613"/>
                </a:lnTo>
                <a:lnTo>
                  <a:pt x="371" y="594"/>
                </a:lnTo>
                <a:lnTo>
                  <a:pt x="371" y="594"/>
                </a:lnTo>
                <a:lnTo>
                  <a:pt x="374" y="616"/>
                </a:lnTo>
                <a:lnTo>
                  <a:pt x="379" y="648"/>
                </a:lnTo>
                <a:lnTo>
                  <a:pt x="379" y="648"/>
                </a:lnTo>
                <a:lnTo>
                  <a:pt x="380" y="657"/>
                </a:lnTo>
                <a:lnTo>
                  <a:pt x="380" y="665"/>
                </a:lnTo>
                <a:lnTo>
                  <a:pt x="380" y="679"/>
                </a:lnTo>
                <a:lnTo>
                  <a:pt x="380" y="679"/>
                </a:lnTo>
                <a:lnTo>
                  <a:pt x="382" y="687"/>
                </a:lnTo>
                <a:lnTo>
                  <a:pt x="384" y="696"/>
                </a:lnTo>
                <a:lnTo>
                  <a:pt x="387" y="706"/>
                </a:lnTo>
                <a:lnTo>
                  <a:pt x="387" y="706"/>
                </a:lnTo>
                <a:lnTo>
                  <a:pt x="382" y="692"/>
                </a:lnTo>
                <a:lnTo>
                  <a:pt x="378" y="680"/>
                </a:lnTo>
                <a:lnTo>
                  <a:pt x="375" y="670"/>
                </a:lnTo>
                <a:lnTo>
                  <a:pt x="375" y="67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sp>
        <p:nvSpPr>
          <p:cNvPr id="45" name="Freeform 12"/>
          <p:cNvSpPr/>
          <p:nvPr/>
        </p:nvSpPr>
        <p:spPr bwMode="auto">
          <a:xfrm>
            <a:off x="9678696" y="2125223"/>
            <a:ext cx="98014" cy="554084"/>
          </a:xfrm>
          <a:custGeom>
            <a:avLst/>
            <a:gdLst>
              <a:gd name="T0" fmla="*/ 15 w 49"/>
              <a:gd name="T1" fmla="*/ 34 h 277"/>
              <a:gd name="T2" fmla="*/ 15 w 49"/>
              <a:gd name="T3" fmla="*/ 34 h 277"/>
              <a:gd name="T4" fmla="*/ 13 w 49"/>
              <a:gd name="T5" fmla="*/ 35 h 277"/>
              <a:gd name="T6" fmla="*/ 13 w 49"/>
              <a:gd name="T7" fmla="*/ 35 h 277"/>
              <a:gd name="T8" fmla="*/ 11 w 49"/>
              <a:gd name="T9" fmla="*/ 36 h 277"/>
              <a:gd name="T10" fmla="*/ 11 w 49"/>
              <a:gd name="T11" fmla="*/ 36 h 277"/>
              <a:gd name="T12" fmla="*/ 9 w 49"/>
              <a:gd name="T13" fmla="*/ 37 h 277"/>
              <a:gd name="T14" fmla="*/ 9 w 49"/>
              <a:gd name="T15" fmla="*/ 37 h 277"/>
              <a:gd name="T16" fmla="*/ 6 w 49"/>
              <a:gd name="T17" fmla="*/ 38 h 277"/>
              <a:gd name="T18" fmla="*/ 6 w 49"/>
              <a:gd name="T19" fmla="*/ 38 h 277"/>
              <a:gd name="T20" fmla="*/ 4 w 49"/>
              <a:gd name="T21" fmla="*/ 39 h 277"/>
              <a:gd name="T22" fmla="*/ 4 w 49"/>
              <a:gd name="T23" fmla="*/ 39 h 277"/>
              <a:gd name="T24" fmla="*/ 0 w 49"/>
              <a:gd name="T25" fmla="*/ 40 h 277"/>
              <a:gd name="T26" fmla="*/ 17 w 49"/>
              <a:gd name="T27" fmla="*/ 56 h 277"/>
              <a:gd name="T28" fmla="*/ 3 w 49"/>
              <a:gd name="T29" fmla="*/ 67 h 277"/>
              <a:gd name="T30" fmla="*/ 3 w 49"/>
              <a:gd name="T31" fmla="*/ 67 h 277"/>
              <a:gd name="T32" fmla="*/ 2 w 49"/>
              <a:gd name="T33" fmla="*/ 68 h 277"/>
              <a:gd name="T34" fmla="*/ 2 w 49"/>
              <a:gd name="T35" fmla="*/ 71 h 277"/>
              <a:gd name="T36" fmla="*/ 3 w 49"/>
              <a:gd name="T37" fmla="*/ 75 h 277"/>
              <a:gd name="T38" fmla="*/ 3 w 49"/>
              <a:gd name="T39" fmla="*/ 75 h 277"/>
              <a:gd name="T40" fmla="*/ 3 w 49"/>
              <a:gd name="T41" fmla="*/ 85 h 277"/>
              <a:gd name="T42" fmla="*/ 4 w 49"/>
              <a:gd name="T43" fmla="*/ 110 h 277"/>
              <a:gd name="T44" fmla="*/ 4 w 49"/>
              <a:gd name="T45" fmla="*/ 179 h 277"/>
              <a:gd name="T46" fmla="*/ 4 w 49"/>
              <a:gd name="T47" fmla="*/ 277 h 277"/>
              <a:gd name="T48" fmla="*/ 4 w 49"/>
              <a:gd name="T49" fmla="*/ 277 h 277"/>
              <a:gd name="T50" fmla="*/ 9 w 49"/>
              <a:gd name="T51" fmla="*/ 254 h 277"/>
              <a:gd name="T52" fmla="*/ 14 w 49"/>
              <a:gd name="T53" fmla="*/ 233 h 277"/>
              <a:gd name="T54" fmla="*/ 19 w 49"/>
              <a:gd name="T55" fmla="*/ 211 h 277"/>
              <a:gd name="T56" fmla="*/ 19 w 49"/>
              <a:gd name="T57" fmla="*/ 211 h 277"/>
              <a:gd name="T58" fmla="*/ 22 w 49"/>
              <a:gd name="T59" fmla="*/ 200 h 277"/>
              <a:gd name="T60" fmla="*/ 24 w 49"/>
              <a:gd name="T61" fmla="*/ 184 h 277"/>
              <a:gd name="T62" fmla="*/ 31 w 49"/>
              <a:gd name="T63" fmla="*/ 145 h 277"/>
              <a:gd name="T64" fmla="*/ 38 w 49"/>
              <a:gd name="T65" fmla="*/ 101 h 277"/>
              <a:gd name="T66" fmla="*/ 45 w 49"/>
              <a:gd name="T67" fmla="*/ 61 h 277"/>
              <a:gd name="T68" fmla="*/ 45 w 49"/>
              <a:gd name="T69" fmla="*/ 61 h 277"/>
              <a:gd name="T70" fmla="*/ 48 w 49"/>
              <a:gd name="T71" fmla="*/ 44 h 277"/>
              <a:gd name="T72" fmla="*/ 48 w 49"/>
              <a:gd name="T73" fmla="*/ 26 h 277"/>
              <a:gd name="T74" fmla="*/ 49 w 49"/>
              <a:gd name="T75" fmla="*/ 10 h 277"/>
              <a:gd name="T76" fmla="*/ 49 w 49"/>
              <a:gd name="T77" fmla="*/ 0 h 277"/>
              <a:gd name="T78" fmla="*/ 15 w 49"/>
              <a:gd name="T79" fmla="*/ 34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9" h="277">
                <a:moveTo>
                  <a:pt x="15" y="34"/>
                </a:moveTo>
                <a:lnTo>
                  <a:pt x="15" y="34"/>
                </a:lnTo>
                <a:lnTo>
                  <a:pt x="13" y="35"/>
                </a:lnTo>
                <a:lnTo>
                  <a:pt x="13" y="35"/>
                </a:lnTo>
                <a:lnTo>
                  <a:pt x="11" y="36"/>
                </a:lnTo>
                <a:lnTo>
                  <a:pt x="11" y="36"/>
                </a:lnTo>
                <a:lnTo>
                  <a:pt x="9" y="37"/>
                </a:lnTo>
                <a:lnTo>
                  <a:pt x="9" y="37"/>
                </a:lnTo>
                <a:lnTo>
                  <a:pt x="6" y="38"/>
                </a:lnTo>
                <a:lnTo>
                  <a:pt x="6" y="38"/>
                </a:lnTo>
                <a:lnTo>
                  <a:pt x="4" y="39"/>
                </a:lnTo>
                <a:lnTo>
                  <a:pt x="4" y="39"/>
                </a:lnTo>
                <a:lnTo>
                  <a:pt x="0" y="40"/>
                </a:lnTo>
                <a:lnTo>
                  <a:pt x="17" y="56"/>
                </a:lnTo>
                <a:lnTo>
                  <a:pt x="3" y="67"/>
                </a:lnTo>
                <a:lnTo>
                  <a:pt x="3" y="67"/>
                </a:lnTo>
                <a:lnTo>
                  <a:pt x="2" y="68"/>
                </a:lnTo>
                <a:lnTo>
                  <a:pt x="2" y="71"/>
                </a:lnTo>
                <a:lnTo>
                  <a:pt x="3" y="75"/>
                </a:lnTo>
                <a:lnTo>
                  <a:pt x="3" y="75"/>
                </a:lnTo>
                <a:lnTo>
                  <a:pt x="3" y="85"/>
                </a:lnTo>
                <a:lnTo>
                  <a:pt x="4" y="110"/>
                </a:lnTo>
                <a:lnTo>
                  <a:pt x="4" y="179"/>
                </a:lnTo>
                <a:lnTo>
                  <a:pt x="4" y="277"/>
                </a:lnTo>
                <a:lnTo>
                  <a:pt x="4" y="277"/>
                </a:lnTo>
                <a:lnTo>
                  <a:pt x="9" y="254"/>
                </a:lnTo>
                <a:lnTo>
                  <a:pt x="14" y="233"/>
                </a:lnTo>
                <a:lnTo>
                  <a:pt x="19" y="211"/>
                </a:lnTo>
                <a:lnTo>
                  <a:pt x="19" y="211"/>
                </a:lnTo>
                <a:lnTo>
                  <a:pt x="22" y="200"/>
                </a:lnTo>
                <a:lnTo>
                  <a:pt x="24" y="184"/>
                </a:lnTo>
                <a:lnTo>
                  <a:pt x="31" y="145"/>
                </a:lnTo>
                <a:lnTo>
                  <a:pt x="38" y="101"/>
                </a:lnTo>
                <a:lnTo>
                  <a:pt x="45" y="61"/>
                </a:lnTo>
                <a:lnTo>
                  <a:pt x="45" y="61"/>
                </a:lnTo>
                <a:lnTo>
                  <a:pt x="48" y="44"/>
                </a:lnTo>
                <a:lnTo>
                  <a:pt x="48" y="26"/>
                </a:lnTo>
                <a:lnTo>
                  <a:pt x="49" y="10"/>
                </a:lnTo>
                <a:lnTo>
                  <a:pt x="49" y="0"/>
                </a:lnTo>
                <a:lnTo>
                  <a:pt x="15" y="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sp>
        <p:nvSpPr>
          <p:cNvPr id="46" name="Freeform 13"/>
          <p:cNvSpPr/>
          <p:nvPr/>
        </p:nvSpPr>
        <p:spPr bwMode="auto">
          <a:xfrm>
            <a:off x="9560679" y="2117221"/>
            <a:ext cx="92014" cy="444066"/>
          </a:xfrm>
          <a:custGeom>
            <a:avLst/>
            <a:gdLst>
              <a:gd name="T0" fmla="*/ 3 w 46"/>
              <a:gd name="T1" fmla="*/ 0 h 222"/>
              <a:gd name="T2" fmla="*/ 3 w 46"/>
              <a:gd name="T3" fmla="*/ 0 h 222"/>
              <a:gd name="T4" fmla="*/ 1 w 46"/>
              <a:gd name="T5" fmla="*/ 52 h 222"/>
              <a:gd name="T6" fmla="*/ 0 w 46"/>
              <a:gd name="T7" fmla="*/ 94 h 222"/>
              <a:gd name="T8" fmla="*/ 0 w 46"/>
              <a:gd name="T9" fmla="*/ 122 h 222"/>
              <a:gd name="T10" fmla="*/ 0 w 46"/>
              <a:gd name="T11" fmla="*/ 122 h 222"/>
              <a:gd name="T12" fmla="*/ 3 w 46"/>
              <a:gd name="T13" fmla="*/ 147 h 222"/>
              <a:gd name="T14" fmla="*/ 8 w 46"/>
              <a:gd name="T15" fmla="*/ 181 h 222"/>
              <a:gd name="T16" fmla="*/ 14 w 46"/>
              <a:gd name="T17" fmla="*/ 222 h 222"/>
              <a:gd name="T18" fmla="*/ 14 w 46"/>
              <a:gd name="T19" fmla="*/ 222 h 222"/>
              <a:gd name="T20" fmla="*/ 17 w 46"/>
              <a:gd name="T21" fmla="*/ 187 h 222"/>
              <a:gd name="T22" fmla="*/ 21 w 46"/>
              <a:gd name="T23" fmla="*/ 156 h 222"/>
              <a:gd name="T24" fmla="*/ 26 w 46"/>
              <a:gd name="T25" fmla="*/ 125 h 222"/>
              <a:gd name="T26" fmla="*/ 26 w 46"/>
              <a:gd name="T27" fmla="*/ 125 h 222"/>
              <a:gd name="T28" fmla="*/ 32 w 46"/>
              <a:gd name="T29" fmla="*/ 102 h 222"/>
              <a:gd name="T30" fmla="*/ 37 w 46"/>
              <a:gd name="T31" fmla="*/ 86 h 222"/>
              <a:gd name="T32" fmla="*/ 42 w 46"/>
              <a:gd name="T33" fmla="*/ 74 h 222"/>
              <a:gd name="T34" fmla="*/ 30 w 46"/>
              <a:gd name="T35" fmla="*/ 59 h 222"/>
              <a:gd name="T36" fmla="*/ 30 w 46"/>
              <a:gd name="T37" fmla="*/ 59 h 222"/>
              <a:gd name="T38" fmla="*/ 35 w 46"/>
              <a:gd name="T39" fmla="*/ 53 h 222"/>
              <a:gd name="T40" fmla="*/ 41 w 46"/>
              <a:gd name="T41" fmla="*/ 49 h 222"/>
              <a:gd name="T42" fmla="*/ 45 w 46"/>
              <a:gd name="T43" fmla="*/ 44 h 222"/>
              <a:gd name="T44" fmla="*/ 45 w 46"/>
              <a:gd name="T45" fmla="*/ 44 h 222"/>
              <a:gd name="T46" fmla="*/ 46 w 46"/>
              <a:gd name="T47" fmla="*/ 43 h 222"/>
              <a:gd name="T48" fmla="*/ 46 w 46"/>
              <a:gd name="T49" fmla="*/ 43 h 222"/>
              <a:gd name="T50" fmla="*/ 38 w 46"/>
              <a:gd name="T51" fmla="*/ 38 h 222"/>
              <a:gd name="T52" fmla="*/ 3 w 46"/>
              <a:gd name="T53" fmla="*/ 0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6" h="222">
                <a:moveTo>
                  <a:pt x="3" y="0"/>
                </a:moveTo>
                <a:lnTo>
                  <a:pt x="3" y="0"/>
                </a:lnTo>
                <a:lnTo>
                  <a:pt x="1" y="52"/>
                </a:lnTo>
                <a:lnTo>
                  <a:pt x="0" y="94"/>
                </a:lnTo>
                <a:lnTo>
                  <a:pt x="0" y="122"/>
                </a:lnTo>
                <a:lnTo>
                  <a:pt x="0" y="122"/>
                </a:lnTo>
                <a:lnTo>
                  <a:pt x="3" y="147"/>
                </a:lnTo>
                <a:lnTo>
                  <a:pt x="8" y="181"/>
                </a:lnTo>
                <a:lnTo>
                  <a:pt x="14" y="222"/>
                </a:lnTo>
                <a:lnTo>
                  <a:pt x="14" y="222"/>
                </a:lnTo>
                <a:lnTo>
                  <a:pt x="17" y="187"/>
                </a:lnTo>
                <a:lnTo>
                  <a:pt x="21" y="156"/>
                </a:lnTo>
                <a:lnTo>
                  <a:pt x="26" y="125"/>
                </a:lnTo>
                <a:lnTo>
                  <a:pt x="26" y="125"/>
                </a:lnTo>
                <a:lnTo>
                  <a:pt x="32" y="102"/>
                </a:lnTo>
                <a:lnTo>
                  <a:pt x="37" y="86"/>
                </a:lnTo>
                <a:lnTo>
                  <a:pt x="42" y="74"/>
                </a:lnTo>
                <a:lnTo>
                  <a:pt x="30" y="59"/>
                </a:lnTo>
                <a:lnTo>
                  <a:pt x="30" y="59"/>
                </a:lnTo>
                <a:lnTo>
                  <a:pt x="35" y="53"/>
                </a:lnTo>
                <a:lnTo>
                  <a:pt x="41" y="49"/>
                </a:lnTo>
                <a:lnTo>
                  <a:pt x="45" y="44"/>
                </a:lnTo>
                <a:lnTo>
                  <a:pt x="45" y="44"/>
                </a:lnTo>
                <a:lnTo>
                  <a:pt x="46" y="43"/>
                </a:lnTo>
                <a:lnTo>
                  <a:pt x="46" y="43"/>
                </a:lnTo>
                <a:lnTo>
                  <a:pt x="38" y="38"/>
                </a:lnTo>
                <a:lnTo>
                  <a:pt x="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sp>
        <p:nvSpPr>
          <p:cNvPr id="47" name="Freeform 14"/>
          <p:cNvSpPr>
            <a:spLocks noEditPoints="1"/>
          </p:cNvSpPr>
          <p:nvPr/>
        </p:nvSpPr>
        <p:spPr bwMode="auto">
          <a:xfrm>
            <a:off x="5844905" y="1521278"/>
            <a:ext cx="854163" cy="1927964"/>
          </a:xfrm>
          <a:custGeom>
            <a:avLst/>
            <a:gdLst>
              <a:gd name="T0" fmla="*/ 266 w 315"/>
              <a:gd name="T1" fmla="*/ 358 h 711"/>
              <a:gd name="T2" fmla="*/ 265 w 315"/>
              <a:gd name="T3" fmla="*/ 352 h 711"/>
              <a:gd name="T4" fmla="*/ 259 w 315"/>
              <a:gd name="T5" fmla="*/ 315 h 711"/>
              <a:gd name="T6" fmla="*/ 242 w 315"/>
              <a:gd name="T7" fmla="*/ 228 h 711"/>
              <a:gd name="T8" fmla="*/ 208 w 315"/>
              <a:gd name="T9" fmla="*/ 116 h 711"/>
              <a:gd name="T10" fmla="*/ 169 w 315"/>
              <a:gd name="T11" fmla="*/ 103 h 711"/>
              <a:gd name="T12" fmla="*/ 159 w 315"/>
              <a:gd name="T13" fmla="*/ 73 h 711"/>
              <a:gd name="T14" fmla="*/ 164 w 315"/>
              <a:gd name="T15" fmla="*/ 49 h 711"/>
              <a:gd name="T16" fmla="*/ 153 w 315"/>
              <a:gd name="T17" fmla="*/ 14 h 711"/>
              <a:gd name="T18" fmla="*/ 110 w 315"/>
              <a:gd name="T19" fmla="*/ 5 h 711"/>
              <a:gd name="T20" fmla="*/ 89 w 315"/>
              <a:gd name="T21" fmla="*/ 40 h 711"/>
              <a:gd name="T22" fmla="*/ 97 w 315"/>
              <a:gd name="T23" fmla="*/ 82 h 711"/>
              <a:gd name="T24" fmla="*/ 89 w 315"/>
              <a:gd name="T25" fmla="*/ 97 h 711"/>
              <a:gd name="T26" fmla="*/ 60 w 315"/>
              <a:gd name="T27" fmla="*/ 110 h 711"/>
              <a:gd name="T28" fmla="*/ 25 w 315"/>
              <a:gd name="T29" fmla="*/ 142 h 711"/>
              <a:gd name="T30" fmla="*/ 9 w 315"/>
              <a:gd name="T31" fmla="*/ 206 h 711"/>
              <a:gd name="T32" fmla="*/ 3 w 315"/>
              <a:gd name="T33" fmla="*/ 267 h 711"/>
              <a:gd name="T34" fmla="*/ 4 w 315"/>
              <a:gd name="T35" fmla="*/ 360 h 711"/>
              <a:gd name="T36" fmla="*/ 12 w 315"/>
              <a:gd name="T37" fmla="*/ 382 h 711"/>
              <a:gd name="T38" fmla="*/ 34 w 315"/>
              <a:gd name="T39" fmla="*/ 398 h 711"/>
              <a:gd name="T40" fmla="*/ 31 w 315"/>
              <a:gd name="T41" fmla="*/ 387 h 711"/>
              <a:gd name="T42" fmla="*/ 34 w 315"/>
              <a:gd name="T43" fmla="*/ 361 h 711"/>
              <a:gd name="T44" fmla="*/ 55 w 315"/>
              <a:gd name="T45" fmla="*/ 391 h 711"/>
              <a:gd name="T46" fmla="*/ 71 w 315"/>
              <a:gd name="T47" fmla="*/ 453 h 711"/>
              <a:gd name="T48" fmla="*/ 71 w 315"/>
              <a:gd name="T49" fmla="*/ 492 h 711"/>
              <a:gd name="T50" fmla="*/ 71 w 315"/>
              <a:gd name="T51" fmla="*/ 516 h 711"/>
              <a:gd name="T52" fmla="*/ 72 w 315"/>
              <a:gd name="T53" fmla="*/ 579 h 711"/>
              <a:gd name="T54" fmla="*/ 95 w 315"/>
              <a:gd name="T55" fmla="*/ 665 h 711"/>
              <a:gd name="T56" fmla="*/ 95 w 315"/>
              <a:gd name="T57" fmla="*/ 691 h 711"/>
              <a:gd name="T58" fmla="*/ 115 w 315"/>
              <a:gd name="T59" fmla="*/ 692 h 711"/>
              <a:gd name="T60" fmla="*/ 144 w 315"/>
              <a:gd name="T61" fmla="*/ 711 h 711"/>
              <a:gd name="T62" fmla="*/ 152 w 315"/>
              <a:gd name="T63" fmla="*/ 677 h 711"/>
              <a:gd name="T64" fmla="*/ 149 w 315"/>
              <a:gd name="T65" fmla="*/ 620 h 711"/>
              <a:gd name="T66" fmla="*/ 195 w 315"/>
              <a:gd name="T67" fmla="*/ 530 h 711"/>
              <a:gd name="T68" fmla="*/ 209 w 315"/>
              <a:gd name="T69" fmla="*/ 677 h 711"/>
              <a:gd name="T70" fmla="*/ 214 w 315"/>
              <a:gd name="T71" fmla="*/ 699 h 711"/>
              <a:gd name="T72" fmla="*/ 290 w 315"/>
              <a:gd name="T73" fmla="*/ 677 h 711"/>
              <a:gd name="T74" fmla="*/ 295 w 315"/>
              <a:gd name="T75" fmla="*/ 699 h 711"/>
              <a:gd name="T76" fmla="*/ 299 w 315"/>
              <a:gd name="T77" fmla="*/ 677 h 711"/>
              <a:gd name="T78" fmla="*/ 315 w 315"/>
              <a:gd name="T79" fmla="*/ 480 h 711"/>
              <a:gd name="T80" fmla="*/ 48 w 315"/>
              <a:gd name="T81" fmla="*/ 282 h 711"/>
              <a:gd name="T82" fmla="*/ 37 w 315"/>
              <a:gd name="T83" fmla="*/ 334 h 711"/>
              <a:gd name="T84" fmla="*/ 39 w 315"/>
              <a:gd name="T85" fmla="*/ 301 h 711"/>
              <a:gd name="T86" fmla="*/ 46 w 315"/>
              <a:gd name="T87" fmla="*/ 243 h 711"/>
              <a:gd name="T88" fmla="*/ 137 w 315"/>
              <a:gd name="T89" fmla="*/ 513 h 711"/>
              <a:gd name="T90" fmla="*/ 126 w 315"/>
              <a:gd name="T91" fmla="*/ 534 h 711"/>
              <a:gd name="T92" fmla="*/ 129 w 315"/>
              <a:gd name="T93" fmla="*/ 468 h 711"/>
              <a:gd name="T94" fmla="*/ 140 w 315"/>
              <a:gd name="T95" fmla="*/ 479 h 711"/>
              <a:gd name="T96" fmla="*/ 143 w 315"/>
              <a:gd name="T97" fmla="*/ 501 h 711"/>
              <a:gd name="T98" fmla="*/ 238 w 315"/>
              <a:gd name="T99" fmla="*/ 371 h 711"/>
              <a:gd name="T100" fmla="*/ 205 w 315"/>
              <a:gd name="T101" fmla="*/ 467 h 711"/>
              <a:gd name="T102" fmla="*/ 214 w 315"/>
              <a:gd name="T103" fmla="*/ 399 h 711"/>
              <a:gd name="T104" fmla="*/ 204 w 315"/>
              <a:gd name="T105" fmla="*/ 288 h 711"/>
              <a:gd name="T106" fmla="*/ 216 w 315"/>
              <a:gd name="T107" fmla="*/ 298 h 711"/>
              <a:gd name="T108" fmla="*/ 229 w 315"/>
              <a:gd name="T109" fmla="*/ 337 h 711"/>
              <a:gd name="T110" fmla="*/ 234 w 315"/>
              <a:gd name="T111" fmla="*/ 363 h 711"/>
              <a:gd name="T112" fmla="*/ 238 w 315"/>
              <a:gd name="T113" fmla="*/ 379 h 711"/>
              <a:gd name="T114" fmla="*/ 257 w 315"/>
              <a:gd name="T115" fmla="*/ 375 h 711"/>
              <a:gd name="T116" fmla="*/ 269 w 315"/>
              <a:gd name="T117" fmla="*/ 365 h 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15" h="711">
                <a:moveTo>
                  <a:pt x="303" y="467"/>
                </a:moveTo>
                <a:lnTo>
                  <a:pt x="280" y="467"/>
                </a:lnTo>
                <a:lnTo>
                  <a:pt x="280" y="373"/>
                </a:lnTo>
                <a:lnTo>
                  <a:pt x="280" y="373"/>
                </a:lnTo>
                <a:lnTo>
                  <a:pt x="279" y="367"/>
                </a:lnTo>
                <a:lnTo>
                  <a:pt x="276" y="363"/>
                </a:lnTo>
                <a:lnTo>
                  <a:pt x="271" y="360"/>
                </a:lnTo>
                <a:lnTo>
                  <a:pt x="266" y="358"/>
                </a:lnTo>
                <a:lnTo>
                  <a:pt x="263" y="358"/>
                </a:lnTo>
                <a:lnTo>
                  <a:pt x="263" y="358"/>
                </a:lnTo>
                <a:lnTo>
                  <a:pt x="265" y="356"/>
                </a:lnTo>
                <a:lnTo>
                  <a:pt x="263" y="355"/>
                </a:lnTo>
                <a:lnTo>
                  <a:pt x="263" y="354"/>
                </a:lnTo>
                <a:lnTo>
                  <a:pt x="263" y="354"/>
                </a:lnTo>
                <a:lnTo>
                  <a:pt x="263" y="354"/>
                </a:lnTo>
                <a:lnTo>
                  <a:pt x="265" y="352"/>
                </a:lnTo>
                <a:lnTo>
                  <a:pt x="263" y="351"/>
                </a:lnTo>
                <a:lnTo>
                  <a:pt x="261" y="348"/>
                </a:lnTo>
                <a:lnTo>
                  <a:pt x="261" y="348"/>
                </a:lnTo>
                <a:lnTo>
                  <a:pt x="261" y="347"/>
                </a:lnTo>
                <a:lnTo>
                  <a:pt x="260" y="344"/>
                </a:lnTo>
                <a:lnTo>
                  <a:pt x="260" y="335"/>
                </a:lnTo>
                <a:lnTo>
                  <a:pt x="260" y="324"/>
                </a:lnTo>
                <a:lnTo>
                  <a:pt x="259" y="315"/>
                </a:lnTo>
                <a:lnTo>
                  <a:pt x="259" y="315"/>
                </a:lnTo>
                <a:lnTo>
                  <a:pt x="256" y="299"/>
                </a:lnTo>
                <a:lnTo>
                  <a:pt x="252" y="283"/>
                </a:lnTo>
                <a:lnTo>
                  <a:pt x="252" y="283"/>
                </a:lnTo>
                <a:lnTo>
                  <a:pt x="248" y="254"/>
                </a:lnTo>
                <a:lnTo>
                  <a:pt x="244" y="237"/>
                </a:lnTo>
                <a:lnTo>
                  <a:pt x="242" y="228"/>
                </a:lnTo>
                <a:lnTo>
                  <a:pt x="242" y="228"/>
                </a:lnTo>
                <a:lnTo>
                  <a:pt x="233" y="199"/>
                </a:lnTo>
                <a:lnTo>
                  <a:pt x="226" y="175"/>
                </a:lnTo>
                <a:lnTo>
                  <a:pt x="221" y="150"/>
                </a:lnTo>
                <a:lnTo>
                  <a:pt x="221" y="150"/>
                </a:lnTo>
                <a:lnTo>
                  <a:pt x="216" y="131"/>
                </a:lnTo>
                <a:lnTo>
                  <a:pt x="213" y="121"/>
                </a:lnTo>
                <a:lnTo>
                  <a:pt x="209" y="118"/>
                </a:lnTo>
                <a:lnTo>
                  <a:pt x="208" y="116"/>
                </a:lnTo>
                <a:lnTo>
                  <a:pt x="208" y="116"/>
                </a:lnTo>
                <a:lnTo>
                  <a:pt x="206" y="115"/>
                </a:lnTo>
                <a:lnTo>
                  <a:pt x="204" y="114"/>
                </a:lnTo>
                <a:lnTo>
                  <a:pt x="199" y="114"/>
                </a:lnTo>
                <a:lnTo>
                  <a:pt x="196" y="112"/>
                </a:lnTo>
                <a:lnTo>
                  <a:pt x="196" y="112"/>
                </a:lnTo>
                <a:lnTo>
                  <a:pt x="185" y="107"/>
                </a:lnTo>
                <a:lnTo>
                  <a:pt x="169" y="103"/>
                </a:lnTo>
                <a:lnTo>
                  <a:pt x="169" y="103"/>
                </a:lnTo>
                <a:lnTo>
                  <a:pt x="159" y="98"/>
                </a:lnTo>
                <a:lnTo>
                  <a:pt x="154" y="96"/>
                </a:lnTo>
                <a:lnTo>
                  <a:pt x="152" y="89"/>
                </a:lnTo>
                <a:lnTo>
                  <a:pt x="152" y="89"/>
                </a:lnTo>
                <a:lnTo>
                  <a:pt x="155" y="85"/>
                </a:lnTo>
                <a:lnTo>
                  <a:pt x="158" y="79"/>
                </a:lnTo>
                <a:lnTo>
                  <a:pt x="159" y="73"/>
                </a:lnTo>
                <a:lnTo>
                  <a:pt x="159" y="73"/>
                </a:lnTo>
                <a:lnTo>
                  <a:pt x="160" y="65"/>
                </a:lnTo>
                <a:lnTo>
                  <a:pt x="161" y="59"/>
                </a:lnTo>
                <a:lnTo>
                  <a:pt x="161" y="59"/>
                </a:lnTo>
                <a:lnTo>
                  <a:pt x="162" y="56"/>
                </a:lnTo>
                <a:lnTo>
                  <a:pt x="162" y="53"/>
                </a:lnTo>
                <a:lnTo>
                  <a:pt x="162" y="51"/>
                </a:lnTo>
                <a:lnTo>
                  <a:pt x="164" y="49"/>
                </a:lnTo>
                <a:lnTo>
                  <a:pt x="164" y="49"/>
                </a:lnTo>
                <a:lnTo>
                  <a:pt x="167" y="45"/>
                </a:lnTo>
                <a:lnTo>
                  <a:pt x="167" y="41"/>
                </a:lnTo>
                <a:lnTo>
                  <a:pt x="167" y="35"/>
                </a:lnTo>
                <a:lnTo>
                  <a:pt x="164" y="30"/>
                </a:lnTo>
                <a:lnTo>
                  <a:pt x="164" y="30"/>
                </a:lnTo>
                <a:lnTo>
                  <a:pt x="160" y="22"/>
                </a:lnTo>
                <a:lnTo>
                  <a:pt x="153" y="14"/>
                </a:lnTo>
                <a:lnTo>
                  <a:pt x="146" y="8"/>
                </a:lnTo>
                <a:lnTo>
                  <a:pt x="140" y="4"/>
                </a:lnTo>
                <a:lnTo>
                  <a:pt x="140" y="4"/>
                </a:lnTo>
                <a:lnTo>
                  <a:pt x="134" y="2"/>
                </a:lnTo>
                <a:lnTo>
                  <a:pt x="128" y="0"/>
                </a:lnTo>
                <a:lnTo>
                  <a:pt x="120" y="2"/>
                </a:lnTo>
                <a:lnTo>
                  <a:pt x="110" y="5"/>
                </a:lnTo>
                <a:lnTo>
                  <a:pt x="110" y="5"/>
                </a:lnTo>
                <a:lnTo>
                  <a:pt x="106" y="8"/>
                </a:lnTo>
                <a:lnTo>
                  <a:pt x="101" y="12"/>
                </a:lnTo>
                <a:lnTo>
                  <a:pt x="98" y="16"/>
                </a:lnTo>
                <a:lnTo>
                  <a:pt x="96" y="21"/>
                </a:lnTo>
                <a:lnTo>
                  <a:pt x="92" y="30"/>
                </a:lnTo>
                <a:lnTo>
                  <a:pt x="90" y="36"/>
                </a:lnTo>
                <a:lnTo>
                  <a:pt x="90" y="36"/>
                </a:lnTo>
                <a:lnTo>
                  <a:pt x="89" y="40"/>
                </a:lnTo>
                <a:lnTo>
                  <a:pt x="89" y="43"/>
                </a:lnTo>
                <a:lnTo>
                  <a:pt x="90" y="52"/>
                </a:lnTo>
                <a:lnTo>
                  <a:pt x="92" y="66"/>
                </a:lnTo>
                <a:lnTo>
                  <a:pt x="92" y="66"/>
                </a:lnTo>
                <a:lnTo>
                  <a:pt x="93" y="77"/>
                </a:lnTo>
                <a:lnTo>
                  <a:pt x="93" y="77"/>
                </a:lnTo>
                <a:lnTo>
                  <a:pt x="95" y="79"/>
                </a:lnTo>
                <a:lnTo>
                  <a:pt x="97" y="82"/>
                </a:lnTo>
                <a:lnTo>
                  <a:pt x="100" y="83"/>
                </a:lnTo>
                <a:lnTo>
                  <a:pt x="100" y="83"/>
                </a:lnTo>
                <a:lnTo>
                  <a:pt x="99" y="85"/>
                </a:lnTo>
                <a:lnTo>
                  <a:pt x="98" y="87"/>
                </a:lnTo>
                <a:lnTo>
                  <a:pt x="96" y="89"/>
                </a:lnTo>
                <a:lnTo>
                  <a:pt x="96" y="89"/>
                </a:lnTo>
                <a:lnTo>
                  <a:pt x="89" y="97"/>
                </a:lnTo>
                <a:lnTo>
                  <a:pt x="89" y="97"/>
                </a:lnTo>
                <a:lnTo>
                  <a:pt x="86" y="98"/>
                </a:lnTo>
                <a:lnTo>
                  <a:pt x="79" y="101"/>
                </a:lnTo>
                <a:lnTo>
                  <a:pt x="79" y="101"/>
                </a:lnTo>
                <a:lnTo>
                  <a:pt x="75" y="103"/>
                </a:lnTo>
                <a:lnTo>
                  <a:pt x="72" y="105"/>
                </a:lnTo>
                <a:lnTo>
                  <a:pt x="68" y="107"/>
                </a:lnTo>
                <a:lnTo>
                  <a:pt x="60" y="110"/>
                </a:lnTo>
                <a:lnTo>
                  <a:pt x="60" y="110"/>
                </a:lnTo>
                <a:lnTo>
                  <a:pt x="49" y="113"/>
                </a:lnTo>
                <a:lnTo>
                  <a:pt x="40" y="118"/>
                </a:lnTo>
                <a:lnTo>
                  <a:pt x="31" y="123"/>
                </a:lnTo>
                <a:lnTo>
                  <a:pt x="31" y="123"/>
                </a:lnTo>
                <a:lnTo>
                  <a:pt x="28" y="127"/>
                </a:lnTo>
                <a:lnTo>
                  <a:pt x="26" y="131"/>
                </a:lnTo>
                <a:lnTo>
                  <a:pt x="25" y="137"/>
                </a:lnTo>
                <a:lnTo>
                  <a:pt x="25" y="142"/>
                </a:lnTo>
                <a:lnTo>
                  <a:pt x="25" y="142"/>
                </a:lnTo>
                <a:lnTo>
                  <a:pt x="24" y="148"/>
                </a:lnTo>
                <a:lnTo>
                  <a:pt x="22" y="155"/>
                </a:lnTo>
                <a:lnTo>
                  <a:pt x="17" y="172"/>
                </a:lnTo>
                <a:lnTo>
                  <a:pt x="17" y="172"/>
                </a:lnTo>
                <a:lnTo>
                  <a:pt x="13" y="183"/>
                </a:lnTo>
                <a:lnTo>
                  <a:pt x="11" y="195"/>
                </a:lnTo>
                <a:lnTo>
                  <a:pt x="9" y="206"/>
                </a:lnTo>
                <a:lnTo>
                  <a:pt x="7" y="218"/>
                </a:lnTo>
                <a:lnTo>
                  <a:pt x="7" y="218"/>
                </a:lnTo>
                <a:lnTo>
                  <a:pt x="4" y="228"/>
                </a:lnTo>
                <a:lnTo>
                  <a:pt x="3" y="237"/>
                </a:lnTo>
                <a:lnTo>
                  <a:pt x="2" y="247"/>
                </a:lnTo>
                <a:lnTo>
                  <a:pt x="3" y="256"/>
                </a:lnTo>
                <a:lnTo>
                  <a:pt x="3" y="256"/>
                </a:lnTo>
                <a:lnTo>
                  <a:pt x="3" y="267"/>
                </a:lnTo>
                <a:lnTo>
                  <a:pt x="3" y="281"/>
                </a:lnTo>
                <a:lnTo>
                  <a:pt x="2" y="295"/>
                </a:lnTo>
                <a:lnTo>
                  <a:pt x="1" y="308"/>
                </a:lnTo>
                <a:lnTo>
                  <a:pt x="1" y="308"/>
                </a:lnTo>
                <a:lnTo>
                  <a:pt x="0" y="319"/>
                </a:lnTo>
                <a:lnTo>
                  <a:pt x="1" y="334"/>
                </a:lnTo>
                <a:lnTo>
                  <a:pt x="4" y="360"/>
                </a:lnTo>
                <a:lnTo>
                  <a:pt x="4" y="360"/>
                </a:lnTo>
                <a:lnTo>
                  <a:pt x="6" y="366"/>
                </a:lnTo>
                <a:lnTo>
                  <a:pt x="7" y="370"/>
                </a:lnTo>
                <a:lnTo>
                  <a:pt x="8" y="370"/>
                </a:lnTo>
                <a:lnTo>
                  <a:pt x="8" y="370"/>
                </a:lnTo>
                <a:lnTo>
                  <a:pt x="8" y="370"/>
                </a:lnTo>
                <a:lnTo>
                  <a:pt x="9" y="374"/>
                </a:lnTo>
                <a:lnTo>
                  <a:pt x="12" y="382"/>
                </a:lnTo>
                <a:lnTo>
                  <a:pt x="12" y="382"/>
                </a:lnTo>
                <a:lnTo>
                  <a:pt x="15" y="386"/>
                </a:lnTo>
                <a:lnTo>
                  <a:pt x="17" y="389"/>
                </a:lnTo>
                <a:lnTo>
                  <a:pt x="25" y="395"/>
                </a:lnTo>
                <a:lnTo>
                  <a:pt x="25" y="395"/>
                </a:lnTo>
                <a:lnTo>
                  <a:pt x="30" y="399"/>
                </a:lnTo>
                <a:lnTo>
                  <a:pt x="33" y="399"/>
                </a:lnTo>
                <a:lnTo>
                  <a:pt x="34" y="398"/>
                </a:lnTo>
                <a:lnTo>
                  <a:pt x="34" y="398"/>
                </a:lnTo>
                <a:lnTo>
                  <a:pt x="34" y="397"/>
                </a:lnTo>
                <a:lnTo>
                  <a:pt x="34" y="395"/>
                </a:lnTo>
                <a:lnTo>
                  <a:pt x="34" y="393"/>
                </a:lnTo>
                <a:lnTo>
                  <a:pt x="34" y="392"/>
                </a:lnTo>
                <a:lnTo>
                  <a:pt x="34" y="392"/>
                </a:lnTo>
                <a:lnTo>
                  <a:pt x="35" y="391"/>
                </a:lnTo>
                <a:lnTo>
                  <a:pt x="34" y="390"/>
                </a:lnTo>
                <a:lnTo>
                  <a:pt x="31" y="387"/>
                </a:lnTo>
                <a:lnTo>
                  <a:pt x="31" y="387"/>
                </a:lnTo>
                <a:lnTo>
                  <a:pt x="30" y="382"/>
                </a:lnTo>
                <a:lnTo>
                  <a:pt x="28" y="377"/>
                </a:lnTo>
                <a:lnTo>
                  <a:pt x="28" y="377"/>
                </a:lnTo>
                <a:lnTo>
                  <a:pt x="27" y="373"/>
                </a:lnTo>
                <a:lnTo>
                  <a:pt x="27" y="370"/>
                </a:lnTo>
                <a:lnTo>
                  <a:pt x="28" y="365"/>
                </a:lnTo>
                <a:lnTo>
                  <a:pt x="34" y="361"/>
                </a:lnTo>
                <a:lnTo>
                  <a:pt x="37" y="378"/>
                </a:lnTo>
                <a:lnTo>
                  <a:pt x="37" y="378"/>
                </a:lnTo>
                <a:lnTo>
                  <a:pt x="39" y="378"/>
                </a:lnTo>
                <a:lnTo>
                  <a:pt x="43" y="378"/>
                </a:lnTo>
                <a:lnTo>
                  <a:pt x="43" y="378"/>
                </a:lnTo>
                <a:lnTo>
                  <a:pt x="51" y="375"/>
                </a:lnTo>
                <a:lnTo>
                  <a:pt x="51" y="375"/>
                </a:lnTo>
                <a:lnTo>
                  <a:pt x="55" y="391"/>
                </a:lnTo>
                <a:lnTo>
                  <a:pt x="59" y="404"/>
                </a:lnTo>
                <a:lnTo>
                  <a:pt x="61" y="411"/>
                </a:lnTo>
                <a:lnTo>
                  <a:pt x="61" y="411"/>
                </a:lnTo>
                <a:lnTo>
                  <a:pt x="64" y="417"/>
                </a:lnTo>
                <a:lnTo>
                  <a:pt x="66" y="427"/>
                </a:lnTo>
                <a:lnTo>
                  <a:pt x="70" y="445"/>
                </a:lnTo>
                <a:lnTo>
                  <a:pt x="70" y="445"/>
                </a:lnTo>
                <a:lnTo>
                  <a:pt x="71" y="453"/>
                </a:lnTo>
                <a:lnTo>
                  <a:pt x="72" y="463"/>
                </a:lnTo>
                <a:lnTo>
                  <a:pt x="72" y="473"/>
                </a:lnTo>
                <a:lnTo>
                  <a:pt x="71" y="478"/>
                </a:lnTo>
                <a:lnTo>
                  <a:pt x="70" y="481"/>
                </a:lnTo>
                <a:lnTo>
                  <a:pt x="70" y="481"/>
                </a:lnTo>
                <a:lnTo>
                  <a:pt x="69" y="483"/>
                </a:lnTo>
                <a:lnTo>
                  <a:pt x="69" y="486"/>
                </a:lnTo>
                <a:lnTo>
                  <a:pt x="71" y="492"/>
                </a:lnTo>
                <a:lnTo>
                  <a:pt x="71" y="499"/>
                </a:lnTo>
                <a:lnTo>
                  <a:pt x="71" y="501"/>
                </a:lnTo>
                <a:lnTo>
                  <a:pt x="70" y="504"/>
                </a:lnTo>
                <a:lnTo>
                  <a:pt x="70" y="504"/>
                </a:lnTo>
                <a:lnTo>
                  <a:pt x="69" y="505"/>
                </a:lnTo>
                <a:lnTo>
                  <a:pt x="68" y="507"/>
                </a:lnTo>
                <a:lnTo>
                  <a:pt x="69" y="512"/>
                </a:lnTo>
                <a:lnTo>
                  <a:pt x="71" y="516"/>
                </a:lnTo>
                <a:lnTo>
                  <a:pt x="71" y="521"/>
                </a:lnTo>
                <a:lnTo>
                  <a:pt x="71" y="521"/>
                </a:lnTo>
                <a:lnTo>
                  <a:pt x="71" y="524"/>
                </a:lnTo>
                <a:lnTo>
                  <a:pt x="71" y="527"/>
                </a:lnTo>
                <a:lnTo>
                  <a:pt x="72" y="531"/>
                </a:lnTo>
                <a:lnTo>
                  <a:pt x="72" y="536"/>
                </a:lnTo>
                <a:lnTo>
                  <a:pt x="72" y="536"/>
                </a:lnTo>
                <a:lnTo>
                  <a:pt x="72" y="579"/>
                </a:lnTo>
                <a:lnTo>
                  <a:pt x="72" y="579"/>
                </a:lnTo>
                <a:lnTo>
                  <a:pt x="73" y="589"/>
                </a:lnTo>
                <a:lnTo>
                  <a:pt x="75" y="606"/>
                </a:lnTo>
                <a:lnTo>
                  <a:pt x="78" y="623"/>
                </a:lnTo>
                <a:lnTo>
                  <a:pt x="81" y="634"/>
                </a:lnTo>
                <a:lnTo>
                  <a:pt x="81" y="634"/>
                </a:lnTo>
                <a:lnTo>
                  <a:pt x="88" y="652"/>
                </a:lnTo>
                <a:lnTo>
                  <a:pt x="95" y="665"/>
                </a:lnTo>
                <a:lnTo>
                  <a:pt x="95" y="665"/>
                </a:lnTo>
                <a:lnTo>
                  <a:pt x="92" y="670"/>
                </a:lnTo>
                <a:lnTo>
                  <a:pt x="92" y="670"/>
                </a:lnTo>
                <a:lnTo>
                  <a:pt x="92" y="673"/>
                </a:lnTo>
                <a:lnTo>
                  <a:pt x="92" y="676"/>
                </a:lnTo>
                <a:lnTo>
                  <a:pt x="93" y="679"/>
                </a:lnTo>
                <a:lnTo>
                  <a:pt x="95" y="691"/>
                </a:lnTo>
                <a:lnTo>
                  <a:pt x="95" y="691"/>
                </a:lnTo>
                <a:lnTo>
                  <a:pt x="95" y="691"/>
                </a:lnTo>
                <a:lnTo>
                  <a:pt x="98" y="692"/>
                </a:lnTo>
                <a:lnTo>
                  <a:pt x="98" y="692"/>
                </a:lnTo>
                <a:lnTo>
                  <a:pt x="104" y="692"/>
                </a:lnTo>
                <a:lnTo>
                  <a:pt x="108" y="692"/>
                </a:lnTo>
                <a:lnTo>
                  <a:pt x="115" y="691"/>
                </a:lnTo>
                <a:lnTo>
                  <a:pt x="115" y="691"/>
                </a:lnTo>
                <a:lnTo>
                  <a:pt x="115" y="692"/>
                </a:lnTo>
                <a:lnTo>
                  <a:pt x="118" y="697"/>
                </a:lnTo>
                <a:lnTo>
                  <a:pt x="118" y="697"/>
                </a:lnTo>
                <a:lnTo>
                  <a:pt x="123" y="702"/>
                </a:lnTo>
                <a:lnTo>
                  <a:pt x="128" y="706"/>
                </a:lnTo>
                <a:lnTo>
                  <a:pt x="136" y="710"/>
                </a:lnTo>
                <a:lnTo>
                  <a:pt x="141" y="711"/>
                </a:lnTo>
                <a:lnTo>
                  <a:pt x="144" y="711"/>
                </a:lnTo>
                <a:lnTo>
                  <a:pt x="144" y="711"/>
                </a:lnTo>
                <a:lnTo>
                  <a:pt x="147" y="710"/>
                </a:lnTo>
                <a:lnTo>
                  <a:pt x="150" y="709"/>
                </a:lnTo>
                <a:lnTo>
                  <a:pt x="151" y="705"/>
                </a:lnTo>
                <a:lnTo>
                  <a:pt x="152" y="702"/>
                </a:lnTo>
                <a:lnTo>
                  <a:pt x="153" y="694"/>
                </a:lnTo>
                <a:lnTo>
                  <a:pt x="153" y="685"/>
                </a:lnTo>
                <a:lnTo>
                  <a:pt x="153" y="685"/>
                </a:lnTo>
                <a:lnTo>
                  <a:pt x="152" y="677"/>
                </a:lnTo>
                <a:lnTo>
                  <a:pt x="150" y="670"/>
                </a:lnTo>
                <a:lnTo>
                  <a:pt x="146" y="656"/>
                </a:lnTo>
                <a:lnTo>
                  <a:pt x="146" y="656"/>
                </a:lnTo>
                <a:lnTo>
                  <a:pt x="144" y="642"/>
                </a:lnTo>
                <a:lnTo>
                  <a:pt x="142" y="635"/>
                </a:lnTo>
                <a:lnTo>
                  <a:pt x="142" y="635"/>
                </a:lnTo>
                <a:lnTo>
                  <a:pt x="149" y="620"/>
                </a:lnTo>
                <a:lnTo>
                  <a:pt x="149" y="620"/>
                </a:lnTo>
                <a:lnTo>
                  <a:pt x="151" y="615"/>
                </a:lnTo>
                <a:lnTo>
                  <a:pt x="154" y="610"/>
                </a:lnTo>
                <a:lnTo>
                  <a:pt x="154" y="610"/>
                </a:lnTo>
                <a:lnTo>
                  <a:pt x="163" y="594"/>
                </a:lnTo>
                <a:lnTo>
                  <a:pt x="180" y="560"/>
                </a:lnTo>
                <a:lnTo>
                  <a:pt x="180" y="560"/>
                </a:lnTo>
                <a:lnTo>
                  <a:pt x="189" y="543"/>
                </a:lnTo>
                <a:lnTo>
                  <a:pt x="195" y="530"/>
                </a:lnTo>
                <a:lnTo>
                  <a:pt x="195" y="664"/>
                </a:lnTo>
                <a:lnTo>
                  <a:pt x="195" y="664"/>
                </a:lnTo>
                <a:lnTo>
                  <a:pt x="196" y="669"/>
                </a:lnTo>
                <a:lnTo>
                  <a:pt x="199" y="674"/>
                </a:lnTo>
                <a:lnTo>
                  <a:pt x="204" y="676"/>
                </a:lnTo>
                <a:lnTo>
                  <a:pt x="208" y="677"/>
                </a:lnTo>
                <a:lnTo>
                  <a:pt x="209" y="677"/>
                </a:lnTo>
                <a:lnTo>
                  <a:pt x="209" y="677"/>
                </a:lnTo>
                <a:lnTo>
                  <a:pt x="209" y="678"/>
                </a:lnTo>
                <a:lnTo>
                  <a:pt x="209" y="694"/>
                </a:lnTo>
                <a:lnTo>
                  <a:pt x="209" y="694"/>
                </a:lnTo>
                <a:lnTo>
                  <a:pt x="209" y="695"/>
                </a:lnTo>
                <a:lnTo>
                  <a:pt x="211" y="697"/>
                </a:lnTo>
                <a:lnTo>
                  <a:pt x="212" y="699"/>
                </a:lnTo>
                <a:lnTo>
                  <a:pt x="214" y="699"/>
                </a:lnTo>
                <a:lnTo>
                  <a:pt x="214" y="699"/>
                </a:lnTo>
                <a:lnTo>
                  <a:pt x="215" y="699"/>
                </a:lnTo>
                <a:lnTo>
                  <a:pt x="216" y="697"/>
                </a:lnTo>
                <a:lnTo>
                  <a:pt x="217" y="695"/>
                </a:lnTo>
                <a:lnTo>
                  <a:pt x="218" y="694"/>
                </a:lnTo>
                <a:lnTo>
                  <a:pt x="218" y="678"/>
                </a:lnTo>
                <a:lnTo>
                  <a:pt x="218" y="678"/>
                </a:lnTo>
                <a:lnTo>
                  <a:pt x="218" y="677"/>
                </a:lnTo>
                <a:lnTo>
                  <a:pt x="290" y="677"/>
                </a:lnTo>
                <a:lnTo>
                  <a:pt x="290" y="677"/>
                </a:lnTo>
                <a:lnTo>
                  <a:pt x="290" y="678"/>
                </a:lnTo>
                <a:lnTo>
                  <a:pt x="290" y="694"/>
                </a:lnTo>
                <a:lnTo>
                  <a:pt x="290" y="694"/>
                </a:lnTo>
                <a:lnTo>
                  <a:pt x="290" y="695"/>
                </a:lnTo>
                <a:lnTo>
                  <a:pt x="292" y="697"/>
                </a:lnTo>
                <a:lnTo>
                  <a:pt x="294" y="699"/>
                </a:lnTo>
                <a:lnTo>
                  <a:pt x="295" y="699"/>
                </a:lnTo>
                <a:lnTo>
                  <a:pt x="295" y="699"/>
                </a:lnTo>
                <a:lnTo>
                  <a:pt x="297" y="699"/>
                </a:lnTo>
                <a:lnTo>
                  <a:pt x="298" y="697"/>
                </a:lnTo>
                <a:lnTo>
                  <a:pt x="299" y="695"/>
                </a:lnTo>
                <a:lnTo>
                  <a:pt x="299" y="694"/>
                </a:lnTo>
                <a:lnTo>
                  <a:pt x="299" y="678"/>
                </a:lnTo>
                <a:lnTo>
                  <a:pt x="299" y="678"/>
                </a:lnTo>
                <a:lnTo>
                  <a:pt x="299" y="677"/>
                </a:lnTo>
                <a:lnTo>
                  <a:pt x="303" y="677"/>
                </a:lnTo>
                <a:lnTo>
                  <a:pt x="303" y="677"/>
                </a:lnTo>
                <a:lnTo>
                  <a:pt x="307" y="676"/>
                </a:lnTo>
                <a:lnTo>
                  <a:pt x="312" y="674"/>
                </a:lnTo>
                <a:lnTo>
                  <a:pt x="314" y="669"/>
                </a:lnTo>
                <a:lnTo>
                  <a:pt x="315" y="664"/>
                </a:lnTo>
                <a:lnTo>
                  <a:pt x="315" y="480"/>
                </a:lnTo>
                <a:lnTo>
                  <a:pt x="315" y="480"/>
                </a:lnTo>
                <a:lnTo>
                  <a:pt x="314" y="474"/>
                </a:lnTo>
                <a:lnTo>
                  <a:pt x="312" y="470"/>
                </a:lnTo>
                <a:lnTo>
                  <a:pt x="307" y="468"/>
                </a:lnTo>
                <a:lnTo>
                  <a:pt x="303" y="467"/>
                </a:lnTo>
                <a:lnTo>
                  <a:pt x="303" y="467"/>
                </a:lnTo>
                <a:close/>
                <a:moveTo>
                  <a:pt x="48" y="272"/>
                </a:moveTo>
                <a:lnTo>
                  <a:pt x="48" y="272"/>
                </a:lnTo>
                <a:lnTo>
                  <a:pt x="48" y="282"/>
                </a:lnTo>
                <a:lnTo>
                  <a:pt x="48" y="289"/>
                </a:lnTo>
                <a:lnTo>
                  <a:pt x="47" y="297"/>
                </a:lnTo>
                <a:lnTo>
                  <a:pt x="45" y="306"/>
                </a:lnTo>
                <a:lnTo>
                  <a:pt x="45" y="306"/>
                </a:lnTo>
                <a:lnTo>
                  <a:pt x="40" y="316"/>
                </a:lnTo>
                <a:lnTo>
                  <a:pt x="38" y="325"/>
                </a:lnTo>
                <a:lnTo>
                  <a:pt x="38" y="331"/>
                </a:lnTo>
                <a:lnTo>
                  <a:pt x="37" y="334"/>
                </a:lnTo>
                <a:lnTo>
                  <a:pt x="37" y="334"/>
                </a:lnTo>
                <a:lnTo>
                  <a:pt x="36" y="331"/>
                </a:lnTo>
                <a:lnTo>
                  <a:pt x="35" y="324"/>
                </a:lnTo>
                <a:lnTo>
                  <a:pt x="34" y="316"/>
                </a:lnTo>
                <a:lnTo>
                  <a:pt x="35" y="310"/>
                </a:lnTo>
                <a:lnTo>
                  <a:pt x="35" y="310"/>
                </a:lnTo>
                <a:lnTo>
                  <a:pt x="37" y="304"/>
                </a:lnTo>
                <a:lnTo>
                  <a:pt x="39" y="301"/>
                </a:lnTo>
                <a:lnTo>
                  <a:pt x="39" y="297"/>
                </a:lnTo>
                <a:lnTo>
                  <a:pt x="39" y="297"/>
                </a:lnTo>
                <a:lnTo>
                  <a:pt x="44" y="267"/>
                </a:lnTo>
                <a:lnTo>
                  <a:pt x="44" y="267"/>
                </a:lnTo>
                <a:lnTo>
                  <a:pt x="45" y="255"/>
                </a:lnTo>
                <a:lnTo>
                  <a:pt x="46" y="244"/>
                </a:lnTo>
                <a:lnTo>
                  <a:pt x="46" y="244"/>
                </a:lnTo>
                <a:lnTo>
                  <a:pt x="46" y="243"/>
                </a:lnTo>
                <a:lnTo>
                  <a:pt x="46" y="243"/>
                </a:lnTo>
                <a:lnTo>
                  <a:pt x="46" y="244"/>
                </a:lnTo>
                <a:lnTo>
                  <a:pt x="46" y="244"/>
                </a:lnTo>
                <a:lnTo>
                  <a:pt x="48" y="254"/>
                </a:lnTo>
                <a:lnTo>
                  <a:pt x="49" y="263"/>
                </a:lnTo>
                <a:lnTo>
                  <a:pt x="48" y="272"/>
                </a:lnTo>
                <a:lnTo>
                  <a:pt x="48" y="272"/>
                </a:lnTo>
                <a:close/>
                <a:moveTo>
                  <a:pt x="137" y="513"/>
                </a:moveTo>
                <a:lnTo>
                  <a:pt x="137" y="513"/>
                </a:lnTo>
                <a:lnTo>
                  <a:pt x="135" y="514"/>
                </a:lnTo>
                <a:lnTo>
                  <a:pt x="134" y="515"/>
                </a:lnTo>
                <a:lnTo>
                  <a:pt x="133" y="518"/>
                </a:lnTo>
                <a:lnTo>
                  <a:pt x="133" y="523"/>
                </a:lnTo>
                <a:lnTo>
                  <a:pt x="131" y="526"/>
                </a:lnTo>
                <a:lnTo>
                  <a:pt x="131" y="526"/>
                </a:lnTo>
                <a:lnTo>
                  <a:pt x="126" y="534"/>
                </a:lnTo>
                <a:lnTo>
                  <a:pt x="124" y="539"/>
                </a:lnTo>
                <a:lnTo>
                  <a:pt x="124" y="539"/>
                </a:lnTo>
                <a:lnTo>
                  <a:pt x="127" y="507"/>
                </a:lnTo>
                <a:lnTo>
                  <a:pt x="127" y="507"/>
                </a:lnTo>
                <a:lnTo>
                  <a:pt x="129" y="498"/>
                </a:lnTo>
                <a:lnTo>
                  <a:pt x="129" y="486"/>
                </a:lnTo>
                <a:lnTo>
                  <a:pt x="129" y="486"/>
                </a:lnTo>
                <a:lnTo>
                  <a:pt x="129" y="468"/>
                </a:lnTo>
                <a:lnTo>
                  <a:pt x="131" y="458"/>
                </a:lnTo>
                <a:lnTo>
                  <a:pt x="131" y="458"/>
                </a:lnTo>
                <a:lnTo>
                  <a:pt x="133" y="464"/>
                </a:lnTo>
                <a:lnTo>
                  <a:pt x="136" y="469"/>
                </a:lnTo>
                <a:lnTo>
                  <a:pt x="138" y="472"/>
                </a:lnTo>
                <a:lnTo>
                  <a:pt x="140" y="477"/>
                </a:lnTo>
                <a:lnTo>
                  <a:pt x="140" y="477"/>
                </a:lnTo>
                <a:lnTo>
                  <a:pt x="140" y="479"/>
                </a:lnTo>
                <a:lnTo>
                  <a:pt x="141" y="481"/>
                </a:lnTo>
                <a:lnTo>
                  <a:pt x="142" y="483"/>
                </a:lnTo>
                <a:lnTo>
                  <a:pt x="142" y="487"/>
                </a:lnTo>
                <a:lnTo>
                  <a:pt x="142" y="487"/>
                </a:lnTo>
                <a:lnTo>
                  <a:pt x="141" y="494"/>
                </a:lnTo>
                <a:lnTo>
                  <a:pt x="141" y="498"/>
                </a:lnTo>
                <a:lnTo>
                  <a:pt x="143" y="501"/>
                </a:lnTo>
                <a:lnTo>
                  <a:pt x="143" y="501"/>
                </a:lnTo>
                <a:lnTo>
                  <a:pt x="144" y="505"/>
                </a:lnTo>
                <a:lnTo>
                  <a:pt x="143" y="508"/>
                </a:lnTo>
                <a:lnTo>
                  <a:pt x="141" y="510"/>
                </a:lnTo>
                <a:lnTo>
                  <a:pt x="137" y="513"/>
                </a:lnTo>
                <a:lnTo>
                  <a:pt x="137" y="513"/>
                </a:lnTo>
                <a:close/>
                <a:moveTo>
                  <a:pt x="238" y="373"/>
                </a:moveTo>
                <a:lnTo>
                  <a:pt x="238" y="373"/>
                </a:lnTo>
                <a:lnTo>
                  <a:pt x="238" y="371"/>
                </a:lnTo>
                <a:lnTo>
                  <a:pt x="238" y="371"/>
                </a:lnTo>
                <a:lnTo>
                  <a:pt x="238" y="374"/>
                </a:lnTo>
                <a:lnTo>
                  <a:pt x="238" y="373"/>
                </a:lnTo>
                <a:close/>
                <a:moveTo>
                  <a:pt x="231" y="373"/>
                </a:moveTo>
                <a:lnTo>
                  <a:pt x="231" y="467"/>
                </a:lnTo>
                <a:lnTo>
                  <a:pt x="208" y="467"/>
                </a:lnTo>
                <a:lnTo>
                  <a:pt x="208" y="467"/>
                </a:lnTo>
                <a:lnTo>
                  <a:pt x="205" y="467"/>
                </a:lnTo>
                <a:lnTo>
                  <a:pt x="205" y="467"/>
                </a:lnTo>
                <a:lnTo>
                  <a:pt x="206" y="463"/>
                </a:lnTo>
                <a:lnTo>
                  <a:pt x="206" y="459"/>
                </a:lnTo>
                <a:lnTo>
                  <a:pt x="206" y="459"/>
                </a:lnTo>
                <a:lnTo>
                  <a:pt x="207" y="447"/>
                </a:lnTo>
                <a:lnTo>
                  <a:pt x="209" y="429"/>
                </a:lnTo>
                <a:lnTo>
                  <a:pt x="214" y="399"/>
                </a:lnTo>
                <a:lnTo>
                  <a:pt x="214" y="399"/>
                </a:lnTo>
                <a:lnTo>
                  <a:pt x="214" y="390"/>
                </a:lnTo>
                <a:lnTo>
                  <a:pt x="213" y="382"/>
                </a:lnTo>
                <a:lnTo>
                  <a:pt x="211" y="374"/>
                </a:lnTo>
                <a:lnTo>
                  <a:pt x="218" y="373"/>
                </a:lnTo>
                <a:lnTo>
                  <a:pt x="212" y="331"/>
                </a:lnTo>
                <a:lnTo>
                  <a:pt x="212" y="331"/>
                </a:lnTo>
                <a:lnTo>
                  <a:pt x="204" y="288"/>
                </a:lnTo>
                <a:lnTo>
                  <a:pt x="204" y="288"/>
                </a:lnTo>
                <a:lnTo>
                  <a:pt x="202" y="268"/>
                </a:lnTo>
                <a:lnTo>
                  <a:pt x="200" y="255"/>
                </a:lnTo>
                <a:lnTo>
                  <a:pt x="200" y="255"/>
                </a:lnTo>
                <a:lnTo>
                  <a:pt x="205" y="271"/>
                </a:lnTo>
                <a:lnTo>
                  <a:pt x="209" y="283"/>
                </a:lnTo>
                <a:lnTo>
                  <a:pt x="214" y="292"/>
                </a:lnTo>
                <a:lnTo>
                  <a:pt x="214" y="292"/>
                </a:lnTo>
                <a:lnTo>
                  <a:pt x="216" y="298"/>
                </a:lnTo>
                <a:lnTo>
                  <a:pt x="217" y="304"/>
                </a:lnTo>
                <a:lnTo>
                  <a:pt x="218" y="319"/>
                </a:lnTo>
                <a:lnTo>
                  <a:pt x="218" y="319"/>
                </a:lnTo>
                <a:lnTo>
                  <a:pt x="220" y="322"/>
                </a:lnTo>
                <a:lnTo>
                  <a:pt x="221" y="326"/>
                </a:lnTo>
                <a:lnTo>
                  <a:pt x="224" y="331"/>
                </a:lnTo>
                <a:lnTo>
                  <a:pt x="227" y="336"/>
                </a:lnTo>
                <a:lnTo>
                  <a:pt x="229" y="337"/>
                </a:lnTo>
                <a:lnTo>
                  <a:pt x="227" y="339"/>
                </a:lnTo>
                <a:lnTo>
                  <a:pt x="227" y="339"/>
                </a:lnTo>
                <a:lnTo>
                  <a:pt x="227" y="340"/>
                </a:lnTo>
                <a:lnTo>
                  <a:pt x="229" y="343"/>
                </a:lnTo>
                <a:lnTo>
                  <a:pt x="231" y="349"/>
                </a:lnTo>
                <a:lnTo>
                  <a:pt x="238" y="361"/>
                </a:lnTo>
                <a:lnTo>
                  <a:pt x="238" y="361"/>
                </a:lnTo>
                <a:lnTo>
                  <a:pt x="234" y="363"/>
                </a:lnTo>
                <a:lnTo>
                  <a:pt x="233" y="366"/>
                </a:lnTo>
                <a:lnTo>
                  <a:pt x="232" y="370"/>
                </a:lnTo>
                <a:lnTo>
                  <a:pt x="231" y="373"/>
                </a:lnTo>
                <a:lnTo>
                  <a:pt x="231" y="373"/>
                </a:lnTo>
                <a:close/>
                <a:moveTo>
                  <a:pt x="274" y="467"/>
                </a:moveTo>
                <a:lnTo>
                  <a:pt x="238" y="467"/>
                </a:lnTo>
                <a:lnTo>
                  <a:pt x="238" y="379"/>
                </a:lnTo>
                <a:lnTo>
                  <a:pt x="238" y="379"/>
                </a:lnTo>
                <a:lnTo>
                  <a:pt x="239" y="380"/>
                </a:lnTo>
                <a:lnTo>
                  <a:pt x="240" y="380"/>
                </a:lnTo>
                <a:lnTo>
                  <a:pt x="243" y="380"/>
                </a:lnTo>
                <a:lnTo>
                  <a:pt x="243" y="380"/>
                </a:lnTo>
                <a:lnTo>
                  <a:pt x="250" y="379"/>
                </a:lnTo>
                <a:lnTo>
                  <a:pt x="250" y="379"/>
                </a:lnTo>
                <a:lnTo>
                  <a:pt x="253" y="378"/>
                </a:lnTo>
                <a:lnTo>
                  <a:pt x="257" y="375"/>
                </a:lnTo>
                <a:lnTo>
                  <a:pt x="257" y="375"/>
                </a:lnTo>
                <a:lnTo>
                  <a:pt x="259" y="373"/>
                </a:lnTo>
                <a:lnTo>
                  <a:pt x="260" y="371"/>
                </a:lnTo>
                <a:lnTo>
                  <a:pt x="260" y="371"/>
                </a:lnTo>
                <a:lnTo>
                  <a:pt x="261" y="365"/>
                </a:lnTo>
                <a:lnTo>
                  <a:pt x="266" y="365"/>
                </a:lnTo>
                <a:lnTo>
                  <a:pt x="266" y="365"/>
                </a:lnTo>
                <a:lnTo>
                  <a:pt x="269" y="365"/>
                </a:lnTo>
                <a:lnTo>
                  <a:pt x="271" y="367"/>
                </a:lnTo>
                <a:lnTo>
                  <a:pt x="272" y="370"/>
                </a:lnTo>
                <a:lnTo>
                  <a:pt x="274" y="373"/>
                </a:lnTo>
                <a:lnTo>
                  <a:pt x="274" y="467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sp>
        <p:nvSpPr>
          <p:cNvPr id="48" name="Freeform 15"/>
          <p:cNvSpPr>
            <a:spLocks noEditPoints="1"/>
          </p:cNvSpPr>
          <p:nvPr/>
        </p:nvSpPr>
        <p:spPr bwMode="auto">
          <a:xfrm>
            <a:off x="3859292" y="1580012"/>
            <a:ext cx="1109392" cy="2556006"/>
          </a:xfrm>
          <a:custGeom>
            <a:avLst/>
            <a:gdLst>
              <a:gd name="T0" fmla="*/ 489 w 579"/>
              <a:gd name="T1" fmla="*/ 354 h 1334"/>
              <a:gd name="T2" fmla="*/ 467 w 579"/>
              <a:gd name="T3" fmla="*/ 245 h 1334"/>
              <a:gd name="T4" fmla="*/ 439 w 579"/>
              <a:gd name="T5" fmla="*/ 219 h 1334"/>
              <a:gd name="T6" fmla="*/ 419 w 579"/>
              <a:gd name="T7" fmla="*/ 192 h 1334"/>
              <a:gd name="T8" fmla="*/ 422 w 579"/>
              <a:gd name="T9" fmla="*/ 165 h 1334"/>
              <a:gd name="T10" fmla="*/ 427 w 579"/>
              <a:gd name="T11" fmla="*/ 154 h 1334"/>
              <a:gd name="T12" fmla="*/ 409 w 579"/>
              <a:gd name="T13" fmla="*/ 43 h 1334"/>
              <a:gd name="T14" fmla="*/ 343 w 579"/>
              <a:gd name="T15" fmla="*/ 0 h 1334"/>
              <a:gd name="T16" fmla="*/ 294 w 579"/>
              <a:gd name="T17" fmla="*/ 29 h 1334"/>
              <a:gd name="T18" fmla="*/ 259 w 579"/>
              <a:gd name="T19" fmla="*/ 128 h 1334"/>
              <a:gd name="T20" fmla="*/ 247 w 579"/>
              <a:gd name="T21" fmla="*/ 232 h 1334"/>
              <a:gd name="T22" fmla="*/ 200 w 579"/>
              <a:gd name="T23" fmla="*/ 263 h 1334"/>
              <a:gd name="T24" fmla="*/ 185 w 579"/>
              <a:gd name="T25" fmla="*/ 367 h 1334"/>
              <a:gd name="T26" fmla="*/ 176 w 579"/>
              <a:gd name="T27" fmla="*/ 485 h 1334"/>
              <a:gd name="T28" fmla="*/ 164 w 579"/>
              <a:gd name="T29" fmla="*/ 592 h 1334"/>
              <a:gd name="T30" fmla="*/ 147 w 579"/>
              <a:gd name="T31" fmla="*/ 700 h 1334"/>
              <a:gd name="T32" fmla="*/ 126 w 579"/>
              <a:gd name="T33" fmla="*/ 730 h 1334"/>
              <a:gd name="T34" fmla="*/ 57 w 579"/>
              <a:gd name="T35" fmla="*/ 900 h 1334"/>
              <a:gd name="T36" fmla="*/ 29 w 579"/>
              <a:gd name="T37" fmla="*/ 921 h 1334"/>
              <a:gd name="T38" fmla="*/ 0 w 579"/>
              <a:gd name="T39" fmla="*/ 1284 h 1334"/>
              <a:gd name="T40" fmla="*/ 46 w 579"/>
              <a:gd name="T41" fmla="*/ 1323 h 1334"/>
              <a:gd name="T42" fmla="*/ 62 w 579"/>
              <a:gd name="T43" fmla="*/ 1326 h 1334"/>
              <a:gd name="T44" fmla="*/ 204 w 579"/>
              <a:gd name="T45" fmla="*/ 1328 h 1334"/>
              <a:gd name="T46" fmla="*/ 222 w 579"/>
              <a:gd name="T47" fmla="*/ 1296 h 1334"/>
              <a:gd name="T48" fmla="*/ 240 w 579"/>
              <a:gd name="T49" fmla="*/ 1281 h 1334"/>
              <a:gd name="T50" fmla="*/ 248 w 579"/>
              <a:gd name="T51" fmla="*/ 913 h 1334"/>
              <a:gd name="T52" fmla="*/ 203 w 579"/>
              <a:gd name="T53" fmla="*/ 738 h 1334"/>
              <a:gd name="T54" fmla="*/ 164 w 579"/>
              <a:gd name="T55" fmla="*/ 724 h 1334"/>
              <a:gd name="T56" fmla="*/ 177 w 579"/>
              <a:gd name="T57" fmla="*/ 696 h 1334"/>
              <a:gd name="T58" fmla="*/ 204 w 579"/>
              <a:gd name="T59" fmla="*/ 603 h 1334"/>
              <a:gd name="T60" fmla="*/ 229 w 579"/>
              <a:gd name="T61" fmla="*/ 542 h 1334"/>
              <a:gd name="T62" fmla="*/ 247 w 579"/>
              <a:gd name="T63" fmla="*/ 431 h 1334"/>
              <a:gd name="T64" fmla="*/ 250 w 579"/>
              <a:gd name="T65" fmla="*/ 528 h 1334"/>
              <a:gd name="T66" fmla="*/ 220 w 579"/>
              <a:gd name="T67" fmla="*/ 625 h 1334"/>
              <a:gd name="T68" fmla="*/ 250 w 579"/>
              <a:gd name="T69" fmla="*/ 702 h 1334"/>
              <a:gd name="T70" fmla="*/ 298 w 579"/>
              <a:gd name="T71" fmla="*/ 850 h 1334"/>
              <a:gd name="T72" fmla="*/ 289 w 579"/>
              <a:gd name="T73" fmla="*/ 870 h 1334"/>
              <a:gd name="T74" fmla="*/ 295 w 579"/>
              <a:gd name="T75" fmla="*/ 962 h 1334"/>
              <a:gd name="T76" fmla="*/ 325 w 579"/>
              <a:gd name="T77" fmla="*/ 1131 h 1334"/>
              <a:gd name="T78" fmla="*/ 327 w 579"/>
              <a:gd name="T79" fmla="*/ 1153 h 1334"/>
              <a:gd name="T80" fmla="*/ 318 w 579"/>
              <a:gd name="T81" fmla="*/ 1207 h 1334"/>
              <a:gd name="T82" fmla="*/ 333 w 579"/>
              <a:gd name="T83" fmla="*/ 1243 h 1334"/>
              <a:gd name="T84" fmla="*/ 347 w 579"/>
              <a:gd name="T85" fmla="*/ 1301 h 1334"/>
              <a:gd name="T86" fmla="*/ 384 w 579"/>
              <a:gd name="T87" fmla="*/ 1273 h 1334"/>
              <a:gd name="T88" fmla="*/ 403 w 579"/>
              <a:gd name="T89" fmla="*/ 1174 h 1334"/>
              <a:gd name="T90" fmla="*/ 422 w 579"/>
              <a:gd name="T91" fmla="*/ 1076 h 1334"/>
              <a:gd name="T92" fmla="*/ 444 w 579"/>
              <a:gd name="T93" fmla="*/ 952 h 1334"/>
              <a:gd name="T94" fmla="*/ 439 w 579"/>
              <a:gd name="T95" fmla="*/ 902 h 1334"/>
              <a:gd name="T96" fmla="*/ 449 w 579"/>
              <a:gd name="T97" fmla="*/ 825 h 1334"/>
              <a:gd name="T98" fmla="*/ 479 w 579"/>
              <a:gd name="T99" fmla="*/ 682 h 1334"/>
              <a:gd name="T100" fmla="*/ 571 w 579"/>
              <a:gd name="T101" fmla="*/ 663 h 1334"/>
              <a:gd name="T102" fmla="*/ 572 w 579"/>
              <a:gd name="T103" fmla="*/ 573 h 1334"/>
              <a:gd name="T104" fmla="*/ 128 w 579"/>
              <a:gd name="T105" fmla="*/ 750 h 1334"/>
              <a:gd name="T106" fmla="*/ 132 w 579"/>
              <a:gd name="T107" fmla="*/ 756 h 1334"/>
              <a:gd name="T108" fmla="*/ 158 w 579"/>
              <a:gd name="T109" fmla="*/ 762 h 1334"/>
              <a:gd name="T110" fmla="*/ 172 w 579"/>
              <a:gd name="T111" fmla="*/ 752 h 1334"/>
              <a:gd name="T112" fmla="*/ 172 w 579"/>
              <a:gd name="T113" fmla="*/ 741 h 1334"/>
              <a:gd name="T114" fmla="*/ 190 w 579"/>
              <a:gd name="T115" fmla="*/ 743 h 1334"/>
              <a:gd name="T116" fmla="*/ 162 w 579"/>
              <a:gd name="T117" fmla="*/ 737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79" h="1334">
                <a:moveTo>
                  <a:pt x="546" y="514"/>
                </a:moveTo>
                <a:lnTo>
                  <a:pt x="546" y="514"/>
                </a:lnTo>
                <a:lnTo>
                  <a:pt x="527" y="485"/>
                </a:lnTo>
                <a:lnTo>
                  <a:pt x="527" y="485"/>
                </a:lnTo>
                <a:lnTo>
                  <a:pt x="519" y="448"/>
                </a:lnTo>
                <a:lnTo>
                  <a:pt x="508" y="408"/>
                </a:lnTo>
                <a:lnTo>
                  <a:pt x="497" y="376"/>
                </a:lnTo>
                <a:lnTo>
                  <a:pt x="492" y="363"/>
                </a:lnTo>
                <a:lnTo>
                  <a:pt x="489" y="354"/>
                </a:lnTo>
                <a:lnTo>
                  <a:pt x="489" y="354"/>
                </a:lnTo>
                <a:lnTo>
                  <a:pt x="483" y="342"/>
                </a:lnTo>
                <a:lnTo>
                  <a:pt x="479" y="327"/>
                </a:lnTo>
                <a:lnTo>
                  <a:pt x="475" y="314"/>
                </a:lnTo>
                <a:lnTo>
                  <a:pt x="473" y="299"/>
                </a:lnTo>
                <a:lnTo>
                  <a:pt x="470" y="273"/>
                </a:lnTo>
                <a:lnTo>
                  <a:pt x="468" y="252"/>
                </a:lnTo>
                <a:lnTo>
                  <a:pt x="468" y="252"/>
                </a:lnTo>
                <a:lnTo>
                  <a:pt x="467" y="245"/>
                </a:lnTo>
                <a:lnTo>
                  <a:pt x="465" y="241"/>
                </a:lnTo>
                <a:lnTo>
                  <a:pt x="463" y="235"/>
                </a:lnTo>
                <a:lnTo>
                  <a:pt x="459" y="232"/>
                </a:lnTo>
                <a:lnTo>
                  <a:pt x="455" y="227"/>
                </a:lnTo>
                <a:lnTo>
                  <a:pt x="449" y="225"/>
                </a:lnTo>
                <a:lnTo>
                  <a:pt x="439" y="219"/>
                </a:lnTo>
                <a:lnTo>
                  <a:pt x="439" y="219"/>
                </a:lnTo>
                <a:lnTo>
                  <a:pt x="439" y="219"/>
                </a:lnTo>
                <a:lnTo>
                  <a:pt x="439" y="219"/>
                </a:lnTo>
                <a:lnTo>
                  <a:pt x="439" y="215"/>
                </a:lnTo>
                <a:lnTo>
                  <a:pt x="438" y="213"/>
                </a:lnTo>
                <a:lnTo>
                  <a:pt x="435" y="210"/>
                </a:lnTo>
                <a:lnTo>
                  <a:pt x="431" y="210"/>
                </a:lnTo>
                <a:lnTo>
                  <a:pt x="431" y="210"/>
                </a:lnTo>
                <a:lnTo>
                  <a:pt x="423" y="200"/>
                </a:lnTo>
                <a:lnTo>
                  <a:pt x="423" y="200"/>
                </a:lnTo>
                <a:lnTo>
                  <a:pt x="421" y="197"/>
                </a:lnTo>
                <a:lnTo>
                  <a:pt x="419" y="192"/>
                </a:lnTo>
                <a:lnTo>
                  <a:pt x="418" y="186"/>
                </a:lnTo>
                <a:lnTo>
                  <a:pt x="418" y="174"/>
                </a:lnTo>
                <a:lnTo>
                  <a:pt x="418" y="174"/>
                </a:lnTo>
                <a:lnTo>
                  <a:pt x="419" y="155"/>
                </a:lnTo>
                <a:lnTo>
                  <a:pt x="420" y="148"/>
                </a:lnTo>
                <a:lnTo>
                  <a:pt x="420" y="148"/>
                </a:lnTo>
                <a:lnTo>
                  <a:pt x="421" y="153"/>
                </a:lnTo>
                <a:lnTo>
                  <a:pt x="422" y="159"/>
                </a:lnTo>
                <a:lnTo>
                  <a:pt x="422" y="165"/>
                </a:lnTo>
                <a:lnTo>
                  <a:pt x="422" y="165"/>
                </a:lnTo>
                <a:lnTo>
                  <a:pt x="422" y="173"/>
                </a:lnTo>
                <a:lnTo>
                  <a:pt x="421" y="180"/>
                </a:lnTo>
                <a:lnTo>
                  <a:pt x="419" y="187"/>
                </a:lnTo>
                <a:lnTo>
                  <a:pt x="419" y="187"/>
                </a:lnTo>
                <a:lnTo>
                  <a:pt x="422" y="175"/>
                </a:lnTo>
                <a:lnTo>
                  <a:pt x="426" y="165"/>
                </a:lnTo>
                <a:lnTo>
                  <a:pt x="427" y="154"/>
                </a:lnTo>
                <a:lnTo>
                  <a:pt x="427" y="154"/>
                </a:lnTo>
                <a:lnTo>
                  <a:pt x="428" y="142"/>
                </a:lnTo>
                <a:lnTo>
                  <a:pt x="428" y="125"/>
                </a:lnTo>
                <a:lnTo>
                  <a:pt x="427" y="104"/>
                </a:lnTo>
                <a:lnTo>
                  <a:pt x="424" y="93"/>
                </a:lnTo>
                <a:lnTo>
                  <a:pt x="422" y="82"/>
                </a:lnTo>
                <a:lnTo>
                  <a:pt x="422" y="82"/>
                </a:lnTo>
                <a:lnTo>
                  <a:pt x="419" y="70"/>
                </a:lnTo>
                <a:lnTo>
                  <a:pt x="414" y="56"/>
                </a:lnTo>
                <a:lnTo>
                  <a:pt x="409" y="43"/>
                </a:lnTo>
                <a:lnTo>
                  <a:pt x="401" y="29"/>
                </a:lnTo>
                <a:lnTo>
                  <a:pt x="396" y="23"/>
                </a:lnTo>
                <a:lnTo>
                  <a:pt x="391" y="18"/>
                </a:lnTo>
                <a:lnTo>
                  <a:pt x="385" y="13"/>
                </a:lnTo>
                <a:lnTo>
                  <a:pt x="378" y="9"/>
                </a:lnTo>
                <a:lnTo>
                  <a:pt x="370" y="5"/>
                </a:lnTo>
                <a:lnTo>
                  <a:pt x="363" y="2"/>
                </a:lnTo>
                <a:lnTo>
                  <a:pt x="354" y="1"/>
                </a:lnTo>
                <a:lnTo>
                  <a:pt x="343" y="0"/>
                </a:lnTo>
                <a:lnTo>
                  <a:pt x="343" y="0"/>
                </a:lnTo>
                <a:lnTo>
                  <a:pt x="331" y="1"/>
                </a:lnTo>
                <a:lnTo>
                  <a:pt x="324" y="2"/>
                </a:lnTo>
                <a:lnTo>
                  <a:pt x="318" y="4"/>
                </a:lnTo>
                <a:lnTo>
                  <a:pt x="312" y="9"/>
                </a:lnTo>
                <a:lnTo>
                  <a:pt x="305" y="13"/>
                </a:lnTo>
                <a:lnTo>
                  <a:pt x="299" y="20"/>
                </a:lnTo>
                <a:lnTo>
                  <a:pt x="294" y="29"/>
                </a:lnTo>
                <a:lnTo>
                  <a:pt x="294" y="29"/>
                </a:lnTo>
                <a:lnTo>
                  <a:pt x="278" y="53"/>
                </a:lnTo>
                <a:lnTo>
                  <a:pt x="274" y="62"/>
                </a:lnTo>
                <a:lnTo>
                  <a:pt x="269" y="76"/>
                </a:lnTo>
                <a:lnTo>
                  <a:pt x="269" y="76"/>
                </a:lnTo>
                <a:lnTo>
                  <a:pt x="265" y="92"/>
                </a:lnTo>
                <a:lnTo>
                  <a:pt x="261" y="102"/>
                </a:lnTo>
                <a:lnTo>
                  <a:pt x="259" y="112"/>
                </a:lnTo>
                <a:lnTo>
                  <a:pt x="259" y="128"/>
                </a:lnTo>
                <a:lnTo>
                  <a:pt x="259" y="128"/>
                </a:lnTo>
                <a:lnTo>
                  <a:pt x="259" y="153"/>
                </a:lnTo>
                <a:lnTo>
                  <a:pt x="258" y="162"/>
                </a:lnTo>
                <a:lnTo>
                  <a:pt x="256" y="175"/>
                </a:lnTo>
                <a:lnTo>
                  <a:pt x="256" y="175"/>
                </a:lnTo>
                <a:lnTo>
                  <a:pt x="250" y="201"/>
                </a:lnTo>
                <a:lnTo>
                  <a:pt x="248" y="210"/>
                </a:lnTo>
                <a:lnTo>
                  <a:pt x="247" y="220"/>
                </a:lnTo>
                <a:lnTo>
                  <a:pt x="247" y="220"/>
                </a:lnTo>
                <a:lnTo>
                  <a:pt x="247" y="232"/>
                </a:lnTo>
                <a:lnTo>
                  <a:pt x="247" y="236"/>
                </a:lnTo>
                <a:lnTo>
                  <a:pt x="247" y="236"/>
                </a:lnTo>
                <a:lnTo>
                  <a:pt x="247" y="236"/>
                </a:lnTo>
                <a:lnTo>
                  <a:pt x="247" y="236"/>
                </a:lnTo>
                <a:lnTo>
                  <a:pt x="236" y="240"/>
                </a:lnTo>
                <a:lnTo>
                  <a:pt x="226" y="245"/>
                </a:lnTo>
                <a:lnTo>
                  <a:pt x="205" y="260"/>
                </a:lnTo>
                <a:lnTo>
                  <a:pt x="205" y="260"/>
                </a:lnTo>
                <a:lnTo>
                  <a:pt x="200" y="263"/>
                </a:lnTo>
                <a:lnTo>
                  <a:pt x="197" y="269"/>
                </a:lnTo>
                <a:lnTo>
                  <a:pt x="194" y="273"/>
                </a:lnTo>
                <a:lnTo>
                  <a:pt x="193" y="280"/>
                </a:lnTo>
                <a:lnTo>
                  <a:pt x="189" y="297"/>
                </a:lnTo>
                <a:lnTo>
                  <a:pt x="186" y="317"/>
                </a:lnTo>
                <a:lnTo>
                  <a:pt x="186" y="317"/>
                </a:lnTo>
                <a:lnTo>
                  <a:pt x="185" y="330"/>
                </a:lnTo>
                <a:lnTo>
                  <a:pt x="184" y="342"/>
                </a:lnTo>
                <a:lnTo>
                  <a:pt x="185" y="367"/>
                </a:lnTo>
                <a:lnTo>
                  <a:pt x="186" y="389"/>
                </a:lnTo>
                <a:lnTo>
                  <a:pt x="187" y="408"/>
                </a:lnTo>
                <a:lnTo>
                  <a:pt x="187" y="408"/>
                </a:lnTo>
                <a:lnTo>
                  <a:pt x="187" y="424"/>
                </a:lnTo>
                <a:lnTo>
                  <a:pt x="185" y="440"/>
                </a:lnTo>
                <a:lnTo>
                  <a:pt x="181" y="456"/>
                </a:lnTo>
                <a:lnTo>
                  <a:pt x="178" y="472"/>
                </a:lnTo>
                <a:lnTo>
                  <a:pt x="178" y="472"/>
                </a:lnTo>
                <a:lnTo>
                  <a:pt x="176" y="485"/>
                </a:lnTo>
                <a:lnTo>
                  <a:pt x="174" y="500"/>
                </a:lnTo>
                <a:lnTo>
                  <a:pt x="174" y="514"/>
                </a:lnTo>
                <a:lnTo>
                  <a:pt x="171" y="530"/>
                </a:lnTo>
                <a:lnTo>
                  <a:pt x="171" y="530"/>
                </a:lnTo>
                <a:lnTo>
                  <a:pt x="168" y="550"/>
                </a:lnTo>
                <a:lnTo>
                  <a:pt x="165" y="569"/>
                </a:lnTo>
                <a:lnTo>
                  <a:pt x="163" y="592"/>
                </a:lnTo>
                <a:lnTo>
                  <a:pt x="164" y="592"/>
                </a:lnTo>
                <a:lnTo>
                  <a:pt x="164" y="592"/>
                </a:lnTo>
                <a:lnTo>
                  <a:pt x="161" y="609"/>
                </a:lnTo>
                <a:lnTo>
                  <a:pt x="159" y="621"/>
                </a:lnTo>
                <a:lnTo>
                  <a:pt x="158" y="636"/>
                </a:lnTo>
                <a:lnTo>
                  <a:pt x="158" y="636"/>
                </a:lnTo>
                <a:lnTo>
                  <a:pt x="156" y="662"/>
                </a:lnTo>
                <a:lnTo>
                  <a:pt x="154" y="674"/>
                </a:lnTo>
                <a:lnTo>
                  <a:pt x="151" y="689"/>
                </a:lnTo>
                <a:lnTo>
                  <a:pt x="151" y="689"/>
                </a:lnTo>
                <a:lnTo>
                  <a:pt x="147" y="700"/>
                </a:lnTo>
                <a:lnTo>
                  <a:pt x="145" y="706"/>
                </a:lnTo>
                <a:lnTo>
                  <a:pt x="143" y="709"/>
                </a:lnTo>
                <a:lnTo>
                  <a:pt x="141" y="718"/>
                </a:lnTo>
                <a:lnTo>
                  <a:pt x="141" y="718"/>
                </a:lnTo>
                <a:lnTo>
                  <a:pt x="138" y="725"/>
                </a:lnTo>
                <a:lnTo>
                  <a:pt x="138" y="725"/>
                </a:lnTo>
                <a:lnTo>
                  <a:pt x="134" y="726"/>
                </a:lnTo>
                <a:lnTo>
                  <a:pt x="129" y="728"/>
                </a:lnTo>
                <a:lnTo>
                  <a:pt x="126" y="730"/>
                </a:lnTo>
                <a:lnTo>
                  <a:pt x="123" y="734"/>
                </a:lnTo>
                <a:lnTo>
                  <a:pt x="120" y="737"/>
                </a:lnTo>
                <a:lnTo>
                  <a:pt x="118" y="741"/>
                </a:lnTo>
                <a:lnTo>
                  <a:pt x="117" y="745"/>
                </a:lnTo>
                <a:lnTo>
                  <a:pt x="117" y="750"/>
                </a:lnTo>
                <a:lnTo>
                  <a:pt x="109" y="903"/>
                </a:lnTo>
                <a:lnTo>
                  <a:pt x="62" y="900"/>
                </a:lnTo>
                <a:lnTo>
                  <a:pt x="62" y="900"/>
                </a:lnTo>
                <a:lnTo>
                  <a:pt x="57" y="900"/>
                </a:lnTo>
                <a:lnTo>
                  <a:pt x="54" y="902"/>
                </a:lnTo>
                <a:lnTo>
                  <a:pt x="51" y="903"/>
                </a:lnTo>
                <a:lnTo>
                  <a:pt x="46" y="905"/>
                </a:lnTo>
                <a:lnTo>
                  <a:pt x="42" y="911"/>
                </a:lnTo>
                <a:lnTo>
                  <a:pt x="39" y="914"/>
                </a:lnTo>
                <a:lnTo>
                  <a:pt x="37" y="919"/>
                </a:lnTo>
                <a:lnTo>
                  <a:pt x="37" y="919"/>
                </a:lnTo>
                <a:lnTo>
                  <a:pt x="33" y="919"/>
                </a:lnTo>
                <a:lnTo>
                  <a:pt x="29" y="921"/>
                </a:lnTo>
                <a:lnTo>
                  <a:pt x="25" y="923"/>
                </a:lnTo>
                <a:lnTo>
                  <a:pt x="22" y="925"/>
                </a:lnTo>
                <a:lnTo>
                  <a:pt x="19" y="929"/>
                </a:lnTo>
                <a:lnTo>
                  <a:pt x="17" y="933"/>
                </a:lnTo>
                <a:lnTo>
                  <a:pt x="16" y="937"/>
                </a:lnTo>
                <a:lnTo>
                  <a:pt x="15" y="941"/>
                </a:lnTo>
                <a:lnTo>
                  <a:pt x="0" y="1280"/>
                </a:lnTo>
                <a:lnTo>
                  <a:pt x="0" y="1280"/>
                </a:lnTo>
                <a:lnTo>
                  <a:pt x="0" y="1284"/>
                </a:lnTo>
                <a:lnTo>
                  <a:pt x="1" y="1289"/>
                </a:lnTo>
                <a:lnTo>
                  <a:pt x="3" y="1293"/>
                </a:lnTo>
                <a:lnTo>
                  <a:pt x="6" y="1297"/>
                </a:lnTo>
                <a:lnTo>
                  <a:pt x="9" y="1300"/>
                </a:lnTo>
                <a:lnTo>
                  <a:pt x="13" y="1302"/>
                </a:lnTo>
                <a:lnTo>
                  <a:pt x="18" y="1305"/>
                </a:lnTo>
                <a:lnTo>
                  <a:pt x="22" y="1305"/>
                </a:lnTo>
                <a:lnTo>
                  <a:pt x="47" y="1306"/>
                </a:lnTo>
                <a:lnTo>
                  <a:pt x="46" y="1323"/>
                </a:lnTo>
                <a:lnTo>
                  <a:pt x="46" y="1323"/>
                </a:lnTo>
                <a:lnTo>
                  <a:pt x="47" y="1326"/>
                </a:lnTo>
                <a:lnTo>
                  <a:pt x="48" y="1328"/>
                </a:lnTo>
                <a:lnTo>
                  <a:pt x="51" y="1331"/>
                </a:lnTo>
                <a:lnTo>
                  <a:pt x="54" y="1332"/>
                </a:lnTo>
                <a:lnTo>
                  <a:pt x="54" y="1332"/>
                </a:lnTo>
                <a:lnTo>
                  <a:pt x="57" y="1331"/>
                </a:lnTo>
                <a:lnTo>
                  <a:pt x="60" y="1329"/>
                </a:lnTo>
                <a:lnTo>
                  <a:pt x="62" y="1326"/>
                </a:lnTo>
                <a:lnTo>
                  <a:pt x="63" y="1324"/>
                </a:lnTo>
                <a:lnTo>
                  <a:pt x="64" y="1307"/>
                </a:lnTo>
                <a:lnTo>
                  <a:pt x="195" y="1313"/>
                </a:lnTo>
                <a:lnTo>
                  <a:pt x="195" y="1313"/>
                </a:lnTo>
                <a:lnTo>
                  <a:pt x="199" y="1313"/>
                </a:lnTo>
                <a:lnTo>
                  <a:pt x="204" y="1311"/>
                </a:lnTo>
                <a:lnTo>
                  <a:pt x="204" y="1325"/>
                </a:lnTo>
                <a:lnTo>
                  <a:pt x="204" y="1325"/>
                </a:lnTo>
                <a:lnTo>
                  <a:pt x="204" y="1328"/>
                </a:lnTo>
                <a:lnTo>
                  <a:pt x="206" y="1331"/>
                </a:lnTo>
                <a:lnTo>
                  <a:pt x="208" y="1333"/>
                </a:lnTo>
                <a:lnTo>
                  <a:pt x="212" y="1334"/>
                </a:lnTo>
                <a:lnTo>
                  <a:pt x="212" y="1334"/>
                </a:lnTo>
                <a:lnTo>
                  <a:pt x="215" y="1333"/>
                </a:lnTo>
                <a:lnTo>
                  <a:pt x="217" y="1332"/>
                </a:lnTo>
                <a:lnTo>
                  <a:pt x="220" y="1328"/>
                </a:lnTo>
                <a:lnTo>
                  <a:pt x="220" y="1326"/>
                </a:lnTo>
                <a:lnTo>
                  <a:pt x="222" y="1296"/>
                </a:lnTo>
                <a:lnTo>
                  <a:pt x="222" y="1296"/>
                </a:lnTo>
                <a:lnTo>
                  <a:pt x="222" y="1295"/>
                </a:lnTo>
                <a:lnTo>
                  <a:pt x="222" y="1295"/>
                </a:lnTo>
                <a:lnTo>
                  <a:pt x="225" y="1295"/>
                </a:lnTo>
                <a:lnTo>
                  <a:pt x="230" y="1292"/>
                </a:lnTo>
                <a:lnTo>
                  <a:pt x="233" y="1290"/>
                </a:lnTo>
                <a:lnTo>
                  <a:pt x="235" y="1288"/>
                </a:lnTo>
                <a:lnTo>
                  <a:pt x="239" y="1284"/>
                </a:lnTo>
                <a:lnTo>
                  <a:pt x="240" y="1281"/>
                </a:lnTo>
                <a:lnTo>
                  <a:pt x="242" y="1277"/>
                </a:lnTo>
                <a:lnTo>
                  <a:pt x="242" y="1272"/>
                </a:lnTo>
                <a:lnTo>
                  <a:pt x="258" y="934"/>
                </a:lnTo>
                <a:lnTo>
                  <a:pt x="258" y="934"/>
                </a:lnTo>
                <a:lnTo>
                  <a:pt x="258" y="929"/>
                </a:lnTo>
                <a:lnTo>
                  <a:pt x="257" y="924"/>
                </a:lnTo>
                <a:lnTo>
                  <a:pt x="254" y="920"/>
                </a:lnTo>
                <a:lnTo>
                  <a:pt x="251" y="916"/>
                </a:lnTo>
                <a:lnTo>
                  <a:pt x="248" y="913"/>
                </a:lnTo>
                <a:lnTo>
                  <a:pt x="244" y="911"/>
                </a:lnTo>
                <a:lnTo>
                  <a:pt x="240" y="909"/>
                </a:lnTo>
                <a:lnTo>
                  <a:pt x="234" y="908"/>
                </a:lnTo>
                <a:lnTo>
                  <a:pt x="199" y="907"/>
                </a:lnTo>
                <a:lnTo>
                  <a:pt x="206" y="754"/>
                </a:lnTo>
                <a:lnTo>
                  <a:pt x="206" y="754"/>
                </a:lnTo>
                <a:lnTo>
                  <a:pt x="206" y="748"/>
                </a:lnTo>
                <a:lnTo>
                  <a:pt x="205" y="743"/>
                </a:lnTo>
                <a:lnTo>
                  <a:pt x="203" y="738"/>
                </a:lnTo>
                <a:lnTo>
                  <a:pt x="199" y="735"/>
                </a:lnTo>
                <a:lnTo>
                  <a:pt x="196" y="732"/>
                </a:lnTo>
                <a:lnTo>
                  <a:pt x="191" y="728"/>
                </a:lnTo>
                <a:lnTo>
                  <a:pt x="187" y="727"/>
                </a:lnTo>
                <a:lnTo>
                  <a:pt x="181" y="726"/>
                </a:lnTo>
                <a:lnTo>
                  <a:pt x="163" y="725"/>
                </a:lnTo>
                <a:lnTo>
                  <a:pt x="163" y="725"/>
                </a:lnTo>
                <a:lnTo>
                  <a:pt x="164" y="724"/>
                </a:lnTo>
                <a:lnTo>
                  <a:pt x="164" y="724"/>
                </a:lnTo>
                <a:lnTo>
                  <a:pt x="168" y="719"/>
                </a:lnTo>
                <a:lnTo>
                  <a:pt x="171" y="715"/>
                </a:lnTo>
                <a:lnTo>
                  <a:pt x="171" y="715"/>
                </a:lnTo>
                <a:lnTo>
                  <a:pt x="174" y="710"/>
                </a:lnTo>
                <a:lnTo>
                  <a:pt x="176" y="706"/>
                </a:lnTo>
                <a:lnTo>
                  <a:pt x="176" y="706"/>
                </a:lnTo>
                <a:lnTo>
                  <a:pt x="177" y="700"/>
                </a:lnTo>
                <a:lnTo>
                  <a:pt x="177" y="700"/>
                </a:lnTo>
                <a:lnTo>
                  <a:pt x="177" y="696"/>
                </a:lnTo>
                <a:lnTo>
                  <a:pt x="176" y="689"/>
                </a:lnTo>
                <a:lnTo>
                  <a:pt x="176" y="680"/>
                </a:lnTo>
                <a:lnTo>
                  <a:pt x="177" y="674"/>
                </a:lnTo>
                <a:lnTo>
                  <a:pt x="179" y="669"/>
                </a:lnTo>
                <a:lnTo>
                  <a:pt x="179" y="669"/>
                </a:lnTo>
                <a:lnTo>
                  <a:pt x="193" y="636"/>
                </a:lnTo>
                <a:lnTo>
                  <a:pt x="199" y="618"/>
                </a:lnTo>
                <a:lnTo>
                  <a:pt x="203" y="610"/>
                </a:lnTo>
                <a:lnTo>
                  <a:pt x="204" y="603"/>
                </a:lnTo>
                <a:lnTo>
                  <a:pt x="204" y="603"/>
                </a:lnTo>
                <a:lnTo>
                  <a:pt x="204" y="603"/>
                </a:lnTo>
                <a:lnTo>
                  <a:pt x="205" y="600"/>
                </a:lnTo>
                <a:lnTo>
                  <a:pt x="211" y="586"/>
                </a:lnTo>
                <a:lnTo>
                  <a:pt x="211" y="586"/>
                </a:lnTo>
                <a:lnTo>
                  <a:pt x="214" y="578"/>
                </a:lnTo>
                <a:lnTo>
                  <a:pt x="217" y="572"/>
                </a:lnTo>
                <a:lnTo>
                  <a:pt x="222" y="562"/>
                </a:lnTo>
                <a:lnTo>
                  <a:pt x="229" y="542"/>
                </a:lnTo>
                <a:lnTo>
                  <a:pt x="229" y="542"/>
                </a:lnTo>
                <a:lnTo>
                  <a:pt x="236" y="515"/>
                </a:lnTo>
                <a:lnTo>
                  <a:pt x="238" y="509"/>
                </a:lnTo>
                <a:lnTo>
                  <a:pt x="239" y="499"/>
                </a:lnTo>
                <a:lnTo>
                  <a:pt x="239" y="499"/>
                </a:lnTo>
                <a:lnTo>
                  <a:pt x="243" y="452"/>
                </a:lnTo>
                <a:lnTo>
                  <a:pt x="247" y="419"/>
                </a:lnTo>
                <a:lnTo>
                  <a:pt x="247" y="419"/>
                </a:lnTo>
                <a:lnTo>
                  <a:pt x="247" y="431"/>
                </a:lnTo>
                <a:lnTo>
                  <a:pt x="247" y="431"/>
                </a:lnTo>
                <a:lnTo>
                  <a:pt x="247" y="443"/>
                </a:lnTo>
                <a:lnTo>
                  <a:pt x="249" y="465"/>
                </a:lnTo>
                <a:lnTo>
                  <a:pt x="251" y="490"/>
                </a:lnTo>
                <a:lnTo>
                  <a:pt x="252" y="509"/>
                </a:lnTo>
                <a:lnTo>
                  <a:pt x="252" y="509"/>
                </a:lnTo>
                <a:lnTo>
                  <a:pt x="252" y="517"/>
                </a:lnTo>
                <a:lnTo>
                  <a:pt x="251" y="522"/>
                </a:lnTo>
                <a:lnTo>
                  <a:pt x="250" y="528"/>
                </a:lnTo>
                <a:lnTo>
                  <a:pt x="248" y="532"/>
                </a:lnTo>
                <a:lnTo>
                  <a:pt x="242" y="542"/>
                </a:lnTo>
                <a:lnTo>
                  <a:pt x="233" y="557"/>
                </a:lnTo>
                <a:lnTo>
                  <a:pt x="233" y="557"/>
                </a:lnTo>
                <a:lnTo>
                  <a:pt x="230" y="567"/>
                </a:lnTo>
                <a:lnTo>
                  <a:pt x="226" y="578"/>
                </a:lnTo>
                <a:lnTo>
                  <a:pt x="224" y="591"/>
                </a:lnTo>
                <a:lnTo>
                  <a:pt x="222" y="603"/>
                </a:lnTo>
                <a:lnTo>
                  <a:pt x="220" y="625"/>
                </a:lnTo>
                <a:lnTo>
                  <a:pt x="220" y="633"/>
                </a:lnTo>
                <a:lnTo>
                  <a:pt x="250" y="644"/>
                </a:lnTo>
                <a:lnTo>
                  <a:pt x="250" y="644"/>
                </a:lnTo>
                <a:lnTo>
                  <a:pt x="249" y="649"/>
                </a:lnTo>
                <a:lnTo>
                  <a:pt x="245" y="667"/>
                </a:lnTo>
                <a:lnTo>
                  <a:pt x="245" y="667"/>
                </a:lnTo>
                <a:lnTo>
                  <a:pt x="245" y="674"/>
                </a:lnTo>
                <a:lnTo>
                  <a:pt x="247" y="682"/>
                </a:lnTo>
                <a:lnTo>
                  <a:pt x="250" y="702"/>
                </a:lnTo>
                <a:lnTo>
                  <a:pt x="258" y="728"/>
                </a:lnTo>
                <a:lnTo>
                  <a:pt x="269" y="760"/>
                </a:lnTo>
                <a:lnTo>
                  <a:pt x="269" y="760"/>
                </a:lnTo>
                <a:lnTo>
                  <a:pt x="280" y="794"/>
                </a:lnTo>
                <a:lnTo>
                  <a:pt x="288" y="822"/>
                </a:lnTo>
                <a:lnTo>
                  <a:pt x="295" y="841"/>
                </a:lnTo>
                <a:lnTo>
                  <a:pt x="297" y="846"/>
                </a:lnTo>
                <a:lnTo>
                  <a:pt x="298" y="850"/>
                </a:lnTo>
                <a:lnTo>
                  <a:pt x="298" y="850"/>
                </a:lnTo>
                <a:lnTo>
                  <a:pt x="299" y="850"/>
                </a:lnTo>
                <a:lnTo>
                  <a:pt x="299" y="852"/>
                </a:lnTo>
                <a:lnTo>
                  <a:pt x="298" y="854"/>
                </a:lnTo>
                <a:lnTo>
                  <a:pt x="295" y="859"/>
                </a:lnTo>
                <a:lnTo>
                  <a:pt x="292" y="862"/>
                </a:lnTo>
                <a:lnTo>
                  <a:pt x="292" y="862"/>
                </a:lnTo>
                <a:lnTo>
                  <a:pt x="289" y="863"/>
                </a:lnTo>
                <a:lnTo>
                  <a:pt x="288" y="866"/>
                </a:lnTo>
                <a:lnTo>
                  <a:pt x="289" y="870"/>
                </a:lnTo>
                <a:lnTo>
                  <a:pt x="292" y="875"/>
                </a:lnTo>
                <a:lnTo>
                  <a:pt x="294" y="881"/>
                </a:lnTo>
                <a:lnTo>
                  <a:pt x="294" y="881"/>
                </a:lnTo>
                <a:lnTo>
                  <a:pt x="294" y="889"/>
                </a:lnTo>
                <a:lnTo>
                  <a:pt x="294" y="902"/>
                </a:lnTo>
                <a:lnTo>
                  <a:pt x="294" y="919"/>
                </a:lnTo>
                <a:lnTo>
                  <a:pt x="294" y="939"/>
                </a:lnTo>
                <a:lnTo>
                  <a:pt x="294" y="939"/>
                </a:lnTo>
                <a:lnTo>
                  <a:pt x="295" y="962"/>
                </a:lnTo>
                <a:lnTo>
                  <a:pt x="298" y="988"/>
                </a:lnTo>
                <a:lnTo>
                  <a:pt x="304" y="1042"/>
                </a:lnTo>
                <a:lnTo>
                  <a:pt x="304" y="1042"/>
                </a:lnTo>
                <a:lnTo>
                  <a:pt x="306" y="1057"/>
                </a:lnTo>
                <a:lnTo>
                  <a:pt x="310" y="1072"/>
                </a:lnTo>
                <a:lnTo>
                  <a:pt x="316" y="1099"/>
                </a:lnTo>
                <a:lnTo>
                  <a:pt x="323" y="1120"/>
                </a:lnTo>
                <a:lnTo>
                  <a:pt x="325" y="1128"/>
                </a:lnTo>
                <a:lnTo>
                  <a:pt x="325" y="1131"/>
                </a:lnTo>
                <a:lnTo>
                  <a:pt x="325" y="1131"/>
                </a:lnTo>
                <a:lnTo>
                  <a:pt x="325" y="1136"/>
                </a:lnTo>
                <a:lnTo>
                  <a:pt x="327" y="1138"/>
                </a:lnTo>
                <a:lnTo>
                  <a:pt x="327" y="1141"/>
                </a:lnTo>
                <a:lnTo>
                  <a:pt x="325" y="1145"/>
                </a:lnTo>
                <a:lnTo>
                  <a:pt x="325" y="1145"/>
                </a:lnTo>
                <a:lnTo>
                  <a:pt x="324" y="1147"/>
                </a:lnTo>
                <a:lnTo>
                  <a:pt x="324" y="1149"/>
                </a:lnTo>
                <a:lnTo>
                  <a:pt x="327" y="1153"/>
                </a:lnTo>
                <a:lnTo>
                  <a:pt x="328" y="1156"/>
                </a:lnTo>
                <a:lnTo>
                  <a:pt x="328" y="1158"/>
                </a:lnTo>
                <a:lnTo>
                  <a:pt x="328" y="1158"/>
                </a:lnTo>
                <a:lnTo>
                  <a:pt x="323" y="1170"/>
                </a:lnTo>
                <a:lnTo>
                  <a:pt x="320" y="1180"/>
                </a:lnTo>
                <a:lnTo>
                  <a:pt x="316" y="1194"/>
                </a:lnTo>
                <a:lnTo>
                  <a:pt x="316" y="1194"/>
                </a:lnTo>
                <a:lnTo>
                  <a:pt x="315" y="1201"/>
                </a:lnTo>
                <a:lnTo>
                  <a:pt x="318" y="1207"/>
                </a:lnTo>
                <a:lnTo>
                  <a:pt x="321" y="1211"/>
                </a:lnTo>
                <a:lnTo>
                  <a:pt x="324" y="1216"/>
                </a:lnTo>
                <a:lnTo>
                  <a:pt x="333" y="1221"/>
                </a:lnTo>
                <a:lnTo>
                  <a:pt x="338" y="1224"/>
                </a:lnTo>
                <a:lnTo>
                  <a:pt x="338" y="1224"/>
                </a:lnTo>
                <a:lnTo>
                  <a:pt x="339" y="1225"/>
                </a:lnTo>
                <a:lnTo>
                  <a:pt x="339" y="1226"/>
                </a:lnTo>
                <a:lnTo>
                  <a:pt x="337" y="1232"/>
                </a:lnTo>
                <a:lnTo>
                  <a:pt x="333" y="1243"/>
                </a:lnTo>
                <a:lnTo>
                  <a:pt x="330" y="1259"/>
                </a:lnTo>
                <a:lnTo>
                  <a:pt x="330" y="1259"/>
                </a:lnTo>
                <a:lnTo>
                  <a:pt x="329" y="1268"/>
                </a:lnTo>
                <a:lnTo>
                  <a:pt x="329" y="1275"/>
                </a:lnTo>
                <a:lnTo>
                  <a:pt x="330" y="1282"/>
                </a:lnTo>
                <a:lnTo>
                  <a:pt x="333" y="1289"/>
                </a:lnTo>
                <a:lnTo>
                  <a:pt x="337" y="1295"/>
                </a:lnTo>
                <a:lnTo>
                  <a:pt x="341" y="1298"/>
                </a:lnTo>
                <a:lnTo>
                  <a:pt x="347" y="1301"/>
                </a:lnTo>
                <a:lnTo>
                  <a:pt x="354" y="1304"/>
                </a:lnTo>
                <a:lnTo>
                  <a:pt x="354" y="1304"/>
                </a:lnTo>
                <a:lnTo>
                  <a:pt x="359" y="1304"/>
                </a:lnTo>
                <a:lnTo>
                  <a:pt x="365" y="1301"/>
                </a:lnTo>
                <a:lnTo>
                  <a:pt x="370" y="1299"/>
                </a:lnTo>
                <a:lnTo>
                  <a:pt x="375" y="1293"/>
                </a:lnTo>
                <a:lnTo>
                  <a:pt x="378" y="1288"/>
                </a:lnTo>
                <a:lnTo>
                  <a:pt x="382" y="1281"/>
                </a:lnTo>
                <a:lnTo>
                  <a:pt x="384" y="1273"/>
                </a:lnTo>
                <a:lnTo>
                  <a:pt x="384" y="1264"/>
                </a:lnTo>
                <a:lnTo>
                  <a:pt x="384" y="1264"/>
                </a:lnTo>
                <a:lnTo>
                  <a:pt x="385" y="1247"/>
                </a:lnTo>
                <a:lnTo>
                  <a:pt x="387" y="1234"/>
                </a:lnTo>
                <a:lnTo>
                  <a:pt x="393" y="1211"/>
                </a:lnTo>
                <a:lnTo>
                  <a:pt x="393" y="1211"/>
                </a:lnTo>
                <a:lnTo>
                  <a:pt x="397" y="1191"/>
                </a:lnTo>
                <a:lnTo>
                  <a:pt x="400" y="1182"/>
                </a:lnTo>
                <a:lnTo>
                  <a:pt x="403" y="1174"/>
                </a:lnTo>
                <a:lnTo>
                  <a:pt x="403" y="1174"/>
                </a:lnTo>
                <a:lnTo>
                  <a:pt x="405" y="1167"/>
                </a:lnTo>
                <a:lnTo>
                  <a:pt x="406" y="1158"/>
                </a:lnTo>
                <a:lnTo>
                  <a:pt x="406" y="1145"/>
                </a:lnTo>
                <a:lnTo>
                  <a:pt x="410" y="1123"/>
                </a:lnTo>
                <a:lnTo>
                  <a:pt x="410" y="1123"/>
                </a:lnTo>
                <a:lnTo>
                  <a:pt x="412" y="1110"/>
                </a:lnTo>
                <a:lnTo>
                  <a:pt x="415" y="1099"/>
                </a:lnTo>
                <a:lnTo>
                  <a:pt x="422" y="1076"/>
                </a:lnTo>
                <a:lnTo>
                  <a:pt x="431" y="1051"/>
                </a:lnTo>
                <a:lnTo>
                  <a:pt x="435" y="1036"/>
                </a:lnTo>
                <a:lnTo>
                  <a:pt x="439" y="1016"/>
                </a:lnTo>
                <a:lnTo>
                  <a:pt x="439" y="1016"/>
                </a:lnTo>
                <a:lnTo>
                  <a:pt x="444" y="986"/>
                </a:lnTo>
                <a:lnTo>
                  <a:pt x="445" y="971"/>
                </a:lnTo>
                <a:lnTo>
                  <a:pt x="445" y="962"/>
                </a:lnTo>
                <a:lnTo>
                  <a:pt x="444" y="952"/>
                </a:lnTo>
                <a:lnTo>
                  <a:pt x="444" y="952"/>
                </a:lnTo>
                <a:lnTo>
                  <a:pt x="443" y="934"/>
                </a:lnTo>
                <a:lnTo>
                  <a:pt x="443" y="929"/>
                </a:lnTo>
                <a:lnTo>
                  <a:pt x="444" y="922"/>
                </a:lnTo>
                <a:lnTo>
                  <a:pt x="444" y="922"/>
                </a:lnTo>
                <a:lnTo>
                  <a:pt x="444" y="917"/>
                </a:lnTo>
                <a:lnTo>
                  <a:pt x="443" y="913"/>
                </a:lnTo>
                <a:lnTo>
                  <a:pt x="440" y="907"/>
                </a:lnTo>
                <a:lnTo>
                  <a:pt x="439" y="903"/>
                </a:lnTo>
                <a:lnTo>
                  <a:pt x="439" y="902"/>
                </a:lnTo>
                <a:lnTo>
                  <a:pt x="439" y="899"/>
                </a:lnTo>
                <a:lnTo>
                  <a:pt x="439" y="899"/>
                </a:lnTo>
                <a:lnTo>
                  <a:pt x="441" y="895"/>
                </a:lnTo>
                <a:lnTo>
                  <a:pt x="441" y="889"/>
                </a:lnTo>
                <a:lnTo>
                  <a:pt x="441" y="880"/>
                </a:lnTo>
                <a:lnTo>
                  <a:pt x="441" y="868"/>
                </a:lnTo>
                <a:lnTo>
                  <a:pt x="441" y="868"/>
                </a:lnTo>
                <a:lnTo>
                  <a:pt x="445" y="849"/>
                </a:lnTo>
                <a:lnTo>
                  <a:pt x="449" y="825"/>
                </a:lnTo>
                <a:lnTo>
                  <a:pt x="455" y="797"/>
                </a:lnTo>
                <a:lnTo>
                  <a:pt x="461" y="767"/>
                </a:lnTo>
                <a:lnTo>
                  <a:pt x="461" y="767"/>
                </a:lnTo>
                <a:lnTo>
                  <a:pt x="464" y="741"/>
                </a:lnTo>
                <a:lnTo>
                  <a:pt x="466" y="719"/>
                </a:lnTo>
                <a:lnTo>
                  <a:pt x="468" y="681"/>
                </a:lnTo>
                <a:lnTo>
                  <a:pt x="468" y="681"/>
                </a:lnTo>
                <a:lnTo>
                  <a:pt x="479" y="682"/>
                </a:lnTo>
                <a:lnTo>
                  <a:pt x="479" y="682"/>
                </a:lnTo>
                <a:lnTo>
                  <a:pt x="499" y="683"/>
                </a:lnTo>
                <a:lnTo>
                  <a:pt x="517" y="683"/>
                </a:lnTo>
                <a:lnTo>
                  <a:pt x="534" y="681"/>
                </a:lnTo>
                <a:lnTo>
                  <a:pt x="542" y="680"/>
                </a:lnTo>
                <a:lnTo>
                  <a:pt x="549" y="678"/>
                </a:lnTo>
                <a:lnTo>
                  <a:pt x="555" y="675"/>
                </a:lnTo>
                <a:lnTo>
                  <a:pt x="562" y="672"/>
                </a:lnTo>
                <a:lnTo>
                  <a:pt x="566" y="669"/>
                </a:lnTo>
                <a:lnTo>
                  <a:pt x="571" y="663"/>
                </a:lnTo>
                <a:lnTo>
                  <a:pt x="574" y="657"/>
                </a:lnTo>
                <a:lnTo>
                  <a:pt x="577" y="652"/>
                </a:lnTo>
                <a:lnTo>
                  <a:pt x="578" y="644"/>
                </a:lnTo>
                <a:lnTo>
                  <a:pt x="579" y="636"/>
                </a:lnTo>
                <a:lnTo>
                  <a:pt x="579" y="636"/>
                </a:lnTo>
                <a:lnTo>
                  <a:pt x="579" y="619"/>
                </a:lnTo>
                <a:lnTo>
                  <a:pt x="578" y="603"/>
                </a:lnTo>
                <a:lnTo>
                  <a:pt x="575" y="587"/>
                </a:lnTo>
                <a:lnTo>
                  <a:pt x="572" y="573"/>
                </a:lnTo>
                <a:lnTo>
                  <a:pt x="568" y="558"/>
                </a:lnTo>
                <a:lnTo>
                  <a:pt x="562" y="545"/>
                </a:lnTo>
                <a:lnTo>
                  <a:pt x="555" y="529"/>
                </a:lnTo>
                <a:lnTo>
                  <a:pt x="546" y="514"/>
                </a:lnTo>
                <a:lnTo>
                  <a:pt x="546" y="514"/>
                </a:lnTo>
                <a:close/>
                <a:moveTo>
                  <a:pt x="195" y="753"/>
                </a:moveTo>
                <a:lnTo>
                  <a:pt x="187" y="906"/>
                </a:lnTo>
                <a:lnTo>
                  <a:pt x="122" y="903"/>
                </a:lnTo>
                <a:lnTo>
                  <a:pt x="128" y="750"/>
                </a:lnTo>
                <a:lnTo>
                  <a:pt x="128" y="750"/>
                </a:lnTo>
                <a:lnTo>
                  <a:pt x="131" y="744"/>
                </a:lnTo>
                <a:lnTo>
                  <a:pt x="134" y="739"/>
                </a:lnTo>
                <a:lnTo>
                  <a:pt x="134" y="739"/>
                </a:lnTo>
                <a:lnTo>
                  <a:pt x="134" y="743"/>
                </a:lnTo>
                <a:lnTo>
                  <a:pt x="134" y="743"/>
                </a:lnTo>
                <a:lnTo>
                  <a:pt x="133" y="748"/>
                </a:lnTo>
                <a:lnTo>
                  <a:pt x="132" y="754"/>
                </a:lnTo>
                <a:lnTo>
                  <a:pt x="132" y="756"/>
                </a:lnTo>
                <a:lnTo>
                  <a:pt x="133" y="759"/>
                </a:lnTo>
                <a:lnTo>
                  <a:pt x="136" y="761"/>
                </a:lnTo>
                <a:lnTo>
                  <a:pt x="140" y="763"/>
                </a:lnTo>
                <a:lnTo>
                  <a:pt x="140" y="763"/>
                </a:lnTo>
                <a:lnTo>
                  <a:pt x="144" y="765"/>
                </a:lnTo>
                <a:lnTo>
                  <a:pt x="149" y="767"/>
                </a:lnTo>
                <a:lnTo>
                  <a:pt x="151" y="767"/>
                </a:lnTo>
                <a:lnTo>
                  <a:pt x="154" y="765"/>
                </a:lnTo>
                <a:lnTo>
                  <a:pt x="158" y="762"/>
                </a:lnTo>
                <a:lnTo>
                  <a:pt x="160" y="761"/>
                </a:lnTo>
                <a:lnTo>
                  <a:pt x="160" y="761"/>
                </a:lnTo>
                <a:lnTo>
                  <a:pt x="164" y="760"/>
                </a:lnTo>
                <a:lnTo>
                  <a:pt x="167" y="759"/>
                </a:lnTo>
                <a:lnTo>
                  <a:pt x="169" y="756"/>
                </a:lnTo>
                <a:lnTo>
                  <a:pt x="169" y="756"/>
                </a:lnTo>
                <a:lnTo>
                  <a:pt x="170" y="754"/>
                </a:lnTo>
                <a:lnTo>
                  <a:pt x="171" y="753"/>
                </a:lnTo>
                <a:lnTo>
                  <a:pt x="172" y="752"/>
                </a:lnTo>
                <a:lnTo>
                  <a:pt x="172" y="750"/>
                </a:lnTo>
                <a:lnTo>
                  <a:pt x="172" y="750"/>
                </a:lnTo>
                <a:lnTo>
                  <a:pt x="171" y="747"/>
                </a:lnTo>
                <a:lnTo>
                  <a:pt x="172" y="747"/>
                </a:lnTo>
                <a:lnTo>
                  <a:pt x="172" y="746"/>
                </a:lnTo>
                <a:lnTo>
                  <a:pt x="173" y="744"/>
                </a:lnTo>
                <a:lnTo>
                  <a:pt x="173" y="744"/>
                </a:lnTo>
                <a:lnTo>
                  <a:pt x="172" y="741"/>
                </a:lnTo>
                <a:lnTo>
                  <a:pt x="172" y="741"/>
                </a:lnTo>
                <a:lnTo>
                  <a:pt x="171" y="738"/>
                </a:lnTo>
                <a:lnTo>
                  <a:pt x="171" y="738"/>
                </a:lnTo>
                <a:lnTo>
                  <a:pt x="170" y="737"/>
                </a:lnTo>
                <a:lnTo>
                  <a:pt x="170" y="737"/>
                </a:lnTo>
                <a:lnTo>
                  <a:pt x="169" y="737"/>
                </a:lnTo>
                <a:lnTo>
                  <a:pt x="181" y="738"/>
                </a:lnTo>
                <a:lnTo>
                  <a:pt x="181" y="738"/>
                </a:lnTo>
                <a:lnTo>
                  <a:pt x="186" y="739"/>
                </a:lnTo>
                <a:lnTo>
                  <a:pt x="190" y="743"/>
                </a:lnTo>
                <a:lnTo>
                  <a:pt x="194" y="747"/>
                </a:lnTo>
                <a:lnTo>
                  <a:pt x="195" y="753"/>
                </a:lnTo>
                <a:lnTo>
                  <a:pt x="195" y="753"/>
                </a:lnTo>
                <a:close/>
                <a:moveTo>
                  <a:pt x="162" y="737"/>
                </a:moveTo>
                <a:lnTo>
                  <a:pt x="165" y="737"/>
                </a:lnTo>
                <a:lnTo>
                  <a:pt x="165" y="737"/>
                </a:lnTo>
                <a:lnTo>
                  <a:pt x="164" y="738"/>
                </a:lnTo>
                <a:lnTo>
                  <a:pt x="164" y="738"/>
                </a:lnTo>
                <a:lnTo>
                  <a:pt x="162" y="737"/>
                </a:lnTo>
                <a:lnTo>
                  <a:pt x="162" y="73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sp>
        <p:nvSpPr>
          <p:cNvPr id="49" name="Freeform 19"/>
          <p:cNvSpPr/>
          <p:nvPr/>
        </p:nvSpPr>
        <p:spPr bwMode="auto">
          <a:xfrm>
            <a:off x="6883882" y="1766874"/>
            <a:ext cx="534081" cy="1368206"/>
          </a:xfrm>
          <a:custGeom>
            <a:avLst/>
            <a:gdLst>
              <a:gd name="T0" fmla="*/ 14 w 330"/>
              <a:gd name="T1" fmla="*/ 251 h 846"/>
              <a:gd name="T2" fmla="*/ 17 w 330"/>
              <a:gd name="T3" fmla="*/ 215 h 846"/>
              <a:gd name="T4" fmla="*/ 23 w 330"/>
              <a:gd name="T5" fmla="*/ 165 h 846"/>
              <a:gd name="T6" fmla="*/ 59 w 330"/>
              <a:gd name="T7" fmla="*/ 136 h 846"/>
              <a:gd name="T8" fmla="*/ 98 w 330"/>
              <a:gd name="T9" fmla="*/ 111 h 846"/>
              <a:gd name="T10" fmla="*/ 87 w 330"/>
              <a:gd name="T11" fmla="*/ 98 h 846"/>
              <a:gd name="T12" fmla="*/ 79 w 330"/>
              <a:gd name="T13" fmla="*/ 76 h 846"/>
              <a:gd name="T14" fmla="*/ 76 w 330"/>
              <a:gd name="T15" fmla="*/ 39 h 846"/>
              <a:gd name="T16" fmla="*/ 95 w 330"/>
              <a:gd name="T17" fmla="*/ 2 h 846"/>
              <a:gd name="T18" fmla="*/ 149 w 330"/>
              <a:gd name="T19" fmla="*/ 14 h 846"/>
              <a:gd name="T20" fmla="*/ 164 w 330"/>
              <a:gd name="T21" fmla="*/ 54 h 846"/>
              <a:gd name="T22" fmla="*/ 160 w 330"/>
              <a:gd name="T23" fmla="*/ 85 h 846"/>
              <a:gd name="T24" fmla="*/ 186 w 330"/>
              <a:gd name="T25" fmla="*/ 107 h 846"/>
              <a:gd name="T26" fmla="*/ 240 w 330"/>
              <a:gd name="T27" fmla="*/ 124 h 846"/>
              <a:gd name="T28" fmla="*/ 254 w 330"/>
              <a:gd name="T29" fmla="*/ 183 h 846"/>
              <a:gd name="T30" fmla="*/ 271 w 330"/>
              <a:gd name="T31" fmla="*/ 264 h 846"/>
              <a:gd name="T32" fmla="*/ 280 w 330"/>
              <a:gd name="T33" fmla="*/ 329 h 846"/>
              <a:gd name="T34" fmla="*/ 289 w 330"/>
              <a:gd name="T35" fmla="*/ 415 h 846"/>
              <a:gd name="T36" fmla="*/ 284 w 330"/>
              <a:gd name="T37" fmla="*/ 458 h 846"/>
              <a:gd name="T38" fmla="*/ 279 w 330"/>
              <a:gd name="T39" fmla="*/ 474 h 846"/>
              <a:gd name="T40" fmla="*/ 292 w 330"/>
              <a:gd name="T41" fmla="*/ 500 h 846"/>
              <a:gd name="T42" fmla="*/ 313 w 330"/>
              <a:gd name="T43" fmla="*/ 553 h 846"/>
              <a:gd name="T44" fmla="*/ 326 w 330"/>
              <a:gd name="T45" fmla="*/ 598 h 846"/>
              <a:gd name="T46" fmla="*/ 322 w 330"/>
              <a:gd name="T47" fmla="*/ 633 h 846"/>
              <a:gd name="T48" fmla="*/ 299 w 330"/>
              <a:gd name="T49" fmla="*/ 654 h 846"/>
              <a:gd name="T50" fmla="*/ 262 w 330"/>
              <a:gd name="T51" fmla="*/ 634 h 846"/>
              <a:gd name="T52" fmla="*/ 241 w 330"/>
              <a:gd name="T53" fmla="*/ 601 h 846"/>
              <a:gd name="T54" fmla="*/ 222 w 330"/>
              <a:gd name="T55" fmla="*/ 601 h 846"/>
              <a:gd name="T56" fmla="*/ 237 w 330"/>
              <a:gd name="T57" fmla="*/ 533 h 846"/>
              <a:gd name="T58" fmla="*/ 251 w 330"/>
              <a:gd name="T59" fmla="*/ 485 h 846"/>
              <a:gd name="T60" fmla="*/ 249 w 330"/>
              <a:gd name="T61" fmla="*/ 468 h 846"/>
              <a:gd name="T62" fmla="*/ 232 w 330"/>
              <a:gd name="T63" fmla="*/ 467 h 846"/>
              <a:gd name="T64" fmla="*/ 227 w 330"/>
              <a:gd name="T65" fmla="*/ 527 h 846"/>
              <a:gd name="T66" fmla="*/ 203 w 330"/>
              <a:gd name="T67" fmla="*/ 599 h 846"/>
              <a:gd name="T68" fmla="*/ 205 w 330"/>
              <a:gd name="T69" fmla="*/ 642 h 846"/>
              <a:gd name="T70" fmla="*/ 210 w 330"/>
              <a:gd name="T71" fmla="*/ 693 h 846"/>
              <a:gd name="T72" fmla="*/ 212 w 330"/>
              <a:gd name="T73" fmla="*/ 749 h 846"/>
              <a:gd name="T74" fmla="*/ 206 w 330"/>
              <a:gd name="T75" fmla="*/ 785 h 846"/>
              <a:gd name="T76" fmla="*/ 170 w 330"/>
              <a:gd name="T77" fmla="*/ 789 h 846"/>
              <a:gd name="T78" fmla="*/ 170 w 330"/>
              <a:gd name="T79" fmla="*/ 818 h 846"/>
              <a:gd name="T80" fmla="*/ 177 w 330"/>
              <a:gd name="T81" fmla="*/ 836 h 846"/>
              <a:gd name="T82" fmla="*/ 160 w 330"/>
              <a:gd name="T83" fmla="*/ 846 h 846"/>
              <a:gd name="T84" fmla="*/ 112 w 330"/>
              <a:gd name="T85" fmla="*/ 832 h 846"/>
              <a:gd name="T86" fmla="*/ 105 w 330"/>
              <a:gd name="T87" fmla="*/ 810 h 846"/>
              <a:gd name="T88" fmla="*/ 102 w 330"/>
              <a:gd name="T89" fmla="*/ 786 h 846"/>
              <a:gd name="T90" fmla="*/ 107 w 330"/>
              <a:gd name="T91" fmla="*/ 764 h 846"/>
              <a:gd name="T92" fmla="*/ 120 w 330"/>
              <a:gd name="T93" fmla="*/ 700 h 846"/>
              <a:gd name="T94" fmla="*/ 125 w 330"/>
              <a:gd name="T95" fmla="*/ 661 h 846"/>
              <a:gd name="T96" fmla="*/ 120 w 330"/>
              <a:gd name="T97" fmla="*/ 585 h 846"/>
              <a:gd name="T98" fmla="*/ 102 w 330"/>
              <a:gd name="T99" fmla="*/ 526 h 846"/>
              <a:gd name="T100" fmla="*/ 81 w 330"/>
              <a:gd name="T101" fmla="*/ 490 h 846"/>
              <a:gd name="T102" fmla="*/ 67 w 330"/>
              <a:gd name="T103" fmla="*/ 502 h 846"/>
              <a:gd name="T104" fmla="*/ 59 w 330"/>
              <a:gd name="T105" fmla="*/ 459 h 846"/>
              <a:gd name="T106" fmla="*/ 50 w 330"/>
              <a:gd name="T107" fmla="*/ 371 h 846"/>
              <a:gd name="T108" fmla="*/ 56 w 330"/>
              <a:gd name="T109" fmla="*/ 333 h 846"/>
              <a:gd name="T110" fmla="*/ 12 w 330"/>
              <a:gd name="T111" fmla="*/ 320 h 846"/>
              <a:gd name="T112" fmla="*/ 3 w 330"/>
              <a:gd name="T113" fmla="*/ 291 h 8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30" h="846">
                <a:moveTo>
                  <a:pt x="1" y="279"/>
                </a:moveTo>
                <a:lnTo>
                  <a:pt x="1" y="279"/>
                </a:lnTo>
                <a:lnTo>
                  <a:pt x="4" y="270"/>
                </a:lnTo>
                <a:lnTo>
                  <a:pt x="4" y="270"/>
                </a:lnTo>
                <a:lnTo>
                  <a:pt x="9" y="261"/>
                </a:lnTo>
                <a:lnTo>
                  <a:pt x="12" y="257"/>
                </a:lnTo>
                <a:lnTo>
                  <a:pt x="14" y="251"/>
                </a:lnTo>
                <a:lnTo>
                  <a:pt x="14" y="251"/>
                </a:lnTo>
                <a:lnTo>
                  <a:pt x="14" y="245"/>
                </a:lnTo>
                <a:lnTo>
                  <a:pt x="14" y="240"/>
                </a:lnTo>
                <a:lnTo>
                  <a:pt x="13" y="234"/>
                </a:lnTo>
                <a:lnTo>
                  <a:pt x="13" y="228"/>
                </a:lnTo>
                <a:lnTo>
                  <a:pt x="13" y="228"/>
                </a:lnTo>
                <a:lnTo>
                  <a:pt x="14" y="224"/>
                </a:lnTo>
                <a:lnTo>
                  <a:pt x="16" y="219"/>
                </a:lnTo>
                <a:lnTo>
                  <a:pt x="17" y="215"/>
                </a:lnTo>
                <a:lnTo>
                  <a:pt x="18" y="210"/>
                </a:lnTo>
                <a:lnTo>
                  <a:pt x="18" y="210"/>
                </a:lnTo>
                <a:lnTo>
                  <a:pt x="21" y="198"/>
                </a:lnTo>
                <a:lnTo>
                  <a:pt x="21" y="184"/>
                </a:lnTo>
                <a:lnTo>
                  <a:pt x="21" y="184"/>
                </a:lnTo>
                <a:lnTo>
                  <a:pt x="21" y="179"/>
                </a:lnTo>
                <a:lnTo>
                  <a:pt x="21" y="172"/>
                </a:lnTo>
                <a:lnTo>
                  <a:pt x="23" y="165"/>
                </a:lnTo>
                <a:lnTo>
                  <a:pt x="26" y="160"/>
                </a:lnTo>
                <a:lnTo>
                  <a:pt x="26" y="160"/>
                </a:lnTo>
                <a:lnTo>
                  <a:pt x="32" y="154"/>
                </a:lnTo>
                <a:lnTo>
                  <a:pt x="39" y="148"/>
                </a:lnTo>
                <a:lnTo>
                  <a:pt x="47" y="144"/>
                </a:lnTo>
                <a:lnTo>
                  <a:pt x="53" y="139"/>
                </a:lnTo>
                <a:lnTo>
                  <a:pt x="53" y="139"/>
                </a:lnTo>
                <a:lnTo>
                  <a:pt x="59" y="136"/>
                </a:lnTo>
                <a:lnTo>
                  <a:pt x="65" y="133"/>
                </a:lnTo>
                <a:lnTo>
                  <a:pt x="76" y="127"/>
                </a:lnTo>
                <a:lnTo>
                  <a:pt x="76" y="127"/>
                </a:lnTo>
                <a:lnTo>
                  <a:pt x="89" y="121"/>
                </a:lnTo>
                <a:lnTo>
                  <a:pt x="96" y="116"/>
                </a:lnTo>
                <a:lnTo>
                  <a:pt x="98" y="114"/>
                </a:lnTo>
                <a:lnTo>
                  <a:pt x="98" y="111"/>
                </a:lnTo>
                <a:lnTo>
                  <a:pt x="98" y="111"/>
                </a:lnTo>
                <a:lnTo>
                  <a:pt x="98" y="110"/>
                </a:lnTo>
                <a:lnTo>
                  <a:pt x="98" y="110"/>
                </a:lnTo>
                <a:lnTo>
                  <a:pt x="96" y="105"/>
                </a:lnTo>
                <a:lnTo>
                  <a:pt x="94" y="102"/>
                </a:lnTo>
                <a:lnTo>
                  <a:pt x="90" y="101"/>
                </a:lnTo>
                <a:lnTo>
                  <a:pt x="90" y="101"/>
                </a:lnTo>
                <a:lnTo>
                  <a:pt x="89" y="100"/>
                </a:lnTo>
                <a:lnTo>
                  <a:pt x="87" y="98"/>
                </a:lnTo>
                <a:lnTo>
                  <a:pt x="86" y="97"/>
                </a:lnTo>
                <a:lnTo>
                  <a:pt x="86" y="94"/>
                </a:lnTo>
                <a:lnTo>
                  <a:pt x="86" y="94"/>
                </a:lnTo>
                <a:lnTo>
                  <a:pt x="85" y="89"/>
                </a:lnTo>
                <a:lnTo>
                  <a:pt x="84" y="84"/>
                </a:lnTo>
                <a:lnTo>
                  <a:pt x="81" y="81"/>
                </a:lnTo>
                <a:lnTo>
                  <a:pt x="79" y="76"/>
                </a:lnTo>
                <a:lnTo>
                  <a:pt x="79" y="76"/>
                </a:lnTo>
                <a:lnTo>
                  <a:pt x="79" y="72"/>
                </a:lnTo>
                <a:lnTo>
                  <a:pt x="80" y="67"/>
                </a:lnTo>
                <a:lnTo>
                  <a:pt x="80" y="67"/>
                </a:lnTo>
                <a:lnTo>
                  <a:pt x="78" y="62"/>
                </a:lnTo>
                <a:lnTo>
                  <a:pt x="77" y="56"/>
                </a:lnTo>
                <a:lnTo>
                  <a:pt x="77" y="56"/>
                </a:lnTo>
                <a:lnTo>
                  <a:pt x="76" y="48"/>
                </a:lnTo>
                <a:lnTo>
                  <a:pt x="76" y="39"/>
                </a:lnTo>
                <a:lnTo>
                  <a:pt x="77" y="31"/>
                </a:lnTo>
                <a:lnTo>
                  <a:pt x="79" y="25"/>
                </a:lnTo>
                <a:lnTo>
                  <a:pt x="79" y="25"/>
                </a:lnTo>
                <a:lnTo>
                  <a:pt x="86" y="12"/>
                </a:lnTo>
                <a:lnTo>
                  <a:pt x="89" y="7"/>
                </a:lnTo>
                <a:lnTo>
                  <a:pt x="92" y="4"/>
                </a:lnTo>
                <a:lnTo>
                  <a:pt x="95" y="2"/>
                </a:lnTo>
                <a:lnTo>
                  <a:pt x="95" y="2"/>
                </a:lnTo>
                <a:lnTo>
                  <a:pt x="101" y="1"/>
                </a:lnTo>
                <a:lnTo>
                  <a:pt x="106" y="0"/>
                </a:lnTo>
                <a:lnTo>
                  <a:pt x="117" y="0"/>
                </a:lnTo>
                <a:lnTo>
                  <a:pt x="129" y="2"/>
                </a:lnTo>
                <a:lnTo>
                  <a:pt x="139" y="7"/>
                </a:lnTo>
                <a:lnTo>
                  <a:pt x="139" y="7"/>
                </a:lnTo>
                <a:lnTo>
                  <a:pt x="144" y="10"/>
                </a:lnTo>
                <a:lnTo>
                  <a:pt x="149" y="14"/>
                </a:lnTo>
                <a:lnTo>
                  <a:pt x="149" y="14"/>
                </a:lnTo>
                <a:lnTo>
                  <a:pt x="154" y="22"/>
                </a:lnTo>
                <a:lnTo>
                  <a:pt x="158" y="30"/>
                </a:lnTo>
                <a:lnTo>
                  <a:pt x="161" y="38"/>
                </a:lnTo>
                <a:lnTo>
                  <a:pt x="163" y="47"/>
                </a:lnTo>
                <a:lnTo>
                  <a:pt x="163" y="47"/>
                </a:lnTo>
                <a:lnTo>
                  <a:pt x="164" y="50"/>
                </a:lnTo>
                <a:lnTo>
                  <a:pt x="164" y="54"/>
                </a:lnTo>
                <a:lnTo>
                  <a:pt x="164" y="54"/>
                </a:lnTo>
                <a:lnTo>
                  <a:pt x="165" y="68"/>
                </a:lnTo>
                <a:lnTo>
                  <a:pt x="165" y="68"/>
                </a:lnTo>
                <a:lnTo>
                  <a:pt x="165" y="75"/>
                </a:lnTo>
                <a:lnTo>
                  <a:pt x="164" y="79"/>
                </a:lnTo>
                <a:lnTo>
                  <a:pt x="161" y="81"/>
                </a:lnTo>
                <a:lnTo>
                  <a:pt x="161" y="81"/>
                </a:lnTo>
                <a:lnTo>
                  <a:pt x="160" y="85"/>
                </a:lnTo>
                <a:lnTo>
                  <a:pt x="160" y="85"/>
                </a:lnTo>
                <a:lnTo>
                  <a:pt x="159" y="88"/>
                </a:lnTo>
                <a:lnTo>
                  <a:pt x="159" y="91"/>
                </a:lnTo>
                <a:lnTo>
                  <a:pt x="160" y="98"/>
                </a:lnTo>
                <a:lnTo>
                  <a:pt x="160" y="98"/>
                </a:lnTo>
                <a:lnTo>
                  <a:pt x="174" y="102"/>
                </a:lnTo>
                <a:lnTo>
                  <a:pt x="174" y="102"/>
                </a:lnTo>
                <a:lnTo>
                  <a:pt x="186" y="107"/>
                </a:lnTo>
                <a:lnTo>
                  <a:pt x="199" y="109"/>
                </a:lnTo>
                <a:lnTo>
                  <a:pt x="212" y="112"/>
                </a:lnTo>
                <a:lnTo>
                  <a:pt x="224" y="116"/>
                </a:lnTo>
                <a:lnTo>
                  <a:pt x="224" y="116"/>
                </a:lnTo>
                <a:lnTo>
                  <a:pt x="232" y="118"/>
                </a:lnTo>
                <a:lnTo>
                  <a:pt x="237" y="120"/>
                </a:lnTo>
                <a:lnTo>
                  <a:pt x="240" y="124"/>
                </a:lnTo>
                <a:lnTo>
                  <a:pt x="240" y="124"/>
                </a:lnTo>
                <a:lnTo>
                  <a:pt x="242" y="127"/>
                </a:lnTo>
                <a:lnTo>
                  <a:pt x="244" y="130"/>
                </a:lnTo>
                <a:lnTo>
                  <a:pt x="244" y="138"/>
                </a:lnTo>
                <a:lnTo>
                  <a:pt x="244" y="138"/>
                </a:lnTo>
                <a:lnTo>
                  <a:pt x="246" y="150"/>
                </a:lnTo>
                <a:lnTo>
                  <a:pt x="248" y="161"/>
                </a:lnTo>
                <a:lnTo>
                  <a:pt x="254" y="183"/>
                </a:lnTo>
                <a:lnTo>
                  <a:pt x="254" y="183"/>
                </a:lnTo>
                <a:lnTo>
                  <a:pt x="260" y="217"/>
                </a:lnTo>
                <a:lnTo>
                  <a:pt x="260" y="217"/>
                </a:lnTo>
                <a:lnTo>
                  <a:pt x="262" y="228"/>
                </a:lnTo>
                <a:lnTo>
                  <a:pt x="263" y="234"/>
                </a:lnTo>
                <a:lnTo>
                  <a:pt x="264" y="240"/>
                </a:lnTo>
                <a:lnTo>
                  <a:pt x="264" y="240"/>
                </a:lnTo>
                <a:lnTo>
                  <a:pt x="268" y="252"/>
                </a:lnTo>
                <a:lnTo>
                  <a:pt x="271" y="264"/>
                </a:lnTo>
                <a:lnTo>
                  <a:pt x="271" y="264"/>
                </a:lnTo>
                <a:lnTo>
                  <a:pt x="273" y="280"/>
                </a:lnTo>
                <a:lnTo>
                  <a:pt x="276" y="295"/>
                </a:lnTo>
                <a:lnTo>
                  <a:pt x="276" y="295"/>
                </a:lnTo>
                <a:lnTo>
                  <a:pt x="279" y="303"/>
                </a:lnTo>
                <a:lnTo>
                  <a:pt x="280" y="312"/>
                </a:lnTo>
                <a:lnTo>
                  <a:pt x="280" y="329"/>
                </a:lnTo>
                <a:lnTo>
                  <a:pt x="280" y="329"/>
                </a:lnTo>
                <a:lnTo>
                  <a:pt x="280" y="340"/>
                </a:lnTo>
                <a:lnTo>
                  <a:pt x="281" y="351"/>
                </a:lnTo>
                <a:lnTo>
                  <a:pt x="284" y="372"/>
                </a:lnTo>
                <a:lnTo>
                  <a:pt x="284" y="372"/>
                </a:lnTo>
                <a:lnTo>
                  <a:pt x="286" y="386"/>
                </a:lnTo>
                <a:lnTo>
                  <a:pt x="290" y="401"/>
                </a:lnTo>
                <a:lnTo>
                  <a:pt x="290" y="409"/>
                </a:lnTo>
                <a:lnTo>
                  <a:pt x="289" y="415"/>
                </a:lnTo>
                <a:lnTo>
                  <a:pt x="286" y="422"/>
                </a:lnTo>
                <a:lnTo>
                  <a:pt x="284" y="424"/>
                </a:lnTo>
                <a:lnTo>
                  <a:pt x="282" y="427"/>
                </a:lnTo>
                <a:lnTo>
                  <a:pt x="282" y="427"/>
                </a:lnTo>
                <a:lnTo>
                  <a:pt x="284" y="441"/>
                </a:lnTo>
                <a:lnTo>
                  <a:pt x="284" y="441"/>
                </a:lnTo>
                <a:lnTo>
                  <a:pt x="284" y="450"/>
                </a:lnTo>
                <a:lnTo>
                  <a:pt x="284" y="458"/>
                </a:lnTo>
                <a:lnTo>
                  <a:pt x="284" y="458"/>
                </a:lnTo>
                <a:lnTo>
                  <a:pt x="283" y="461"/>
                </a:lnTo>
                <a:lnTo>
                  <a:pt x="282" y="466"/>
                </a:lnTo>
                <a:lnTo>
                  <a:pt x="282" y="466"/>
                </a:lnTo>
                <a:lnTo>
                  <a:pt x="280" y="468"/>
                </a:lnTo>
                <a:lnTo>
                  <a:pt x="279" y="470"/>
                </a:lnTo>
                <a:lnTo>
                  <a:pt x="279" y="470"/>
                </a:lnTo>
                <a:lnTo>
                  <a:pt x="279" y="474"/>
                </a:lnTo>
                <a:lnTo>
                  <a:pt x="279" y="474"/>
                </a:lnTo>
                <a:lnTo>
                  <a:pt x="284" y="478"/>
                </a:lnTo>
                <a:lnTo>
                  <a:pt x="284" y="478"/>
                </a:lnTo>
                <a:lnTo>
                  <a:pt x="285" y="482"/>
                </a:lnTo>
                <a:lnTo>
                  <a:pt x="285" y="485"/>
                </a:lnTo>
                <a:lnTo>
                  <a:pt x="285" y="485"/>
                </a:lnTo>
                <a:lnTo>
                  <a:pt x="288" y="493"/>
                </a:lnTo>
                <a:lnTo>
                  <a:pt x="292" y="500"/>
                </a:lnTo>
                <a:lnTo>
                  <a:pt x="295" y="505"/>
                </a:lnTo>
                <a:lnTo>
                  <a:pt x="299" y="513"/>
                </a:lnTo>
                <a:lnTo>
                  <a:pt x="299" y="513"/>
                </a:lnTo>
                <a:lnTo>
                  <a:pt x="307" y="530"/>
                </a:lnTo>
                <a:lnTo>
                  <a:pt x="310" y="539"/>
                </a:lnTo>
                <a:lnTo>
                  <a:pt x="312" y="549"/>
                </a:lnTo>
                <a:lnTo>
                  <a:pt x="312" y="549"/>
                </a:lnTo>
                <a:lnTo>
                  <a:pt x="313" y="553"/>
                </a:lnTo>
                <a:lnTo>
                  <a:pt x="313" y="553"/>
                </a:lnTo>
                <a:lnTo>
                  <a:pt x="315" y="557"/>
                </a:lnTo>
                <a:lnTo>
                  <a:pt x="317" y="563"/>
                </a:lnTo>
                <a:lnTo>
                  <a:pt x="320" y="574"/>
                </a:lnTo>
                <a:lnTo>
                  <a:pt x="320" y="574"/>
                </a:lnTo>
                <a:lnTo>
                  <a:pt x="325" y="585"/>
                </a:lnTo>
                <a:lnTo>
                  <a:pt x="326" y="598"/>
                </a:lnTo>
                <a:lnTo>
                  <a:pt x="326" y="598"/>
                </a:lnTo>
                <a:lnTo>
                  <a:pt x="330" y="612"/>
                </a:lnTo>
                <a:lnTo>
                  <a:pt x="330" y="619"/>
                </a:lnTo>
                <a:lnTo>
                  <a:pt x="330" y="624"/>
                </a:lnTo>
                <a:lnTo>
                  <a:pt x="329" y="627"/>
                </a:lnTo>
                <a:lnTo>
                  <a:pt x="329" y="627"/>
                </a:lnTo>
                <a:lnTo>
                  <a:pt x="328" y="629"/>
                </a:lnTo>
                <a:lnTo>
                  <a:pt x="325" y="631"/>
                </a:lnTo>
                <a:lnTo>
                  <a:pt x="322" y="633"/>
                </a:lnTo>
                <a:lnTo>
                  <a:pt x="319" y="634"/>
                </a:lnTo>
                <a:lnTo>
                  <a:pt x="319" y="634"/>
                </a:lnTo>
                <a:lnTo>
                  <a:pt x="315" y="638"/>
                </a:lnTo>
                <a:lnTo>
                  <a:pt x="311" y="644"/>
                </a:lnTo>
                <a:lnTo>
                  <a:pt x="308" y="649"/>
                </a:lnTo>
                <a:lnTo>
                  <a:pt x="302" y="653"/>
                </a:lnTo>
                <a:lnTo>
                  <a:pt x="302" y="653"/>
                </a:lnTo>
                <a:lnTo>
                  <a:pt x="299" y="654"/>
                </a:lnTo>
                <a:lnTo>
                  <a:pt x="294" y="655"/>
                </a:lnTo>
                <a:lnTo>
                  <a:pt x="285" y="654"/>
                </a:lnTo>
                <a:lnTo>
                  <a:pt x="277" y="651"/>
                </a:lnTo>
                <a:lnTo>
                  <a:pt x="269" y="646"/>
                </a:lnTo>
                <a:lnTo>
                  <a:pt x="269" y="646"/>
                </a:lnTo>
                <a:lnTo>
                  <a:pt x="267" y="644"/>
                </a:lnTo>
                <a:lnTo>
                  <a:pt x="265" y="640"/>
                </a:lnTo>
                <a:lnTo>
                  <a:pt x="262" y="634"/>
                </a:lnTo>
                <a:lnTo>
                  <a:pt x="262" y="634"/>
                </a:lnTo>
                <a:lnTo>
                  <a:pt x="255" y="624"/>
                </a:lnTo>
                <a:lnTo>
                  <a:pt x="255" y="624"/>
                </a:lnTo>
                <a:lnTo>
                  <a:pt x="247" y="613"/>
                </a:lnTo>
                <a:lnTo>
                  <a:pt x="247" y="613"/>
                </a:lnTo>
                <a:lnTo>
                  <a:pt x="244" y="607"/>
                </a:lnTo>
                <a:lnTo>
                  <a:pt x="242" y="603"/>
                </a:lnTo>
                <a:lnTo>
                  <a:pt x="241" y="601"/>
                </a:lnTo>
                <a:lnTo>
                  <a:pt x="241" y="601"/>
                </a:lnTo>
                <a:lnTo>
                  <a:pt x="239" y="600"/>
                </a:lnTo>
                <a:lnTo>
                  <a:pt x="237" y="600"/>
                </a:lnTo>
                <a:lnTo>
                  <a:pt x="232" y="602"/>
                </a:lnTo>
                <a:lnTo>
                  <a:pt x="227" y="602"/>
                </a:lnTo>
                <a:lnTo>
                  <a:pt x="224" y="602"/>
                </a:lnTo>
                <a:lnTo>
                  <a:pt x="222" y="601"/>
                </a:lnTo>
                <a:lnTo>
                  <a:pt x="222" y="601"/>
                </a:lnTo>
                <a:lnTo>
                  <a:pt x="221" y="598"/>
                </a:lnTo>
                <a:lnTo>
                  <a:pt x="220" y="594"/>
                </a:lnTo>
                <a:lnTo>
                  <a:pt x="221" y="584"/>
                </a:lnTo>
                <a:lnTo>
                  <a:pt x="223" y="575"/>
                </a:lnTo>
                <a:lnTo>
                  <a:pt x="226" y="568"/>
                </a:lnTo>
                <a:lnTo>
                  <a:pt x="226" y="568"/>
                </a:lnTo>
                <a:lnTo>
                  <a:pt x="237" y="533"/>
                </a:lnTo>
                <a:lnTo>
                  <a:pt x="237" y="533"/>
                </a:lnTo>
                <a:lnTo>
                  <a:pt x="238" y="527"/>
                </a:lnTo>
                <a:lnTo>
                  <a:pt x="238" y="519"/>
                </a:lnTo>
                <a:lnTo>
                  <a:pt x="239" y="511"/>
                </a:lnTo>
                <a:lnTo>
                  <a:pt x="241" y="504"/>
                </a:lnTo>
                <a:lnTo>
                  <a:pt x="241" y="504"/>
                </a:lnTo>
                <a:lnTo>
                  <a:pt x="245" y="499"/>
                </a:lnTo>
                <a:lnTo>
                  <a:pt x="248" y="492"/>
                </a:lnTo>
                <a:lnTo>
                  <a:pt x="251" y="485"/>
                </a:lnTo>
                <a:lnTo>
                  <a:pt x="253" y="482"/>
                </a:lnTo>
                <a:lnTo>
                  <a:pt x="253" y="478"/>
                </a:lnTo>
                <a:lnTo>
                  <a:pt x="253" y="478"/>
                </a:lnTo>
                <a:lnTo>
                  <a:pt x="254" y="474"/>
                </a:lnTo>
                <a:lnTo>
                  <a:pt x="254" y="472"/>
                </a:lnTo>
                <a:lnTo>
                  <a:pt x="253" y="469"/>
                </a:lnTo>
                <a:lnTo>
                  <a:pt x="253" y="469"/>
                </a:lnTo>
                <a:lnTo>
                  <a:pt x="249" y="468"/>
                </a:lnTo>
                <a:lnTo>
                  <a:pt x="245" y="467"/>
                </a:lnTo>
                <a:lnTo>
                  <a:pt x="245" y="467"/>
                </a:lnTo>
                <a:lnTo>
                  <a:pt x="240" y="465"/>
                </a:lnTo>
                <a:lnTo>
                  <a:pt x="238" y="464"/>
                </a:lnTo>
                <a:lnTo>
                  <a:pt x="236" y="465"/>
                </a:lnTo>
                <a:lnTo>
                  <a:pt x="236" y="465"/>
                </a:lnTo>
                <a:lnTo>
                  <a:pt x="233" y="465"/>
                </a:lnTo>
                <a:lnTo>
                  <a:pt x="232" y="467"/>
                </a:lnTo>
                <a:lnTo>
                  <a:pt x="230" y="470"/>
                </a:lnTo>
                <a:lnTo>
                  <a:pt x="230" y="477"/>
                </a:lnTo>
                <a:lnTo>
                  <a:pt x="230" y="483"/>
                </a:lnTo>
                <a:lnTo>
                  <a:pt x="231" y="496"/>
                </a:lnTo>
                <a:lnTo>
                  <a:pt x="231" y="505"/>
                </a:lnTo>
                <a:lnTo>
                  <a:pt x="231" y="505"/>
                </a:lnTo>
                <a:lnTo>
                  <a:pt x="229" y="517"/>
                </a:lnTo>
                <a:lnTo>
                  <a:pt x="227" y="527"/>
                </a:lnTo>
                <a:lnTo>
                  <a:pt x="219" y="548"/>
                </a:lnTo>
                <a:lnTo>
                  <a:pt x="219" y="548"/>
                </a:lnTo>
                <a:lnTo>
                  <a:pt x="217" y="557"/>
                </a:lnTo>
                <a:lnTo>
                  <a:pt x="215" y="567"/>
                </a:lnTo>
                <a:lnTo>
                  <a:pt x="213" y="577"/>
                </a:lnTo>
                <a:lnTo>
                  <a:pt x="210" y="586"/>
                </a:lnTo>
                <a:lnTo>
                  <a:pt x="210" y="586"/>
                </a:lnTo>
                <a:lnTo>
                  <a:pt x="203" y="599"/>
                </a:lnTo>
                <a:lnTo>
                  <a:pt x="200" y="606"/>
                </a:lnTo>
                <a:lnTo>
                  <a:pt x="197" y="613"/>
                </a:lnTo>
                <a:lnTo>
                  <a:pt x="197" y="613"/>
                </a:lnTo>
                <a:lnTo>
                  <a:pt x="197" y="617"/>
                </a:lnTo>
                <a:lnTo>
                  <a:pt x="199" y="620"/>
                </a:lnTo>
                <a:lnTo>
                  <a:pt x="200" y="628"/>
                </a:lnTo>
                <a:lnTo>
                  <a:pt x="203" y="635"/>
                </a:lnTo>
                <a:lnTo>
                  <a:pt x="205" y="642"/>
                </a:lnTo>
                <a:lnTo>
                  <a:pt x="205" y="642"/>
                </a:lnTo>
                <a:lnTo>
                  <a:pt x="205" y="649"/>
                </a:lnTo>
                <a:lnTo>
                  <a:pt x="205" y="657"/>
                </a:lnTo>
                <a:lnTo>
                  <a:pt x="205" y="672"/>
                </a:lnTo>
                <a:lnTo>
                  <a:pt x="205" y="672"/>
                </a:lnTo>
                <a:lnTo>
                  <a:pt x="205" y="683"/>
                </a:lnTo>
                <a:lnTo>
                  <a:pt x="205" y="683"/>
                </a:lnTo>
                <a:lnTo>
                  <a:pt x="210" y="693"/>
                </a:lnTo>
                <a:lnTo>
                  <a:pt x="212" y="705"/>
                </a:lnTo>
                <a:lnTo>
                  <a:pt x="212" y="705"/>
                </a:lnTo>
                <a:lnTo>
                  <a:pt x="215" y="712"/>
                </a:lnTo>
                <a:lnTo>
                  <a:pt x="215" y="721"/>
                </a:lnTo>
                <a:lnTo>
                  <a:pt x="215" y="721"/>
                </a:lnTo>
                <a:lnTo>
                  <a:pt x="214" y="735"/>
                </a:lnTo>
                <a:lnTo>
                  <a:pt x="214" y="742"/>
                </a:lnTo>
                <a:lnTo>
                  <a:pt x="212" y="749"/>
                </a:lnTo>
                <a:lnTo>
                  <a:pt x="212" y="749"/>
                </a:lnTo>
                <a:lnTo>
                  <a:pt x="209" y="759"/>
                </a:lnTo>
                <a:lnTo>
                  <a:pt x="208" y="764"/>
                </a:lnTo>
                <a:lnTo>
                  <a:pt x="208" y="770"/>
                </a:lnTo>
                <a:lnTo>
                  <a:pt x="208" y="770"/>
                </a:lnTo>
                <a:lnTo>
                  <a:pt x="209" y="777"/>
                </a:lnTo>
                <a:lnTo>
                  <a:pt x="208" y="782"/>
                </a:lnTo>
                <a:lnTo>
                  <a:pt x="206" y="785"/>
                </a:lnTo>
                <a:lnTo>
                  <a:pt x="204" y="786"/>
                </a:lnTo>
                <a:lnTo>
                  <a:pt x="202" y="787"/>
                </a:lnTo>
                <a:lnTo>
                  <a:pt x="197" y="787"/>
                </a:lnTo>
                <a:lnTo>
                  <a:pt x="197" y="787"/>
                </a:lnTo>
                <a:lnTo>
                  <a:pt x="186" y="787"/>
                </a:lnTo>
                <a:lnTo>
                  <a:pt x="174" y="786"/>
                </a:lnTo>
                <a:lnTo>
                  <a:pt x="174" y="786"/>
                </a:lnTo>
                <a:lnTo>
                  <a:pt x="170" y="789"/>
                </a:lnTo>
                <a:lnTo>
                  <a:pt x="165" y="797"/>
                </a:lnTo>
                <a:lnTo>
                  <a:pt x="160" y="805"/>
                </a:lnTo>
                <a:lnTo>
                  <a:pt x="159" y="809"/>
                </a:lnTo>
                <a:lnTo>
                  <a:pt x="159" y="809"/>
                </a:lnTo>
                <a:lnTo>
                  <a:pt x="168" y="816"/>
                </a:lnTo>
                <a:lnTo>
                  <a:pt x="168" y="816"/>
                </a:lnTo>
                <a:lnTo>
                  <a:pt x="170" y="818"/>
                </a:lnTo>
                <a:lnTo>
                  <a:pt x="170" y="818"/>
                </a:lnTo>
                <a:lnTo>
                  <a:pt x="170" y="818"/>
                </a:lnTo>
                <a:lnTo>
                  <a:pt x="170" y="818"/>
                </a:lnTo>
                <a:lnTo>
                  <a:pt x="174" y="823"/>
                </a:lnTo>
                <a:lnTo>
                  <a:pt x="175" y="825"/>
                </a:lnTo>
                <a:lnTo>
                  <a:pt x="176" y="828"/>
                </a:lnTo>
                <a:lnTo>
                  <a:pt x="176" y="828"/>
                </a:lnTo>
                <a:lnTo>
                  <a:pt x="177" y="832"/>
                </a:lnTo>
                <a:lnTo>
                  <a:pt x="177" y="836"/>
                </a:lnTo>
                <a:lnTo>
                  <a:pt x="177" y="836"/>
                </a:lnTo>
                <a:lnTo>
                  <a:pt x="176" y="839"/>
                </a:lnTo>
                <a:lnTo>
                  <a:pt x="174" y="841"/>
                </a:lnTo>
                <a:lnTo>
                  <a:pt x="172" y="843"/>
                </a:lnTo>
                <a:lnTo>
                  <a:pt x="168" y="844"/>
                </a:lnTo>
                <a:lnTo>
                  <a:pt x="168" y="844"/>
                </a:lnTo>
                <a:lnTo>
                  <a:pt x="165" y="845"/>
                </a:lnTo>
                <a:lnTo>
                  <a:pt x="160" y="846"/>
                </a:lnTo>
                <a:lnTo>
                  <a:pt x="150" y="845"/>
                </a:lnTo>
                <a:lnTo>
                  <a:pt x="140" y="844"/>
                </a:lnTo>
                <a:lnTo>
                  <a:pt x="132" y="842"/>
                </a:lnTo>
                <a:lnTo>
                  <a:pt x="132" y="842"/>
                </a:lnTo>
                <a:lnTo>
                  <a:pt x="125" y="839"/>
                </a:lnTo>
                <a:lnTo>
                  <a:pt x="119" y="835"/>
                </a:lnTo>
                <a:lnTo>
                  <a:pt x="119" y="835"/>
                </a:lnTo>
                <a:lnTo>
                  <a:pt x="112" y="832"/>
                </a:lnTo>
                <a:lnTo>
                  <a:pt x="105" y="828"/>
                </a:lnTo>
                <a:lnTo>
                  <a:pt x="103" y="826"/>
                </a:lnTo>
                <a:lnTo>
                  <a:pt x="102" y="824"/>
                </a:lnTo>
                <a:lnTo>
                  <a:pt x="102" y="819"/>
                </a:lnTo>
                <a:lnTo>
                  <a:pt x="103" y="815"/>
                </a:lnTo>
                <a:lnTo>
                  <a:pt x="103" y="815"/>
                </a:lnTo>
                <a:lnTo>
                  <a:pt x="104" y="813"/>
                </a:lnTo>
                <a:lnTo>
                  <a:pt x="105" y="810"/>
                </a:lnTo>
                <a:lnTo>
                  <a:pt x="105" y="810"/>
                </a:lnTo>
                <a:lnTo>
                  <a:pt x="104" y="807"/>
                </a:lnTo>
                <a:lnTo>
                  <a:pt x="103" y="804"/>
                </a:lnTo>
                <a:lnTo>
                  <a:pt x="103" y="804"/>
                </a:lnTo>
                <a:lnTo>
                  <a:pt x="101" y="797"/>
                </a:lnTo>
                <a:lnTo>
                  <a:pt x="99" y="790"/>
                </a:lnTo>
                <a:lnTo>
                  <a:pt x="99" y="790"/>
                </a:lnTo>
                <a:lnTo>
                  <a:pt x="102" y="786"/>
                </a:lnTo>
                <a:lnTo>
                  <a:pt x="103" y="781"/>
                </a:lnTo>
                <a:lnTo>
                  <a:pt x="103" y="781"/>
                </a:lnTo>
                <a:lnTo>
                  <a:pt x="103" y="780"/>
                </a:lnTo>
                <a:lnTo>
                  <a:pt x="103" y="780"/>
                </a:lnTo>
                <a:lnTo>
                  <a:pt x="105" y="776"/>
                </a:lnTo>
                <a:lnTo>
                  <a:pt x="106" y="771"/>
                </a:lnTo>
                <a:lnTo>
                  <a:pt x="106" y="771"/>
                </a:lnTo>
                <a:lnTo>
                  <a:pt x="107" y="764"/>
                </a:lnTo>
                <a:lnTo>
                  <a:pt x="108" y="758"/>
                </a:lnTo>
                <a:lnTo>
                  <a:pt x="108" y="758"/>
                </a:lnTo>
                <a:lnTo>
                  <a:pt x="114" y="744"/>
                </a:lnTo>
                <a:lnTo>
                  <a:pt x="115" y="736"/>
                </a:lnTo>
                <a:lnTo>
                  <a:pt x="117" y="728"/>
                </a:lnTo>
                <a:lnTo>
                  <a:pt x="117" y="728"/>
                </a:lnTo>
                <a:lnTo>
                  <a:pt x="119" y="710"/>
                </a:lnTo>
                <a:lnTo>
                  <a:pt x="120" y="700"/>
                </a:lnTo>
                <a:lnTo>
                  <a:pt x="121" y="691"/>
                </a:lnTo>
                <a:lnTo>
                  <a:pt x="121" y="691"/>
                </a:lnTo>
                <a:lnTo>
                  <a:pt x="122" y="685"/>
                </a:lnTo>
                <a:lnTo>
                  <a:pt x="122" y="685"/>
                </a:lnTo>
                <a:lnTo>
                  <a:pt x="123" y="680"/>
                </a:lnTo>
                <a:lnTo>
                  <a:pt x="124" y="673"/>
                </a:lnTo>
                <a:lnTo>
                  <a:pt x="125" y="667"/>
                </a:lnTo>
                <a:lnTo>
                  <a:pt x="125" y="661"/>
                </a:lnTo>
                <a:lnTo>
                  <a:pt x="125" y="661"/>
                </a:lnTo>
                <a:lnTo>
                  <a:pt x="124" y="648"/>
                </a:lnTo>
                <a:lnTo>
                  <a:pt x="124" y="635"/>
                </a:lnTo>
                <a:lnTo>
                  <a:pt x="124" y="622"/>
                </a:lnTo>
                <a:lnTo>
                  <a:pt x="122" y="609"/>
                </a:lnTo>
                <a:lnTo>
                  <a:pt x="122" y="609"/>
                </a:lnTo>
                <a:lnTo>
                  <a:pt x="120" y="598"/>
                </a:lnTo>
                <a:lnTo>
                  <a:pt x="120" y="585"/>
                </a:lnTo>
                <a:lnTo>
                  <a:pt x="120" y="585"/>
                </a:lnTo>
                <a:lnTo>
                  <a:pt x="120" y="577"/>
                </a:lnTo>
                <a:lnTo>
                  <a:pt x="119" y="570"/>
                </a:lnTo>
                <a:lnTo>
                  <a:pt x="119" y="570"/>
                </a:lnTo>
                <a:lnTo>
                  <a:pt x="115" y="565"/>
                </a:lnTo>
                <a:lnTo>
                  <a:pt x="113" y="559"/>
                </a:lnTo>
                <a:lnTo>
                  <a:pt x="108" y="548"/>
                </a:lnTo>
                <a:lnTo>
                  <a:pt x="102" y="526"/>
                </a:lnTo>
                <a:lnTo>
                  <a:pt x="102" y="526"/>
                </a:lnTo>
                <a:lnTo>
                  <a:pt x="96" y="506"/>
                </a:lnTo>
                <a:lnTo>
                  <a:pt x="93" y="496"/>
                </a:lnTo>
                <a:lnTo>
                  <a:pt x="90" y="486"/>
                </a:lnTo>
                <a:lnTo>
                  <a:pt x="90" y="486"/>
                </a:lnTo>
                <a:lnTo>
                  <a:pt x="88" y="488"/>
                </a:lnTo>
                <a:lnTo>
                  <a:pt x="85" y="488"/>
                </a:lnTo>
                <a:lnTo>
                  <a:pt x="81" y="490"/>
                </a:lnTo>
                <a:lnTo>
                  <a:pt x="78" y="491"/>
                </a:lnTo>
                <a:lnTo>
                  <a:pt x="78" y="491"/>
                </a:lnTo>
                <a:lnTo>
                  <a:pt x="76" y="494"/>
                </a:lnTo>
                <a:lnTo>
                  <a:pt x="75" y="496"/>
                </a:lnTo>
                <a:lnTo>
                  <a:pt x="72" y="500"/>
                </a:lnTo>
                <a:lnTo>
                  <a:pt x="69" y="502"/>
                </a:lnTo>
                <a:lnTo>
                  <a:pt x="69" y="502"/>
                </a:lnTo>
                <a:lnTo>
                  <a:pt x="67" y="502"/>
                </a:lnTo>
                <a:lnTo>
                  <a:pt x="66" y="502"/>
                </a:lnTo>
                <a:lnTo>
                  <a:pt x="62" y="499"/>
                </a:lnTo>
                <a:lnTo>
                  <a:pt x="61" y="494"/>
                </a:lnTo>
                <a:lnTo>
                  <a:pt x="60" y="488"/>
                </a:lnTo>
                <a:lnTo>
                  <a:pt x="59" y="475"/>
                </a:lnTo>
                <a:lnTo>
                  <a:pt x="59" y="467"/>
                </a:lnTo>
                <a:lnTo>
                  <a:pt x="59" y="467"/>
                </a:lnTo>
                <a:lnTo>
                  <a:pt x="59" y="459"/>
                </a:lnTo>
                <a:lnTo>
                  <a:pt x="57" y="451"/>
                </a:lnTo>
                <a:lnTo>
                  <a:pt x="53" y="436"/>
                </a:lnTo>
                <a:lnTo>
                  <a:pt x="53" y="436"/>
                </a:lnTo>
                <a:lnTo>
                  <a:pt x="49" y="405"/>
                </a:lnTo>
                <a:lnTo>
                  <a:pt x="49" y="405"/>
                </a:lnTo>
                <a:lnTo>
                  <a:pt x="48" y="394"/>
                </a:lnTo>
                <a:lnTo>
                  <a:pt x="48" y="383"/>
                </a:lnTo>
                <a:lnTo>
                  <a:pt x="50" y="371"/>
                </a:lnTo>
                <a:lnTo>
                  <a:pt x="52" y="360"/>
                </a:lnTo>
                <a:lnTo>
                  <a:pt x="52" y="360"/>
                </a:lnTo>
                <a:lnTo>
                  <a:pt x="57" y="350"/>
                </a:lnTo>
                <a:lnTo>
                  <a:pt x="58" y="344"/>
                </a:lnTo>
                <a:lnTo>
                  <a:pt x="58" y="339"/>
                </a:lnTo>
                <a:lnTo>
                  <a:pt x="58" y="339"/>
                </a:lnTo>
                <a:lnTo>
                  <a:pt x="58" y="335"/>
                </a:lnTo>
                <a:lnTo>
                  <a:pt x="56" y="333"/>
                </a:lnTo>
                <a:lnTo>
                  <a:pt x="53" y="332"/>
                </a:lnTo>
                <a:lnTo>
                  <a:pt x="50" y="331"/>
                </a:lnTo>
                <a:lnTo>
                  <a:pt x="43" y="332"/>
                </a:lnTo>
                <a:lnTo>
                  <a:pt x="36" y="332"/>
                </a:lnTo>
                <a:lnTo>
                  <a:pt x="36" y="332"/>
                </a:lnTo>
                <a:lnTo>
                  <a:pt x="30" y="331"/>
                </a:lnTo>
                <a:lnTo>
                  <a:pt x="23" y="327"/>
                </a:lnTo>
                <a:lnTo>
                  <a:pt x="12" y="320"/>
                </a:lnTo>
                <a:lnTo>
                  <a:pt x="12" y="320"/>
                </a:lnTo>
                <a:lnTo>
                  <a:pt x="7" y="316"/>
                </a:lnTo>
                <a:lnTo>
                  <a:pt x="4" y="312"/>
                </a:lnTo>
                <a:lnTo>
                  <a:pt x="4" y="312"/>
                </a:lnTo>
                <a:lnTo>
                  <a:pt x="4" y="305"/>
                </a:lnTo>
                <a:lnTo>
                  <a:pt x="4" y="298"/>
                </a:lnTo>
                <a:lnTo>
                  <a:pt x="4" y="298"/>
                </a:lnTo>
                <a:lnTo>
                  <a:pt x="3" y="291"/>
                </a:lnTo>
                <a:lnTo>
                  <a:pt x="0" y="284"/>
                </a:lnTo>
                <a:lnTo>
                  <a:pt x="0" y="284"/>
                </a:lnTo>
                <a:lnTo>
                  <a:pt x="1" y="279"/>
                </a:lnTo>
                <a:lnTo>
                  <a:pt x="1" y="2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cxnSp>
        <p:nvCxnSpPr>
          <p:cNvPr id="50" name="직선 연결선 117"/>
          <p:cNvCxnSpPr/>
          <p:nvPr/>
        </p:nvCxnSpPr>
        <p:spPr>
          <a:xfrm>
            <a:off x="3039931" y="2400330"/>
            <a:ext cx="702184" cy="0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120"/>
          <p:cNvCxnSpPr/>
          <p:nvPr/>
        </p:nvCxnSpPr>
        <p:spPr>
          <a:xfrm>
            <a:off x="3301049" y="3917010"/>
            <a:ext cx="2007910" cy="0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3"/>
          <p:cNvSpPr txBox="1">
            <a:spLocks noChangeArrowheads="1"/>
          </p:cNvSpPr>
          <p:nvPr/>
        </p:nvSpPr>
        <p:spPr bwMode="auto">
          <a:xfrm>
            <a:off x="2655435" y="2117655"/>
            <a:ext cx="851311" cy="221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defPPr>
              <a:defRPr lang="ko-KR"/>
            </a:defPPr>
            <a:lvl1pPr algn="r">
              <a:lnSpc>
                <a:spcPct val="90000"/>
              </a:lnSpc>
              <a:defRPr kumimoji="1" sz="16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r>
              <a:rPr lang="en-US" altLang="ko-KR" dirty="0"/>
              <a:t>01</a:t>
            </a:r>
            <a:endParaRPr lang="en-US" altLang="ko-KR" dirty="0"/>
          </a:p>
        </p:txBody>
      </p:sp>
      <p:sp>
        <p:nvSpPr>
          <p:cNvPr id="56" name="Freeform 16"/>
          <p:cNvSpPr>
            <a:spLocks noEditPoints="1"/>
          </p:cNvSpPr>
          <p:nvPr/>
        </p:nvSpPr>
        <p:spPr bwMode="auto">
          <a:xfrm>
            <a:off x="7080072" y="1146631"/>
            <a:ext cx="2624292" cy="4913761"/>
          </a:xfrm>
          <a:custGeom>
            <a:avLst/>
            <a:gdLst>
              <a:gd name="T0" fmla="*/ 609 w 870"/>
              <a:gd name="T1" fmla="*/ 922 h 1629"/>
              <a:gd name="T2" fmla="*/ 598 w 870"/>
              <a:gd name="T3" fmla="*/ 882 h 1629"/>
              <a:gd name="T4" fmla="*/ 598 w 870"/>
              <a:gd name="T5" fmla="*/ 824 h 1629"/>
              <a:gd name="T6" fmla="*/ 596 w 870"/>
              <a:gd name="T7" fmla="*/ 681 h 1629"/>
              <a:gd name="T8" fmla="*/ 589 w 870"/>
              <a:gd name="T9" fmla="*/ 510 h 1629"/>
              <a:gd name="T10" fmla="*/ 587 w 870"/>
              <a:gd name="T11" fmla="*/ 410 h 1629"/>
              <a:gd name="T12" fmla="*/ 579 w 870"/>
              <a:gd name="T13" fmla="*/ 297 h 1629"/>
              <a:gd name="T14" fmla="*/ 534 w 870"/>
              <a:gd name="T15" fmla="*/ 259 h 1629"/>
              <a:gd name="T16" fmla="*/ 453 w 870"/>
              <a:gd name="T17" fmla="*/ 222 h 1629"/>
              <a:gd name="T18" fmla="*/ 434 w 870"/>
              <a:gd name="T19" fmla="*/ 155 h 1629"/>
              <a:gd name="T20" fmla="*/ 450 w 870"/>
              <a:gd name="T21" fmla="*/ 63 h 1629"/>
              <a:gd name="T22" fmla="*/ 408 w 870"/>
              <a:gd name="T23" fmla="*/ 3 h 1629"/>
              <a:gd name="T24" fmla="*/ 317 w 870"/>
              <a:gd name="T25" fmla="*/ 24 h 1629"/>
              <a:gd name="T26" fmla="*/ 273 w 870"/>
              <a:gd name="T27" fmla="*/ 84 h 1629"/>
              <a:gd name="T28" fmla="*/ 285 w 870"/>
              <a:gd name="T29" fmla="*/ 120 h 1629"/>
              <a:gd name="T30" fmla="*/ 282 w 870"/>
              <a:gd name="T31" fmla="*/ 169 h 1629"/>
              <a:gd name="T32" fmla="*/ 282 w 870"/>
              <a:gd name="T33" fmla="*/ 191 h 1629"/>
              <a:gd name="T34" fmla="*/ 290 w 870"/>
              <a:gd name="T35" fmla="*/ 226 h 1629"/>
              <a:gd name="T36" fmla="*/ 246 w 870"/>
              <a:gd name="T37" fmla="*/ 259 h 1629"/>
              <a:gd name="T38" fmla="*/ 207 w 870"/>
              <a:gd name="T39" fmla="*/ 331 h 1629"/>
              <a:gd name="T40" fmla="*/ 170 w 870"/>
              <a:gd name="T41" fmla="*/ 445 h 1629"/>
              <a:gd name="T42" fmla="*/ 144 w 870"/>
              <a:gd name="T43" fmla="*/ 491 h 1629"/>
              <a:gd name="T44" fmla="*/ 97 w 870"/>
              <a:gd name="T45" fmla="*/ 464 h 1629"/>
              <a:gd name="T46" fmla="*/ 85 w 870"/>
              <a:gd name="T47" fmla="*/ 464 h 1629"/>
              <a:gd name="T48" fmla="*/ 40 w 870"/>
              <a:gd name="T49" fmla="*/ 520 h 1629"/>
              <a:gd name="T50" fmla="*/ 14 w 870"/>
              <a:gd name="T51" fmla="*/ 537 h 1629"/>
              <a:gd name="T52" fmla="*/ 12 w 870"/>
              <a:gd name="T53" fmla="*/ 574 h 1629"/>
              <a:gd name="T54" fmla="*/ 0 w 870"/>
              <a:gd name="T55" fmla="*/ 644 h 1629"/>
              <a:gd name="T56" fmla="*/ 84 w 870"/>
              <a:gd name="T57" fmla="*/ 698 h 1629"/>
              <a:gd name="T58" fmla="*/ 139 w 870"/>
              <a:gd name="T59" fmla="*/ 688 h 1629"/>
              <a:gd name="T60" fmla="*/ 204 w 870"/>
              <a:gd name="T61" fmla="*/ 697 h 1629"/>
              <a:gd name="T62" fmla="*/ 200 w 870"/>
              <a:gd name="T63" fmla="*/ 773 h 1629"/>
              <a:gd name="T64" fmla="*/ 198 w 870"/>
              <a:gd name="T65" fmla="*/ 892 h 1629"/>
              <a:gd name="T66" fmla="*/ 210 w 870"/>
              <a:gd name="T67" fmla="*/ 950 h 1629"/>
              <a:gd name="T68" fmla="*/ 229 w 870"/>
              <a:gd name="T69" fmla="*/ 1059 h 1629"/>
              <a:gd name="T70" fmla="*/ 249 w 870"/>
              <a:gd name="T71" fmla="*/ 1123 h 1629"/>
              <a:gd name="T72" fmla="*/ 259 w 870"/>
              <a:gd name="T73" fmla="*/ 1179 h 1629"/>
              <a:gd name="T74" fmla="*/ 302 w 870"/>
              <a:gd name="T75" fmla="*/ 1268 h 1629"/>
              <a:gd name="T76" fmla="*/ 349 w 870"/>
              <a:gd name="T77" fmla="*/ 1336 h 1629"/>
              <a:gd name="T78" fmla="*/ 335 w 870"/>
              <a:gd name="T79" fmla="*/ 1414 h 1629"/>
              <a:gd name="T80" fmla="*/ 338 w 870"/>
              <a:gd name="T81" fmla="*/ 1475 h 1629"/>
              <a:gd name="T82" fmla="*/ 327 w 870"/>
              <a:gd name="T83" fmla="*/ 1546 h 1629"/>
              <a:gd name="T84" fmla="*/ 316 w 870"/>
              <a:gd name="T85" fmla="*/ 1589 h 1629"/>
              <a:gd name="T86" fmla="*/ 308 w 870"/>
              <a:gd name="T87" fmla="*/ 1620 h 1629"/>
              <a:gd name="T88" fmla="*/ 362 w 870"/>
              <a:gd name="T89" fmla="*/ 1627 h 1629"/>
              <a:gd name="T90" fmla="*/ 415 w 870"/>
              <a:gd name="T91" fmla="*/ 1612 h 1629"/>
              <a:gd name="T92" fmla="*/ 423 w 870"/>
              <a:gd name="T93" fmla="*/ 1549 h 1629"/>
              <a:gd name="T94" fmla="*/ 474 w 870"/>
              <a:gd name="T95" fmla="*/ 1477 h 1629"/>
              <a:gd name="T96" fmla="*/ 479 w 870"/>
              <a:gd name="T97" fmla="*/ 1395 h 1629"/>
              <a:gd name="T98" fmla="*/ 508 w 870"/>
              <a:gd name="T99" fmla="*/ 1324 h 1629"/>
              <a:gd name="T100" fmla="*/ 486 w 870"/>
              <a:gd name="T101" fmla="*/ 1289 h 1629"/>
              <a:gd name="T102" fmla="*/ 475 w 870"/>
              <a:gd name="T103" fmla="*/ 1181 h 1629"/>
              <a:gd name="T104" fmla="*/ 509 w 870"/>
              <a:gd name="T105" fmla="*/ 966 h 1629"/>
              <a:gd name="T106" fmla="*/ 503 w 870"/>
              <a:gd name="T107" fmla="*/ 1126 h 1629"/>
              <a:gd name="T108" fmla="*/ 625 w 870"/>
              <a:gd name="T109" fmla="*/ 1526 h 1629"/>
              <a:gd name="T110" fmla="*/ 662 w 870"/>
              <a:gd name="T111" fmla="*/ 1562 h 1629"/>
              <a:gd name="T112" fmla="*/ 751 w 870"/>
              <a:gd name="T113" fmla="*/ 1555 h 1629"/>
              <a:gd name="T114" fmla="*/ 800 w 870"/>
              <a:gd name="T115" fmla="*/ 1555 h 1629"/>
              <a:gd name="T116" fmla="*/ 864 w 870"/>
              <a:gd name="T117" fmla="*/ 1483 h 1629"/>
              <a:gd name="T118" fmla="*/ 535 w 870"/>
              <a:gd name="T119" fmla="*/ 937 h 1629"/>
              <a:gd name="T120" fmla="*/ 558 w 870"/>
              <a:gd name="T121" fmla="*/ 943 h 1629"/>
              <a:gd name="T122" fmla="*/ 597 w 870"/>
              <a:gd name="T123" fmla="*/ 922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70" h="1629">
                <a:moveTo>
                  <a:pt x="870" y="1460"/>
                </a:moveTo>
                <a:lnTo>
                  <a:pt x="790" y="1108"/>
                </a:lnTo>
                <a:lnTo>
                  <a:pt x="790" y="1108"/>
                </a:lnTo>
                <a:lnTo>
                  <a:pt x="787" y="1100"/>
                </a:lnTo>
                <a:lnTo>
                  <a:pt x="784" y="1093"/>
                </a:lnTo>
                <a:lnTo>
                  <a:pt x="781" y="1088"/>
                </a:lnTo>
                <a:lnTo>
                  <a:pt x="775" y="1082"/>
                </a:lnTo>
                <a:lnTo>
                  <a:pt x="768" y="1077"/>
                </a:lnTo>
                <a:lnTo>
                  <a:pt x="762" y="1075"/>
                </a:lnTo>
                <a:lnTo>
                  <a:pt x="755" y="1074"/>
                </a:lnTo>
                <a:lnTo>
                  <a:pt x="747" y="1074"/>
                </a:lnTo>
                <a:lnTo>
                  <a:pt x="650" y="1066"/>
                </a:lnTo>
                <a:lnTo>
                  <a:pt x="609" y="922"/>
                </a:lnTo>
                <a:lnTo>
                  <a:pt x="609" y="922"/>
                </a:lnTo>
                <a:lnTo>
                  <a:pt x="607" y="918"/>
                </a:lnTo>
                <a:lnTo>
                  <a:pt x="604" y="913"/>
                </a:lnTo>
                <a:lnTo>
                  <a:pt x="600" y="910"/>
                </a:lnTo>
                <a:lnTo>
                  <a:pt x="596" y="906"/>
                </a:lnTo>
                <a:lnTo>
                  <a:pt x="596" y="906"/>
                </a:lnTo>
                <a:lnTo>
                  <a:pt x="599" y="902"/>
                </a:lnTo>
                <a:lnTo>
                  <a:pt x="602" y="897"/>
                </a:lnTo>
                <a:lnTo>
                  <a:pt x="602" y="897"/>
                </a:lnTo>
                <a:lnTo>
                  <a:pt x="602" y="894"/>
                </a:lnTo>
                <a:lnTo>
                  <a:pt x="602" y="891"/>
                </a:lnTo>
                <a:lnTo>
                  <a:pt x="602" y="891"/>
                </a:lnTo>
                <a:lnTo>
                  <a:pt x="599" y="886"/>
                </a:lnTo>
                <a:lnTo>
                  <a:pt x="598" y="882"/>
                </a:lnTo>
                <a:lnTo>
                  <a:pt x="598" y="882"/>
                </a:lnTo>
                <a:lnTo>
                  <a:pt x="597" y="878"/>
                </a:lnTo>
                <a:lnTo>
                  <a:pt x="597" y="878"/>
                </a:lnTo>
                <a:lnTo>
                  <a:pt x="597" y="868"/>
                </a:lnTo>
                <a:lnTo>
                  <a:pt x="595" y="859"/>
                </a:lnTo>
                <a:lnTo>
                  <a:pt x="595" y="859"/>
                </a:lnTo>
                <a:lnTo>
                  <a:pt x="596" y="859"/>
                </a:lnTo>
                <a:lnTo>
                  <a:pt x="596" y="859"/>
                </a:lnTo>
                <a:lnTo>
                  <a:pt x="597" y="857"/>
                </a:lnTo>
                <a:lnTo>
                  <a:pt x="597" y="857"/>
                </a:lnTo>
                <a:lnTo>
                  <a:pt x="598" y="843"/>
                </a:lnTo>
                <a:lnTo>
                  <a:pt x="598" y="843"/>
                </a:lnTo>
                <a:lnTo>
                  <a:pt x="599" y="840"/>
                </a:lnTo>
                <a:lnTo>
                  <a:pt x="599" y="834"/>
                </a:lnTo>
                <a:lnTo>
                  <a:pt x="598" y="824"/>
                </a:lnTo>
                <a:lnTo>
                  <a:pt x="598" y="823"/>
                </a:lnTo>
                <a:lnTo>
                  <a:pt x="598" y="823"/>
                </a:lnTo>
                <a:lnTo>
                  <a:pt x="597" y="806"/>
                </a:lnTo>
                <a:lnTo>
                  <a:pt x="596" y="798"/>
                </a:lnTo>
                <a:lnTo>
                  <a:pt x="596" y="789"/>
                </a:lnTo>
                <a:lnTo>
                  <a:pt x="596" y="789"/>
                </a:lnTo>
                <a:lnTo>
                  <a:pt x="596" y="789"/>
                </a:lnTo>
                <a:lnTo>
                  <a:pt x="596" y="789"/>
                </a:lnTo>
                <a:lnTo>
                  <a:pt x="599" y="766"/>
                </a:lnTo>
                <a:lnTo>
                  <a:pt x="602" y="742"/>
                </a:lnTo>
                <a:lnTo>
                  <a:pt x="602" y="742"/>
                </a:lnTo>
                <a:lnTo>
                  <a:pt x="602" y="726"/>
                </a:lnTo>
                <a:lnTo>
                  <a:pt x="600" y="712"/>
                </a:lnTo>
                <a:lnTo>
                  <a:pt x="596" y="681"/>
                </a:lnTo>
                <a:lnTo>
                  <a:pt x="596" y="681"/>
                </a:lnTo>
                <a:lnTo>
                  <a:pt x="594" y="649"/>
                </a:lnTo>
                <a:lnTo>
                  <a:pt x="594" y="649"/>
                </a:lnTo>
                <a:lnTo>
                  <a:pt x="599" y="625"/>
                </a:lnTo>
                <a:lnTo>
                  <a:pt x="602" y="612"/>
                </a:lnTo>
                <a:lnTo>
                  <a:pt x="603" y="600"/>
                </a:lnTo>
                <a:lnTo>
                  <a:pt x="603" y="600"/>
                </a:lnTo>
                <a:lnTo>
                  <a:pt x="603" y="585"/>
                </a:lnTo>
                <a:lnTo>
                  <a:pt x="602" y="572"/>
                </a:lnTo>
                <a:lnTo>
                  <a:pt x="599" y="557"/>
                </a:lnTo>
                <a:lnTo>
                  <a:pt x="597" y="544"/>
                </a:lnTo>
                <a:lnTo>
                  <a:pt x="597" y="544"/>
                </a:lnTo>
                <a:lnTo>
                  <a:pt x="594" y="526"/>
                </a:lnTo>
                <a:lnTo>
                  <a:pt x="589" y="510"/>
                </a:lnTo>
                <a:lnTo>
                  <a:pt x="589" y="510"/>
                </a:lnTo>
                <a:lnTo>
                  <a:pt x="591" y="500"/>
                </a:lnTo>
                <a:lnTo>
                  <a:pt x="591" y="490"/>
                </a:lnTo>
                <a:lnTo>
                  <a:pt x="591" y="490"/>
                </a:lnTo>
                <a:lnTo>
                  <a:pt x="593" y="475"/>
                </a:lnTo>
                <a:lnTo>
                  <a:pt x="593" y="460"/>
                </a:lnTo>
                <a:lnTo>
                  <a:pt x="590" y="447"/>
                </a:lnTo>
                <a:lnTo>
                  <a:pt x="587" y="432"/>
                </a:lnTo>
                <a:lnTo>
                  <a:pt x="587" y="432"/>
                </a:lnTo>
                <a:lnTo>
                  <a:pt x="586" y="429"/>
                </a:lnTo>
                <a:lnTo>
                  <a:pt x="586" y="429"/>
                </a:lnTo>
                <a:lnTo>
                  <a:pt x="586" y="427"/>
                </a:lnTo>
                <a:lnTo>
                  <a:pt x="586" y="427"/>
                </a:lnTo>
                <a:lnTo>
                  <a:pt x="587" y="410"/>
                </a:lnTo>
                <a:lnTo>
                  <a:pt x="587" y="393"/>
                </a:lnTo>
                <a:lnTo>
                  <a:pt x="584" y="359"/>
                </a:lnTo>
                <a:lnTo>
                  <a:pt x="584" y="359"/>
                </a:lnTo>
                <a:lnTo>
                  <a:pt x="582" y="336"/>
                </a:lnTo>
                <a:lnTo>
                  <a:pt x="582" y="336"/>
                </a:lnTo>
                <a:lnTo>
                  <a:pt x="580" y="324"/>
                </a:lnTo>
                <a:lnTo>
                  <a:pt x="580" y="324"/>
                </a:lnTo>
                <a:lnTo>
                  <a:pt x="579" y="319"/>
                </a:lnTo>
                <a:lnTo>
                  <a:pt x="577" y="315"/>
                </a:lnTo>
                <a:lnTo>
                  <a:pt x="577" y="315"/>
                </a:lnTo>
                <a:lnTo>
                  <a:pt x="577" y="314"/>
                </a:lnTo>
                <a:lnTo>
                  <a:pt x="577" y="314"/>
                </a:lnTo>
                <a:lnTo>
                  <a:pt x="579" y="303"/>
                </a:lnTo>
                <a:lnTo>
                  <a:pt x="579" y="297"/>
                </a:lnTo>
                <a:lnTo>
                  <a:pt x="578" y="292"/>
                </a:lnTo>
                <a:lnTo>
                  <a:pt x="578" y="292"/>
                </a:lnTo>
                <a:lnTo>
                  <a:pt x="577" y="287"/>
                </a:lnTo>
                <a:lnTo>
                  <a:pt x="575" y="283"/>
                </a:lnTo>
                <a:lnTo>
                  <a:pt x="571" y="278"/>
                </a:lnTo>
                <a:lnTo>
                  <a:pt x="568" y="276"/>
                </a:lnTo>
                <a:lnTo>
                  <a:pt x="564" y="274"/>
                </a:lnTo>
                <a:lnTo>
                  <a:pt x="561" y="272"/>
                </a:lnTo>
                <a:lnTo>
                  <a:pt x="552" y="271"/>
                </a:lnTo>
                <a:lnTo>
                  <a:pt x="552" y="271"/>
                </a:lnTo>
                <a:lnTo>
                  <a:pt x="548" y="267"/>
                </a:lnTo>
                <a:lnTo>
                  <a:pt x="543" y="265"/>
                </a:lnTo>
                <a:lnTo>
                  <a:pt x="534" y="259"/>
                </a:lnTo>
                <a:lnTo>
                  <a:pt x="534" y="259"/>
                </a:lnTo>
                <a:lnTo>
                  <a:pt x="531" y="257"/>
                </a:lnTo>
                <a:lnTo>
                  <a:pt x="526" y="254"/>
                </a:lnTo>
                <a:lnTo>
                  <a:pt x="517" y="252"/>
                </a:lnTo>
                <a:lnTo>
                  <a:pt x="517" y="252"/>
                </a:lnTo>
                <a:lnTo>
                  <a:pt x="514" y="251"/>
                </a:lnTo>
                <a:lnTo>
                  <a:pt x="514" y="251"/>
                </a:lnTo>
                <a:lnTo>
                  <a:pt x="510" y="248"/>
                </a:lnTo>
                <a:lnTo>
                  <a:pt x="510" y="248"/>
                </a:lnTo>
                <a:lnTo>
                  <a:pt x="496" y="240"/>
                </a:lnTo>
                <a:lnTo>
                  <a:pt x="480" y="233"/>
                </a:lnTo>
                <a:lnTo>
                  <a:pt x="480" y="233"/>
                </a:lnTo>
                <a:lnTo>
                  <a:pt x="466" y="229"/>
                </a:lnTo>
                <a:lnTo>
                  <a:pt x="460" y="226"/>
                </a:lnTo>
                <a:lnTo>
                  <a:pt x="453" y="222"/>
                </a:lnTo>
                <a:lnTo>
                  <a:pt x="453" y="222"/>
                </a:lnTo>
                <a:lnTo>
                  <a:pt x="448" y="217"/>
                </a:lnTo>
                <a:lnTo>
                  <a:pt x="445" y="212"/>
                </a:lnTo>
                <a:lnTo>
                  <a:pt x="437" y="200"/>
                </a:lnTo>
                <a:lnTo>
                  <a:pt x="437" y="200"/>
                </a:lnTo>
                <a:lnTo>
                  <a:pt x="435" y="197"/>
                </a:lnTo>
                <a:lnTo>
                  <a:pt x="435" y="197"/>
                </a:lnTo>
                <a:lnTo>
                  <a:pt x="430" y="190"/>
                </a:lnTo>
                <a:lnTo>
                  <a:pt x="427" y="186"/>
                </a:lnTo>
                <a:lnTo>
                  <a:pt x="426" y="184"/>
                </a:lnTo>
                <a:lnTo>
                  <a:pt x="426" y="184"/>
                </a:lnTo>
                <a:lnTo>
                  <a:pt x="429" y="169"/>
                </a:lnTo>
                <a:lnTo>
                  <a:pt x="434" y="155"/>
                </a:lnTo>
                <a:lnTo>
                  <a:pt x="434" y="155"/>
                </a:lnTo>
                <a:lnTo>
                  <a:pt x="439" y="143"/>
                </a:lnTo>
                <a:lnTo>
                  <a:pt x="443" y="136"/>
                </a:lnTo>
                <a:lnTo>
                  <a:pt x="444" y="129"/>
                </a:lnTo>
                <a:lnTo>
                  <a:pt x="444" y="129"/>
                </a:lnTo>
                <a:lnTo>
                  <a:pt x="452" y="105"/>
                </a:lnTo>
                <a:lnTo>
                  <a:pt x="452" y="105"/>
                </a:lnTo>
                <a:lnTo>
                  <a:pt x="454" y="97"/>
                </a:lnTo>
                <a:lnTo>
                  <a:pt x="454" y="87"/>
                </a:lnTo>
                <a:lnTo>
                  <a:pt x="453" y="77"/>
                </a:lnTo>
                <a:lnTo>
                  <a:pt x="450" y="66"/>
                </a:lnTo>
                <a:lnTo>
                  <a:pt x="450" y="66"/>
                </a:lnTo>
                <a:lnTo>
                  <a:pt x="450" y="65"/>
                </a:lnTo>
                <a:lnTo>
                  <a:pt x="450" y="65"/>
                </a:lnTo>
                <a:lnTo>
                  <a:pt x="450" y="63"/>
                </a:lnTo>
                <a:lnTo>
                  <a:pt x="450" y="63"/>
                </a:lnTo>
                <a:lnTo>
                  <a:pt x="447" y="55"/>
                </a:lnTo>
                <a:lnTo>
                  <a:pt x="447" y="55"/>
                </a:lnTo>
                <a:lnTo>
                  <a:pt x="447" y="48"/>
                </a:lnTo>
                <a:lnTo>
                  <a:pt x="446" y="43"/>
                </a:lnTo>
                <a:lnTo>
                  <a:pt x="446" y="43"/>
                </a:lnTo>
                <a:lnTo>
                  <a:pt x="444" y="36"/>
                </a:lnTo>
                <a:lnTo>
                  <a:pt x="441" y="30"/>
                </a:lnTo>
                <a:lnTo>
                  <a:pt x="432" y="20"/>
                </a:lnTo>
                <a:lnTo>
                  <a:pt x="432" y="20"/>
                </a:lnTo>
                <a:lnTo>
                  <a:pt x="426" y="15"/>
                </a:lnTo>
                <a:lnTo>
                  <a:pt x="420" y="10"/>
                </a:lnTo>
                <a:lnTo>
                  <a:pt x="415" y="6"/>
                </a:lnTo>
                <a:lnTo>
                  <a:pt x="408" y="3"/>
                </a:lnTo>
                <a:lnTo>
                  <a:pt x="408" y="3"/>
                </a:lnTo>
                <a:lnTo>
                  <a:pt x="401" y="3"/>
                </a:lnTo>
                <a:lnTo>
                  <a:pt x="401" y="3"/>
                </a:lnTo>
                <a:lnTo>
                  <a:pt x="399" y="3"/>
                </a:lnTo>
                <a:lnTo>
                  <a:pt x="399" y="3"/>
                </a:lnTo>
                <a:lnTo>
                  <a:pt x="389" y="1"/>
                </a:lnTo>
                <a:lnTo>
                  <a:pt x="379" y="0"/>
                </a:lnTo>
                <a:lnTo>
                  <a:pt x="370" y="1"/>
                </a:lnTo>
                <a:lnTo>
                  <a:pt x="359" y="6"/>
                </a:lnTo>
                <a:lnTo>
                  <a:pt x="359" y="6"/>
                </a:lnTo>
                <a:lnTo>
                  <a:pt x="355" y="7"/>
                </a:lnTo>
                <a:lnTo>
                  <a:pt x="355" y="7"/>
                </a:lnTo>
                <a:lnTo>
                  <a:pt x="336" y="16"/>
                </a:lnTo>
                <a:lnTo>
                  <a:pt x="317" y="24"/>
                </a:lnTo>
                <a:lnTo>
                  <a:pt x="317" y="24"/>
                </a:lnTo>
                <a:lnTo>
                  <a:pt x="304" y="29"/>
                </a:lnTo>
                <a:lnTo>
                  <a:pt x="293" y="37"/>
                </a:lnTo>
                <a:lnTo>
                  <a:pt x="284" y="46"/>
                </a:lnTo>
                <a:lnTo>
                  <a:pt x="275" y="59"/>
                </a:lnTo>
                <a:lnTo>
                  <a:pt x="275" y="59"/>
                </a:lnTo>
                <a:lnTo>
                  <a:pt x="272" y="65"/>
                </a:lnTo>
                <a:lnTo>
                  <a:pt x="271" y="72"/>
                </a:lnTo>
                <a:lnTo>
                  <a:pt x="271" y="72"/>
                </a:lnTo>
                <a:lnTo>
                  <a:pt x="269" y="77"/>
                </a:lnTo>
                <a:lnTo>
                  <a:pt x="269" y="79"/>
                </a:lnTo>
                <a:lnTo>
                  <a:pt x="269" y="81"/>
                </a:lnTo>
                <a:lnTo>
                  <a:pt x="269" y="81"/>
                </a:lnTo>
                <a:lnTo>
                  <a:pt x="273" y="84"/>
                </a:lnTo>
                <a:lnTo>
                  <a:pt x="274" y="86"/>
                </a:lnTo>
                <a:lnTo>
                  <a:pt x="275" y="88"/>
                </a:lnTo>
                <a:lnTo>
                  <a:pt x="275" y="88"/>
                </a:lnTo>
                <a:lnTo>
                  <a:pt x="275" y="91"/>
                </a:lnTo>
                <a:lnTo>
                  <a:pt x="275" y="93"/>
                </a:lnTo>
                <a:lnTo>
                  <a:pt x="274" y="99"/>
                </a:lnTo>
                <a:lnTo>
                  <a:pt x="274" y="99"/>
                </a:lnTo>
                <a:lnTo>
                  <a:pt x="274" y="102"/>
                </a:lnTo>
                <a:lnTo>
                  <a:pt x="275" y="105"/>
                </a:lnTo>
                <a:lnTo>
                  <a:pt x="278" y="109"/>
                </a:lnTo>
                <a:lnTo>
                  <a:pt x="278" y="109"/>
                </a:lnTo>
                <a:lnTo>
                  <a:pt x="284" y="118"/>
                </a:lnTo>
                <a:lnTo>
                  <a:pt x="284" y="118"/>
                </a:lnTo>
                <a:lnTo>
                  <a:pt x="285" y="120"/>
                </a:lnTo>
                <a:lnTo>
                  <a:pt x="286" y="123"/>
                </a:lnTo>
                <a:lnTo>
                  <a:pt x="284" y="127"/>
                </a:lnTo>
                <a:lnTo>
                  <a:pt x="284" y="127"/>
                </a:lnTo>
                <a:lnTo>
                  <a:pt x="280" y="135"/>
                </a:lnTo>
                <a:lnTo>
                  <a:pt x="276" y="142"/>
                </a:lnTo>
                <a:lnTo>
                  <a:pt x="276" y="142"/>
                </a:lnTo>
                <a:lnTo>
                  <a:pt x="272" y="149"/>
                </a:lnTo>
                <a:lnTo>
                  <a:pt x="271" y="153"/>
                </a:lnTo>
                <a:lnTo>
                  <a:pt x="271" y="156"/>
                </a:lnTo>
                <a:lnTo>
                  <a:pt x="271" y="156"/>
                </a:lnTo>
                <a:lnTo>
                  <a:pt x="273" y="160"/>
                </a:lnTo>
                <a:lnTo>
                  <a:pt x="276" y="163"/>
                </a:lnTo>
                <a:lnTo>
                  <a:pt x="278" y="166"/>
                </a:lnTo>
                <a:lnTo>
                  <a:pt x="282" y="169"/>
                </a:lnTo>
                <a:lnTo>
                  <a:pt x="282" y="169"/>
                </a:lnTo>
                <a:lnTo>
                  <a:pt x="282" y="171"/>
                </a:lnTo>
                <a:lnTo>
                  <a:pt x="281" y="173"/>
                </a:lnTo>
                <a:lnTo>
                  <a:pt x="280" y="176"/>
                </a:lnTo>
                <a:lnTo>
                  <a:pt x="280" y="178"/>
                </a:lnTo>
                <a:lnTo>
                  <a:pt x="280" y="178"/>
                </a:lnTo>
                <a:lnTo>
                  <a:pt x="281" y="180"/>
                </a:lnTo>
                <a:lnTo>
                  <a:pt x="283" y="182"/>
                </a:lnTo>
                <a:lnTo>
                  <a:pt x="284" y="184"/>
                </a:lnTo>
                <a:lnTo>
                  <a:pt x="285" y="186"/>
                </a:lnTo>
                <a:lnTo>
                  <a:pt x="285" y="186"/>
                </a:lnTo>
                <a:lnTo>
                  <a:pt x="283" y="189"/>
                </a:lnTo>
                <a:lnTo>
                  <a:pt x="282" y="191"/>
                </a:lnTo>
                <a:lnTo>
                  <a:pt x="282" y="191"/>
                </a:lnTo>
                <a:lnTo>
                  <a:pt x="282" y="195"/>
                </a:lnTo>
                <a:lnTo>
                  <a:pt x="283" y="197"/>
                </a:lnTo>
                <a:lnTo>
                  <a:pt x="284" y="199"/>
                </a:lnTo>
                <a:lnTo>
                  <a:pt x="284" y="202"/>
                </a:lnTo>
                <a:lnTo>
                  <a:pt x="284" y="202"/>
                </a:lnTo>
                <a:lnTo>
                  <a:pt x="283" y="205"/>
                </a:lnTo>
                <a:lnTo>
                  <a:pt x="282" y="208"/>
                </a:lnTo>
                <a:lnTo>
                  <a:pt x="281" y="212"/>
                </a:lnTo>
                <a:lnTo>
                  <a:pt x="281" y="215"/>
                </a:lnTo>
                <a:lnTo>
                  <a:pt x="281" y="215"/>
                </a:lnTo>
                <a:lnTo>
                  <a:pt x="282" y="218"/>
                </a:lnTo>
                <a:lnTo>
                  <a:pt x="284" y="222"/>
                </a:lnTo>
                <a:lnTo>
                  <a:pt x="290" y="226"/>
                </a:lnTo>
                <a:lnTo>
                  <a:pt x="290" y="226"/>
                </a:lnTo>
                <a:lnTo>
                  <a:pt x="295" y="229"/>
                </a:lnTo>
                <a:lnTo>
                  <a:pt x="300" y="231"/>
                </a:lnTo>
                <a:lnTo>
                  <a:pt x="301" y="231"/>
                </a:lnTo>
                <a:lnTo>
                  <a:pt x="301" y="231"/>
                </a:lnTo>
                <a:lnTo>
                  <a:pt x="301" y="232"/>
                </a:lnTo>
                <a:lnTo>
                  <a:pt x="301" y="232"/>
                </a:lnTo>
                <a:lnTo>
                  <a:pt x="287" y="236"/>
                </a:lnTo>
                <a:lnTo>
                  <a:pt x="281" y="239"/>
                </a:lnTo>
                <a:lnTo>
                  <a:pt x="275" y="242"/>
                </a:lnTo>
                <a:lnTo>
                  <a:pt x="275" y="242"/>
                </a:lnTo>
                <a:lnTo>
                  <a:pt x="260" y="250"/>
                </a:lnTo>
                <a:lnTo>
                  <a:pt x="253" y="254"/>
                </a:lnTo>
                <a:lnTo>
                  <a:pt x="246" y="259"/>
                </a:lnTo>
                <a:lnTo>
                  <a:pt x="246" y="259"/>
                </a:lnTo>
                <a:lnTo>
                  <a:pt x="238" y="266"/>
                </a:lnTo>
                <a:lnTo>
                  <a:pt x="230" y="270"/>
                </a:lnTo>
                <a:lnTo>
                  <a:pt x="230" y="270"/>
                </a:lnTo>
                <a:lnTo>
                  <a:pt x="227" y="272"/>
                </a:lnTo>
                <a:lnTo>
                  <a:pt x="223" y="276"/>
                </a:lnTo>
                <a:lnTo>
                  <a:pt x="222" y="279"/>
                </a:lnTo>
                <a:lnTo>
                  <a:pt x="219" y="284"/>
                </a:lnTo>
                <a:lnTo>
                  <a:pt x="219" y="284"/>
                </a:lnTo>
                <a:lnTo>
                  <a:pt x="215" y="289"/>
                </a:lnTo>
                <a:lnTo>
                  <a:pt x="212" y="297"/>
                </a:lnTo>
                <a:lnTo>
                  <a:pt x="210" y="305"/>
                </a:lnTo>
                <a:lnTo>
                  <a:pt x="209" y="312"/>
                </a:lnTo>
                <a:lnTo>
                  <a:pt x="209" y="312"/>
                </a:lnTo>
                <a:lnTo>
                  <a:pt x="207" y="331"/>
                </a:lnTo>
                <a:lnTo>
                  <a:pt x="207" y="331"/>
                </a:lnTo>
                <a:lnTo>
                  <a:pt x="203" y="342"/>
                </a:lnTo>
                <a:lnTo>
                  <a:pt x="198" y="354"/>
                </a:lnTo>
                <a:lnTo>
                  <a:pt x="195" y="366"/>
                </a:lnTo>
                <a:lnTo>
                  <a:pt x="194" y="378"/>
                </a:lnTo>
                <a:lnTo>
                  <a:pt x="194" y="378"/>
                </a:lnTo>
                <a:lnTo>
                  <a:pt x="187" y="391"/>
                </a:lnTo>
                <a:lnTo>
                  <a:pt x="183" y="402"/>
                </a:lnTo>
                <a:lnTo>
                  <a:pt x="175" y="428"/>
                </a:lnTo>
                <a:lnTo>
                  <a:pt x="175" y="428"/>
                </a:lnTo>
                <a:lnTo>
                  <a:pt x="174" y="433"/>
                </a:lnTo>
                <a:lnTo>
                  <a:pt x="173" y="440"/>
                </a:lnTo>
                <a:lnTo>
                  <a:pt x="173" y="440"/>
                </a:lnTo>
                <a:lnTo>
                  <a:pt x="170" y="445"/>
                </a:lnTo>
                <a:lnTo>
                  <a:pt x="169" y="450"/>
                </a:lnTo>
                <a:lnTo>
                  <a:pt x="169" y="450"/>
                </a:lnTo>
                <a:lnTo>
                  <a:pt x="168" y="460"/>
                </a:lnTo>
                <a:lnTo>
                  <a:pt x="168" y="469"/>
                </a:lnTo>
                <a:lnTo>
                  <a:pt x="168" y="471"/>
                </a:lnTo>
                <a:lnTo>
                  <a:pt x="168" y="471"/>
                </a:lnTo>
                <a:lnTo>
                  <a:pt x="165" y="477"/>
                </a:lnTo>
                <a:lnTo>
                  <a:pt x="164" y="484"/>
                </a:lnTo>
                <a:lnTo>
                  <a:pt x="164" y="484"/>
                </a:lnTo>
                <a:lnTo>
                  <a:pt x="153" y="485"/>
                </a:lnTo>
                <a:lnTo>
                  <a:pt x="153" y="485"/>
                </a:lnTo>
                <a:lnTo>
                  <a:pt x="148" y="486"/>
                </a:lnTo>
                <a:lnTo>
                  <a:pt x="147" y="489"/>
                </a:lnTo>
                <a:lnTo>
                  <a:pt x="144" y="491"/>
                </a:lnTo>
                <a:lnTo>
                  <a:pt x="144" y="491"/>
                </a:lnTo>
                <a:lnTo>
                  <a:pt x="146" y="493"/>
                </a:lnTo>
                <a:lnTo>
                  <a:pt x="146" y="494"/>
                </a:lnTo>
                <a:lnTo>
                  <a:pt x="146" y="494"/>
                </a:lnTo>
                <a:lnTo>
                  <a:pt x="139" y="497"/>
                </a:lnTo>
                <a:lnTo>
                  <a:pt x="132" y="500"/>
                </a:lnTo>
                <a:lnTo>
                  <a:pt x="132" y="500"/>
                </a:lnTo>
                <a:lnTo>
                  <a:pt x="124" y="494"/>
                </a:lnTo>
                <a:lnTo>
                  <a:pt x="124" y="494"/>
                </a:lnTo>
                <a:lnTo>
                  <a:pt x="112" y="483"/>
                </a:lnTo>
                <a:lnTo>
                  <a:pt x="107" y="477"/>
                </a:lnTo>
                <a:lnTo>
                  <a:pt x="102" y="471"/>
                </a:lnTo>
                <a:lnTo>
                  <a:pt x="102" y="471"/>
                </a:lnTo>
                <a:lnTo>
                  <a:pt x="97" y="464"/>
                </a:lnTo>
                <a:lnTo>
                  <a:pt x="95" y="462"/>
                </a:lnTo>
                <a:lnTo>
                  <a:pt x="91" y="459"/>
                </a:lnTo>
                <a:lnTo>
                  <a:pt x="91" y="459"/>
                </a:lnTo>
                <a:lnTo>
                  <a:pt x="89" y="459"/>
                </a:lnTo>
                <a:lnTo>
                  <a:pt x="88" y="460"/>
                </a:lnTo>
                <a:lnTo>
                  <a:pt x="87" y="462"/>
                </a:lnTo>
                <a:lnTo>
                  <a:pt x="88" y="464"/>
                </a:lnTo>
                <a:lnTo>
                  <a:pt x="88" y="464"/>
                </a:lnTo>
                <a:lnTo>
                  <a:pt x="89" y="465"/>
                </a:lnTo>
                <a:lnTo>
                  <a:pt x="89" y="465"/>
                </a:lnTo>
                <a:lnTo>
                  <a:pt x="88" y="465"/>
                </a:lnTo>
                <a:lnTo>
                  <a:pt x="88" y="465"/>
                </a:lnTo>
                <a:lnTo>
                  <a:pt x="87" y="464"/>
                </a:lnTo>
                <a:lnTo>
                  <a:pt x="85" y="464"/>
                </a:lnTo>
                <a:lnTo>
                  <a:pt x="85" y="464"/>
                </a:lnTo>
                <a:lnTo>
                  <a:pt x="84" y="465"/>
                </a:lnTo>
                <a:lnTo>
                  <a:pt x="82" y="467"/>
                </a:lnTo>
                <a:lnTo>
                  <a:pt x="82" y="467"/>
                </a:lnTo>
                <a:lnTo>
                  <a:pt x="79" y="471"/>
                </a:lnTo>
                <a:lnTo>
                  <a:pt x="78" y="475"/>
                </a:lnTo>
                <a:lnTo>
                  <a:pt x="78" y="475"/>
                </a:lnTo>
                <a:lnTo>
                  <a:pt x="64" y="498"/>
                </a:lnTo>
                <a:lnTo>
                  <a:pt x="58" y="510"/>
                </a:lnTo>
                <a:lnTo>
                  <a:pt x="52" y="522"/>
                </a:lnTo>
                <a:lnTo>
                  <a:pt x="52" y="522"/>
                </a:lnTo>
                <a:lnTo>
                  <a:pt x="49" y="522"/>
                </a:lnTo>
                <a:lnTo>
                  <a:pt x="45" y="521"/>
                </a:lnTo>
                <a:lnTo>
                  <a:pt x="40" y="520"/>
                </a:lnTo>
                <a:lnTo>
                  <a:pt x="40" y="520"/>
                </a:lnTo>
                <a:lnTo>
                  <a:pt x="36" y="521"/>
                </a:lnTo>
                <a:lnTo>
                  <a:pt x="33" y="524"/>
                </a:lnTo>
                <a:lnTo>
                  <a:pt x="33" y="524"/>
                </a:lnTo>
                <a:lnTo>
                  <a:pt x="30" y="526"/>
                </a:lnTo>
                <a:lnTo>
                  <a:pt x="30" y="526"/>
                </a:lnTo>
                <a:lnTo>
                  <a:pt x="25" y="526"/>
                </a:lnTo>
                <a:lnTo>
                  <a:pt x="25" y="526"/>
                </a:lnTo>
                <a:lnTo>
                  <a:pt x="22" y="527"/>
                </a:lnTo>
                <a:lnTo>
                  <a:pt x="22" y="527"/>
                </a:lnTo>
                <a:lnTo>
                  <a:pt x="18" y="528"/>
                </a:lnTo>
                <a:lnTo>
                  <a:pt x="16" y="530"/>
                </a:lnTo>
                <a:lnTo>
                  <a:pt x="15" y="534"/>
                </a:lnTo>
                <a:lnTo>
                  <a:pt x="14" y="537"/>
                </a:lnTo>
                <a:lnTo>
                  <a:pt x="14" y="537"/>
                </a:lnTo>
                <a:lnTo>
                  <a:pt x="14" y="540"/>
                </a:lnTo>
                <a:lnTo>
                  <a:pt x="15" y="545"/>
                </a:lnTo>
                <a:lnTo>
                  <a:pt x="15" y="545"/>
                </a:lnTo>
                <a:lnTo>
                  <a:pt x="15" y="547"/>
                </a:lnTo>
                <a:lnTo>
                  <a:pt x="15" y="548"/>
                </a:lnTo>
                <a:lnTo>
                  <a:pt x="14" y="552"/>
                </a:lnTo>
                <a:lnTo>
                  <a:pt x="14" y="552"/>
                </a:lnTo>
                <a:lnTo>
                  <a:pt x="12" y="558"/>
                </a:lnTo>
                <a:lnTo>
                  <a:pt x="12" y="563"/>
                </a:lnTo>
                <a:lnTo>
                  <a:pt x="13" y="566"/>
                </a:lnTo>
                <a:lnTo>
                  <a:pt x="13" y="566"/>
                </a:lnTo>
                <a:lnTo>
                  <a:pt x="12" y="570"/>
                </a:lnTo>
                <a:lnTo>
                  <a:pt x="12" y="574"/>
                </a:lnTo>
                <a:lnTo>
                  <a:pt x="13" y="583"/>
                </a:lnTo>
                <a:lnTo>
                  <a:pt x="13" y="583"/>
                </a:lnTo>
                <a:lnTo>
                  <a:pt x="14" y="588"/>
                </a:lnTo>
                <a:lnTo>
                  <a:pt x="15" y="592"/>
                </a:lnTo>
                <a:lnTo>
                  <a:pt x="15" y="592"/>
                </a:lnTo>
                <a:lnTo>
                  <a:pt x="16" y="596"/>
                </a:lnTo>
                <a:lnTo>
                  <a:pt x="16" y="596"/>
                </a:lnTo>
                <a:lnTo>
                  <a:pt x="15" y="598"/>
                </a:lnTo>
                <a:lnTo>
                  <a:pt x="15" y="598"/>
                </a:lnTo>
                <a:lnTo>
                  <a:pt x="8" y="616"/>
                </a:lnTo>
                <a:lnTo>
                  <a:pt x="8" y="616"/>
                </a:lnTo>
                <a:lnTo>
                  <a:pt x="3" y="629"/>
                </a:lnTo>
                <a:lnTo>
                  <a:pt x="1" y="637"/>
                </a:lnTo>
                <a:lnTo>
                  <a:pt x="0" y="644"/>
                </a:lnTo>
                <a:lnTo>
                  <a:pt x="0" y="644"/>
                </a:lnTo>
                <a:lnTo>
                  <a:pt x="0" y="646"/>
                </a:lnTo>
                <a:lnTo>
                  <a:pt x="1" y="647"/>
                </a:lnTo>
                <a:lnTo>
                  <a:pt x="1" y="647"/>
                </a:lnTo>
                <a:lnTo>
                  <a:pt x="3" y="649"/>
                </a:lnTo>
                <a:lnTo>
                  <a:pt x="3" y="649"/>
                </a:lnTo>
                <a:lnTo>
                  <a:pt x="17" y="656"/>
                </a:lnTo>
                <a:lnTo>
                  <a:pt x="32" y="663"/>
                </a:lnTo>
                <a:lnTo>
                  <a:pt x="46" y="671"/>
                </a:lnTo>
                <a:lnTo>
                  <a:pt x="61" y="679"/>
                </a:lnTo>
                <a:lnTo>
                  <a:pt x="61" y="679"/>
                </a:lnTo>
                <a:lnTo>
                  <a:pt x="69" y="685"/>
                </a:lnTo>
                <a:lnTo>
                  <a:pt x="77" y="691"/>
                </a:lnTo>
                <a:lnTo>
                  <a:pt x="84" y="698"/>
                </a:lnTo>
                <a:lnTo>
                  <a:pt x="89" y="705"/>
                </a:lnTo>
                <a:lnTo>
                  <a:pt x="100" y="722"/>
                </a:lnTo>
                <a:lnTo>
                  <a:pt x="111" y="739"/>
                </a:lnTo>
                <a:lnTo>
                  <a:pt x="111" y="739"/>
                </a:lnTo>
                <a:lnTo>
                  <a:pt x="113" y="741"/>
                </a:lnTo>
                <a:lnTo>
                  <a:pt x="116" y="741"/>
                </a:lnTo>
                <a:lnTo>
                  <a:pt x="119" y="739"/>
                </a:lnTo>
                <a:lnTo>
                  <a:pt x="120" y="736"/>
                </a:lnTo>
                <a:lnTo>
                  <a:pt x="120" y="736"/>
                </a:lnTo>
                <a:lnTo>
                  <a:pt x="120" y="730"/>
                </a:lnTo>
                <a:lnTo>
                  <a:pt x="122" y="724"/>
                </a:lnTo>
                <a:lnTo>
                  <a:pt x="126" y="712"/>
                </a:lnTo>
                <a:lnTo>
                  <a:pt x="139" y="688"/>
                </a:lnTo>
                <a:lnTo>
                  <a:pt x="139" y="688"/>
                </a:lnTo>
                <a:lnTo>
                  <a:pt x="146" y="677"/>
                </a:lnTo>
                <a:lnTo>
                  <a:pt x="153" y="664"/>
                </a:lnTo>
                <a:lnTo>
                  <a:pt x="161" y="654"/>
                </a:lnTo>
                <a:lnTo>
                  <a:pt x="170" y="644"/>
                </a:lnTo>
                <a:lnTo>
                  <a:pt x="170" y="644"/>
                </a:lnTo>
                <a:lnTo>
                  <a:pt x="192" y="623"/>
                </a:lnTo>
                <a:lnTo>
                  <a:pt x="203" y="611"/>
                </a:lnTo>
                <a:lnTo>
                  <a:pt x="214" y="601"/>
                </a:lnTo>
                <a:lnTo>
                  <a:pt x="214" y="601"/>
                </a:lnTo>
                <a:lnTo>
                  <a:pt x="213" y="609"/>
                </a:lnTo>
                <a:lnTo>
                  <a:pt x="213" y="609"/>
                </a:lnTo>
                <a:lnTo>
                  <a:pt x="207" y="667"/>
                </a:lnTo>
                <a:lnTo>
                  <a:pt x="207" y="667"/>
                </a:lnTo>
                <a:lnTo>
                  <a:pt x="204" y="697"/>
                </a:lnTo>
                <a:lnTo>
                  <a:pt x="204" y="697"/>
                </a:lnTo>
                <a:lnTo>
                  <a:pt x="203" y="707"/>
                </a:lnTo>
                <a:lnTo>
                  <a:pt x="203" y="712"/>
                </a:lnTo>
                <a:lnTo>
                  <a:pt x="201" y="716"/>
                </a:lnTo>
                <a:lnTo>
                  <a:pt x="201" y="716"/>
                </a:lnTo>
                <a:lnTo>
                  <a:pt x="200" y="718"/>
                </a:lnTo>
                <a:lnTo>
                  <a:pt x="200" y="721"/>
                </a:lnTo>
                <a:lnTo>
                  <a:pt x="202" y="722"/>
                </a:lnTo>
                <a:lnTo>
                  <a:pt x="203" y="722"/>
                </a:lnTo>
                <a:lnTo>
                  <a:pt x="203" y="722"/>
                </a:lnTo>
                <a:lnTo>
                  <a:pt x="201" y="737"/>
                </a:lnTo>
                <a:lnTo>
                  <a:pt x="200" y="753"/>
                </a:lnTo>
                <a:lnTo>
                  <a:pt x="200" y="753"/>
                </a:lnTo>
                <a:lnTo>
                  <a:pt x="200" y="773"/>
                </a:lnTo>
                <a:lnTo>
                  <a:pt x="202" y="793"/>
                </a:lnTo>
                <a:lnTo>
                  <a:pt x="202" y="793"/>
                </a:lnTo>
                <a:lnTo>
                  <a:pt x="201" y="812"/>
                </a:lnTo>
                <a:lnTo>
                  <a:pt x="201" y="812"/>
                </a:lnTo>
                <a:lnTo>
                  <a:pt x="198" y="828"/>
                </a:lnTo>
                <a:lnTo>
                  <a:pt x="196" y="843"/>
                </a:lnTo>
                <a:lnTo>
                  <a:pt x="196" y="843"/>
                </a:lnTo>
                <a:lnTo>
                  <a:pt x="196" y="852"/>
                </a:lnTo>
                <a:lnTo>
                  <a:pt x="196" y="861"/>
                </a:lnTo>
                <a:lnTo>
                  <a:pt x="198" y="879"/>
                </a:lnTo>
                <a:lnTo>
                  <a:pt x="198" y="879"/>
                </a:lnTo>
                <a:lnTo>
                  <a:pt x="198" y="886"/>
                </a:lnTo>
                <a:lnTo>
                  <a:pt x="198" y="886"/>
                </a:lnTo>
                <a:lnTo>
                  <a:pt x="198" y="892"/>
                </a:lnTo>
                <a:lnTo>
                  <a:pt x="198" y="892"/>
                </a:lnTo>
                <a:lnTo>
                  <a:pt x="197" y="913"/>
                </a:lnTo>
                <a:lnTo>
                  <a:pt x="196" y="934"/>
                </a:lnTo>
                <a:lnTo>
                  <a:pt x="196" y="934"/>
                </a:lnTo>
                <a:lnTo>
                  <a:pt x="196" y="942"/>
                </a:lnTo>
                <a:lnTo>
                  <a:pt x="196" y="942"/>
                </a:lnTo>
                <a:lnTo>
                  <a:pt x="196" y="942"/>
                </a:lnTo>
                <a:lnTo>
                  <a:pt x="196" y="942"/>
                </a:lnTo>
                <a:lnTo>
                  <a:pt x="196" y="946"/>
                </a:lnTo>
                <a:lnTo>
                  <a:pt x="196" y="946"/>
                </a:lnTo>
                <a:lnTo>
                  <a:pt x="197" y="949"/>
                </a:lnTo>
                <a:lnTo>
                  <a:pt x="200" y="950"/>
                </a:lnTo>
                <a:lnTo>
                  <a:pt x="200" y="950"/>
                </a:lnTo>
                <a:lnTo>
                  <a:pt x="210" y="950"/>
                </a:lnTo>
                <a:lnTo>
                  <a:pt x="219" y="948"/>
                </a:lnTo>
                <a:lnTo>
                  <a:pt x="219" y="948"/>
                </a:lnTo>
                <a:lnTo>
                  <a:pt x="218" y="959"/>
                </a:lnTo>
                <a:lnTo>
                  <a:pt x="216" y="969"/>
                </a:lnTo>
                <a:lnTo>
                  <a:pt x="216" y="969"/>
                </a:lnTo>
                <a:lnTo>
                  <a:pt x="215" y="993"/>
                </a:lnTo>
                <a:lnTo>
                  <a:pt x="215" y="1005"/>
                </a:lnTo>
                <a:lnTo>
                  <a:pt x="218" y="1017"/>
                </a:lnTo>
                <a:lnTo>
                  <a:pt x="218" y="1017"/>
                </a:lnTo>
                <a:lnTo>
                  <a:pt x="222" y="1034"/>
                </a:lnTo>
                <a:lnTo>
                  <a:pt x="228" y="1050"/>
                </a:lnTo>
                <a:lnTo>
                  <a:pt x="228" y="1050"/>
                </a:lnTo>
                <a:lnTo>
                  <a:pt x="228" y="1055"/>
                </a:lnTo>
                <a:lnTo>
                  <a:pt x="229" y="1059"/>
                </a:lnTo>
                <a:lnTo>
                  <a:pt x="229" y="1059"/>
                </a:lnTo>
                <a:lnTo>
                  <a:pt x="230" y="1063"/>
                </a:lnTo>
                <a:lnTo>
                  <a:pt x="232" y="1066"/>
                </a:lnTo>
                <a:lnTo>
                  <a:pt x="238" y="1072"/>
                </a:lnTo>
                <a:lnTo>
                  <a:pt x="238" y="1072"/>
                </a:lnTo>
                <a:lnTo>
                  <a:pt x="245" y="1084"/>
                </a:lnTo>
                <a:lnTo>
                  <a:pt x="245" y="1084"/>
                </a:lnTo>
                <a:lnTo>
                  <a:pt x="246" y="1092"/>
                </a:lnTo>
                <a:lnTo>
                  <a:pt x="246" y="1092"/>
                </a:lnTo>
                <a:lnTo>
                  <a:pt x="245" y="1100"/>
                </a:lnTo>
                <a:lnTo>
                  <a:pt x="245" y="1108"/>
                </a:lnTo>
                <a:lnTo>
                  <a:pt x="247" y="1116"/>
                </a:lnTo>
                <a:lnTo>
                  <a:pt x="249" y="1123"/>
                </a:lnTo>
                <a:lnTo>
                  <a:pt x="249" y="1123"/>
                </a:lnTo>
                <a:lnTo>
                  <a:pt x="249" y="1125"/>
                </a:lnTo>
                <a:lnTo>
                  <a:pt x="249" y="1125"/>
                </a:lnTo>
                <a:lnTo>
                  <a:pt x="253" y="1141"/>
                </a:lnTo>
                <a:lnTo>
                  <a:pt x="255" y="1147"/>
                </a:lnTo>
                <a:lnTo>
                  <a:pt x="258" y="1155"/>
                </a:lnTo>
                <a:lnTo>
                  <a:pt x="258" y="1155"/>
                </a:lnTo>
                <a:lnTo>
                  <a:pt x="258" y="1156"/>
                </a:lnTo>
                <a:lnTo>
                  <a:pt x="258" y="1156"/>
                </a:lnTo>
                <a:lnTo>
                  <a:pt x="259" y="1164"/>
                </a:lnTo>
                <a:lnTo>
                  <a:pt x="259" y="1164"/>
                </a:lnTo>
                <a:lnTo>
                  <a:pt x="259" y="1177"/>
                </a:lnTo>
                <a:lnTo>
                  <a:pt x="259" y="1177"/>
                </a:lnTo>
                <a:lnTo>
                  <a:pt x="259" y="1179"/>
                </a:lnTo>
                <a:lnTo>
                  <a:pt x="259" y="1179"/>
                </a:lnTo>
                <a:lnTo>
                  <a:pt x="259" y="1186"/>
                </a:lnTo>
                <a:lnTo>
                  <a:pt x="259" y="1190"/>
                </a:lnTo>
                <a:lnTo>
                  <a:pt x="262" y="1195"/>
                </a:lnTo>
                <a:lnTo>
                  <a:pt x="265" y="1199"/>
                </a:lnTo>
                <a:lnTo>
                  <a:pt x="265" y="1199"/>
                </a:lnTo>
                <a:lnTo>
                  <a:pt x="272" y="1210"/>
                </a:lnTo>
                <a:lnTo>
                  <a:pt x="280" y="1220"/>
                </a:lnTo>
                <a:lnTo>
                  <a:pt x="280" y="1220"/>
                </a:lnTo>
                <a:lnTo>
                  <a:pt x="284" y="1235"/>
                </a:lnTo>
                <a:lnTo>
                  <a:pt x="284" y="1235"/>
                </a:lnTo>
                <a:lnTo>
                  <a:pt x="293" y="1254"/>
                </a:lnTo>
                <a:lnTo>
                  <a:pt x="293" y="1254"/>
                </a:lnTo>
                <a:lnTo>
                  <a:pt x="296" y="1261"/>
                </a:lnTo>
                <a:lnTo>
                  <a:pt x="302" y="1268"/>
                </a:lnTo>
                <a:lnTo>
                  <a:pt x="302" y="1268"/>
                </a:lnTo>
                <a:lnTo>
                  <a:pt x="302" y="1268"/>
                </a:lnTo>
                <a:lnTo>
                  <a:pt x="302" y="1268"/>
                </a:lnTo>
                <a:lnTo>
                  <a:pt x="309" y="1276"/>
                </a:lnTo>
                <a:lnTo>
                  <a:pt x="309" y="1276"/>
                </a:lnTo>
                <a:lnTo>
                  <a:pt x="326" y="1295"/>
                </a:lnTo>
                <a:lnTo>
                  <a:pt x="334" y="1305"/>
                </a:lnTo>
                <a:lnTo>
                  <a:pt x="341" y="1316"/>
                </a:lnTo>
                <a:lnTo>
                  <a:pt x="341" y="1316"/>
                </a:lnTo>
                <a:lnTo>
                  <a:pt x="346" y="1324"/>
                </a:lnTo>
                <a:lnTo>
                  <a:pt x="350" y="1332"/>
                </a:lnTo>
                <a:lnTo>
                  <a:pt x="350" y="1332"/>
                </a:lnTo>
                <a:lnTo>
                  <a:pt x="349" y="1336"/>
                </a:lnTo>
                <a:lnTo>
                  <a:pt x="349" y="1336"/>
                </a:lnTo>
                <a:lnTo>
                  <a:pt x="347" y="1349"/>
                </a:lnTo>
                <a:lnTo>
                  <a:pt x="345" y="1363"/>
                </a:lnTo>
                <a:lnTo>
                  <a:pt x="345" y="1363"/>
                </a:lnTo>
                <a:lnTo>
                  <a:pt x="340" y="1374"/>
                </a:lnTo>
                <a:lnTo>
                  <a:pt x="339" y="1379"/>
                </a:lnTo>
                <a:lnTo>
                  <a:pt x="339" y="1385"/>
                </a:lnTo>
                <a:lnTo>
                  <a:pt x="339" y="1385"/>
                </a:lnTo>
                <a:lnTo>
                  <a:pt x="340" y="1396"/>
                </a:lnTo>
                <a:lnTo>
                  <a:pt x="340" y="1402"/>
                </a:lnTo>
                <a:lnTo>
                  <a:pt x="339" y="1407"/>
                </a:lnTo>
                <a:lnTo>
                  <a:pt x="339" y="1407"/>
                </a:lnTo>
                <a:lnTo>
                  <a:pt x="337" y="1410"/>
                </a:lnTo>
                <a:lnTo>
                  <a:pt x="337" y="1410"/>
                </a:lnTo>
                <a:lnTo>
                  <a:pt x="335" y="1414"/>
                </a:lnTo>
                <a:lnTo>
                  <a:pt x="334" y="1419"/>
                </a:lnTo>
                <a:lnTo>
                  <a:pt x="334" y="1419"/>
                </a:lnTo>
                <a:lnTo>
                  <a:pt x="332" y="1425"/>
                </a:lnTo>
                <a:lnTo>
                  <a:pt x="332" y="1425"/>
                </a:lnTo>
                <a:lnTo>
                  <a:pt x="332" y="1436"/>
                </a:lnTo>
                <a:lnTo>
                  <a:pt x="334" y="1445"/>
                </a:lnTo>
                <a:lnTo>
                  <a:pt x="338" y="1464"/>
                </a:lnTo>
                <a:lnTo>
                  <a:pt x="338" y="1464"/>
                </a:lnTo>
                <a:lnTo>
                  <a:pt x="340" y="1472"/>
                </a:lnTo>
                <a:lnTo>
                  <a:pt x="340" y="1472"/>
                </a:lnTo>
                <a:lnTo>
                  <a:pt x="339" y="1475"/>
                </a:lnTo>
                <a:lnTo>
                  <a:pt x="339" y="1475"/>
                </a:lnTo>
                <a:lnTo>
                  <a:pt x="338" y="1475"/>
                </a:lnTo>
                <a:lnTo>
                  <a:pt x="338" y="1475"/>
                </a:lnTo>
                <a:lnTo>
                  <a:pt x="336" y="1479"/>
                </a:lnTo>
                <a:lnTo>
                  <a:pt x="336" y="1479"/>
                </a:lnTo>
                <a:lnTo>
                  <a:pt x="329" y="1488"/>
                </a:lnTo>
                <a:lnTo>
                  <a:pt x="329" y="1488"/>
                </a:lnTo>
                <a:lnTo>
                  <a:pt x="319" y="1500"/>
                </a:lnTo>
                <a:lnTo>
                  <a:pt x="314" y="1506"/>
                </a:lnTo>
                <a:lnTo>
                  <a:pt x="312" y="1514"/>
                </a:lnTo>
                <a:lnTo>
                  <a:pt x="312" y="1514"/>
                </a:lnTo>
                <a:lnTo>
                  <a:pt x="311" y="1521"/>
                </a:lnTo>
                <a:lnTo>
                  <a:pt x="311" y="1527"/>
                </a:lnTo>
                <a:lnTo>
                  <a:pt x="313" y="1532"/>
                </a:lnTo>
                <a:lnTo>
                  <a:pt x="318" y="1538"/>
                </a:lnTo>
                <a:lnTo>
                  <a:pt x="318" y="1538"/>
                </a:lnTo>
                <a:lnTo>
                  <a:pt x="327" y="1546"/>
                </a:lnTo>
                <a:lnTo>
                  <a:pt x="327" y="1546"/>
                </a:lnTo>
                <a:lnTo>
                  <a:pt x="326" y="1548"/>
                </a:lnTo>
                <a:lnTo>
                  <a:pt x="326" y="1548"/>
                </a:lnTo>
                <a:lnTo>
                  <a:pt x="323" y="1554"/>
                </a:lnTo>
                <a:lnTo>
                  <a:pt x="323" y="1556"/>
                </a:lnTo>
                <a:lnTo>
                  <a:pt x="323" y="1559"/>
                </a:lnTo>
                <a:lnTo>
                  <a:pt x="323" y="1559"/>
                </a:lnTo>
                <a:lnTo>
                  <a:pt x="323" y="1560"/>
                </a:lnTo>
                <a:lnTo>
                  <a:pt x="323" y="1560"/>
                </a:lnTo>
                <a:lnTo>
                  <a:pt x="325" y="1566"/>
                </a:lnTo>
                <a:lnTo>
                  <a:pt x="325" y="1566"/>
                </a:lnTo>
                <a:lnTo>
                  <a:pt x="320" y="1577"/>
                </a:lnTo>
                <a:lnTo>
                  <a:pt x="320" y="1577"/>
                </a:lnTo>
                <a:lnTo>
                  <a:pt x="316" y="1589"/>
                </a:lnTo>
                <a:lnTo>
                  <a:pt x="311" y="1600"/>
                </a:lnTo>
                <a:lnTo>
                  <a:pt x="311" y="1600"/>
                </a:lnTo>
                <a:lnTo>
                  <a:pt x="311" y="1603"/>
                </a:lnTo>
                <a:lnTo>
                  <a:pt x="311" y="1607"/>
                </a:lnTo>
                <a:lnTo>
                  <a:pt x="311" y="1607"/>
                </a:lnTo>
                <a:lnTo>
                  <a:pt x="309" y="1607"/>
                </a:lnTo>
                <a:lnTo>
                  <a:pt x="307" y="1608"/>
                </a:lnTo>
                <a:lnTo>
                  <a:pt x="307" y="1608"/>
                </a:lnTo>
                <a:lnTo>
                  <a:pt x="305" y="1610"/>
                </a:lnTo>
                <a:lnTo>
                  <a:pt x="305" y="1613"/>
                </a:lnTo>
                <a:lnTo>
                  <a:pt x="305" y="1618"/>
                </a:lnTo>
                <a:lnTo>
                  <a:pt x="305" y="1618"/>
                </a:lnTo>
                <a:lnTo>
                  <a:pt x="307" y="1619"/>
                </a:lnTo>
                <a:lnTo>
                  <a:pt x="308" y="1620"/>
                </a:lnTo>
                <a:lnTo>
                  <a:pt x="308" y="1620"/>
                </a:lnTo>
                <a:lnTo>
                  <a:pt x="311" y="1622"/>
                </a:lnTo>
                <a:lnTo>
                  <a:pt x="313" y="1625"/>
                </a:lnTo>
                <a:lnTo>
                  <a:pt x="313" y="1625"/>
                </a:lnTo>
                <a:lnTo>
                  <a:pt x="316" y="1627"/>
                </a:lnTo>
                <a:lnTo>
                  <a:pt x="319" y="1628"/>
                </a:lnTo>
                <a:lnTo>
                  <a:pt x="325" y="1629"/>
                </a:lnTo>
                <a:lnTo>
                  <a:pt x="325" y="1629"/>
                </a:lnTo>
                <a:lnTo>
                  <a:pt x="332" y="1629"/>
                </a:lnTo>
                <a:lnTo>
                  <a:pt x="340" y="1629"/>
                </a:lnTo>
                <a:lnTo>
                  <a:pt x="357" y="1628"/>
                </a:lnTo>
                <a:lnTo>
                  <a:pt x="357" y="1628"/>
                </a:lnTo>
                <a:lnTo>
                  <a:pt x="362" y="1627"/>
                </a:lnTo>
                <a:lnTo>
                  <a:pt x="362" y="1627"/>
                </a:lnTo>
                <a:lnTo>
                  <a:pt x="370" y="1627"/>
                </a:lnTo>
                <a:lnTo>
                  <a:pt x="370" y="1627"/>
                </a:lnTo>
                <a:lnTo>
                  <a:pt x="380" y="1627"/>
                </a:lnTo>
                <a:lnTo>
                  <a:pt x="391" y="1625"/>
                </a:lnTo>
                <a:lnTo>
                  <a:pt x="391" y="1625"/>
                </a:lnTo>
                <a:lnTo>
                  <a:pt x="399" y="1624"/>
                </a:lnTo>
                <a:lnTo>
                  <a:pt x="403" y="1621"/>
                </a:lnTo>
                <a:lnTo>
                  <a:pt x="406" y="1619"/>
                </a:lnTo>
                <a:lnTo>
                  <a:pt x="406" y="1619"/>
                </a:lnTo>
                <a:lnTo>
                  <a:pt x="408" y="1616"/>
                </a:lnTo>
                <a:lnTo>
                  <a:pt x="409" y="1615"/>
                </a:lnTo>
                <a:lnTo>
                  <a:pt x="410" y="1613"/>
                </a:lnTo>
                <a:lnTo>
                  <a:pt x="410" y="1613"/>
                </a:lnTo>
                <a:lnTo>
                  <a:pt x="415" y="1612"/>
                </a:lnTo>
                <a:lnTo>
                  <a:pt x="418" y="1610"/>
                </a:lnTo>
                <a:lnTo>
                  <a:pt x="418" y="1610"/>
                </a:lnTo>
                <a:lnTo>
                  <a:pt x="419" y="1608"/>
                </a:lnTo>
                <a:lnTo>
                  <a:pt x="420" y="1606"/>
                </a:lnTo>
                <a:lnTo>
                  <a:pt x="421" y="1599"/>
                </a:lnTo>
                <a:lnTo>
                  <a:pt x="421" y="1599"/>
                </a:lnTo>
                <a:lnTo>
                  <a:pt x="420" y="1586"/>
                </a:lnTo>
                <a:lnTo>
                  <a:pt x="418" y="1575"/>
                </a:lnTo>
                <a:lnTo>
                  <a:pt x="418" y="1575"/>
                </a:lnTo>
                <a:lnTo>
                  <a:pt x="415" y="1566"/>
                </a:lnTo>
                <a:lnTo>
                  <a:pt x="415" y="1566"/>
                </a:lnTo>
                <a:lnTo>
                  <a:pt x="416" y="1562"/>
                </a:lnTo>
                <a:lnTo>
                  <a:pt x="416" y="1562"/>
                </a:lnTo>
                <a:lnTo>
                  <a:pt x="423" y="1549"/>
                </a:lnTo>
                <a:lnTo>
                  <a:pt x="423" y="1549"/>
                </a:lnTo>
                <a:lnTo>
                  <a:pt x="428" y="1547"/>
                </a:lnTo>
                <a:lnTo>
                  <a:pt x="434" y="1544"/>
                </a:lnTo>
                <a:lnTo>
                  <a:pt x="434" y="1544"/>
                </a:lnTo>
                <a:lnTo>
                  <a:pt x="437" y="1540"/>
                </a:lnTo>
                <a:lnTo>
                  <a:pt x="442" y="1536"/>
                </a:lnTo>
                <a:lnTo>
                  <a:pt x="448" y="1527"/>
                </a:lnTo>
                <a:lnTo>
                  <a:pt x="454" y="1517"/>
                </a:lnTo>
                <a:lnTo>
                  <a:pt x="460" y="1505"/>
                </a:lnTo>
                <a:lnTo>
                  <a:pt x="460" y="1505"/>
                </a:lnTo>
                <a:lnTo>
                  <a:pt x="469" y="1492"/>
                </a:lnTo>
                <a:lnTo>
                  <a:pt x="472" y="1485"/>
                </a:lnTo>
                <a:lnTo>
                  <a:pt x="474" y="1477"/>
                </a:lnTo>
                <a:lnTo>
                  <a:pt x="474" y="1477"/>
                </a:lnTo>
                <a:lnTo>
                  <a:pt x="477" y="1468"/>
                </a:lnTo>
                <a:lnTo>
                  <a:pt x="477" y="1460"/>
                </a:lnTo>
                <a:lnTo>
                  <a:pt x="477" y="1460"/>
                </a:lnTo>
                <a:lnTo>
                  <a:pt x="479" y="1445"/>
                </a:lnTo>
                <a:lnTo>
                  <a:pt x="479" y="1445"/>
                </a:lnTo>
                <a:lnTo>
                  <a:pt x="479" y="1430"/>
                </a:lnTo>
                <a:lnTo>
                  <a:pt x="479" y="1430"/>
                </a:lnTo>
                <a:lnTo>
                  <a:pt x="480" y="1425"/>
                </a:lnTo>
                <a:lnTo>
                  <a:pt x="480" y="1425"/>
                </a:lnTo>
                <a:lnTo>
                  <a:pt x="480" y="1420"/>
                </a:lnTo>
                <a:lnTo>
                  <a:pt x="480" y="1415"/>
                </a:lnTo>
                <a:lnTo>
                  <a:pt x="479" y="1405"/>
                </a:lnTo>
                <a:lnTo>
                  <a:pt x="479" y="1399"/>
                </a:lnTo>
                <a:lnTo>
                  <a:pt x="479" y="1395"/>
                </a:lnTo>
                <a:lnTo>
                  <a:pt x="481" y="1392"/>
                </a:lnTo>
                <a:lnTo>
                  <a:pt x="486" y="1388"/>
                </a:lnTo>
                <a:lnTo>
                  <a:pt x="486" y="1388"/>
                </a:lnTo>
                <a:lnTo>
                  <a:pt x="489" y="1386"/>
                </a:lnTo>
                <a:lnTo>
                  <a:pt x="492" y="1381"/>
                </a:lnTo>
                <a:lnTo>
                  <a:pt x="498" y="1372"/>
                </a:lnTo>
                <a:lnTo>
                  <a:pt x="498" y="1372"/>
                </a:lnTo>
                <a:lnTo>
                  <a:pt x="500" y="1368"/>
                </a:lnTo>
                <a:lnTo>
                  <a:pt x="501" y="1362"/>
                </a:lnTo>
                <a:lnTo>
                  <a:pt x="501" y="1362"/>
                </a:lnTo>
                <a:lnTo>
                  <a:pt x="505" y="1347"/>
                </a:lnTo>
                <a:lnTo>
                  <a:pt x="508" y="1331"/>
                </a:lnTo>
                <a:lnTo>
                  <a:pt x="508" y="1331"/>
                </a:lnTo>
                <a:lnTo>
                  <a:pt x="508" y="1324"/>
                </a:lnTo>
                <a:lnTo>
                  <a:pt x="508" y="1318"/>
                </a:lnTo>
                <a:lnTo>
                  <a:pt x="508" y="1318"/>
                </a:lnTo>
                <a:lnTo>
                  <a:pt x="508" y="1313"/>
                </a:lnTo>
                <a:lnTo>
                  <a:pt x="507" y="1307"/>
                </a:lnTo>
                <a:lnTo>
                  <a:pt x="506" y="1304"/>
                </a:lnTo>
                <a:lnTo>
                  <a:pt x="503" y="1300"/>
                </a:lnTo>
                <a:lnTo>
                  <a:pt x="503" y="1300"/>
                </a:lnTo>
                <a:lnTo>
                  <a:pt x="499" y="1296"/>
                </a:lnTo>
                <a:lnTo>
                  <a:pt x="499" y="1296"/>
                </a:lnTo>
                <a:lnTo>
                  <a:pt x="497" y="1293"/>
                </a:lnTo>
                <a:lnTo>
                  <a:pt x="494" y="1291"/>
                </a:lnTo>
                <a:lnTo>
                  <a:pt x="490" y="1290"/>
                </a:lnTo>
                <a:lnTo>
                  <a:pt x="486" y="1289"/>
                </a:lnTo>
                <a:lnTo>
                  <a:pt x="486" y="1289"/>
                </a:lnTo>
                <a:lnTo>
                  <a:pt x="482" y="1289"/>
                </a:lnTo>
                <a:lnTo>
                  <a:pt x="482" y="1289"/>
                </a:lnTo>
                <a:lnTo>
                  <a:pt x="480" y="1287"/>
                </a:lnTo>
                <a:lnTo>
                  <a:pt x="477" y="1285"/>
                </a:lnTo>
                <a:lnTo>
                  <a:pt x="470" y="1281"/>
                </a:lnTo>
                <a:lnTo>
                  <a:pt x="470" y="1281"/>
                </a:lnTo>
                <a:lnTo>
                  <a:pt x="471" y="1265"/>
                </a:lnTo>
                <a:lnTo>
                  <a:pt x="472" y="1251"/>
                </a:lnTo>
                <a:lnTo>
                  <a:pt x="473" y="1222"/>
                </a:lnTo>
                <a:lnTo>
                  <a:pt x="473" y="1222"/>
                </a:lnTo>
                <a:lnTo>
                  <a:pt x="475" y="1204"/>
                </a:lnTo>
                <a:lnTo>
                  <a:pt x="475" y="1204"/>
                </a:lnTo>
                <a:lnTo>
                  <a:pt x="475" y="1192"/>
                </a:lnTo>
                <a:lnTo>
                  <a:pt x="475" y="1181"/>
                </a:lnTo>
                <a:lnTo>
                  <a:pt x="479" y="1159"/>
                </a:lnTo>
                <a:lnTo>
                  <a:pt x="483" y="1137"/>
                </a:lnTo>
                <a:lnTo>
                  <a:pt x="489" y="1115"/>
                </a:lnTo>
                <a:lnTo>
                  <a:pt x="489" y="1115"/>
                </a:lnTo>
                <a:lnTo>
                  <a:pt x="492" y="1092"/>
                </a:lnTo>
                <a:lnTo>
                  <a:pt x="496" y="1070"/>
                </a:lnTo>
                <a:lnTo>
                  <a:pt x="501" y="1025"/>
                </a:lnTo>
                <a:lnTo>
                  <a:pt x="501" y="1025"/>
                </a:lnTo>
                <a:lnTo>
                  <a:pt x="503" y="1013"/>
                </a:lnTo>
                <a:lnTo>
                  <a:pt x="506" y="1002"/>
                </a:lnTo>
                <a:lnTo>
                  <a:pt x="506" y="1002"/>
                </a:lnTo>
                <a:lnTo>
                  <a:pt x="506" y="999"/>
                </a:lnTo>
                <a:lnTo>
                  <a:pt x="506" y="999"/>
                </a:lnTo>
                <a:lnTo>
                  <a:pt x="509" y="966"/>
                </a:lnTo>
                <a:lnTo>
                  <a:pt x="509" y="966"/>
                </a:lnTo>
                <a:lnTo>
                  <a:pt x="509" y="959"/>
                </a:lnTo>
                <a:lnTo>
                  <a:pt x="509" y="959"/>
                </a:lnTo>
                <a:lnTo>
                  <a:pt x="517" y="954"/>
                </a:lnTo>
                <a:lnTo>
                  <a:pt x="517" y="954"/>
                </a:lnTo>
                <a:lnTo>
                  <a:pt x="525" y="946"/>
                </a:lnTo>
                <a:lnTo>
                  <a:pt x="566" y="1080"/>
                </a:lnTo>
                <a:lnTo>
                  <a:pt x="525" y="1102"/>
                </a:lnTo>
                <a:lnTo>
                  <a:pt x="525" y="1102"/>
                </a:lnTo>
                <a:lnTo>
                  <a:pt x="517" y="1107"/>
                </a:lnTo>
                <a:lnTo>
                  <a:pt x="512" y="1111"/>
                </a:lnTo>
                <a:lnTo>
                  <a:pt x="507" y="1116"/>
                </a:lnTo>
                <a:lnTo>
                  <a:pt x="505" y="1120"/>
                </a:lnTo>
                <a:lnTo>
                  <a:pt x="503" y="1126"/>
                </a:lnTo>
                <a:lnTo>
                  <a:pt x="501" y="1130"/>
                </a:lnTo>
                <a:lnTo>
                  <a:pt x="501" y="1139"/>
                </a:lnTo>
                <a:lnTo>
                  <a:pt x="582" y="1492"/>
                </a:lnTo>
                <a:lnTo>
                  <a:pt x="582" y="1492"/>
                </a:lnTo>
                <a:lnTo>
                  <a:pt x="584" y="1500"/>
                </a:lnTo>
                <a:lnTo>
                  <a:pt x="587" y="1506"/>
                </a:lnTo>
                <a:lnTo>
                  <a:pt x="591" y="1512"/>
                </a:lnTo>
                <a:lnTo>
                  <a:pt x="597" y="1518"/>
                </a:lnTo>
                <a:lnTo>
                  <a:pt x="603" y="1521"/>
                </a:lnTo>
                <a:lnTo>
                  <a:pt x="609" y="1524"/>
                </a:lnTo>
                <a:lnTo>
                  <a:pt x="617" y="1526"/>
                </a:lnTo>
                <a:lnTo>
                  <a:pt x="625" y="1526"/>
                </a:lnTo>
                <a:lnTo>
                  <a:pt x="625" y="1526"/>
                </a:lnTo>
                <a:lnTo>
                  <a:pt x="625" y="1526"/>
                </a:lnTo>
                <a:lnTo>
                  <a:pt x="624" y="1531"/>
                </a:lnTo>
                <a:lnTo>
                  <a:pt x="625" y="1538"/>
                </a:lnTo>
                <a:lnTo>
                  <a:pt x="625" y="1538"/>
                </a:lnTo>
                <a:lnTo>
                  <a:pt x="626" y="1544"/>
                </a:lnTo>
                <a:lnTo>
                  <a:pt x="629" y="1549"/>
                </a:lnTo>
                <a:lnTo>
                  <a:pt x="631" y="1555"/>
                </a:lnTo>
                <a:lnTo>
                  <a:pt x="634" y="1558"/>
                </a:lnTo>
                <a:lnTo>
                  <a:pt x="639" y="1562"/>
                </a:lnTo>
                <a:lnTo>
                  <a:pt x="643" y="1564"/>
                </a:lnTo>
                <a:lnTo>
                  <a:pt x="648" y="1565"/>
                </a:lnTo>
                <a:lnTo>
                  <a:pt x="653" y="1565"/>
                </a:lnTo>
                <a:lnTo>
                  <a:pt x="653" y="1565"/>
                </a:lnTo>
                <a:lnTo>
                  <a:pt x="658" y="1564"/>
                </a:lnTo>
                <a:lnTo>
                  <a:pt x="662" y="1562"/>
                </a:lnTo>
                <a:lnTo>
                  <a:pt x="666" y="1558"/>
                </a:lnTo>
                <a:lnTo>
                  <a:pt x="669" y="1555"/>
                </a:lnTo>
                <a:lnTo>
                  <a:pt x="673" y="1549"/>
                </a:lnTo>
                <a:lnTo>
                  <a:pt x="674" y="1545"/>
                </a:lnTo>
                <a:lnTo>
                  <a:pt x="675" y="1538"/>
                </a:lnTo>
                <a:lnTo>
                  <a:pt x="675" y="1532"/>
                </a:lnTo>
                <a:lnTo>
                  <a:pt x="675" y="1532"/>
                </a:lnTo>
                <a:lnTo>
                  <a:pt x="674" y="1530"/>
                </a:lnTo>
                <a:lnTo>
                  <a:pt x="751" y="1536"/>
                </a:lnTo>
                <a:lnTo>
                  <a:pt x="751" y="1536"/>
                </a:lnTo>
                <a:lnTo>
                  <a:pt x="750" y="1542"/>
                </a:lnTo>
                <a:lnTo>
                  <a:pt x="750" y="1549"/>
                </a:lnTo>
                <a:lnTo>
                  <a:pt x="750" y="1549"/>
                </a:lnTo>
                <a:lnTo>
                  <a:pt x="751" y="1555"/>
                </a:lnTo>
                <a:lnTo>
                  <a:pt x="754" y="1560"/>
                </a:lnTo>
                <a:lnTo>
                  <a:pt x="757" y="1566"/>
                </a:lnTo>
                <a:lnTo>
                  <a:pt x="760" y="1569"/>
                </a:lnTo>
                <a:lnTo>
                  <a:pt x="764" y="1573"/>
                </a:lnTo>
                <a:lnTo>
                  <a:pt x="769" y="1575"/>
                </a:lnTo>
                <a:lnTo>
                  <a:pt x="774" y="1576"/>
                </a:lnTo>
                <a:lnTo>
                  <a:pt x="778" y="1576"/>
                </a:lnTo>
                <a:lnTo>
                  <a:pt x="778" y="1576"/>
                </a:lnTo>
                <a:lnTo>
                  <a:pt x="784" y="1575"/>
                </a:lnTo>
                <a:lnTo>
                  <a:pt x="789" y="1573"/>
                </a:lnTo>
                <a:lnTo>
                  <a:pt x="792" y="1569"/>
                </a:lnTo>
                <a:lnTo>
                  <a:pt x="795" y="1566"/>
                </a:lnTo>
                <a:lnTo>
                  <a:pt x="798" y="1560"/>
                </a:lnTo>
                <a:lnTo>
                  <a:pt x="800" y="1555"/>
                </a:lnTo>
                <a:lnTo>
                  <a:pt x="800" y="1549"/>
                </a:lnTo>
                <a:lnTo>
                  <a:pt x="800" y="1544"/>
                </a:lnTo>
                <a:lnTo>
                  <a:pt x="800" y="1544"/>
                </a:lnTo>
                <a:lnTo>
                  <a:pt x="799" y="1538"/>
                </a:lnTo>
                <a:lnTo>
                  <a:pt x="796" y="1532"/>
                </a:lnTo>
                <a:lnTo>
                  <a:pt x="794" y="1528"/>
                </a:lnTo>
                <a:lnTo>
                  <a:pt x="791" y="1523"/>
                </a:lnTo>
                <a:lnTo>
                  <a:pt x="791" y="1523"/>
                </a:lnTo>
                <a:lnTo>
                  <a:pt x="792" y="1522"/>
                </a:lnTo>
                <a:lnTo>
                  <a:pt x="847" y="1494"/>
                </a:lnTo>
                <a:lnTo>
                  <a:pt x="847" y="1494"/>
                </a:lnTo>
                <a:lnTo>
                  <a:pt x="855" y="1491"/>
                </a:lnTo>
                <a:lnTo>
                  <a:pt x="861" y="1486"/>
                </a:lnTo>
                <a:lnTo>
                  <a:pt x="864" y="1483"/>
                </a:lnTo>
                <a:lnTo>
                  <a:pt x="867" y="1477"/>
                </a:lnTo>
                <a:lnTo>
                  <a:pt x="869" y="1473"/>
                </a:lnTo>
                <a:lnTo>
                  <a:pt x="870" y="1468"/>
                </a:lnTo>
                <a:lnTo>
                  <a:pt x="870" y="1460"/>
                </a:lnTo>
                <a:lnTo>
                  <a:pt x="870" y="1460"/>
                </a:lnTo>
                <a:close/>
                <a:moveTo>
                  <a:pt x="621" y="1063"/>
                </a:moveTo>
                <a:lnTo>
                  <a:pt x="621" y="1063"/>
                </a:lnTo>
                <a:lnTo>
                  <a:pt x="608" y="1064"/>
                </a:lnTo>
                <a:lnTo>
                  <a:pt x="598" y="1066"/>
                </a:lnTo>
                <a:lnTo>
                  <a:pt x="587" y="1070"/>
                </a:lnTo>
                <a:lnTo>
                  <a:pt x="576" y="1074"/>
                </a:lnTo>
                <a:lnTo>
                  <a:pt x="534" y="937"/>
                </a:lnTo>
                <a:lnTo>
                  <a:pt x="534" y="937"/>
                </a:lnTo>
                <a:lnTo>
                  <a:pt x="535" y="937"/>
                </a:lnTo>
                <a:lnTo>
                  <a:pt x="535" y="937"/>
                </a:lnTo>
                <a:lnTo>
                  <a:pt x="537" y="938"/>
                </a:lnTo>
                <a:lnTo>
                  <a:pt x="541" y="940"/>
                </a:lnTo>
                <a:lnTo>
                  <a:pt x="541" y="940"/>
                </a:lnTo>
                <a:lnTo>
                  <a:pt x="541" y="942"/>
                </a:lnTo>
                <a:lnTo>
                  <a:pt x="541" y="942"/>
                </a:lnTo>
                <a:lnTo>
                  <a:pt x="541" y="942"/>
                </a:lnTo>
                <a:lnTo>
                  <a:pt x="541" y="942"/>
                </a:lnTo>
                <a:lnTo>
                  <a:pt x="545" y="942"/>
                </a:lnTo>
                <a:lnTo>
                  <a:pt x="549" y="945"/>
                </a:lnTo>
                <a:lnTo>
                  <a:pt x="549" y="945"/>
                </a:lnTo>
                <a:lnTo>
                  <a:pt x="552" y="946"/>
                </a:lnTo>
                <a:lnTo>
                  <a:pt x="552" y="946"/>
                </a:lnTo>
                <a:lnTo>
                  <a:pt x="558" y="943"/>
                </a:lnTo>
                <a:lnTo>
                  <a:pt x="563" y="941"/>
                </a:lnTo>
                <a:lnTo>
                  <a:pt x="563" y="941"/>
                </a:lnTo>
                <a:lnTo>
                  <a:pt x="573" y="937"/>
                </a:lnTo>
                <a:lnTo>
                  <a:pt x="573" y="937"/>
                </a:lnTo>
                <a:lnTo>
                  <a:pt x="586" y="925"/>
                </a:lnTo>
                <a:lnTo>
                  <a:pt x="586" y="925"/>
                </a:lnTo>
                <a:lnTo>
                  <a:pt x="588" y="921"/>
                </a:lnTo>
                <a:lnTo>
                  <a:pt x="589" y="916"/>
                </a:lnTo>
                <a:lnTo>
                  <a:pt x="589" y="916"/>
                </a:lnTo>
                <a:lnTo>
                  <a:pt x="590" y="916"/>
                </a:lnTo>
                <a:lnTo>
                  <a:pt x="590" y="916"/>
                </a:lnTo>
                <a:lnTo>
                  <a:pt x="593" y="918"/>
                </a:lnTo>
                <a:lnTo>
                  <a:pt x="595" y="920"/>
                </a:lnTo>
                <a:lnTo>
                  <a:pt x="597" y="922"/>
                </a:lnTo>
                <a:lnTo>
                  <a:pt x="598" y="925"/>
                </a:lnTo>
                <a:lnTo>
                  <a:pt x="639" y="1065"/>
                </a:lnTo>
                <a:lnTo>
                  <a:pt x="621" y="1063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sp>
        <p:nvSpPr>
          <p:cNvPr id="57" name="Freeform 17"/>
          <p:cNvSpPr/>
          <p:nvPr/>
        </p:nvSpPr>
        <p:spPr bwMode="auto">
          <a:xfrm>
            <a:off x="8169003" y="1701655"/>
            <a:ext cx="205115" cy="920011"/>
          </a:xfrm>
          <a:custGeom>
            <a:avLst/>
            <a:gdLst>
              <a:gd name="T0" fmla="*/ 58 w 68"/>
              <a:gd name="T1" fmla="*/ 18 h 305"/>
              <a:gd name="T2" fmla="*/ 47 w 68"/>
              <a:gd name="T3" fmla="*/ 36 h 305"/>
              <a:gd name="T4" fmla="*/ 38 w 68"/>
              <a:gd name="T5" fmla="*/ 47 h 305"/>
              <a:gd name="T6" fmla="*/ 5 w 68"/>
              <a:gd name="T7" fmla="*/ 76 h 305"/>
              <a:gd name="T8" fmla="*/ 4 w 68"/>
              <a:gd name="T9" fmla="*/ 77 h 305"/>
              <a:gd name="T10" fmla="*/ 5 w 68"/>
              <a:gd name="T11" fmla="*/ 77 h 305"/>
              <a:gd name="T12" fmla="*/ 18 w 68"/>
              <a:gd name="T13" fmla="*/ 87 h 305"/>
              <a:gd name="T14" fmla="*/ 42 w 68"/>
              <a:gd name="T15" fmla="*/ 102 h 305"/>
              <a:gd name="T16" fmla="*/ 50 w 68"/>
              <a:gd name="T17" fmla="*/ 104 h 305"/>
              <a:gd name="T18" fmla="*/ 50 w 68"/>
              <a:gd name="T19" fmla="*/ 104 h 305"/>
              <a:gd name="T20" fmla="*/ 50 w 68"/>
              <a:gd name="T21" fmla="*/ 104 h 305"/>
              <a:gd name="T22" fmla="*/ 42 w 68"/>
              <a:gd name="T23" fmla="*/ 102 h 305"/>
              <a:gd name="T24" fmla="*/ 19 w 68"/>
              <a:gd name="T25" fmla="*/ 94 h 305"/>
              <a:gd name="T26" fmla="*/ 14 w 68"/>
              <a:gd name="T27" fmla="*/ 100 h 305"/>
              <a:gd name="T28" fmla="*/ 4 w 68"/>
              <a:gd name="T29" fmla="*/ 123 h 305"/>
              <a:gd name="T30" fmla="*/ 4 w 68"/>
              <a:gd name="T31" fmla="*/ 123 h 305"/>
              <a:gd name="T32" fmla="*/ 6 w 68"/>
              <a:gd name="T33" fmla="*/ 132 h 305"/>
              <a:gd name="T34" fmla="*/ 6 w 68"/>
              <a:gd name="T35" fmla="*/ 161 h 305"/>
              <a:gd name="T36" fmla="*/ 3 w 68"/>
              <a:gd name="T37" fmla="*/ 193 h 305"/>
              <a:gd name="T38" fmla="*/ 1 w 68"/>
              <a:gd name="T39" fmla="*/ 227 h 305"/>
              <a:gd name="T40" fmla="*/ 0 w 68"/>
              <a:gd name="T41" fmla="*/ 285 h 305"/>
              <a:gd name="T42" fmla="*/ 1 w 68"/>
              <a:gd name="T43" fmla="*/ 305 h 305"/>
              <a:gd name="T44" fmla="*/ 2 w 68"/>
              <a:gd name="T45" fmla="*/ 297 h 305"/>
              <a:gd name="T46" fmla="*/ 5 w 68"/>
              <a:gd name="T47" fmla="*/ 263 h 305"/>
              <a:gd name="T48" fmla="*/ 11 w 68"/>
              <a:gd name="T49" fmla="*/ 231 h 305"/>
              <a:gd name="T50" fmla="*/ 18 w 68"/>
              <a:gd name="T51" fmla="*/ 208 h 305"/>
              <a:gd name="T52" fmla="*/ 20 w 68"/>
              <a:gd name="T53" fmla="*/ 194 h 305"/>
              <a:gd name="T54" fmla="*/ 22 w 68"/>
              <a:gd name="T55" fmla="*/ 177 h 305"/>
              <a:gd name="T56" fmla="*/ 32 w 68"/>
              <a:gd name="T57" fmla="*/ 145 h 305"/>
              <a:gd name="T58" fmla="*/ 40 w 68"/>
              <a:gd name="T59" fmla="*/ 130 h 305"/>
              <a:gd name="T60" fmla="*/ 50 w 68"/>
              <a:gd name="T61" fmla="*/ 109 h 305"/>
              <a:gd name="T62" fmla="*/ 60 w 68"/>
              <a:gd name="T63" fmla="*/ 72 h 305"/>
              <a:gd name="T64" fmla="*/ 64 w 68"/>
              <a:gd name="T65" fmla="*/ 54 h 305"/>
              <a:gd name="T66" fmla="*/ 68 w 68"/>
              <a:gd name="T67" fmla="*/ 34 h 305"/>
              <a:gd name="T68" fmla="*/ 68 w 68"/>
              <a:gd name="T69" fmla="*/ 34 h 305"/>
              <a:gd name="T70" fmla="*/ 67 w 68"/>
              <a:gd name="T71" fmla="*/ 12 h 305"/>
              <a:gd name="T72" fmla="*/ 65 w 68"/>
              <a:gd name="T73" fmla="*/ 1 h 305"/>
              <a:gd name="T74" fmla="*/ 65 w 68"/>
              <a:gd name="T75" fmla="*/ 0 h 305"/>
              <a:gd name="T76" fmla="*/ 64 w 68"/>
              <a:gd name="T77" fmla="*/ 4 h 305"/>
              <a:gd name="T78" fmla="*/ 58 w 68"/>
              <a:gd name="T79" fmla="*/ 18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8" h="305">
                <a:moveTo>
                  <a:pt x="58" y="18"/>
                </a:moveTo>
                <a:lnTo>
                  <a:pt x="58" y="18"/>
                </a:lnTo>
                <a:lnTo>
                  <a:pt x="53" y="28"/>
                </a:lnTo>
                <a:lnTo>
                  <a:pt x="47" y="36"/>
                </a:lnTo>
                <a:lnTo>
                  <a:pt x="47" y="36"/>
                </a:lnTo>
                <a:lnTo>
                  <a:pt x="38" y="47"/>
                </a:lnTo>
                <a:lnTo>
                  <a:pt x="28" y="58"/>
                </a:lnTo>
                <a:lnTo>
                  <a:pt x="5" y="76"/>
                </a:lnTo>
                <a:lnTo>
                  <a:pt x="5" y="76"/>
                </a:lnTo>
                <a:lnTo>
                  <a:pt x="4" y="77"/>
                </a:lnTo>
                <a:lnTo>
                  <a:pt x="4" y="77"/>
                </a:lnTo>
                <a:lnTo>
                  <a:pt x="5" y="77"/>
                </a:lnTo>
                <a:lnTo>
                  <a:pt x="5" y="77"/>
                </a:lnTo>
                <a:lnTo>
                  <a:pt x="18" y="87"/>
                </a:lnTo>
                <a:lnTo>
                  <a:pt x="29" y="95"/>
                </a:lnTo>
                <a:lnTo>
                  <a:pt x="42" y="102"/>
                </a:lnTo>
                <a:lnTo>
                  <a:pt x="42" y="102"/>
                </a:lnTo>
                <a:lnTo>
                  <a:pt x="50" y="104"/>
                </a:lnTo>
                <a:lnTo>
                  <a:pt x="50" y="104"/>
                </a:lnTo>
                <a:lnTo>
                  <a:pt x="50" y="104"/>
                </a:lnTo>
                <a:lnTo>
                  <a:pt x="50" y="104"/>
                </a:lnTo>
                <a:lnTo>
                  <a:pt x="50" y="104"/>
                </a:lnTo>
                <a:lnTo>
                  <a:pt x="50" y="104"/>
                </a:lnTo>
                <a:lnTo>
                  <a:pt x="42" y="102"/>
                </a:lnTo>
                <a:lnTo>
                  <a:pt x="42" y="102"/>
                </a:lnTo>
                <a:lnTo>
                  <a:pt x="19" y="94"/>
                </a:lnTo>
                <a:lnTo>
                  <a:pt x="19" y="94"/>
                </a:lnTo>
                <a:lnTo>
                  <a:pt x="14" y="100"/>
                </a:lnTo>
                <a:lnTo>
                  <a:pt x="10" y="108"/>
                </a:lnTo>
                <a:lnTo>
                  <a:pt x="4" y="123"/>
                </a:lnTo>
                <a:lnTo>
                  <a:pt x="4" y="123"/>
                </a:lnTo>
                <a:lnTo>
                  <a:pt x="4" y="123"/>
                </a:lnTo>
                <a:lnTo>
                  <a:pt x="4" y="123"/>
                </a:lnTo>
                <a:lnTo>
                  <a:pt x="6" y="132"/>
                </a:lnTo>
                <a:lnTo>
                  <a:pt x="6" y="141"/>
                </a:lnTo>
                <a:lnTo>
                  <a:pt x="6" y="161"/>
                </a:lnTo>
                <a:lnTo>
                  <a:pt x="6" y="161"/>
                </a:lnTo>
                <a:lnTo>
                  <a:pt x="3" y="193"/>
                </a:lnTo>
                <a:lnTo>
                  <a:pt x="1" y="227"/>
                </a:lnTo>
                <a:lnTo>
                  <a:pt x="1" y="227"/>
                </a:lnTo>
                <a:lnTo>
                  <a:pt x="0" y="265"/>
                </a:lnTo>
                <a:lnTo>
                  <a:pt x="0" y="285"/>
                </a:lnTo>
                <a:lnTo>
                  <a:pt x="1" y="305"/>
                </a:lnTo>
                <a:lnTo>
                  <a:pt x="1" y="305"/>
                </a:lnTo>
                <a:lnTo>
                  <a:pt x="2" y="297"/>
                </a:lnTo>
                <a:lnTo>
                  <a:pt x="2" y="297"/>
                </a:lnTo>
                <a:lnTo>
                  <a:pt x="3" y="280"/>
                </a:lnTo>
                <a:lnTo>
                  <a:pt x="5" y="263"/>
                </a:lnTo>
                <a:lnTo>
                  <a:pt x="11" y="231"/>
                </a:lnTo>
                <a:lnTo>
                  <a:pt x="11" y="231"/>
                </a:lnTo>
                <a:lnTo>
                  <a:pt x="14" y="219"/>
                </a:lnTo>
                <a:lnTo>
                  <a:pt x="18" y="208"/>
                </a:lnTo>
                <a:lnTo>
                  <a:pt x="18" y="208"/>
                </a:lnTo>
                <a:lnTo>
                  <a:pt x="20" y="194"/>
                </a:lnTo>
                <a:lnTo>
                  <a:pt x="20" y="194"/>
                </a:lnTo>
                <a:lnTo>
                  <a:pt x="22" y="177"/>
                </a:lnTo>
                <a:lnTo>
                  <a:pt x="27" y="161"/>
                </a:lnTo>
                <a:lnTo>
                  <a:pt x="32" y="145"/>
                </a:lnTo>
                <a:lnTo>
                  <a:pt x="40" y="130"/>
                </a:lnTo>
                <a:lnTo>
                  <a:pt x="40" y="130"/>
                </a:lnTo>
                <a:lnTo>
                  <a:pt x="50" y="109"/>
                </a:lnTo>
                <a:lnTo>
                  <a:pt x="50" y="109"/>
                </a:lnTo>
                <a:lnTo>
                  <a:pt x="60" y="72"/>
                </a:lnTo>
                <a:lnTo>
                  <a:pt x="60" y="72"/>
                </a:lnTo>
                <a:lnTo>
                  <a:pt x="64" y="54"/>
                </a:lnTo>
                <a:lnTo>
                  <a:pt x="64" y="54"/>
                </a:lnTo>
                <a:lnTo>
                  <a:pt x="68" y="34"/>
                </a:lnTo>
                <a:lnTo>
                  <a:pt x="68" y="34"/>
                </a:lnTo>
                <a:lnTo>
                  <a:pt x="68" y="34"/>
                </a:lnTo>
                <a:lnTo>
                  <a:pt x="68" y="34"/>
                </a:lnTo>
                <a:lnTo>
                  <a:pt x="68" y="22"/>
                </a:lnTo>
                <a:lnTo>
                  <a:pt x="67" y="12"/>
                </a:lnTo>
                <a:lnTo>
                  <a:pt x="65" y="1"/>
                </a:lnTo>
                <a:lnTo>
                  <a:pt x="65" y="1"/>
                </a:lnTo>
                <a:lnTo>
                  <a:pt x="65" y="0"/>
                </a:lnTo>
                <a:lnTo>
                  <a:pt x="65" y="0"/>
                </a:lnTo>
                <a:lnTo>
                  <a:pt x="64" y="4"/>
                </a:lnTo>
                <a:lnTo>
                  <a:pt x="64" y="4"/>
                </a:lnTo>
                <a:lnTo>
                  <a:pt x="58" y="18"/>
                </a:lnTo>
                <a:lnTo>
                  <a:pt x="58" y="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sp>
        <p:nvSpPr>
          <p:cNvPr id="58" name="Freeform 18"/>
          <p:cNvSpPr/>
          <p:nvPr/>
        </p:nvSpPr>
        <p:spPr bwMode="auto">
          <a:xfrm>
            <a:off x="7969919" y="1897721"/>
            <a:ext cx="162887" cy="947157"/>
          </a:xfrm>
          <a:custGeom>
            <a:avLst/>
            <a:gdLst>
              <a:gd name="T0" fmla="*/ 54 w 54"/>
              <a:gd name="T1" fmla="*/ 12 h 314"/>
              <a:gd name="T2" fmla="*/ 34 w 54"/>
              <a:gd name="T3" fmla="*/ 3 h 314"/>
              <a:gd name="T4" fmla="*/ 27 w 54"/>
              <a:gd name="T5" fmla="*/ 0 h 314"/>
              <a:gd name="T6" fmla="*/ 27 w 54"/>
              <a:gd name="T7" fmla="*/ 28 h 314"/>
              <a:gd name="T8" fmla="*/ 21 w 54"/>
              <a:gd name="T9" fmla="*/ 83 h 314"/>
              <a:gd name="T10" fmla="*/ 16 w 54"/>
              <a:gd name="T11" fmla="*/ 111 h 314"/>
              <a:gd name="T12" fmla="*/ 10 w 54"/>
              <a:gd name="T13" fmla="*/ 173 h 314"/>
              <a:gd name="T14" fmla="*/ 9 w 54"/>
              <a:gd name="T15" fmla="*/ 181 h 314"/>
              <a:gd name="T16" fmla="*/ 7 w 54"/>
              <a:gd name="T17" fmla="*/ 189 h 314"/>
              <a:gd name="T18" fmla="*/ 6 w 54"/>
              <a:gd name="T19" fmla="*/ 204 h 314"/>
              <a:gd name="T20" fmla="*/ 4 w 54"/>
              <a:gd name="T21" fmla="*/ 219 h 314"/>
              <a:gd name="T22" fmla="*/ 1 w 54"/>
              <a:gd name="T23" fmla="*/ 252 h 314"/>
              <a:gd name="T24" fmla="*/ 1 w 54"/>
              <a:gd name="T25" fmla="*/ 285 h 314"/>
              <a:gd name="T26" fmla="*/ 0 w 54"/>
              <a:gd name="T27" fmla="*/ 299 h 314"/>
              <a:gd name="T28" fmla="*/ 1 w 54"/>
              <a:gd name="T29" fmla="*/ 304 h 314"/>
              <a:gd name="T30" fmla="*/ 3 w 54"/>
              <a:gd name="T31" fmla="*/ 314 h 314"/>
              <a:gd name="T32" fmla="*/ 4 w 54"/>
              <a:gd name="T33" fmla="*/ 308 h 314"/>
              <a:gd name="T34" fmla="*/ 10 w 54"/>
              <a:gd name="T35" fmla="*/ 250 h 314"/>
              <a:gd name="T36" fmla="*/ 16 w 54"/>
              <a:gd name="T37" fmla="*/ 232 h 314"/>
              <a:gd name="T38" fmla="*/ 16 w 54"/>
              <a:gd name="T39" fmla="*/ 230 h 314"/>
              <a:gd name="T40" fmla="*/ 19 w 54"/>
              <a:gd name="T41" fmla="*/ 204 h 314"/>
              <a:gd name="T42" fmla="*/ 23 w 54"/>
              <a:gd name="T43" fmla="*/ 178 h 314"/>
              <a:gd name="T44" fmla="*/ 27 w 54"/>
              <a:gd name="T45" fmla="*/ 151 h 314"/>
              <a:gd name="T46" fmla="*/ 28 w 54"/>
              <a:gd name="T47" fmla="*/ 141 h 314"/>
              <a:gd name="T48" fmla="*/ 31 w 54"/>
              <a:gd name="T49" fmla="*/ 128 h 314"/>
              <a:gd name="T50" fmla="*/ 39 w 54"/>
              <a:gd name="T51" fmla="*/ 107 h 314"/>
              <a:gd name="T52" fmla="*/ 42 w 54"/>
              <a:gd name="T53" fmla="*/ 96 h 314"/>
              <a:gd name="T54" fmla="*/ 49 w 54"/>
              <a:gd name="T55" fmla="*/ 70 h 314"/>
              <a:gd name="T56" fmla="*/ 51 w 54"/>
              <a:gd name="T57" fmla="*/ 57 h 314"/>
              <a:gd name="T58" fmla="*/ 51 w 54"/>
              <a:gd name="T59" fmla="*/ 56 h 314"/>
              <a:gd name="T60" fmla="*/ 50 w 54"/>
              <a:gd name="T61" fmla="*/ 54 h 314"/>
              <a:gd name="T62" fmla="*/ 46 w 54"/>
              <a:gd name="T63" fmla="*/ 43 h 314"/>
              <a:gd name="T64" fmla="*/ 45 w 54"/>
              <a:gd name="T65" fmla="*/ 39 h 314"/>
              <a:gd name="T66" fmla="*/ 40 w 54"/>
              <a:gd name="T67" fmla="*/ 34 h 314"/>
              <a:gd name="T68" fmla="*/ 31 w 54"/>
              <a:gd name="T69" fmla="*/ 32 h 314"/>
              <a:gd name="T70" fmla="*/ 28 w 54"/>
              <a:gd name="T71" fmla="*/ 32 h 314"/>
              <a:gd name="T72" fmla="*/ 37 w 54"/>
              <a:gd name="T73" fmla="*/ 27 h 314"/>
              <a:gd name="T74" fmla="*/ 51 w 54"/>
              <a:gd name="T75" fmla="*/ 17 h 314"/>
              <a:gd name="T76" fmla="*/ 54 w 54"/>
              <a:gd name="T77" fmla="*/ 12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4" h="314">
                <a:moveTo>
                  <a:pt x="54" y="12"/>
                </a:moveTo>
                <a:lnTo>
                  <a:pt x="54" y="12"/>
                </a:lnTo>
                <a:lnTo>
                  <a:pt x="41" y="7"/>
                </a:lnTo>
                <a:lnTo>
                  <a:pt x="34" y="3"/>
                </a:lnTo>
                <a:lnTo>
                  <a:pt x="27" y="0"/>
                </a:lnTo>
                <a:lnTo>
                  <a:pt x="27" y="0"/>
                </a:lnTo>
                <a:lnTo>
                  <a:pt x="27" y="13"/>
                </a:lnTo>
                <a:lnTo>
                  <a:pt x="27" y="28"/>
                </a:lnTo>
                <a:lnTo>
                  <a:pt x="25" y="55"/>
                </a:lnTo>
                <a:lnTo>
                  <a:pt x="21" y="83"/>
                </a:lnTo>
                <a:lnTo>
                  <a:pt x="16" y="111"/>
                </a:lnTo>
                <a:lnTo>
                  <a:pt x="16" y="111"/>
                </a:lnTo>
                <a:lnTo>
                  <a:pt x="12" y="142"/>
                </a:lnTo>
                <a:lnTo>
                  <a:pt x="10" y="173"/>
                </a:lnTo>
                <a:lnTo>
                  <a:pt x="10" y="173"/>
                </a:lnTo>
                <a:lnTo>
                  <a:pt x="9" y="181"/>
                </a:lnTo>
                <a:lnTo>
                  <a:pt x="9" y="186"/>
                </a:lnTo>
                <a:lnTo>
                  <a:pt x="7" y="189"/>
                </a:lnTo>
                <a:lnTo>
                  <a:pt x="7" y="189"/>
                </a:lnTo>
                <a:lnTo>
                  <a:pt x="6" y="204"/>
                </a:lnTo>
                <a:lnTo>
                  <a:pt x="4" y="219"/>
                </a:lnTo>
                <a:lnTo>
                  <a:pt x="4" y="219"/>
                </a:lnTo>
                <a:lnTo>
                  <a:pt x="1" y="235"/>
                </a:lnTo>
                <a:lnTo>
                  <a:pt x="1" y="252"/>
                </a:lnTo>
                <a:lnTo>
                  <a:pt x="1" y="285"/>
                </a:lnTo>
                <a:lnTo>
                  <a:pt x="1" y="285"/>
                </a:lnTo>
                <a:lnTo>
                  <a:pt x="0" y="299"/>
                </a:lnTo>
                <a:lnTo>
                  <a:pt x="0" y="299"/>
                </a:lnTo>
                <a:lnTo>
                  <a:pt x="1" y="304"/>
                </a:lnTo>
                <a:lnTo>
                  <a:pt x="1" y="304"/>
                </a:lnTo>
                <a:lnTo>
                  <a:pt x="3" y="314"/>
                </a:lnTo>
                <a:lnTo>
                  <a:pt x="3" y="314"/>
                </a:lnTo>
                <a:lnTo>
                  <a:pt x="4" y="308"/>
                </a:lnTo>
                <a:lnTo>
                  <a:pt x="4" y="308"/>
                </a:lnTo>
                <a:lnTo>
                  <a:pt x="8" y="270"/>
                </a:lnTo>
                <a:lnTo>
                  <a:pt x="10" y="250"/>
                </a:lnTo>
                <a:lnTo>
                  <a:pt x="13" y="241"/>
                </a:lnTo>
                <a:lnTo>
                  <a:pt x="16" y="232"/>
                </a:lnTo>
                <a:lnTo>
                  <a:pt x="16" y="232"/>
                </a:lnTo>
                <a:lnTo>
                  <a:pt x="16" y="230"/>
                </a:lnTo>
                <a:lnTo>
                  <a:pt x="16" y="230"/>
                </a:lnTo>
                <a:lnTo>
                  <a:pt x="19" y="204"/>
                </a:lnTo>
                <a:lnTo>
                  <a:pt x="23" y="178"/>
                </a:lnTo>
                <a:lnTo>
                  <a:pt x="23" y="178"/>
                </a:lnTo>
                <a:lnTo>
                  <a:pt x="25" y="164"/>
                </a:lnTo>
                <a:lnTo>
                  <a:pt x="27" y="151"/>
                </a:lnTo>
                <a:lnTo>
                  <a:pt x="27" y="151"/>
                </a:lnTo>
                <a:lnTo>
                  <a:pt x="28" y="141"/>
                </a:lnTo>
                <a:lnTo>
                  <a:pt x="28" y="141"/>
                </a:lnTo>
                <a:lnTo>
                  <a:pt x="31" y="128"/>
                </a:lnTo>
                <a:lnTo>
                  <a:pt x="34" y="118"/>
                </a:lnTo>
                <a:lnTo>
                  <a:pt x="39" y="107"/>
                </a:lnTo>
                <a:lnTo>
                  <a:pt x="42" y="96"/>
                </a:lnTo>
                <a:lnTo>
                  <a:pt x="42" y="96"/>
                </a:lnTo>
                <a:lnTo>
                  <a:pt x="45" y="82"/>
                </a:lnTo>
                <a:lnTo>
                  <a:pt x="49" y="70"/>
                </a:lnTo>
                <a:lnTo>
                  <a:pt x="49" y="70"/>
                </a:lnTo>
                <a:lnTo>
                  <a:pt x="51" y="57"/>
                </a:lnTo>
                <a:lnTo>
                  <a:pt x="51" y="57"/>
                </a:lnTo>
                <a:lnTo>
                  <a:pt x="51" y="56"/>
                </a:lnTo>
                <a:lnTo>
                  <a:pt x="51" y="56"/>
                </a:lnTo>
                <a:lnTo>
                  <a:pt x="50" y="54"/>
                </a:lnTo>
                <a:lnTo>
                  <a:pt x="49" y="50"/>
                </a:lnTo>
                <a:lnTo>
                  <a:pt x="46" y="43"/>
                </a:lnTo>
                <a:lnTo>
                  <a:pt x="46" y="43"/>
                </a:lnTo>
                <a:lnTo>
                  <a:pt x="45" y="39"/>
                </a:lnTo>
                <a:lnTo>
                  <a:pt x="43" y="36"/>
                </a:lnTo>
                <a:lnTo>
                  <a:pt x="40" y="34"/>
                </a:lnTo>
                <a:lnTo>
                  <a:pt x="36" y="32"/>
                </a:lnTo>
                <a:lnTo>
                  <a:pt x="31" y="32"/>
                </a:lnTo>
                <a:lnTo>
                  <a:pt x="28" y="32"/>
                </a:lnTo>
                <a:lnTo>
                  <a:pt x="28" y="32"/>
                </a:lnTo>
                <a:lnTo>
                  <a:pt x="31" y="31"/>
                </a:lnTo>
                <a:lnTo>
                  <a:pt x="37" y="27"/>
                </a:lnTo>
                <a:lnTo>
                  <a:pt x="46" y="21"/>
                </a:lnTo>
                <a:lnTo>
                  <a:pt x="51" y="17"/>
                </a:lnTo>
                <a:lnTo>
                  <a:pt x="54" y="12"/>
                </a:lnTo>
                <a:lnTo>
                  <a:pt x="54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sp>
        <p:nvSpPr>
          <p:cNvPr id="61" name="矩形 60"/>
          <p:cNvSpPr/>
          <p:nvPr/>
        </p:nvSpPr>
        <p:spPr>
          <a:xfrm>
            <a:off x="1405947" y="2500727"/>
            <a:ext cx="236093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/>
              <a:t>礼仪的一种，它是在求职过程中，所表现出来的礼节和仪式。</a:t>
            </a:r>
            <a:endParaRPr lang="zh-CN" altLang="en-US" sz="1400" dirty="0"/>
          </a:p>
        </p:txBody>
      </p:sp>
      <p:sp>
        <p:nvSpPr>
          <p:cNvPr id="62" name="Rectangle 3"/>
          <p:cNvSpPr txBox="1">
            <a:spLocks noChangeArrowheads="1"/>
          </p:cNvSpPr>
          <p:nvPr/>
        </p:nvSpPr>
        <p:spPr bwMode="auto">
          <a:xfrm>
            <a:off x="2745542" y="3661203"/>
            <a:ext cx="851311" cy="221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defPPr>
              <a:defRPr lang="ko-KR"/>
            </a:defPPr>
            <a:lvl1pPr algn="r">
              <a:lnSpc>
                <a:spcPct val="90000"/>
              </a:lnSpc>
              <a:defRPr kumimoji="1" sz="16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r>
              <a:rPr lang="en-US" altLang="ko-KR" dirty="0"/>
              <a:t>02</a:t>
            </a:r>
            <a:endParaRPr lang="en-US" altLang="ko-KR" dirty="0"/>
          </a:p>
        </p:txBody>
      </p:sp>
      <p:sp>
        <p:nvSpPr>
          <p:cNvPr id="63" name="矩形 62"/>
          <p:cNvSpPr/>
          <p:nvPr/>
        </p:nvSpPr>
        <p:spPr>
          <a:xfrm>
            <a:off x="1009778" y="3981987"/>
            <a:ext cx="27571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/>
              <a:t>求职面试是一个人与人沟通和交流的过程。</a:t>
            </a:r>
            <a:endParaRPr lang="zh-CN" altLang="en-US" sz="1400" dirty="0"/>
          </a:p>
        </p:txBody>
      </p:sp>
      <p:sp>
        <p:nvSpPr>
          <p:cNvPr id="64" name="Rectangle 3"/>
          <p:cNvSpPr txBox="1">
            <a:spLocks noChangeArrowheads="1"/>
          </p:cNvSpPr>
          <p:nvPr/>
        </p:nvSpPr>
        <p:spPr bwMode="auto">
          <a:xfrm>
            <a:off x="3341229" y="5056389"/>
            <a:ext cx="851311" cy="221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defPPr>
              <a:defRPr lang="ko-KR"/>
            </a:defPPr>
            <a:lvl1pPr algn="r">
              <a:lnSpc>
                <a:spcPct val="90000"/>
              </a:lnSpc>
              <a:defRPr kumimoji="1" sz="16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kumimoji="1"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r>
              <a:rPr lang="en-US" altLang="ko-KR" dirty="0"/>
              <a:t>03</a:t>
            </a:r>
            <a:endParaRPr lang="en-US" altLang="ko-KR" dirty="0"/>
          </a:p>
        </p:txBody>
      </p:sp>
      <p:sp>
        <p:nvSpPr>
          <p:cNvPr id="65" name="矩形 64"/>
          <p:cNvSpPr/>
          <p:nvPr/>
        </p:nvSpPr>
        <p:spPr>
          <a:xfrm>
            <a:off x="1123239" y="5444941"/>
            <a:ext cx="365529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/>
              <a:t>心理学家欧里</a:t>
            </a:r>
            <a:r>
              <a:rPr lang="en-US" altLang="zh-CN" sz="1400" dirty="0"/>
              <a:t>.</a:t>
            </a:r>
            <a:r>
              <a:rPr lang="zh-CN" altLang="en-US" sz="1400" dirty="0"/>
              <a:t>欧文斯：“大多数人录用的都是用人单位喜欢的，是最适合的人，而不是最优秀的人。”</a:t>
            </a:r>
            <a:endParaRPr lang="zh-CN" altLang="en-US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7200">
        <p:random/>
      </p:transition>
    </mc:Choice>
    <mc:Fallback>
      <p:transition spd="slow" advTm="72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5" grpId="0" animBg="1"/>
      <p:bldP spid="38" grpId="0" animBg="1"/>
      <p:bldP spid="39" grpId="0" animBg="1"/>
      <p:bldP spid="40" grpId="0" animBg="1"/>
      <p:bldP spid="44" grpId="0" animBg="1"/>
      <p:bldP spid="47" grpId="0" animBg="1"/>
      <p:bldP spid="48" grpId="0" animBg="1"/>
      <p:bldP spid="49" grpId="0" animBg="1"/>
      <p:bldP spid="53" grpId="0"/>
      <p:bldP spid="56" grpId="0" animBg="1"/>
      <p:bldP spid="61" grpId="0"/>
      <p:bldP spid="62" grpId="0"/>
      <p:bldP spid="63" grpId="0"/>
      <p:bldP spid="64" grpId="0"/>
      <p:bldP spid="6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851193" y="1669229"/>
            <a:ext cx="4387150" cy="4387150"/>
          </a:xfrm>
          <a:prstGeom prst="ellipse">
            <a:avLst/>
          </a:prstGeom>
          <a:solidFill>
            <a:schemeClr val="accent1"/>
          </a:soli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158688" y="203983"/>
            <a:ext cx="23391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第一印象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3090" y="0"/>
            <a:ext cx="770061" cy="1146631"/>
            <a:chOff x="273090" y="0"/>
            <a:chExt cx="770061" cy="1146631"/>
          </a:xfrm>
        </p:grpSpPr>
        <p:sp>
          <p:nvSpPr>
            <p:cNvPr id="4" name="箭头: 五边形 3"/>
            <p:cNvSpPr/>
            <p:nvPr/>
          </p:nvSpPr>
          <p:spPr>
            <a:xfrm rot="5400000">
              <a:off x="84805" y="188285"/>
              <a:ext cx="1146631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80091" y="203982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" name="箭头: 五边形 4"/>
          <p:cNvSpPr/>
          <p:nvPr/>
        </p:nvSpPr>
        <p:spPr>
          <a:xfrm flipH="1">
            <a:off x="9848850" y="6545539"/>
            <a:ext cx="2343150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250" r="15250"/>
          <a:stretch>
            <a:fillRect/>
          </a:stretch>
        </p:blipFill>
        <p:spPr>
          <a:xfrm>
            <a:off x="1116863" y="1934899"/>
            <a:ext cx="3855811" cy="3855811"/>
          </a:xfrm>
          <a:prstGeom prst="ellipse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5315032" y="1697365"/>
            <a:ext cx="30588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rgbClr val="299D9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 “首因效应”</a:t>
            </a:r>
            <a:endParaRPr lang="zh-CN" altLang="en-US" sz="3600" dirty="0">
              <a:solidFill>
                <a:srgbClr val="299D9B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849150" y="2930981"/>
            <a:ext cx="58288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rgbClr val="299D9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 “好的开始是成功的一半”</a:t>
            </a:r>
            <a:endParaRPr lang="zh-CN" altLang="en-US" sz="3600" dirty="0">
              <a:solidFill>
                <a:srgbClr val="299D9B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583099" y="4590743"/>
            <a:ext cx="54920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思考：</a:t>
            </a:r>
            <a:endParaRPr lang="en-US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如何塑造完美的第一印象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8" name="空心弧 17"/>
          <p:cNvSpPr/>
          <p:nvPr/>
        </p:nvSpPr>
        <p:spPr>
          <a:xfrm rot="8433121">
            <a:off x="1147765" y="1279310"/>
            <a:ext cx="4900133" cy="4637233"/>
          </a:xfrm>
          <a:prstGeom prst="blockArc">
            <a:avLst>
              <a:gd name="adj1" fmla="val 9384417"/>
              <a:gd name="adj2" fmla="val 14152871"/>
              <a:gd name="adj3" fmla="val 274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157884" y="1780084"/>
            <a:ext cx="365902" cy="36590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5727504" y="3055884"/>
            <a:ext cx="365902" cy="36590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700">
        <p:random/>
      </p:transition>
    </mc:Choice>
    <mc:Fallback>
      <p:transition spd="slow" advTm="57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8" grpId="0" build="allAtOnce"/>
      <p:bldP spid="5" grpId="0" animBg="1"/>
      <p:bldP spid="14" grpId="0"/>
      <p:bldP spid="15" grpId="0"/>
      <p:bldP spid="17" grpId="0"/>
      <p:bldP spid="18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158688" y="203983"/>
            <a:ext cx="62905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影响第一印象形成的因素 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3090" y="0"/>
            <a:ext cx="770061" cy="1146631"/>
            <a:chOff x="273090" y="0"/>
            <a:chExt cx="770061" cy="1146631"/>
          </a:xfrm>
        </p:grpSpPr>
        <p:sp>
          <p:nvSpPr>
            <p:cNvPr id="4" name="箭头: 五边形 3"/>
            <p:cNvSpPr/>
            <p:nvPr/>
          </p:nvSpPr>
          <p:spPr>
            <a:xfrm rot="5400000">
              <a:off x="84805" y="188285"/>
              <a:ext cx="1146631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80091" y="203982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" name="箭头: 五边形 4"/>
          <p:cNvSpPr/>
          <p:nvPr/>
        </p:nvSpPr>
        <p:spPr>
          <a:xfrm flipH="1">
            <a:off x="9848850" y="6545539"/>
            <a:ext cx="2343150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10" name="Freeform 21"/>
          <p:cNvSpPr/>
          <p:nvPr/>
        </p:nvSpPr>
        <p:spPr bwMode="auto">
          <a:xfrm>
            <a:off x="5901596" y="3943108"/>
            <a:ext cx="68469" cy="54205"/>
          </a:xfrm>
          <a:custGeom>
            <a:avLst/>
            <a:gdLst>
              <a:gd name="T0" fmla="*/ 72 w 72"/>
              <a:gd name="T1" fmla="*/ 17 h 56"/>
              <a:gd name="T2" fmla="*/ 66 w 72"/>
              <a:gd name="T3" fmla="*/ 56 h 56"/>
              <a:gd name="T4" fmla="*/ 0 w 72"/>
              <a:gd name="T5" fmla="*/ 36 h 56"/>
              <a:gd name="T6" fmla="*/ 8 w 72"/>
              <a:gd name="T7" fmla="*/ 0 h 56"/>
              <a:gd name="T8" fmla="*/ 72 w 72"/>
              <a:gd name="T9" fmla="*/ 17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56">
                <a:moveTo>
                  <a:pt x="72" y="17"/>
                </a:moveTo>
                <a:lnTo>
                  <a:pt x="66" y="56"/>
                </a:lnTo>
                <a:lnTo>
                  <a:pt x="0" y="36"/>
                </a:lnTo>
                <a:lnTo>
                  <a:pt x="8" y="0"/>
                </a:lnTo>
                <a:lnTo>
                  <a:pt x="72" y="1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831400" y="4719042"/>
            <a:ext cx="1397613" cy="406009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2pPr marL="0" lvl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kumimoji="0" sz="1600" b="1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icrosoft Sans Serif" panose="020B0604020202020204" pitchFamily="34" charset="0"/>
                <a:ea typeface="Yoon 윤고딕 550_TT" pitchFamily="18" charset="-127"/>
                <a:cs typeface="Microsoft Sans Serif" panose="020B0604020202020204" pitchFamily="34" charset="0"/>
              </a:defRPr>
            </a:lvl2pPr>
          </a:lstStyle>
          <a:p>
            <a:pPr lvl="1" algn="ctr"/>
            <a:r>
              <a:rPr lang="en-US" altLang="ko-KR" sz="2600" dirty="0">
                <a:solidFill>
                  <a:srgbClr val="40404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10%</a:t>
            </a:r>
            <a:endParaRPr lang="en-US" altLang="ko-KR" sz="2600" dirty="0">
              <a:solidFill>
                <a:srgbClr val="40404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599820" y="5512645"/>
            <a:ext cx="1860769" cy="477054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ko-KR"/>
            </a:defPPr>
            <a:lvl1pPr indent="0" algn="just" eaLnBrk="0" hangingPunct="0">
              <a:spcBef>
                <a:spcPct val="20000"/>
              </a:spcBef>
              <a:buFont typeface="Arial" panose="020B0604020202020204" pitchFamily="34" charset="0"/>
              <a:buNone/>
              <a:defRPr sz="1100">
                <a:solidFill>
                  <a:srgbClr val="2A2824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zh-CN" altLang="en-US" sz="1000" dirty="0">
                <a:latin typeface="楷体_GB2312" pitchFamily="1" charset="-122"/>
                <a:ea typeface="楷体_GB2312" pitchFamily="1" charset="-122"/>
              </a:rPr>
              <a:t>言谈与举止（占</a:t>
            </a:r>
            <a:r>
              <a:rPr lang="en-US" altLang="zh-CN" sz="1000" dirty="0">
                <a:latin typeface="楷体_GB2312" pitchFamily="1" charset="-122"/>
                <a:ea typeface="楷体_GB2312" pitchFamily="1" charset="-122"/>
              </a:rPr>
              <a:t>10%</a:t>
            </a:r>
            <a:r>
              <a:rPr lang="zh-CN" altLang="en-US" sz="1000" dirty="0">
                <a:latin typeface="楷体_GB2312" pitchFamily="1" charset="-122"/>
                <a:ea typeface="楷体_GB2312" pitchFamily="1" charset="-122"/>
              </a:rPr>
              <a:t>）</a:t>
            </a:r>
            <a:endParaRPr lang="en-US" altLang="zh-CN" sz="1000" dirty="0">
              <a:latin typeface="楷体_GB2312" pitchFamily="1" charset="-122"/>
              <a:ea typeface="楷体_GB2312" pitchFamily="1" charset="-122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zh-CN" altLang="en-US" sz="1000" dirty="0">
                <a:latin typeface="楷体_GB2312" pitchFamily="1" charset="-122"/>
                <a:ea typeface="楷体_GB2312" pitchFamily="1" charset="-122"/>
              </a:rPr>
              <a:t>言谈举止是一个人精神面</a:t>
            </a:r>
            <a:endParaRPr lang="zh-CN" altLang="en-US" sz="1000" dirty="0">
              <a:latin typeface="楷体_GB2312" pitchFamily="1" charset="-122"/>
              <a:ea typeface="楷体_GB2312" pitchFamily="1" charset="-122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zh-CN" altLang="en-US" sz="1000" dirty="0">
                <a:latin typeface="楷体_GB2312" pitchFamily="1" charset="-122"/>
                <a:ea typeface="楷体_GB2312" pitchFamily="1" charset="-122"/>
              </a:rPr>
              <a:t>   貌的体现。</a:t>
            </a:r>
            <a:endParaRPr lang="zh-CN" altLang="en-US" sz="1000" dirty="0"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5401003" y="4719042"/>
            <a:ext cx="1397613" cy="406009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2pPr marL="0" lvl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kumimoji="0" sz="1600" b="1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icrosoft Sans Serif" panose="020B0604020202020204" pitchFamily="34" charset="0"/>
                <a:ea typeface="Yoon 윤고딕 550_TT" pitchFamily="18" charset="-127"/>
                <a:cs typeface="Microsoft Sans Serif" panose="020B0604020202020204" pitchFamily="34" charset="0"/>
              </a:defRPr>
            </a:lvl2pPr>
          </a:lstStyle>
          <a:p>
            <a:pPr lvl="1" algn="ctr"/>
            <a:r>
              <a:rPr lang="en-US" altLang="ko-KR" sz="2600" dirty="0">
                <a:solidFill>
                  <a:srgbClr val="40404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40%</a:t>
            </a:r>
            <a:endParaRPr lang="en-US" altLang="ko-KR" sz="2600" dirty="0">
              <a:solidFill>
                <a:srgbClr val="40404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8950698" y="4719042"/>
            <a:ext cx="1397613" cy="406009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2pPr marL="0" lvl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kumimoji="0" sz="1600" b="1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icrosoft Sans Serif" panose="020B0604020202020204" pitchFamily="34" charset="0"/>
                <a:ea typeface="Yoon 윤고딕 550_TT" pitchFamily="18" charset="-127"/>
                <a:cs typeface="Microsoft Sans Serif" panose="020B0604020202020204" pitchFamily="34" charset="0"/>
              </a:defRPr>
            </a:lvl2pPr>
          </a:lstStyle>
          <a:p>
            <a:pPr lvl="1" algn="ctr"/>
            <a:r>
              <a:rPr lang="en-US" altLang="ko-KR" sz="2600" dirty="0">
                <a:solidFill>
                  <a:srgbClr val="40404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50%</a:t>
            </a:r>
            <a:endParaRPr lang="en-US" altLang="ko-KR" sz="2600" dirty="0">
              <a:solidFill>
                <a:srgbClr val="40404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5169425" y="5512645"/>
            <a:ext cx="1860769" cy="477054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ko-KR"/>
            </a:defPPr>
            <a:lvl1pPr indent="0" algn="just" eaLnBrk="0" hangingPunct="0">
              <a:spcBef>
                <a:spcPct val="20000"/>
              </a:spcBef>
              <a:buFont typeface="Arial" panose="020B0604020202020204" pitchFamily="34" charset="0"/>
              <a:buNone/>
              <a:defRPr sz="1100">
                <a:solidFill>
                  <a:srgbClr val="2A2824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zh-CN" altLang="en-US" sz="1000" dirty="0">
                <a:latin typeface="楷体_GB2312" pitchFamily="1" charset="-122"/>
                <a:ea typeface="楷体_GB2312" pitchFamily="1" charset="-122"/>
              </a:rPr>
              <a:t>语气与声音（占</a:t>
            </a:r>
            <a:r>
              <a:rPr lang="en-US" altLang="zh-CN" sz="1000" dirty="0">
                <a:latin typeface="楷体_GB2312" pitchFamily="1" charset="-122"/>
                <a:ea typeface="楷体_GB2312" pitchFamily="1" charset="-122"/>
              </a:rPr>
              <a:t>40%</a:t>
            </a:r>
            <a:r>
              <a:rPr lang="zh-CN" altLang="en-US" sz="1000" dirty="0">
                <a:latin typeface="楷体_GB2312" pitchFamily="1" charset="-122"/>
                <a:ea typeface="楷体_GB2312" pitchFamily="1" charset="-122"/>
              </a:rPr>
              <a:t>）</a:t>
            </a:r>
            <a:endParaRPr lang="en-US" altLang="zh-CN" sz="1000" dirty="0">
              <a:latin typeface="楷体_GB2312" pitchFamily="1" charset="-122"/>
              <a:ea typeface="楷体_GB2312" pitchFamily="1" charset="-122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zh-CN" altLang="en-US" sz="1000" dirty="0">
                <a:latin typeface="楷体_GB2312" pitchFamily="1" charset="-122"/>
                <a:ea typeface="楷体_GB2312" pitchFamily="1" charset="-122"/>
              </a:rPr>
              <a:t>音调、语气、语速、节奏</a:t>
            </a:r>
            <a:endParaRPr lang="zh-CN" altLang="en-US" sz="1000" dirty="0">
              <a:latin typeface="楷体_GB2312" pitchFamily="1" charset="-122"/>
              <a:ea typeface="楷体_GB2312" pitchFamily="1" charset="-122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zh-CN" altLang="en-US" sz="1000" dirty="0">
                <a:latin typeface="楷体_GB2312" pitchFamily="1" charset="-122"/>
                <a:ea typeface="楷体_GB2312" pitchFamily="1" charset="-122"/>
              </a:rPr>
              <a:t>   都将影响第一印象的形成。</a:t>
            </a:r>
            <a:endParaRPr lang="zh-CN" altLang="en-US" sz="1000" dirty="0"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8726644" y="5512645"/>
            <a:ext cx="1860769" cy="477054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ko-KR"/>
            </a:defPPr>
            <a:lvl1pPr indent="0" algn="just" eaLnBrk="0" hangingPunct="0">
              <a:spcBef>
                <a:spcPct val="20000"/>
              </a:spcBef>
              <a:buFont typeface="Arial" panose="020B0604020202020204" pitchFamily="34" charset="0"/>
              <a:buNone/>
              <a:defRPr sz="1100">
                <a:solidFill>
                  <a:srgbClr val="2A2824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zh-CN" altLang="en-US" sz="1000" dirty="0">
                <a:latin typeface="楷体_GB2312" pitchFamily="1" charset="-122"/>
                <a:ea typeface="楷体_GB2312" pitchFamily="1" charset="-122"/>
              </a:rPr>
              <a:t>外貌与着装（占</a:t>
            </a:r>
            <a:r>
              <a:rPr lang="en-US" altLang="zh-CN" sz="1000" dirty="0">
                <a:latin typeface="楷体_GB2312" pitchFamily="1" charset="-122"/>
                <a:ea typeface="楷体_GB2312" pitchFamily="1" charset="-122"/>
              </a:rPr>
              <a:t>50%</a:t>
            </a:r>
            <a:r>
              <a:rPr lang="zh-CN" altLang="en-US" sz="1000" dirty="0">
                <a:latin typeface="楷体_GB2312" pitchFamily="1" charset="-122"/>
                <a:ea typeface="楷体_GB2312" pitchFamily="1" charset="-122"/>
              </a:rPr>
              <a:t>）</a:t>
            </a:r>
            <a:endParaRPr lang="en-US" altLang="zh-CN" sz="1000" dirty="0">
              <a:latin typeface="楷体_GB2312" pitchFamily="1" charset="-122"/>
              <a:ea typeface="楷体_GB2312" pitchFamily="1" charset="-122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zh-CN" altLang="en-US" sz="1000" dirty="0">
                <a:latin typeface="楷体_GB2312" pitchFamily="1" charset="-122"/>
                <a:ea typeface="楷体_GB2312" pitchFamily="1" charset="-122"/>
              </a:rPr>
              <a:t>虽然美丽和魅力都很吸引</a:t>
            </a:r>
            <a:endParaRPr lang="zh-CN" altLang="en-US" sz="1000" dirty="0">
              <a:latin typeface="楷体_GB2312" pitchFamily="1" charset="-122"/>
              <a:ea typeface="楷体_GB2312" pitchFamily="1" charset="-122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zh-CN" altLang="en-US" sz="1000" dirty="0">
                <a:latin typeface="楷体_GB2312" pitchFamily="1" charset="-122"/>
                <a:ea typeface="楷体_GB2312" pitchFamily="1" charset="-122"/>
              </a:rPr>
              <a:t>   人，但二者的内涵差异很大。</a:t>
            </a:r>
            <a:endParaRPr lang="zh-CN" altLang="en-US" sz="1000" dirty="0">
              <a:latin typeface="楷体_GB2312" pitchFamily="1" charset="-122"/>
              <a:ea typeface="楷体_GB2312" pitchFamily="1" charset="-122"/>
            </a:endParaRPr>
          </a:p>
        </p:txBody>
      </p:sp>
      <p:grpSp>
        <p:nvGrpSpPr>
          <p:cNvPr id="18" name="그룹 91"/>
          <p:cNvGrpSpPr/>
          <p:nvPr/>
        </p:nvGrpSpPr>
        <p:grpSpPr>
          <a:xfrm>
            <a:off x="1595486" y="1612501"/>
            <a:ext cx="1980234" cy="1980868"/>
            <a:chOff x="1913793" y="1676512"/>
            <a:chExt cx="1639531" cy="1640056"/>
          </a:xfrm>
        </p:grpSpPr>
        <p:sp>
          <p:nvSpPr>
            <p:cNvPr id="19" name="원호 85"/>
            <p:cNvSpPr/>
            <p:nvPr/>
          </p:nvSpPr>
          <p:spPr>
            <a:xfrm>
              <a:off x="1913793" y="1676512"/>
              <a:ext cx="1639531" cy="1639531"/>
            </a:xfrm>
            <a:prstGeom prst="arc">
              <a:avLst>
                <a:gd name="adj1" fmla="val 16200000"/>
                <a:gd name="adj2" fmla="val 15868812"/>
              </a:avLst>
            </a:prstGeom>
            <a:ln w="180975" cap="rnd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원호 86"/>
            <p:cNvSpPr/>
            <p:nvPr/>
          </p:nvSpPr>
          <p:spPr>
            <a:xfrm>
              <a:off x="1913793" y="1677037"/>
              <a:ext cx="1639531" cy="1639531"/>
            </a:xfrm>
            <a:prstGeom prst="arc">
              <a:avLst>
                <a:gd name="adj1" fmla="val 16200000"/>
                <a:gd name="adj2" fmla="val 4684525"/>
              </a:avLst>
            </a:prstGeom>
            <a:ln w="180975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226900" y="2364689"/>
            <a:ext cx="725287" cy="2194807"/>
            <a:chOff x="2226900" y="2364689"/>
            <a:chExt cx="725287" cy="2194807"/>
          </a:xfrm>
        </p:grpSpPr>
        <p:grpSp>
          <p:nvGrpSpPr>
            <p:cNvPr id="2" name="组合 1"/>
            <p:cNvGrpSpPr/>
            <p:nvPr/>
          </p:nvGrpSpPr>
          <p:grpSpPr>
            <a:xfrm>
              <a:off x="2226900" y="2364689"/>
              <a:ext cx="725287" cy="2194807"/>
              <a:chOff x="2226900" y="2364689"/>
              <a:chExt cx="725287" cy="2194807"/>
            </a:xfrm>
          </p:grpSpPr>
          <p:sp>
            <p:nvSpPr>
              <p:cNvPr id="21" name="Freeform 18"/>
              <p:cNvSpPr>
                <a:spLocks noEditPoints="1"/>
              </p:cNvSpPr>
              <p:nvPr/>
            </p:nvSpPr>
            <p:spPr bwMode="auto">
              <a:xfrm>
                <a:off x="2226900" y="2364689"/>
                <a:ext cx="725287" cy="2194807"/>
              </a:xfrm>
              <a:custGeom>
                <a:avLst/>
                <a:gdLst>
                  <a:gd name="T0" fmla="*/ 788 w 802"/>
                  <a:gd name="T1" fmla="*/ 1284 h 2433"/>
                  <a:gd name="T2" fmla="*/ 800 w 802"/>
                  <a:gd name="T3" fmla="*/ 1223 h 2433"/>
                  <a:gd name="T4" fmla="*/ 783 w 802"/>
                  <a:gd name="T5" fmla="*/ 1170 h 2433"/>
                  <a:gd name="T6" fmla="*/ 717 w 802"/>
                  <a:gd name="T7" fmla="*/ 891 h 2433"/>
                  <a:gd name="T8" fmla="*/ 676 w 802"/>
                  <a:gd name="T9" fmla="*/ 662 h 2433"/>
                  <a:gd name="T10" fmla="*/ 618 w 802"/>
                  <a:gd name="T11" fmla="*/ 422 h 2433"/>
                  <a:gd name="T12" fmla="*/ 538 w 802"/>
                  <a:gd name="T13" fmla="*/ 350 h 2433"/>
                  <a:gd name="T14" fmla="*/ 545 w 802"/>
                  <a:gd name="T15" fmla="*/ 245 h 2433"/>
                  <a:gd name="T16" fmla="*/ 568 w 802"/>
                  <a:gd name="T17" fmla="*/ 78 h 2433"/>
                  <a:gd name="T18" fmla="*/ 472 w 802"/>
                  <a:gd name="T19" fmla="*/ 1 h 2433"/>
                  <a:gd name="T20" fmla="*/ 355 w 802"/>
                  <a:gd name="T21" fmla="*/ 68 h 2433"/>
                  <a:gd name="T22" fmla="*/ 370 w 802"/>
                  <a:gd name="T23" fmla="*/ 216 h 2433"/>
                  <a:gd name="T24" fmla="*/ 339 w 802"/>
                  <a:gd name="T25" fmla="*/ 304 h 2433"/>
                  <a:gd name="T26" fmla="*/ 167 w 802"/>
                  <a:gd name="T27" fmla="*/ 404 h 2433"/>
                  <a:gd name="T28" fmla="*/ 111 w 802"/>
                  <a:gd name="T29" fmla="*/ 516 h 2433"/>
                  <a:gd name="T30" fmla="*/ 119 w 802"/>
                  <a:gd name="T31" fmla="*/ 680 h 2433"/>
                  <a:gd name="T32" fmla="*/ 125 w 802"/>
                  <a:gd name="T33" fmla="*/ 854 h 2433"/>
                  <a:gd name="T34" fmla="*/ 130 w 802"/>
                  <a:gd name="T35" fmla="*/ 961 h 2433"/>
                  <a:gd name="T36" fmla="*/ 146 w 802"/>
                  <a:gd name="T37" fmla="*/ 1121 h 2433"/>
                  <a:gd name="T38" fmla="*/ 169 w 802"/>
                  <a:gd name="T39" fmla="*/ 1350 h 2433"/>
                  <a:gd name="T40" fmla="*/ 175 w 802"/>
                  <a:gd name="T41" fmla="*/ 1408 h 2433"/>
                  <a:gd name="T42" fmla="*/ 150 w 802"/>
                  <a:gd name="T43" fmla="*/ 1447 h 2433"/>
                  <a:gd name="T44" fmla="*/ 36 w 802"/>
                  <a:gd name="T45" fmla="*/ 1441 h 2433"/>
                  <a:gd name="T46" fmla="*/ 0 w 802"/>
                  <a:gd name="T47" fmla="*/ 1584 h 2433"/>
                  <a:gd name="T48" fmla="*/ 2 w 802"/>
                  <a:gd name="T49" fmla="*/ 1747 h 2433"/>
                  <a:gd name="T50" fmla="*/ 245 w 802"/>
                  <a:gd name="T51" fmla="*/ 1869 h 2433"/>
                  <a:gd name="T52" fmla="*/ 196 w 802"/>
                  <a:gd name="T53" fmla="*/ 1934 h 2433"/>
                  <a:gd name="T54" fmla="*/ 134 w 802"/>
                  <a:gd name="T55" fmla="*/ 1998 h 2433"/>
                  <a:gd name="T56" fmla="*/ 180 w 802"/>
                  <a:gd name="T57" fmla="*/ 2085 h 2433"/>
                  <a:gd name="T58" fmla="*/ 217 w 802"/>
                  <a:gd name="T59" fmla="*/ 2095 h 2433"/>
                  <a:gd name="T60" fmla="*/ 297 w 802"/>
                  <a:gd name="T61" fmla="*/ 2195 h 2433"/>
                  <a:gd name="T62" fmla="*/ 364 w 802"/>
                  <a:gd name="T63" fmla="*/ 2264 h 2433"/>
                  <a:gd name="T64" fmla="*/ 361 w 802"/>
                  <a:gd name="T65" fmla="*/ 2313 h 2433"/>
                  <a:gd name="T66" fmla="*/ 420 w 802"/>
                  <a:gd name="T67" fmla="*/ 2368 h 2433"/>
                  <a:gd name="T68" fmla="*/ 376 w 802"/>
                  <a:gd name="T69" fmla="*/ 2347 h 2433"/>
                  <a:gd name="T70" fmla="*/ 439 w 802"/>
                  <a:gd name="T71" fmla="*/ 2359 h 2433"/>
                  <a:gd name="T72" fmla="*/ 504 w 802"/>
                  <a:gd name="T73" fmla="*/ 2411 h 2433"/>
                  <a:gd name="T74" fmla="*/ 428 w 802"/>
                  <a:gd name="T75" fmla="*/ 2370 h 2433"/>
                  <a:gd name="T76" fmla="*/ 483 w 802"/>
                  <a:gd name="T77" fmla="*/ 2403 h 2433"/>
                  <a:gd name="T78" fmla="*/ 643 w 802"/>
                  <a:gd name="T79" fmla="*/ 2432 h 2433"/>
                  <a:gd name="T80" fmla="*/ 697 w 802"/>
                  <a:gd name="T81" fmla="*/ 2391 h 2433"/>
                  <a:gd name="T82" fmla="*/ 690 w 802"/>
                  <a:gd name="T83" fmla="*/ 2385 h 2433"/>
                  <a:gd name="T84" fmla="*/ 656 w 802"/>
                  <a:gd name="T85" fmla="*/ 2357 h 2433"/>
                  <a:gd name="T86" fmla="*/ 569 w 802"/>
                  <a:gd name="T87" fmla="*/ 2279 h 2433"/>
                  <a:gd name="T88" fmla="*/ 528 w 802"/>
                  <a:gd name="T89" fmla="*/ 2205 h 2433"/>
                  <a:gd name="T90" fmla="*/ 507 w 802"/>
                  <a:gd name="T91" fmla="*/ 2123 h 2433"/>
                  <a:gd name="T92" fmla="*/ 449 w 802"/>
                  <a:gd name="T93" fmla="*/ 2047 h 2433"/>
                  <a:gd name="T94" fmla="*/ 472 w 802"/>
                  <a:gd name="T95" fmla="*/ 1900 h 2433"/>
                  <a:gd name="T96" fmla="*/ 583 w 802"/>
                  <a:gd name="T97" fmla="*/ 1652 h 2433"/>
                  <a:gd name="T98" fmla="*/ 645 w 802"/>
                  <a:gd name="T99" fmla="*/ 1362 h 2433"/>
                  <a:gd name="T100" fmla="*/ 708 w 802"/>
                  <a:gd name="T101" fmla="*/ 1358 h 2433"/>
                  <a:gd name="T102" fmla="*/ 722 w 802"/>
                  <a:gd name="T103" fmla="*/ 1278 h 2433"/>
                  <a:gd name="T104" fmla="*/ 756 w 802"/>
                  <a:gd name="T105" fmla="*/ 1225 h 2433"/>
                  <a:gd name="T106" fmla="*/ 749 w 802"/>
                  <a:gd name="T107" fmla="*/ 1242 h 2433"/>
                  <a:gd name="T108" fmla="*/ 718 w 802"/>
                  <a:gd name="T109" fmla="*/ 1225 h 2433"/>
                  <a:gd name="T110" fmla="*/ 724 w 802"/>
                  <a:gd name="T111" fmla="*/ 1267 h 2433"/>
                  <a:gd name="T112" fmla="*/ 687 w 802"/>
                  <a:gd name="T113" fmla="*/ 2377 h 2433"/>
                  <a:gd name="T114" fmla="*/ 564 w 802"/>
                  <a:gd name="T115" fmla="*/ 129 h 2433"/>
                  <a:gd name="T116" fmla="*/ 179 w 802"/>
                  <a:gd name="T117" fmla="*/ 1444 h 2433"/>
                  <a:gd name="T118" fmla="*/ 216 w 802"/>
                  <a:gd name="T119" fmla="*/ 1436 h 2433"/>
                  <a:gd name="T120" fmla="*/ 267 w 802"/>
                  <a:gd name="T121" fmla="*/ 1453 h 2433"/>
                  <a:gd name="T122" fmla="*/ 182 w 802"/>
                  <a:gd name="T123" fmla="*/ 1460 h 2433"/>
                  <a:gd name="T124" fmla="*/ 163 w 802"/>
                  <a:gd name="T125" fmla="*/ 1440 h 2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02" h="2433">
                    <a:moveTo>
                      <a:pt x="722" y="1290"/>
                    </a:moveTo>
                    <a:lnTo>
                      <a:pt x="722" y="1290"/>
                    </a:lnTo>
                    <a:lnTo>
                      <a:pt x="724" y="1291"/>
                    </a:lnTo>
                    <a:lnTo>
                      <a:pt x="727" y="1292"/>
                    </a:lnTo>
                    <a:lnTo>
                      <a:pt x="732" y="1293"/>
                    </a:lnTo>
                    <a:lnTo>
                      <a:pt x="732" y="1293"/>
                    </a:lnTo>
                    <a:lnTo>
                      <a:pt x="745" y="1295"/>
                    </a:lnTo>
                    <a:lnTo>
                      <a:pt x="757" y="1296"/>
                    </a:lnTo>
                    <a:lnTo>
                      <a:pt x="757" y="1296"/>
                    </a:lnTo>
                    <a:lnTo>
                      <a:pt x="768" y="1295"/>
                    </a:lnTo>
                    <a:lnTo>
                      <a:pt x="773" y="1293"/>
                    </a:lnTo>
                    <a:lnTo>
                      <a:pt x="779" y="1291"/>
                    </a:lnTo>
                    <a:lnTo>
                      <a:pt x="784" y="1288"/>
                    </a:lnTo>
                    <a:lnTo>
                      <a:pt x="788" y="1284"/>
                    </a:lnTo>
                    <a:lnTo>
                      <a:pt x="791" y="1279"/>
                    </a:lnTo>
                    <a:lnTo>
                      <a:pt x="794" y="1274"/>
                    </a:lnTo>
                    <a:lnTo>
                      <a:pt x="794" y="1274"/>
                    </a:lnTo>
                    <a:lnTo>
                      <a:pt x="794" y="1275"/>
                    </a:lnTo>
                    <a:lnTo>
                      <a:pt x="794" y="1275"/>
                    </a:lnTo>
                    <a:lnTo>
                      <a:pt x="794" y="1271"/>
                    </a:lnTo>
                    <a:lnTo>
                      <a:pt x="795" y="1266"/>
                    </a:lnTo>
                    <a:lnTo>
                      <a:pt x="797" y="1257"/>
                    </a:lnTo>
                    <a:lnTo>
                      <a:pt x="797" y="1257"/>
                    </a:lnTo>
                    <a:lnTo>
                      <a:pt x="797" y="1245"/>
                    </a:lnTo>
                    <a:lnTo>
                      <a:pt x="797" y="1238"/>
                    </a:lnTo>
                    <a:lnTo>
                      <a:pt x="797" y="1232"/>
                    </a:lnTo>
                    <a:lnTo>
                      <a:pt x="797" y="1232"/>
                    </a:lnTo>
                    <a:lnTo>
                      <a:pt x="800" y="1223"/>
                    </a:lnTo>
                    <a:lnTo>
                      <a:pt x="801" y="1218"/>
                    </a:lnTo>
                    <a:lnTo>
                      <a:pt x="802" y="1213"/>
                    </a:lnTo>
                    <a:lnTo>
                      <a:pt x="802" y="1213"/>
                    </a:lnTo>
                    <a:lnTo>
                      <a:pt x="801" y="1208"/>
                    </a:lnTo>
                    <a:lnTo>
                      <a:pt x="800" y="1205"/>
                    </a:lnTo>
                    <a:lnTo>
                      <a:pt x="795" y="1199"/>
                    </a:lnTo>
                    <a:lnTo>
                      <a:pt x="795" y="1199"/>
                    </a:lnTo>
                    <a:lnTo>
                      <a:pt x="790" y="1193"/>
                    </a:lnTo>
                    <a:lnTo>
                      <a:pt x="785" y="1186"/>
                    </a:lnTo>
                    <a:lnTo>
                      <a:pt x="781" y="1178"/>
                    </a:lnTo>
                    <a:lnTo>
                      <a:pt x="781" y="1174"/>
                    </a:lnTo>
                    <a:lnTo>
                      <a:pt x="781" y="1171"/>
                    </a:lnTo>
                    <a:lnTo>
                      <a:pt x="781" y="1171"/>
                    </a:lnTo>
                    <a:lnTo>
                      <a:pt x="783" y="1170"/>
                    </a:lnTo>
                    <a:lnTo>
                      <a:pt x="785" y="1169"/>
                    </a:lnTo>
                    <a:lnTo>
                      <a:pt x="789" y="1168"/>
                    </a:lnTo>
                    <a:lnTo>
                      <a:pt x="789" y="1168"/>
                    </a:lnTo>
                    <a:lnTo>
                      <a:pt x="786" y="1155"/>
                    </a:lnTo>
                    <a:lnTo>
                      <a:pt x="780" y="1128"/>
                    </a:lnTo>
                    <a:lnTo>
                      <a:pt x="768" y="1083"/>
                    </a:lnTo>
                    <a:lnTo>
                      <a:pt x="768" y="1083"/>
                    </a:lnTo>
                    <a:lnTo>
                      <a:pt x="762" y="1065"/>
                    </a:lnTo>
                    <a:lnTo>
                      <a:pt x="756" y="1048"/>
                    </a:lnTo>
                    <a:lnTo>
                      <a:pt x="750" y="1030"/>
                    </a:lnTo>
                    <a:lnTo>
                      <a:pt x="745" y="1013"/>
                    </a:lnTo>
                    <a:lnTo>
                      <a:pt x="745" y="1013"/>
                    </a:lnTo>
                    <a:lnTo>
                      <a:pt x="727" y="931"/>
                    </a:lnTo>
                    <a:lnTo>
                      <a:pt x="717" y="891"/>
                    </a:lnTo>
                    <a:lnTo>
                      <a:pt x="707" y="851"/>
                    </a:lnTo>
                    <a:lnTo>
                      <a:pt x="707" y="851"/>
                    </a:lnTo>
                    <a:lnTo>
                      <a:pt x="704" y="838"/>
                    </a:lnTo>
                    <a:lnTo>
                      <a:pt x="701" y="825"/>
                    </a:lnTo>
                    <a:lnTo>
                      <a:pt x="699" y="810"/>
                    </a:lnTo>
                    <a:lnTo>
                      <a:pt x="698" y="797"/>
                    </a:lnTo>
                    <a:lnTo>
                      <a:pt x="698" y="797"/>
                    </a:lnTo>
                    <a:lnTo>
                      <a:pt x="695" y="756"/>
                    </a:lnTo>
                    <a:lnTo>
                      <a:pt x="692" y="716"/>
                    </a:lnTo>
                    <a:lnTo>
                      <a:pt x="692" y="716"/>
                    </a:lnTo>
                    <a:lnTo>
                      <a:pt x="690" y="700"/>
                    </a:lnTo>
                    <a:lnTo>
                      <a:pt x="686" y="686"/>
                    </a:lnTo>
                    <a:lnTo>
                      <a:pt x="682" y="674"/>
                    </a:lnTo>
                    <a:lnTo>
                      <a:pt x="676" y="662"/>
                    </a:lnTo>
                    <a:lnTo>
                      <a:pt x="676" y="662"/>
                    </a:lnTo>
                    <a:lnTo>
                      <a:pt x="669" y="646"/>
                    </a:lnTo>
                    <a:lnTo>
                      <a:pt x="664" y="631"/>
                    </a:lnTo>
                    <a:lnTo>
                      <a:pt x="660" y="616"/>
                    </a:lnTo>
                    <a:lnTo>
                      <a:pt x="655" y="600"/>
                    </a:lnTo>
                    <a:lnTo>
                      <a:pt x="649" y="568"/>
                    </a:lnTo>
                    <a:lnTo>
                      <a:pt x="643" y="537"/>
                    </a:lnTo>
                    <a:lnTo>
                      <a:pt x="643" y="537"/>
                    </a:lnTo>
                    <a:lnTo>
                      <a:pt x="635" y="499"/>
                    </a:lnTo>
                    <a:lnTo>
                      <a:pt x="635" y="499"/>
                    </a:lnTo>
                    <a:lnTo>
                      <a:pt x="628" y="459"/>
                    </a:lnTo>
                    <a:lnTo>
                      <a:pt x="624" y="439"/>
                    </a:lnTo>
                    <a:lnTo>
                      <a:pt x="622" y="431"/>
                    </a:lnTo>
                    <a:lnTo>
                      <a:pt x="618" y="422"/>
                    </a:lnTo>
                    <a:lnTo>
                      <a:pt x="618" y="422"/>
                    </a:lnTo>
                    <a:lnTo>
                      <a:pt x="613" y="415"/>
                    </a:lnTo>
                    <a:lnTo>
                      <a:pt x="609" y="408"/>
                    </a:lnTo>
                    <a:lnTo>
                      <a:pt x="603" y="401"/>
                    </a:lnTo>
                    <a:lnTo>
                      <a:pt x="597" y="394"/>
                    </a:lnTo>
                    <a:lnTo>
                      <a:pt x="597" y="394"/>
                    </a:lnTo>
                    <a:lnTo>
                      <a:pt x="590" y="390"/>
                    </a:lnTo>
                    <a:lnTo>
                      <a:pt x="583" y="387"/>
                    </a:lnTo>
                    <a:lnTo>
                      <a:pt x="575" y="384"/>
                    </a:lnTo>
                    <a:lnTo>
                      <a:pt x="568" y="380"/>
                    </a:lnTo>
                    <a:lnTo>
                      <a:pt x="568" y="380"/>
                    </a:lnTo>
                    <a:lnTo>
                      <a:pt x="553" y="366"/>
                    </a:lnTo>
                    <a:lnTo>
                      <a:pt x="545" y="357"/>
                    </a:lnTo>
                    <a:lnTo>
                      <a:pt x="538" y="350"/>
                    </a:lnTo>
                    <a:lnTo>
                      <a:pt x="538" y="350"/>
                    </a:lnTo>
                    <a:lnTo>
                      <a:pt x="533" y="344"/>
                    </a:lnTo>
                    <a:lnTo>
                      <a:pt x="530" y="338"/>
                    </a:lnTo>
                    <a:lnTo>
                      <a:pt x="527" y="332"/>
                    </a:lnTo>
                    <a:lnTo>
                      <a:pt x="525" y="325"/>
                    </a:lnTo>
                    <a:lnTo>
                      <a:pt x="524" y="319"/>
                    </a:lnTo>
                    <a:lnTo>
                      <a:pt x="523" y="311"/>
                    </a:lnTo>
                    <a:lnTo>
                      <a:pt x="522" y="297"/>
                    </a:lnTo>
                    <a:lnTo>
                      <a:pt x="522" y="297"/>
                    </a:lnTo>
                    <a:lnTo>
                      <a:pt x="524" y="287"/>
                    </a:lnTo>
                    <a:lnTo>
                      <a:pt x="526" y="278"/>
                    </a:lnTo>
                    <a:lnTo>
                      <a:pt x="530" y="268"/>
                    </a:lnTo>
                    <a:lnTo>
                      <a:pt x="535" y="260"/>
                    </a:lnTo>
                    <a:lnTo>
                      <a:pt x="545" y="245"/>
                    </a:lnTo>
                    <a:lnTo>
                      <a:pt x="550" y="236"/>
                    </a:lnTo>
                    <a:lnTo>
                      <a:pt x="554" y="226"/>
                    </a:lnTo>
                    <a:lnTo>
                      <a:pt x="554" y="226"/>
                    </a:lnTo>
                    <a:lnTo>
                      <a:pt x="557" y="219"/>
                    </a:lnTo>
                    <a:lnTo>
                      <a:pt x="559" y="211"/>
                    </a:lnTo>
                    <a:lnTo>
                      <a:pt x="562" y="196"/>
                    </a:lnTo>
                    <a:lnTo>
                      <a:pt x="563" y="179"/>
                    </a:lnTo>
                    <a:lnTo>
                      <a:pt x="563" y="163"/>
                    </a:lnTo>
                    <a:lnTo>
                      <a:pt x="563" y="131"/>
                    </a:lnTo>
                    <a:lnTo>
                      <a:pt x="564" y="115"/>
                    </a:lnTo>
                    <a:lnTo>
                      <a:pt x="566" y="99"/>
                    </a:lnTo>
                    <a:lnTo>
                      <a:pt x="566" y="99"/>
                    </a:lnTo>
                    <a:lnTo>
                      <a:pt x="568" y="88"/>
                    </a:lnTo>
                    <a:lnTo>
                      <a:pt x="568" y="78"/>
                    </a:lnTo>
                    <a:lnTo>
                      <a:pt x="567" y="69"/>
                    </a:lnTo>
                    <a:lnTo>
                      <a:pt x="565" y="59"/>
                    </a:lnTo>
                    <a:lnTo>
                      <a:pt x="562" y="51"/>
                    </a:lnTo>
                    <a:lnTo>
                      <a:pt x="558" y="43"/>
                    </a:lnTo>
                    <a:lnTo>
                      <a:pt x="553" y="36"/>
                    </a:lnTo>
                    <a:lnTo>
                      <a:pt x="547" y="30"/>
                    </a:lnTo>
                    <a:lnTo>
                      <a:pt x="540" y="24"/>
                    </a:lnTo>
                    <a:lnTo>
                      <a:pt x="531" y="18"/>
                    </a:lnTo>
                    <a:lnTo>
                      <a:pt x="523" y="14"/>
                    </a:lnTo>
                    <a:lnTo>
                      <a:pt x="514" y="10"/>
                    </a:lnTo>
                    <a:lnTo>
                      <a:pt x="504" y="7"/>
                    </a:lnTo>
                    <a:lnTo>
                      <a:pt x="493" y="4"/>
                    </a:lnTo>
                    <a:lnTo>
                      <a:pt x="483" y="2"/>
                    </a:lnTo>
                    <a:lnTo>
                      <a:pt x="472" y="1"/>
                    </a:lnTo>
                    <a:lnTo>
                      <a:pt x="472" y="1"/>
                    </a:lnTo>
                    <a:lnTo>
                      <a:pt x="456" y="0"/>
                    </a:lnTo>
                    <a:lnTo>
                      <a:pt x="441" y="1"/>
                    </a:lnTo>
                    <a:lnTo>
                      <a:pt x="426" y="4"/>
                    </a:lnTo>
                    <a:lnTo>
                      <a:pt x="411" y="8"/>
                    </a:lnTo>
                    <a:lnTo>
                      <a:pt x="398" y="14"/>
                    </a:lnTo>
                    <a:lnTo>
                      <a:pt x="386" y="22"/>
                    </a:lnTo>
                    <a:lnTo>
                      <a:pt x="374" y="32"/>
                    </a:lnTo>
                    <a:lnTo>
                      <a:pt x="369" y="37"/>
                    </a:lnTo>
                    <a:lnTo>
                      <a:pt x="365" y="43"/>
                    </a:lnTo>
                    <a:lnTo>
                      <a:pt x="365" y="43"/>
                    </a:lnTo>
                    <a:lnTo>
                      <a:pt x="360" y="51"/>
                    </a:lnTo>
                    <a:lnTo>
                      <a:pt x="357" y="59"/>
                    </a:lnTo>
                    <a:lnTo>
                      <a:pt x="355" y="68"/>
                    </a:lnTo>
                    <a:lnTo>
                      <a:pt x="355" y="76"/>
                    </a:lnTo>
                    <a:lnTo>
                      <a:pt x="355" y="93"/>
                    </a:lnTo>
                    <a:lnTo>
                      <a:pt x="356" y="111"/>
                    </a:lnTo>
                    <a:lnTo>
                      <a:pt x="356" y="111"/>
                    </a:lnTo>
                    <a:lnTo>
                      <a:pt x="355" y="120"/>
                    </a:lnTo>
                    <a:lnTo>
                      <a:pt x="353" y="128"/>
                    </a:lnTo>
                    <a:lnTo>
                      <a:pt x="352" y="137"/>
                    </a:lnTo>
                    <a:lnTo>
                      <a:pt x="352" y="146"/>
                    </a:lnTo>
                    <a:lnTo>
                      <a:pt x="352" y="146"/>
                    </a:lnTo>
                    <a:lnTo>
                      <a:pt x="354" y="161"/>
                    </a:lnTo>
                    <a:lnTo>
                      <a:pt x="358" y="176"/>
                    </a:lnTo>
                    <a:lnTo>
                      <a:pt x="366" y="206"/>
                    </a:lnTo>
                    <a:lnTo>
                      <a:pt x="366" y="206"/>
                    </a:lnTo>
                    <a:lnTo>
                      <a:pt x="370" y="216"/>
                    </a:lnTo>
                    <a:lnTo>
                      <a:pt x="372" y="221"/>
                    </a:lnTo>
                    <a:lnTo>
                      <a:pt x="373" y="226"/>
                    </a:lnTo>
                    <a:lnTo>
                      <a:pt x="373" y="226"/>
                    </a:lnTo>
                    <a:lnTo>
                      <a:pt x="375" y="241"/>
                    </a:lnTo>
                    <a:lnTo>
                      <a:pt x="375" y="255"/>
                    </a:lnTo>
                    <a:lnTo>
                      <a:pt x="375" y="262"/>
                    </a:lnTo>
                    <a:lnTo>
                      <a:pt x="373" y="268"/>
                    </a:lnTo>
                    <a:lnTo>
                      <a:pt x="371" y="276"/>
                    </a:lnTo>
                    <a:lnTo>
                      <a:pt x="367" y="281"/>
                    </a:lnTo>
                    <a:lnTo>
                      <a:pt x="367" y="281"/>
                    </a:lnTo>
                    <a:lnTo>
                      <a:pt x="362" y="288"/>
                    </a:lnTo>
                    <a:lnTo>
                      <a:pt x="354" y="293"/>
                    </a:lnTo>
                    <a:lnTo>
                      <a:pt x="346" y="299"/>
                    </a:lnTo>
                    <a:lnTo>
                      <a:pt x="339" y="304"/>
                    </a:lnTo>
                    <a:lnTo>
                      <a:pt x="339" y="304"/>
                    </a:lnTo>
                    <a:lnTo>
                      <a:pt x="318" y="322"/>
                    </a:lnTo>
                    <a:lnTo>
                      <a:pt x="296" y="338"/>
                    </a:lnTo>
                    <a:lnTo>
                      <a:pt x="296" y="338"/>
                    </a:lnTo>
                    <a:lnTo>
                      <a:pt x="287" y="344"/>
                    </a:lnTo>
                    <a:lnTo>
                      <a:pt x="276" y="348"/>
                    </a:lnTo>
                    <a:lnTo>
                      <a:pt x="265" y="353"/>
                    </a:lnTo>
                    <a:lnTo>
                      <a:pt x="254" y="357"/>
                    </a:lnTo>
                    <a:lnTo>
                      <a:pt x="254" y="357"/>
                    </a:lnTo>
                    <a:lnTo>
                      <a:pt x="233" y="369"/>
                    </a:lnTo>
                    <a:lnTo>
                      <a:pt x="213" y="380"/>
                    </a:lnTo>
                    <a:lnTo>
                      <a:pt x="213" y="380"/>
                    </a:lnTo>
                    <a:lnTo>
                      <a:pt x="183" y="395"/>
                    </a:lnTo>
                    <a:lnTo>
                      <a:pt x="167" y="404"/>
                    </a:lnTo>
                    <a:lnTo>
                      <a:pt x="154" y="413"/>
                    </a:lnTo>
                    <a:lnTo>
                      <a:pt x="154" y="413"/>
                    </a:lnTo>
                    <a:lnTo>
                      <a:pt x="145" y="420"/>
                    </a:lnTo>
                    <a:lnTo>
                      <a:pt x="140" y="423"/>
                    </a:lnTo>
                    <a:lnTo>
                      <a:pt x="135" y="426"/>
                    </a:lnTo>
                    <a:lnTo>
                      <a:pt x="135" y="426"/>
                    </a:lnTo>
                    <a:lnTo>
                      <a:pt x="132" y="431"/>
                    </a:lnTo>
                    <a:lnTo>
                      <a:pt x="129" y="436"/>
                    </a:lnTo>
                    <a:lnTo>
                      <a:pt x="122" y="453"/>
                    </a:lnTo>
                    <a:lnTo>
                      <a:pt x="117" y="471"/>
                    </a:lnTo>
                    <a:lnTo>
                      <a:pt x="115" y="480"/>
                    </a:lnTo>
                    <a:lnTo>
                      <a:pt x="113" y="490"/>
                    </a:lnTo>
                    <a:lnTo>
                      <a:pt x="113" y="490"/>
                    </a:lnTo>
                    <a:lnTo>
                      <a:pt x="111" y="516"/>
                    </a:lnTo>
                    <a:lnTo>
                      <a:pt x="110" y="544"/>
                    </a:lnTo>
                    <a:lnTo>
                      <a:pt x="110" y="572"/>
                    </a:lnTo>
                    <a:lnTo>
                      <a:pt x="110" y="597"/>
                    </a:lnTo>
                    <a:lnTo>
                      <a:pt x="110" y="597"/>
                    </a:lnTo>
                    <a:lnTo>
                      <a:pt x="112" y="608"/>
                    </a:lnTo>
                    <a:lnTo>
                      <a:pt x="115" y="620"/>
                    </a:lnTo>
                    <a:lnTo>
                      <a:pt x="117" y="630"/>
                    </a:lnTo>
                    <a:lnTo>
                      <a:pt x="119" y="640"/>
                    </a:lnTo>
                    <a:lnTo>
                      <a:pt x="119" y="640"/>
                    </a:lnTo>
                    <a:lnTo>
                      <a:pt x="120" y="650"/>
                    </a:lnTo>
                    <a:lnTo>
                      <a:pt x="119" y="660"/>
                    </a:lnTo>
                    <a:lnTo>
                      <a:pt x="119" y="670"/>
                    </a:lnTo>
                    <a:lnTo>
                      <a:pt x="119" y="680"/>
                    </a:lnTo>
                    <a:lnTo>
                      <a:pt x="119" y="680"/>
                    </a:lnTo>
                    <a:lnTo>
                      <a:pt x="121" y="692"/>
                    </a:lnTo>
                    <a:lnTo>
                      <a:pt x="123" y="705"/>
                    </a:lnTo>
                    <a:lnTo>
                      <a:pt x="126" y="716"/>
                    </a:lnTo>
                    <a:lnTo>
                      <a:pt x="128" y="727"/>
                    </a:lnTo>
                    <a:lnTo>
                      <a:pt x="128" y="727"/>
                    </a:lnTo>
                    <a:lnTo>
                      <a:pt x="128" y="733"/>
                    </a:lnTo>
                    <a:lnTo>
                      <a:pt x="128" y="740"/>
                    </a:lnTo>
                    <a:lnTo>
                      <a:pt x="127" y="753"/>
                    </a:lnTo>
                    <a:lnTo>
                      <a:pt x="127" y="753"/>
                    </a:lnTo>
                    <a:lnTo>
                      <a:pt x="126" y="792"/>
                    </a:lnTo>
                    <a:lnTo>
                      <a:pt x="125" y="830"/>
                    </a:lnTo>
                    <a:lnTo>
                      <a:pt x="125" y="830"/>
                    </a:lnTo>
                    <a:lnTo>
                      <a:pt x="124" y="842"/>
                    </a:lnTo>
                    <a:lnTo>
                      <a:pt x="125" y="854"/>
                    </a:lnTo>
                    <a:lnTo>
                      <a:pt x="127" y="865"/>
                    </a:lnTo>
                    <a:lnTo>
                      <a:pt x="130" y="874"/>
                    </a:lnTo>
                    <a:lnTo>
                      <a:pt x="130" y="874"/>
                    </a:lnTo>
                    <a:lnTo>
                      <a:pt x="135" y="884"/>
                    </a:lnTo>
                    <a:lnTo>
                      <a:pt x="137" y="888"/>
                    </a:lnTo>
                    <a:lnTo>
                      <a:pt x="139" y="893"/>
                    </a:lnTo>
                    <a:lnTo>
                      <a:pt x="139" y="893"/>
                    </a:lnTo>
                    <a:lnTo>
                      <a:pt x="139" y="896"/>
                    </a:lnTo>
                    <a:lnTo>
                      <a:pt x="137" y="900"/>
                    </a:lnTo>
                    <a:lnTo>
                      <a:pt x="134" y="910"/>
                    </a:lnTo>
                    <a:lnTo>
                      <a:pt x="134" y="910"/>
                    </a:lnTo>
                    <a:lnTo>
                      <a:pt x="132" y="922"/>
                    </a:lnTo>
                    <a:lnTo>
                      <a:pt x="131" y="935"/>
                    </a:lnTo>
                    <a:lnTo>
                      <a:pt x="130" y="961"/>
                    </a:lnTo>
                    <a:lnTo>
                      <a:pt x="130" y="961"/>
                    </a:lnTo>
                    <a:lnTo>
                      <a:pt x="130" y="982"/>
                    </a:lnTo>
                    <a:lnTo>
                      <a:pt x="132" y="1003"/>
                    </a:lnTo>
                    <a:lnTo>
                      <a:pt x="133" y="1023"/>
                    </a:lnTo>
                    <a:lnTo>
                      <a:pt x="133" y="1045"/>
                    </a:lnTo>
                    <a:lnTo>
                      <a:pt x="133" y="1045"/>
                    </a:lnTo>
                    <a:lnTo>
                      <a:pt x="133" y="1060"/>
                    </a:lnTo>
                    <a:lnTo>
                      <a:pt x="133" y="1074"/>
                    </a:lnTo>
                    <a:lnTo>
                      <a:pt x="135" y="1088"/>
                    </a:lnTo>
                    <a:lnTo>
                      <a:pt x="139" y="1100"/>
                    </a:lnTo>
                    <a:lnTo>
                      <a:pt x="139" y="1100"/>
                    </a:lnTo>
                    <a:lnTo>
                      <a:pt x="143" y="1110"/>
                    </a:lnTo>
                    <a:lnTo>
                      <a:pt x="146" y="1121"/>
                    </a:lnTo>
                    <a:lnTo>
                      <a:pt x="146" y="1121"/>
                    </a:lnTo>
                    <a:lnTo>
                      <a:pt x="146" y="1135"/>
                    </a:lnTo>
                    <a:lnTo>
                      <a:pt x="147" y="1150"/>
                    </a:lnTo>
                    <a:lnTo>
                      <a:pt x="147" y="1150"/>
                    </a:lnTo>
                    <a:lnTo>
                      <a:pt x="150" y="1172"/>
                    </a:lnTo>
                    <a:lnTo>
                      <a:pt x="151" y="1183"/>
                    </a:lnTo>
                    <a:lnTo>
                      <a:pt x="152" y="1194"/>
                    </a:lnTo>
                    <a:lnTo>
                      <a:pt x="152" y="1194"/>
                    </a:lnTo>
                    <a:lnTo>
                      <a:pt x="153" y="1215"/>
                    </a:lnTo>
                    <a:lnTo>
                      <a:pt x="155" y="1234"/>
                    </a:lnTo>
                    <a:lnTo>
                      <a:pt x="161" y="1272"/>
                    </a:lnTo>
                    <a:lnTo>
                      <a:pt x="166" y="1311"/>
                    </a:lnTo>
                    <a:lnTo>
                      <a:pt x="168" y="1331"/>
                    </a:lnTo>
                    <a:lnTo>
                      <a:pt x="169" y="1350"/>
                    </a:lnTo>
                    <a:lnTo>
                      <a:pt x="169" y="1350"/>
                    </a:lnTo>
                    <a:lnTo>
                      <a:pt x="172" y="1351"/>
                    </a:lnTo>
                    <a:lnTo>
                      <a:pt x="173" y="1352"/>
                    </a:lnTo>
                    <a:lnTo>
                      <a:pt x="174" y="1353"/>
                    </a:lnTo>
                    <a:lnTo>
                      <a:pt x="174" y="1353"/>
                    </a:lnTo>
                    <a:lnTo>
                      <a:pt x="175" y="1360"/>
                    </a:lnTo>
                    <a:lnTo>
                      <a:pt x="175" y="1366"/>
                    </a:lnTo>
                    <a:lnTo>
                      <a:pt x="176" y="1374"/>
                    </a:lnTo>
                    <a:lnTo>
                      <a:pt x="176" y="1381"/>
                    </a:lnTo>
                    <a:lnTo>
                      <a:pt x="176" y="1381"/>
                    </a:lnTo>
                    <a:lnTo>
                      <a:pt x="179" y="1393"/>
                    </a:lnTo>
                    <a:lnTo>
                      <a:pt x="180" y="1399"/>
                    </a:lnTo>
                    <a:lnTo>
                      <a:pt x="177" y="1405"/>
                    </a:lnTo>
                    <a:lnTo>
                      <a:pt x="177" y="1405"/>
                    </a:lnTo>
                    <a:lnTo>
                      <a:pt x="175" y="1408"/>
                    </a:lnTo>
                    <a:lnTo>
                      <a:pt x="172" y="1410"/>
                    </a:lnTo>
                    <a:lnTo>
                      <a:pt x="165" y="1416"/>
                    </a:lnTo>
                    <a:lnTo>
                      <a:pt x="165" y="1416"/>
                    </a:lnTo>
                    <a:lnTo>
                      <a:pt x="162" y="1428"/>
                    </a:lnTo>
                    <a:lnTo>
                      <a:pt x="162" y="1428"/>
                    </a:lnTo>
                    <a:lnTo>
                      <a:pt x="163" y="1428"/>
                    </a:lnTo>
                    <a:lnTo>
                      <a:pt x="163" y="1428"/>
                    </a:lnTo>
                    <a:lnTo>
                      <a:pt x="162" y="1428"/>
                    </a:lnTo>
                    <a:lnTo>
                      <a:pt x="162" y="1428"/>
                    </a:lnTo>
                    <a:lnTo>
                      <a:pt x="160" y="1435"/>
                    </a:lnTo>
                    <a:lnTo>
                      <a:pt x="158" y="1440"/>
                    </a:lnTo>
                    <a:lnTo>
                      <a:pt x="158" y="1440"/>
                    </a:lnTo>
                    <a:lnTo>
                      <a:pt x="154" y="1444"/>
                    </a:lnTo>
                    <a:lnTo>
                      <a:pt x="150" y="1447"/>
                    </a:lnTo>
                    <a:lnTo>
                      <a:pt x="150" y="1447"/>
                    </a:lnTo>
                    <a:lnTo>
                      <a:pt x="143" y="1447"/>
                    </a:lnTo>
                    <a:lnTo>
                      <a:pt x="131" y="1447"/>
                    </a:lnTo>
                    <a:lnTo>
                      <a:pt x="113" y="1445"/>
                    </a:lnTo>
                    <a:lnTo>
                      <a:pt x="113" y="1445"/>
                    </a:lnTo>
                    <a:lnTo>
                      <a:pt x="102" y="1443"/>
                    </a:lnTo>
                    <a:lnTo>
                      <a:pt x="85" y="1439"/>
                    </a:lnTo>
                    <a:lnTo>
                      <a:pt x="64" y="1433"/>
                    </a:lnTo>
                    <a:lnTo>
                      <a:pt x="64" y="1433"/>
                    </a:lnTo>
                    <a:lnTo>
                      <a:pt x="56" y="1433"/>
                    </a:lnTo>
                    <a:lnTo>
                      <a:pt x="51" y="1434"/>
                    </a:lnTo>
                    <a:lnTo>
                      <a:pt x="43" y="1438"/>
                    </a:lnTo>
                    <a:lnTo>
                      <a:pt x="43" y="1438"/>
                    </a:lnTo>
                    <a:lnTo>
                      <a:pt x="36" y="1441"/>
                    </a:lnTo>
                    <a:lnTo>
                      <a:pt x="31" y="1443"/>
                    </a:lnTo>
                    <a:lnTo>
                      <a:pt x="31" y="1443"/>
                    </a:lnTo>
                    <a:lnTo>
                      <a:pt x="29" y="1445"/>
                    </a:lnTo>
                    <a:lnTo>
                      <a:pt x="26" y="1448"/>
                    </a:lnTo>
                    <a:lnTo>
                      <a:pt x="22" y="1457"/>
                    </a:lnTo>
                    <a:lnTo>
                      <a:pt x="18" y="1466"/>
                    </a:lnTo>
                    <a:lnTo>
                      <a:pt x="16" y="1475"/>
                    </a:lnTo>
                    <a:lnTo>
                      <a:pt x="16" y="1475"/>
                    </a:lnTo>
                    <a:lnTo>
                      <a:pt x="13" y="1489"/>
                    </a:lnTo>
                    <a:lnTo>
                      <a:pt x="13" y="1489"/>
                    </a:lnTo>
                    <a:lnTo>
                      <a:pt x="6" y="1531"/>
                    </a:lnTo>
                    <a:lnTo>
                      <a:pt x="1" y="1563"/>
                    </a:lnTo>
                    <a:lnTo>
                      <a:pt x="0" y="1575"/>
                    </a:lnTo>
                    <a:lnTo>
                      <a:pt x="0" y="1584"/>
                    </a:lnTo>
                    <a:lnTo>
                      <a:pt x="0" y="1584"/>
                    </a:lnTo>
                    <a:lnTo>
                      <a:pt x="1" y="1591"/>
                    </a:lnTo>
                    <a:lnTo>
                      <a:pt x="2" y="1596"/>
                    </a:lnTo>
                    <a:lnTo>
                      <a:pt x="5" y="1601"/>
                    </a:lnTo>
                    <a:lnTo>
                      <a:pt x="8" y="1606"/>
                    </a:lnTo>
                    <a:lnTo>
                      <a:pt x="8" y="1606"/>
                    </a:lnTo>
                    <a:lnTo>
                      <a:pt x="11" y="1612"/>
                    </a:lnTo>
                    <a:lnTo>
                      <a:pt x="11" y="1612"/>
                    </a:lnTo>
                    <a:lnTo>
                      <a:pt x="8" y="1666"/>
                    </a:lnTo>
                    <a:lnTo>
                      <a:pt x="4" y="1730"/>
                    </a:lnTo>
                    <a:lnTo>
                      <a:pt x="4" y="1730"/>
                    </a:lnTo>
                    <a:lnTo>
                      <a:pt x="4" y="1730"/>
                    </a:lnTo>
                    <a:lnTo>
                      <a:pt x="4" y="1730"/>
                    </a:lnTo>
                    <a:lnTo>
                      <a:pt x="2" y="1747"/>
                    </a:lnTo>
                    <a:lnTo>
                      <a:pt x="1" y="1760"/>
                    </a:lnTo>
                    <a:lnTo>
                      <a:pt x="1" y="1769"/>
                    </a:lnTo>
                    <a:lnTo>
                      <a:pt x="1" y="1769"/>
                    </a:lnTo>
                    <a:lnTo>
                      <a:pt x="3" y="1780"/>
                    </a:lnTo>
                    <a:lnTo>
                      <a:pt x="7" y="1789"/>
                    </a:lnTo>
                    <a:lnTo>
                      <a:pt x="9" y="1793"/>
                    </a:lnTo>
                    <a:lnTo>
                      <a:pt x="12" y="1797"/>
                    </a:lnTo>
                    <a:lnTo>
                      <a:pt x="15" y="1799"/>
                    </a:lnTo>
                    <a:lnTo>
                      <a:pt x="20" y="1801"/>
                    </a:lnTo>
                    <a:lnTo>
                      <a:pt x="20" y="1801"/>
                    </a:lnTo>
                    <a:lnTo>
                      <a:pt x="101" y="1825"/>
                    </a:lnTo>
                    <a:lnTo>
                      <a:pt x="231" y="1865"/>
                    </a:lnTo>
                    <a:lnTo>
                      <a:pt x="231" y="1865"/>
                    </a:lnTo>
                    <a:lnTo>
                      <a:pt x="245" y="1869"/>
                    </a:lnTo>
                    <a:lnTo>
                      <a:pt x="253" y="1872"/>
                    </a:lnTo>
                    <a:lnTo>
                      <a:pt x="255" y="1874"/>
                    </a:lnTo>
                    <a:lnTo>
                      <a:pt x="257" y="1878"/>
                    </a:lnTo>
                    <a:lnTo>
                      <a:pt x="257" y="1878"/>
                    </a:lnTo>
                    <a:lnTo>
                      <a:pt x="259" y="1882"/>
                    </a:lnTo>
                    <a:lnTo>
                      <a:pt x="256" y="1887"/>
                    </a:lnTo>
                    <a:lnTo>
                      <a:pt x="253" y="1890"/>
                    </a:lnTo>
                    <a:lnTo>
                      <a:pt x="249" y="1894"/>
                    </a:lnTo>
                    <a:lnTo>
                      <a:pt x="240" y="1899"/>
                    </a:lnTo>
                    <a:lnTo>
                      <a:pt x="233" y="1904"/>
                    </a:lnTo>
                    <a:lnTo>
                      <a:pt x="233" y="1904"/>
                    </a:lnTo>
                    <a:lnTo>
                      <a:pt x="220" y="1913"/>
                    </a:lnTo>
                    <a:lnTo>
                      <a:pt x="207" y="1924"/>
                    </a:lnTo>
                    <a:lnTo>
                      <a:pt x="196" y="1934"/>
                    </a:lnTo>
                    <a:lnTo>
                      <a:pt x="186" y="1945"/>
                    </a:lnTo>
                    <a:lnTo>
                      <a:pt x="186" y="1945"/>
                    </a:lnTo>
                    <a:lnTo>
                      <a:pt x="176" y="1955"/>
                    </a:lnTo>
                    <a:lnTo>
                      <a:pt x="176" y="1955"/>
                    </a:lnTo>
                    <a:lnTo>
                      <a:pt x="167" y="1966"/>
                    </a:lnTo>
                    <a:lnTo>
                      <a:pt x="163" y="1971"/>
                    </a:lnTo>
                    <a:lnTo>
                      <a:pt x="160" y="1976"/>
                    </a:lnTo>
                    <a:lnTo>
                      <a:pt x="160" y="1976"/>
                    </a:lnTo>
                    <a:lnTo>
                      <a:pt x="154" y="1982"/>
                    </a:lnTo>
                    <a:lnTo>
                      <a:pt x="154" y="1982"/>
                    </a:lnTo>
                    <a:lnTo>
                      <a:pt x="146" y="1988"/>
                    </a:lnTo>
                    <a:lnTo>
                      <a:pt x="146" y="1988"/>
                    </a:lnTo>
                    <a:lnTo>
                      <a:pt x="140" y="1993"/>
                    </a:lnTo>
                    <a:lnTo>
                      <a:pt x="134" y="1998"/>
                    </a:lnTo>
                    <a:lnTo>
                      <a:pt x="132" y="2003"/>
                    </a:lnTo>
                    <a:lnTo>
                      <a:pt x="130" y="2007"/>
                    </a:lnTo>
                    <a:lnTo>
                      <a:pt x="129" y="2011"/>
                    </a:lnTo>
                    <a:lnTo>
                      <a:pt x="129" y="2016"/>
                    </a:lnTo>
                    <a:lnTo>
                      <a:pt x="129" y="2016"/>
                    </a:lnTo>
                    <a:lnTo>
                      <a:pt x="130" y="2023"/>
                    </a:lnTo>
                    <a:lnTo>
                      <a:pt x="131" y="2030"/>
                    </a:lnTo>
                    <a:lnTo>
                      <a:pt x="131" y="2030"/>
                    </a:lnTo>
                    <a:lnTo>
                      <a:pt x="134" y="2037"/>
                    </a:lnTo>
                    <a:lnTo>
                      <a:pt x="140" y="2045"/>
                    </a:lnTo>
                    <a:lnTo>
                      <a:pt x="146" y="2053"/>
                    </a:lnTo>
                    <a:lnTo>
                      <a:pt x="152" y="2060"/>
                    </a:lnTo>
                    <a:lnTo>
                      <a:pt x="166" y="2073"/>
                    </a:lnTo>
                    <a:lnTo>
                      <a:pt x="180" y="2085"/>
                    </a:lnTo>
                    <a:lnTo>
                      <a:pt x="180" y="2085"/>
                    </a:lnTo>
                    <a:lnTo>
                      <a:pt x="189" y="2096"/>
                    </a:lnTo>
                    <a:lnTo>
                      <a:pt x="194" y="2100"/>
                    </a:lnTo>
                    <a:lnTo>
                      <a:pt x="196" y="2102"/>
                    </a:lnTo>
                    <a:lnTo>
                      <a:pt x="198" y="2102"/>
                    </a:lnTo>
                    <a:lnTo>
                      <a:pt x="198" y="2102"/>
                    </a:lnTo>
                    <a:lnTo>
                      <a:pt x="200" y="2101"/>
                    </a:lnTo>
                    <a:lnTo>
                      <a:pt x="202" y="2100"/>
                    </a:lnTo>
                    <a:lnTo>
                      <a:pt x="205" y="2095"/>
                    </a:lnTo>
                    <a:lnTo>
                      <a:pt x="207" y="2091"/>
                    </a:lnTo>
                    <a:lnTo>
                      <a:pt x="209" y="2090"/>
                    </a:lnTo>
                    <a:lnTo>
                      <a:pt x="211" y="2089"/>
                    </a:lnTo>
                    <a:lnTo>
                      <a:pt x="211" y="2089"/>
                    </a:lnTo>
                    <a:lnTo>
                      <a:pt x="217" y="2095"/>
                    </a:lnTo>
                    <a:lnTo>
                      <a:pt x="224" y="2101"/>
                    </a:lnTo>
                    <a:lnTo>
                      <a:pt x="228" y="2108"/>
                    </a:lnTo>
                    <a:lnTo>
                      <a:pt x="232" y="2116"/>
                    </a:lnTo>
                    <a:lnTo>
                      <a:pt x="239" y="2134"/>
                    </a:lnTo>
                    <a:lnTo>
                      <a:pt x="246" y="2151"/>
                    </a:lnTo>
                    <a:lnTo>
                      <a:pt x="249" y="2159"/>
                    </a:lnTo>
                    <a:lnTo>
                      <a:pt x="253" y="2166"/>
                    </a:lnTo>
                    <a:lnTo>
                      <a:pt x="259" y="2174"/>
                    </a:lnTo>
                    <a:lnTo>
                      <a:pt x="264" y="2181"/>
                    </a:lnTo>
                    <a:lnTo>
                      <a:pt x="271" y="2186"/>
                    </a:lnTo>
                    <a:lnTo>
                      <a:pt x="278" y="2190"/>
                    </a:lnTo>
                    <a:lnTo>
                      <a:pt x="287" y="2193"/>
                    </a:lnTo>
                    <a:lnTo>
                      <a:pt x="297" y="2195"/>
                    </a:lnTo>
                    <a:lnTo>
                      <a:pt x="297" y="2195"/>
                    </a:lnTo>
                    <a:lnTo>
                      <a:pt x="316" y="2195"/>
                    </a:lnTo>
                    <a:lnTo>
                      <a:pt x="334" y="2195"/>
                    </a:lnTo>
                    <a:lnTo>
                      <a:pt x="334" y="2195"/>
                    </a:lnTo>
                    <a:lnTo>
                      <a:pt x="339" y="2202"/>
                    </a:lnTo>
                    <a:lnTo>
                      <a:pt x="343" y="2210"/>
                    </a:lnTo>
                    <a:lnTo>
                      <a:pt x="350" y="2227"/>
                    </a:lnTo>
                    <a:lnTo>
                      <a:pt x="350" y="2227"/>
                    </a:lnTo>
                    <a:lnTo>
                      <a:pt x="359" y="2242"/>
                    </a:lnTo>
                    <a:lnTo>
                      <a:pt x="364" y="2251"/>
                    </a:lnTo>
                    <a:lnTo>
                      <a:pt x="365" y="2256"/>
                    </a:lnTo>
                    <a:lnTo>
                      <a:pt x="366" y="2259"/>
                    </a:lnTo>
                    <a:lnTo>
                      <a:pt x="366" y="2259"/>
                    </a:lnTo>
                    <a:lnTo>
                      <a:pt x="365" y="2262"/>
                    </a:lnTo>
                    <a:lnTo>
                      <a:pt x="364" y="2264"/>
                    </a:lnTo>
                    <a:lnTo>
                      <a:pt x="362" y="2266"/>
                    </a:lnTo>
                    <a:lnTo>
                      <a:pt x="361" y="2268"/>
                    </a:lnTo>
                    <a:lnTo>
                      <a:pt x="361" y="2268"/>
                    </a:lnTo>
                    <a:lnTo>
                      <a:pt x="362" y="2273"/>
                    </a:lnTo>
                    <a:lnTo>
                      <a:pt x="362" y="2279"/>
                    </a:lnTo>
                    <a:lnTo>
                      <a:pt x="362" y="2279"/>
                    </a:lnTo>
                    <a:lnTo>
                      <a:pt x="361" y="2286"/>
                    </a:lnTo>
                    <a:lnTo>
                      <a:pt x="360" y="2293"/>
                    </a:lnTo>
                    <a:lnTo>
                      <a:pt x="359" y="2301"/>
                    </a:lnTo>
                    <a:lnTo>
                      <a:pt x="359" y="2307"/>
                    </a:lnTo>
                    <a:lnTo>
                      <a:pt x="359" y="2307"/>
                    </a:lnTo>
                    <a:lnTo>
                      <a:pt x="360" y="2310"/>
                    </a:lnTo>
                    <a:lnTo>
                      <a:pt x="361" y="2313"/>
                    </a:lnTo>
                    <a:lnTo>
                      <a:pt x="361" y="2313"/>
                    </a:lnTo>
                    <a:lnTo>
                      <a:pt x="362" y="2318"/>
                    </a:lnTo>
                    <a:lnTo>
                      <a:pt x="361" y="2323"/>
                    </a:lnTo>
                    <a:lnTo>
                      <a:pt x="361" y="2328"/>
                    </a:lnTo>
                    <a:lnTo>
                      <a:pt x="361" y="2333"/>
                    </a:lnTo>
                    <a:lnTo>
                      <a:pt x="361" y="2333"/>
                    </a:lnTo>
                    <a:lnTo>
                      <a:pt x="364" y="2338"/>
                    </a:lnTo>
                    <a:lnTo>
                      <a:pt x="367" y="2343"/>
                    </a:lnTo>
                    <a:lnTo>
                      <a:pt x="371" y="2346"/>
                    </a:lnTo>
                    <a:lnTo>
                      <a:pt x="376" y="2349"/>
                    </a:lnTo>
                    <a:lnTo>
                      <a:pt x="387" y="2354"/>
                    </a:lnTo>
                    <a:lnTo>
                      <a:pt x="397" y="2358"/>
                    </a:lnTo>
                    <a:lnTo>
                      <a:pt x="397" y="2358"/>
                    </a:lnTo>
                    <a:lnTo>
                      <a:pt x="408" y="2364"/>
                    </a:lnTo>
                    <a:lnTo>
                      <a:pt x="420" y="2368"/>
                    </a:lnTo>
                    <a:lnTo>
                      <a:pt x="420" y="2368"/>
                    </a:lnTo>
                    <a:lnTo>
                      <a:pt x="407" y="2363"/>
                    </a:lnTo>
                    <a:lnTo>
                      <a:pt x="398" y="2358"/>
                    </a:lnTo>
                    <a:lnTo>
                      <a:pt x="398" y="2358"/>
                    </a:lnTo>
                    <a:lnTo>
                      <a:pt x="387" y="2353"/>
                    </a:lnTo>
                    <a:lnTo>
                      <a:pt x="376" y="2348"/>
                    </a:lnTo>
                    <a:lnTo>
                      <a:pt x="371" y="2345"/>
                    </a:lnTo>
                    <a:lnTo>
                      <a:pt x="367" y="2342"/>
                    </a:lnTo>
                    <a:lnTo>
                      <a:pt x="364" y="2337"/>
                    </a:lnTo>
                    <a:lnTo>
                      <a:pt x="361" y="2332"/>
                    </a:lnTo>
                    <a:lnTo>
                      <a:pt x="361" y="2332"/>
                    </a:lnTo>
                    <a:lnTo>
                      <a:pt x="365" y="2337"/>
                    </a:lnTo>
                    <a:lnTo>
                      <a:pt x="370" y="2343"/>
                    </a:lnTo>
                    <a:lnTo>
                      <a:pt x="376" y="2347"/>
                    </a:lnTo>
                    <a:lnTo>
                      <a:pt x="384" y="2351"/>
                    </a:lnTo>
                    <a:lnTo>
                      <a:pt x="398" y="2358"/>
                    </a:lnTo>
                    <a:lnTo>
                      <a:pt x="412" y="2364"/>
                    </a:lnTo>
                    <a:lnTo>
                      <a:pt x="412" y="2364"/>
                    </a:lnTo>
                    <a:lnTo>
                      <a:pt x="421" y="2368"/>
                    </a:lnTo>
                    <a:lnTo>
                      <a:pt x="425" y="2369"/>
                    </a:lnTo>
                    <a:lnTo>
                      <a:pt x="428" y="2370"/>
                    </a:lnTo>
                    <a:lnTo>
                      <a:pt x="428" y="2370"/>
                    </a:lnTo>
                    <a:lnTo>
                      <a:pt x="430" y="2369"/>
                    </a:lnTo>
                    <a:lnTo>
                      <a:pt x="431" y="2368"/>
                    </a:lnTo>
                    <a:lnTo>
                      <a:pt x="434" y="2364"/>
                    </a:lnTo>
                    <a:lnTo>
                      <a:pt x="436" y="2361"/>
                    </a:lnTo>
                    <a:lnTo>
                      <a:pt x="438" y="2360"/>
                    </a:lnTo>
                    <a:lnTo>
                      <a:pt x="439" y="2359"/>
                    </a:lnTo>
                    <a:lnTo>
                      <a:pt x="439" y="2359"/>
                    </a:lnTo>
                    <a:lnTo>
                      <a:pt x="447" y="2366"/>
                    </a:lnTo>
                    <a:lnTo>
                      <a:pt x="454" y="2373"/>
                    </a:lnTo>
                    <a:lnTo>
                      <a:pt x="468" y="2389"/>
                    </a:lnTo>
                    <a:lnTo>
                      <a:pt x="476" y="2396"/>
                    </a:lnTo>
                    <a:lnTo>
                      <a:pt x="484" y="2402"/>
                    </a:lnTo>
                    <a:lnTo>
                      <a:pt x="493" y="2407"/>
                    </a:lnTo>
                    <a:lnTo>
                      <a:pt x="504" y="2411"/>
                    </a:lnTo>
                    <a:lnTo>
                      <a:pt x="504" y="2411"/>
                    </a:lnTo>
                    <a:lnTo>
                      <a:pt x="505" y="2411"/>
                    </a:lnTo>
                    <a:lnTo>
                      <a:pt x="505" y="2411"/>
                    </a:lnTo>
                    <a:lnTo>
                      <a:pt x="504" y="2412"/>
                    </a:lnTo>
                    <a:lnTo>
                      <a:pt x="504" y="2411"/>
                    </a:lnTo>
                    <a:lnTo>
                      <a:pt x="504" y="2411"/>
                    </a:lnTo>
                    <a:lnTo>
                      <a:pt x="493" y="2407"/>
                    </a:lnTo>
                    <a:lnTo>
                      <a:pt x="484" y="2402"/>
                    </a:lnTo>
                    <a:lnTo>
                      <a:pt x="476" y="2396"/>
                    </a:lnTo>
                    <a:lnTo>
                      <a:pt x="468" y="2390"/>
                    </a:lnTo>
                    <a:lnTo>
                      <a:pt x="454" y="2374"/>
                    </a:lnTo>
                    <a:lnTo>
                      <a:pt x="447" y="2367"/>
                    </a:lnTo>
                    <a:lnTo>
                      <a:pt x="440" y="2360"/>
                    </a:lnTo>
                    <a:lnTo>
                      <a:pt x="440" y="2360"/>
                    </a:lnTo>
                    <a:lnTo>
                      <a:pt x="438" y="2360"/>
                    </a:lnTo>
                    <a:lnTo>
                      <a:pt x="437" y="2361"/>
                    </a:lnTo>
                    <a:lnTo>
                      <a:pt x="434" y="2364"/>
                    </a:lnTo>
                    <a:lnTo>
                      <a:pt x="432" y="2368"/>
                    </a:lnTo>
                    <a:lnTo>
                      <a:pt x="430" y="2369"/>
                    </a:lnTo>
                    <a:lnTo>
                      <a:pt x="428" y="2370"/>
                    </a:lnTo>
                    <a:lnTo>
                      <a:pt x="428" y="2370"/>
                    </a:lnTo>
                    <a:lnTo>
                      <a:pt x="425" y="2370"/>
                    </a:lnTo>
                    <a:lnTo>
                      <a:pt x="425" y="2370"/>
                    </a:lnTo>
                    <a:lnTo>
                      <a:pt x="429" y="2371"/>
                    </a:lnTo>
                    <a:lnTo>
                      <a:pt x="429" y="2371"/>
                    </a:lnTo>
                    <a:lnTo>
                      <a:pt x="432" y="2368"/>
                    </a:lnTo>
                    <a:lnTo>
                      <a:pt x="434" y="2365"/>
                    </a:lnTo>
                    <a:lnTo>
                      <a:pt x="437" y="2363"/>
                    </a:lnTo>
                    <a:lnTo>
                      <a:pt x="440" y="2360"/>
                    </a:lnTo>
                    <a:lnTo>
                      <a:pt x="440" y="2360"/>
                    </a:lnTo>
                    <a:lnTo>
                      <a:pt x="454" y="2375"/>
                    </a:lnTo>
                    <a:lnTo>
                      <a:pt x="468" y="2390"/>
                    </a:lnTo>
                    <a:lnTo>
                      <a:pt x="475" y="2397"/>
                    </a:lnTo>
                    <a:lnTo>
                      <a:pt x="483" y="2403"/>
                    </a:lnTo>
                    <a:lnTo>
                      <a:pt x="492" y="2408"/>
                    </a:lnTo>
                    <a:lnTo>
                      <a:pt x="503" y="2412"/>
                    </a:lnTo>
                    <a:lnTo>
                      <a:pt x="503" y="2412"/>
                    </a:lnTo>
                    <a:lnTo>
                      <a:pt x="504" y="2412"/>
                    </a:lnTo>
                    <a:lnTo>
                      <a:pt x="505" y="2412"/>
                    </a:lnTo>
                    <a:lnTo>
                      <a:pt x="506" y="2412"/>
                    </a:lnTo>
                    <a:lnTo>
                      <a:pt x="507" y="2412"/>
                    </a:lnTo>
                    <a:lnTo>
                      <a:pt x="507" y="2412"/>
                    </a:lnTo>
                    <a:lnTo>
                      <a:pt x="543" y="2421"/>
                    </a:lnTo>
                    <a:lnTo>
                      <a:pt x="562" y="2426"/>
                    </a:lnTo>
                    <a:lnTo>
                      <a:pt x="582" y="2430"/>
                    </a:lnTo>
                    <a:lnTo>
                      <a:pt x="602" y="2432"/>
                    </a:lnTo>
                    <a:lnTo>
                      <a:pt x="623" y="2433"/>
                    </a:lnTo>
                    <a:lnTo>
                      <a:pt x="643" y="2432"/>
                    </a:lnTo>
                    <a:lnTo>
                      <a:pt x="652" y="2430"/>
                    </a:lnTo>
                    <a:lnTo>
                      <a:pt x="662" y="2428"/>
                    </a:lnTo>
                    <a:lnTo>
                      <a:pt x="662" y="2428"/>
                    </a:lnTo>
                    <a:lnTo>
                      <a:pt x="661" y="2428"/>
                    </a:lnTo>
                    <a:lnTo>
                      <a:pt x="662" y="2428"/>
                    </a:lnTo>
                    <a:lnTo>
                      <a:pt x="662" y="2428"/>
                    </a:lnTo>
                    <a:lnTo>
                      <a:pt x="673" y="2421"/>
                    </a:lnTo>
                    <a:lnTo>
                      <a:pt x="683" y="2414"/>
                    </a:lnTo>
                    <a:lnTo>
                      <a:pt x="687" y="2410"/>
                    </a:lnTo>
                    <a:lnTo>
                      <a:pt x="691" y="2406"/>
                    </a:lnTo>
                    <a:lnTo>
                      <a:pt x="694" y="2401"/>
                    </a:lnTo>
                    <a:lnTo>
                      <a:pt x="698" y="2396"/>
                    </a:lnTo>
                    <a:lnTo>
                      <a:pt x="698" y="2396"/>
                    </a:lnTo>
                    <a:lnTo>
                      <a:pt x="697" y="2391"/>
                    </a:lnTo>
                    <a:lnTo>
                      <a:pt x="694" y="2387"/>
                    </a:lnTo>
                    <a:lnTo>
                      <a:pt x="692" y="2384"/>
                    </a:lnTo>
                    <a:lnTo>
                      <a:pt x="688" y="2381"/>
                    </a:lnTo>
                    <a:lnTo>
                      <a:pt x="688" y="2381"/>
                    </a:lnTo>
                    <a:lnTo>
                      <a:pt x="688" y="2379"/>
                    </a:lnTo>
                    <a:lnTo>
                      <a:pt x="688" y="2378"/>
                    </a:lnTo>
                    <a:lnTo>
                      <a:pt x="687" y="2377"/>
                    </a:lnTo>
                    <a:lnTo>
                      <a:pt x="687" y="2377"/>
                    </a:lnTo>
                    <a:lnTo>
                      <a:pt x="687" y="2383"/>
                    </a:lnTo>
                    <a:lnTo>
                      <a:pt x="687" y="2383"/>
                    </a:lnTo>
                    <a:lnTo>
                      <a:pt x="691" y="2385"/>
                    </a:lnTo>
                    <a:lnTo>
                      <a:pt x="694" y="2387"/>
                    </a:lnTo>
                    <a:lnTo>
                      <a:pt x="694" y="2387"/>
                    </a:lnTo>
                    <a:lnTo>
                      <a:pt x="690" y="2385"/>
                    </a:lnTo>
                    <a:lnTo>
                      <a:pt x="688" y="2384"/>
                    </a:lnTo>
                    <a:lnTo>
                      <a:pt x="687" y="2381"/>
                    </a:lnTo>
                    <a:lnTo>
                      <a:pt x="687" y="2381"/>
                    </a:lnTo>
                    <a:lnTo>
                      <a:pt x="687" y="2378"/>
                    </a:lnTo>
                    <a:lnTo>
                      <a:pt x="687" y="2375"/>
                    </a:lnTo>
                    <a:lnTo>
                      <a:pt x="687" y="2375"/>
                    </a:lnTo>
                    <a:lnTo>
                      <a:pt x="684" y="2370"/>
                    </a:lnTo>
                    <a:lnTo>
                      <a:pt x="681" y="2366"/>
                    </a:lnTo>
                    <a:lnTo>
                      <a:pt x="676" y="2363"/>
                    </a:lnTo>
                    <a:lnTo>
                      <a:pt x="674" y="2362"/>
                    </a:lnTo>
                    <a:lnTo>
                      <a:pt x="671" y="2361"/>
                    </a:lnTo>
                    <a:lnTo>
                      <a:pt x="671" y="2361"/>
                    </a:lnTo>
                    <a:lnTo>
                      <a:pt x="664" y="2360"/>
                    </a:lnTo>
                    <a:lnTo>
                      <a:pt x="656" y="2357"/>
                    </a:lnTo>
                    <a:lnTo>
                      <a:pt x="649" y="2354"/>
                    </a:lnTo>
                    <a:lnTo>
                      <a:pt x="642" y="2350"/>
                    </a:lnTo>
                    <a:lnTo>
                      <a:pt x="628" y="2340"/>
                    </a:lnTo>
                    <a:lnTo>
                      <a:pt x="614" y="2329"/>
                    </a:lnTo>
                    <a:lnTo>
                      <a:pt x="614" y="2329"/>
                    </a:lnTo>
                    <a:lnTo>
                      <a:pt x="602" y="2321"/>
                    </a:lnTo>
                    <a:lnTo>
                      <a:pt x="591" y="2311"/>
                    </a:lnTo>
                    <a:lnTo>
                      <a:pt x="591" y="2311"/>
                    </a:lnTo>
                    <a:lnTo>
                      <a:pt x="583" y="2306"/>
                    </a:lnTo>
                    <a:lnTo>
                      <a:pt x="573" y="2299"/>
                    </a:lnTo>
                    <a:lnTo>
                      <a:pt x="570" y="2294"/>
                    </a:lnTo>
                    <a:lnTo>
                      <a:pt x="568" y="2289"/>
                    </a:lnTo>
                    <a:lnTo>
                      <a:pt x="567" y="2285"/>
                    </a:lnTo>
                    <a:lnTo>
                      <a:pt x="569" y="2279"/>
                    </a:lnTo>
                    <a:lnTo>
                      <a:pt x="569" y="2279"/>
                    </a:lnTo>
                    <a:lnTo>
                      <a:pt x="565" y="2271"/>
                    </a:lnTo>
                    <a:lnTo>
                      <a:pt x="562" y="2261"/>
                    </a:lnTo>
                    <a:lnTo>
                      <a:pt x="562" y="2261"/>
                    </a:lnTo>
                    <a:lnTo>
                      <a:pt x="558" y="2252"/>
                    </a:lnTo>
                    <a:lnTo>
                      <a:pt x="555" y="2246"/>
                    </a:lnTo>
                    <a:lnTo>
                      <a:pt x="552" y="2241"/>
                    </a:lnTo>
                    <a:lnTo>
                      <a:pt x="546" y="2234"/>
                    </a:lnTo>
                    <a:lnTo>
                      <a:pt x="546" y="2234"/>
                    </a:lnTo>
                    <a:lnTo>
                      <a:pt x="542" y="2228"/>
                    </a:lnTo>
                    <a:lnTo>
                      <a:pt x="538" y="2221"/>
                    </a:lnTo>
                    <a:lnTo>
                      <a:pt x="538" y="2221"/>
                    </a:lnTo>
                    <a:lnTo>
                      <a:pt x="528" y="2205"/>
                    </a:lnTo>
                    <a:lnTo>
                      <a:pt x="528" y="2205"/>
                    </a:lnTo>
                    <a:lnTo>
                      <a:pt x="518" y="2190"/>
                    </a:lnTo>
                    <a:lnTo>
                      <a:pt x="513" y="2181"/>
                    </a:lnTo>
                    <a:lnTo>
                      <a:pt x="511" y="2177"/>
                    </a:lnTo>
                    <a:lnTo>
                      <a:pt x="511" y="2174"/>
                    </a:lnTo>
                    <a:lnTo>
                      <a:pt x="511" y="2174"/>
                    </a:lnTo>
                    <a:lnTo>
                      <a:pt x="512" y="2168"/>
                    </a:lnTo>
                    <a:lnTo>
                      <a:pt x="513" y="2163"/>
                    </a:lnTo>
                    <a:lnTo>
                      <a:pt x="516" y="2158"/>
                    </a:lnTo>
                    <a:lnTo>
                      <a:pt x="517" y="2153"/>
                    </a:lnTo>
                    <a:lnTo>
                      <a:pt x="517" y="2153"/>
                    </a:lnTo>
                    <a:lnTo>
                      <a:pt x="517" y="2143"/>
                    </a:lnTo>
                    <a:lnTo>
                      <a:pt x="515" y="2135"/>
                    </a:lnTo>
                    <a:lnTo>
                      <a:pt x="512" y="2128"/>
                    </a:lnTo>
                    <a:lnTo>
                      <a:pt x="507" y="2123"/>
                    </a:lnTo>
                    <a:lnTo>
                      <a:pt x="502" y="2119"/>
                    </a:lnTo>
                    <a:lnTo>
                      <a:pt x="494" y="2115"/>
                    </a:lnTo>
                    <a:lnTo>
                      <a:pt x="482" y="2109"/>
                    </a:lnTo>
                    <a:lnTo>
                      <a:pt x="482" y="2109"/>
                    </a:lnTo>
                    <a:lnTo>
                      <a:pt x="466" y="2102"/>
                    </a:lnTo>
                    <a:lnTo>
                      <a:pt x="459" y="2098"/>
                    </a:lnTo>
                    <a:lnTo>
                      <a:pt x="455" y="2095"/>
                    </a:lnTo>
                    <a:lnTo>
                      <a:pt x="453" y="2092"/>
                    </a:lnTo>
                    <a:lnTo>
                      <a:pt x="453" y="2092"/>
                    </a:lnTo>
                    <a:lnTo>
                      <a:pt x="452" y="2084"/>
                    </a:lnTo>
                    <a:lnTo>
                      <a:pt x="451" y="2075"/>
                    </a:lnTo>
                    <a:lnTo>
                      <a:pt x="449" y="2056"/>
                    </a:lnTo>
                    <a:lnTo>
                      <a:pt x="449" y="2056"/>
                    </a:lnTo>
                    <a:lnTo>
                      <a:pt x="449" y="2047"/>
                    </a:lnTo>
                    <a:lnTo>
                      <a:pt x="448" y="2037"/>
                    </a:lnTo>
                    <a:lnTo>
                      <a:pt x="448" y="2037"/>
                    </a:lnTo>
                    <a:lnTo>
                      <a:pt x="449" y="2016"/>
                    </a:lnTo>
                    <a:lnTo>
                      <a:pt x="451" y="2005"/>
                    </a:lnTo>
                    <a:lnTo>
                      <a:pt x="453" y="1993"/>
                    </a:lnTo>
                    <a:lnTo>
                      <a:pt x="453" y="1993"/>
                    </a:lnTo>
                    <a:lnTo>
                      <a:pt x="458" y="1979"/>
                    </a:lnTo>
                    <a:lnTo>
                      <a:pt x="462" y="1966"/>
                    </a:lnTo>
                    <a:lnTo>
                      <a:pt x="466" y="1951"/>
                    </a:lnTo>
                    <a:lnTo>
                      <a:pt x="470" y="1938"/>
                    </a:lnTo>
                    <a:lnTo>
                      <a:pt x="470" y="1938"/>
                    </a:lnTo>
                    <a:lnTo>
                      <a:pt x="471" y="1928"/>
                    </a:lnTo>
                    <a:lnTo>
                      <a:pt x="472" y="1919"/>
                    </a:lnTo>
                    <a:lnTo>
                      <a:pt x="472" y="1900"/>
                    </a:lnTo>
                    <a:lnTo>
                      <a:pt x="472" y="1900"/>
                    </a:lnTo>
                    <a:lnTo>
                      <a:pt x="473" y="1896"/>
                    </a:lnTo>
                    <a:lnTo>
                      <a:pt x="474" y="1892"/>
                    </a:lnTo>
                    <a:lnTo>
                      <a:pt x="477" y="1885"/>
                    </a:lnTo>
                    <a:lnTo>
                      <a:pt x="485" y="1870"/>
                    </a:lnTo>
                    <a:lnTo>
                      <a:pt x="485" y="1870"/>
                    </a:lnTo>
                    <a:lnTo>
                      <a:pt x="498" y="1843"/>
                    </a:lnTo>
                    <a:lnTo>
                      <a:pt x="511" y="1816"/>
                    </a:lnTo>
                    <a:lnTo>
                      <a:pt x="534" y="1763"/>
                    </a:lnTo>
                    <a:lnTo>
                      <a:pt x="534" y="1763"/>
                    </a:lnTo>
                    <a:lnTo>
                      <a:pt x="549" y="1732"/>
                    </a:lnTo>
                    <a:lnTo>
                      <a:pt x="563" y="1701"/>
                    </a:lnTo>
                    <a:lnTo>
                      <a:pt x="576" y="1670"/>
                    </a:lnTo>
                    <a:lnTo>
                      <a:pt x="583" y="1652"/>
                    </a:lnTo>
                    <a:lnTo>
                      <a:pt x="588" y="1636"/>
                    </a:lnTo>
                    <a:lnTo>
                      <a:pt x="588" y="1636"/>
                    </a:lnTo>
                    <a:lnTo>
                      <a:pt x="593" y="1617"/>
                    </a:lnTo>
                    <a:lnTo>
                      <a:pt x="597" y="1599"/>
                    </a:lnTo>
                    <a:lnTo>
                      <a:pt x="604" y="1562"/>
                    </a:lnTo>
                    <a:lnTo>
                      <a:pt x="618" y="1484"/>
                    </a:lnTo>
                    <a:lnTo>
                      <a:pt x="618" y="1484"/>
                    </a:lnTo>
                    <a:lnTo>
                      <a:pt x="622" y="1467"/>
                    </a:lnTo>
                    <a:lnTo>
                      <a:pt x="627" y="1449"/>
                    </a:lnTo>
                    <a:lnTo>
                      <a:pt x="632" y="1431"/>
                    </a:lnTo>
                    <a:lnTo>
                      <a:pt x="636" y="1414"/>
                    </a:lnTo>
                    <a:lnTo>
                      <a:pt x="636" y="1414"/>
                    </a:lnTo>
                    <a:lnTo>
                      <a:pt x="641" y="1388"/>
                    </a:lnTo>
                    <a:lnTo>
                      <a:pt x="645" y="1362"/>
                    </a:lnTo>
                    <a:lnTo>
                      <a:pt x="651" y="1310"/>
                    </a:lnTo>
                    <a:lnTo>
                      <a:pt x="651" y="1310"/>
                    </a:lnTo>
                    <a:lnTo>
                      <a:pt x="666" y="1312"/>
                    </a:lnTo>
                    <a:lnTo>
                      <a:pt x="680" y="1316"/>
                    </a:lnTo>
                    <a:lnTo>
                      <a:pt x="686" y="1318"/>
                    </a:lnTo>
                    <a:lnTo>
                      <a:pt x="691" y="1322"/>
                    </a:lnTo>
                    <a:lnTo>
                      <a:pt x="695" y="1326"/>
                    </a:lnTo>
                    <a:lnTo>
                      <a:pt x="699" y="1332"/>
                    </a:lnTo>
                    <a:lnTo>
                      <a:pt x="699" y="1332"/>
                    </a:lnTo>
                    <a:lnTo>
                      <a:pt x="701" y="1340"/>
                    </a:lnTo>
                    <a:lnTo>
                      <a:pt x="702" y="1349"/>
                    </a:lnTo>
                    <a:lnTo>
                      <a:pt x="703" y="1352"/>
                    </a:lnTo>
                    <a:lnTo>
                      <a:pt x="705" y="1356"/>
                    </a:lnTo>
                    <a:lnTo>
                      <a:pt x="708" y="1358"/>
                    </a:lnTo>
                    <a:lnTo>
                      <a:pt x="712" y="1359"/>
                    </a:lnTo>
                    <a:lnTo>
                      <a:pt x="712" y="1359"/>
                    </a:lnTo>
                    <a:lnTo>
                      <a:pt x="713" y="1359"/>
                    </a:lnTo>
                    <a:lnTo>
                      <a:pt x="713" y="1359"/>
                    </a:lnTo>
                    <a:lnTo>
                      <a:pt x="715" y="1345"/>
                    </a:lnTo>
                    <a:lnTo>
                      <a:pt x="717" y="1330"/>
                    </a:lnTo>
                    <a:lnTo>
                      <a:pt x="718" y="1298"/>
                    </a:lnTo>
                    <a:lnTo>
                      <a:pt x="718" y="1298"/>
                    </a:lnTo>
                    <a:lnTo>
                      <a:pt x="718" y="1287"/>
                    </a:lnTo>
                    <a:lnTo>
                      <a:pt x="719" y="1281"/>
                    </a:lnTo>
                    <a:lnTo>
                      <a:pt x="720" y="1279"/>
                    </a:lnTo>
                    <a:lnTo>
                      <a:pt x="721" y="1277"/>
                    </a:lnTo>
                    <a:lnTo>
                      <a:pt x="721" y="1277"/>
                    </a:lnTo>
                    <a:lnTo>
                      <a:pt x="722" y="1278"/>
                    </a:lnTo>
                    <a:lnTo>
                      <a:pt x="721" y="1279"/>
                    </a:lnTo>
                    <a:lnTo>
                      <a:pt x="721" y="1279"/>
                    </a:lnTo>
                    <a:lnTo>
                      <a:pt x="724" y="1279"/>
                    </a:lnTo>
                    <a:lnTo>
                      <a:pt x="726" y="1281"/>
                    </a:lnTo>
                    <a:lnTo>
                      <a:pt x="726" y="1281"/>
                    </a:lnTo>
                    <a:lnTo>
                      <a:pt x="726" y="1282"/>
                    </a:lnTo>
                    <a:lnTo>
                      <a:pt x="724" y="1285"/>
                    </a:lnTo>
                    <a:lnTo>
                      <a:pt x="723" y="1288"/>
                    </a:lnTo>
                    <a:lnTo>
                      <a:pt x="722" y="1290"/>
                    </a:lnTo>
                    <a:lnTo>
                      <a:pt x="722" y="1290"/>
                    </a:lnTo>
                    <a:close/>
                    <a:moveTo>
                      <a:pt x="749" y="1219"/>
                    </a:moveTo>
                    <a:lnTo>
                      <a:pt x="749" y="1219"/>
                    </a:lnTo>
                    <a:lnTo>
                      <a:pt x="753" y="1221"/>
                    </a:lnTo>
                    <a:lnTo>
                      <a:pt x="756" y="1225"/>
                    </a:lnTo>
                    <a:lnTo>
                      <a:pt x="759" y="1229"/>
                    </a:lnTo>
                    <a:lnTo>
                      <a:pt x="761" y="1233"/>
                    </a:lnTo>
                    <a:lnTo>
                      <a:pt x="761" y="1233"/>
                    </a:lnTo>
                    <a:lnTo>
                      <a:pt x="761" y="1236"/>
                    </a:lnTo>
                    <a:lnTo>
                      <a:pt x="761" y="1241"/>
                    </a:lnTo>
                    <a:lnTo>
                      <a:pt x="760" y="1250"/>
                    </a:lnTo>
                    <a:lnTo>
                      <a:pt x="760" y="1250"/>
                    </a:lnTo>
                    <a:lnTo>
                      <a:pt x="758" y="1251"/>
                    </a:lnTo>
                    <a:lnTo>
                      <a:pt x="756" y="1251"/>
                    </a:lnTo>
                    <a:lnTo>
                      <a:pt x="751" y="1250"/>
                    </a:lnTo>
                    <a:lnTo>
                      <a:pt x="751" y="1250"/>
                    </a:lnTo>
                    <a:lnTo>
                      <a:pt x="750" y="1249"/>
                    </a:lnTo>
                    <a:lnTo>
                      <a:pt x="750" y="1247"/>
                    </a:lnTo>
                    <a:lnTo>
                      <a:pt x="749" y="1242"/>
                    </a:lnTo>
                    <a:lnTo>
                      <a:pt x="749" y="1242"/>
                    </a:lnTo>
                    <a:lnTo>
                      <a:pt x="749" y="1233"/>
                    </a:lnTo>
                    <a:lnTo>
                      <a:pt x="749" y="1233"/>
                    </a:lnTo>
                    <a:lnTo>
                      <a:pt x="748" y="1223"/>
                    </a:lnTo>
                    <a:lnTo>
                      <a:pt x="749" y="1220"/>
                    </a:lnTo>
                    <a:lnTo>
                      <a:pt x="749" y="1219"/>
                    </a:lnTo>
                    <a:lnTo>
                      <a:pt x="749" y="1219"/>
                    </a:lnTo>
                    <a:close/>
                    <a:moveTo>
                      <a:pt x="717" y="1271"/>
                    </a:moveTo>
                    <a:lnTo>
                      <a:pt x="717" y="1271"/>
                    </a:lnTo>
                    <a:lnTo>
                      <a:pt x="716" y="1264"/>
                    </a:lnTo>
                    <a:lnTo>
                      <a:pt x="717" y="1256"/>
                    </a:lnTo>
                    <a:lnTo>
                      <a:pt x="719" y="1241"/>
                    </a:lnTo>
                    <a:lnTo>
                      <a:pt x="719" y="1241"/>
                    </a:lnTo>
                    <a:lnTo>
                      <a:pt x="718" y="1225"/>
                    </a:lnTo>
                    <a:lnTo>
                      <a:pt x="718" y="1218"/>
                    </a:lnTo>
                    <a:lnTo>
                      <a:pt x="720" y="1211"/>
                    </a:lnTo>
                    <a:lnTo>
                      <a:pt x="720" y="1211"/>
                    </a:lnTo>
                    <a:lnTo>
                      <a:pt x="720" y="1214"/>
                    </a:lnTo>
                    <a:lnTo>
                      <a:pt x="720" y="1217"/>
                    </a:lnTo>
                    <a:lnTo>
                      <a:pt x="721" y="1225"/>
                    </a:lnTo>
                    <a:lnTo>
                      <a:pt x="724" y="1240"/>
                    </a:lnTo>
                    <a:lnTo>
                      <a:pt x="724" y="1240"/>
                    </a:lnTo>
                    <a:lnTo>
                      <a:pt x="726" y="1251"/>
                    </a:lnTo>
                    <a:lnTo>
                      <a:pt x="727" y="1256"/>
                    </a:lnTo>
                    <a:lnTo>
                      <a:pt x="726" y="1262"/>
                    </a:lnTo>
                    <a:lnTo>
                      <a:pt x="726" y="1262"/>
                    </a:lnTo>
                    <a:lnTo>
                      <a:pt x="725" y="1265"/>
                    </a:lnTo>
                    <a:lnTo>
                      <a:pt x="724" y="1267"/>
                    </a:lnTo>
                    <a:lnTo>
                      <a:pt x="723" y="1268"/>
                    </a:lnTo>
                    <a:lnTo>
                      <a:pt x="721" y="1269"/>
                    </a:lnTo>
                    <a:lnTo>
                      <a:pt x="721" y="1269"/>
                    </a:lnTo>
                    <a:lnTo>
                      <a:pt x="719" y="1269"/>
                    </a:lnTo>
                    <a:lnTo>
                      <a:pt x="717" y="1271"/>
                    </a:lnTo>
                    <a:lnTo>
                      <a:pt x="717" y="1271"/>
                    </a:lnTo>
                    <a:close/>
                    <a:moveTo>
                      <a:pt x="669" y="2362"/>
                    </a:moveTo>
                    <a:lnTo>
                      <a:pt x="669" y="2362"/>
                    </a:lnTo>
                    <a:lnTo>
                      <a:pt x="674" y="2363"/>
                    </a:lnTo>
                    <a:lnTo>
                      <a:pt x="680" y="2366"/>
                    </a:lnTo>
                    <a:lnTo>
                      <a:pt x="684" y="2371"/>
                    </a:lnTo>
                    <a:lnTo>
                      <a:pt x="686" y="2374"/>
                    </a:lnTo>
                    <a:lnTo>
                      <a:pt x="687" y="2377"/>
                    </a:lnTo>
                    <a:lnTo>
                      <a:pt x="687" y="2377"/>
                    </a:lnTo>
                    <a:lnTo>
                      <a:pt x="684" y="2371"/>
                    </a:lnTo>
                    <a:lnTo>
                      <a:pt x="680" y="2367"/>
                    </a:lnTo>
                    <a:lnTo>
                      <a:pt x="675" y="2364"/>
                    </a:lnTo>
                    <a:lnTo>
                      <a:pt x="669" y="2362"/>
                    </a:lnTo>
                    <a:lnTo>
                      <a:pt x="669" y="2362"/>
                    </a:lnTo>
                    <a:close/>
                    <a:moveTo>
                      <a:pt x="564" y="129"/>
                    </a:moveTo>
                    <a:lnTo>
                      <a:pt x="564" y="129"/>
                    </a:lnTo>
                    <a:lnTo>
                      <a:pt x="564" y="126"/>
                    </a:lnTo>
                    <a:lnTo>
                      <a:pt x="564" y="126"/>
                    </a:lnTo>
                    <a:lnTo>
                      <a:pt x="565" y="126"/>
                    </a:lnTo>
                    <a:lnTo>
                      <a:pt x="565" y="126"/>
                    </a:lnTo>
                    <a:lnTo>
                      <a:pt x="565" y="129"/>
                    </a:lnTo>
                    <a:lnTo>
                      <a:pt x="565" y="129"/>
                    </a:lnTo>
                    <a:lnTo>
                      <a:pt x="564" y="129"/>
                    </a:lnTo>
                    <a:lnTo>
                      <a:pt x="564" y="129"/>
                    </a:lnTo>
                    <a:close/>
                    <a:moveTo>
                      <a:pt x="564" y="138"/>
                    </a:moveTo>
                    <a:lnTo>
                      <a:pt x="564" y="138"/>
                    </a:lnTo>
                    <a:lnTo>
                      <a:pt x="564" y="136"/>
                    </a:lnTo>
                    <a:lnTo>
                      <a:pt x="564" y="136"/>
                    </a:lnTo>
                    <a:lnTo>
                      <a:pt x="564" y="138"/>
                    </a:lnTo>
                    <a:lnTo>
                      <a:pt x="564" y="138"/>
                    </a:lnTo>
                    <a:close/>
                    <a:moveTo>
                      <a:pt x="182" y="1460"/>
                    </a:moveTo>
                    <a:lnTo>
                      <a:pt x="182" y="1460"/>
                    </a:lnTo>
                    <a:lnTo>
                      <a:pt x="173" y="1458"/>
                    </a:lnTo>
                    <a:lnTo>
                      <a:pt x="173" y="1458"/>
                    </a:lnTo>
                    <a:lnTo>
                      <a:pt x="173" y="1455"/>
                    </a:lnTo>
                    <a:lnTo>
                      <a:pt x="174" y="1451"/>
                    </a:lnTo>
                    <a:lnTo>
                      <a:pt x="179" y="1444"/>
                    </a:lnTo>
                    <a:lnTo>
                      <a:pt x="181" y="1438"/>
                    </a:lnTo>
                    <a:lnTo>
                      <a:pt x="182" y="1435"/>
                    </a:lnTo>
                    <a:lnTo>
                      <a:pt x="182" y="1432"/>
                    </a:lnTo>
                    <a:lnTo>
                      <a:pt x="182" y="1432"/>
                    </a:lnTo>
                    <a:lnTo>
                      <a:pt x="183" y="1435"/>
                    </a:lnTo>
                    <a:lnTo>
                      <a:pt x="186" y="1437"/>
                    </a:lnTo>
                    <a:lnTo>
                      <a:pt x="189" y="1438"/>
                    </a:lnTo>
                    <a:lnTo>
                      <a:pt x="193" y="1439"/>
                    </a:lnTo>
                    <a:lnTo>
                      <a:pt x="201" y="1440"/>
                    </a:lnTo>
                    <a:lnTo>
                      <a:pt x="208" y="1440"/>
                    </a:lnTo>
                    <a:lnTo>
                      <a:pt x="208" y="1440"/>
                    </a:lnTo>
                    <a:lnTo>
                      <a:pt x="212" y="1437"/>
                    </a:lnTo>
                    <a:lnTo>
                      <a:pt x="216" y="1436"/>
                    </a:lnTo>
                    <a:lnTo>
                      <a:pt x="216" y="1436"/>
                    </a:lnTo>
                    <a:lnTo>
                      <a:pt x="223" y="1437"/>
                    </a:lnTo>
                    <a:lnTo>
                      <a:pt x="228" y="1437"/>
                    </a:lnTo>
                    <a:lnTo>
                      <a:pt x="233" y="1436"/>
                    </a:lnTo>
                    <a:lnTo>
                      <a:pt x="239" y="1436"/>
                    </a:lnTo>
                    <a:lnTo>
                      <a:pt x="239" y="1436"/>
                    </a:lnTo>
                    <a:lnTo>
                      <a:pt x="244" y="1436"/>
                    </a:lnTo>
                    <a:lnTo>
                      <a:pt x="249" y="1438"/>
                    </a:lnTo>
                    <a:lnTo>
                      <a:pt x="253" y="1439"/>
                    </a:lnTo>
                    <a:lnTo>
                      <a:pt x="260" y="1439"/>
                    </a:lnTo>
                    <a:lnTo>
                      <a:pt x="260" y="1439"/>
                    </a:lnTo>
                    <a:lnTo>
                      <a:pt x="262" y="1447"/>
                    </a:lnTo>
                    <a:lnTo>
                      <a:pt x="265" y="1451"/>
                    </a:lnTo>
                    <a:lnTo>
                      <a:pt x="266" y="1452"/>
                    </a:lnTo>
                    <a:lnTo>
                      <a:pt x="267" y="1453"/>
                    </a:lnTo>
                    <a:lnTo>
                      <a:pt x="267" y="1453"/>
                    </a:lnTo>
                    <a:lnTo>
                      <a:pt x="273" y="1452"/>
                    </a:lnTo>
                    <a:lnTo>
                      <a:pt x="276" y="1451"/>
                    </a:lnTo>
                    <a:lnTo>
                      <a:pt x="279" y="1452"/>
                    </a:lnTo>
                    <a:lnTo>
                      <a:pt x="279" y="1452"/>
                    </a:lnTo>
                    <a:lnTo>
                      <a:pt x="278" y="1461"/>
                    </a:lnTo>
                    <a:lnTo>
                      <a:pt x="278" y="1469"/>
                    </a:lnTo>
                    <a:lnTo>
                      <a:pt x="277" y="1477"/>
                    </a:lnTo>
                    <a:lnTo>
                      <a:pt x="276" y="1484"/>
                    </a:lnTo>
                    <a:lnTo>
                      <a:pt x="276" y="1484"/>
                    </a:lnTo>
                    <a:lnTo>
                      <a:pt x="251" y="1479"/>
                    </a:lnTo>
                    <a:lnTo>
                      <a:pt x="228" y="1473"/>
                    </a:lnTo>
                    <a:lnTo>
                      <a:pt x="182" y="1460"/>
                    </a:lnTo>
                    <a:lnTo>
                      <a:pt x="182" y="1460"/>
                    </a:lnTo>
                    <a:lnTo>
                      <a:pt x="182" y="1460"/>
                    </a:lnTo>
                    <a:lnTo>
                      <a:pt x="182" y="1460"/>
                    </a:lnTo>
                    <a:close/>
                    <a:moveTo>
                      <a:pt x="166" y="1429"/>
                    </a:moveTo>
                    <a:lnTo>
                      <a:pt x="166" y="1429"/>
                    </a:lnTo>
                    <a:lnTo>
                      <a:pt x="169" y="1429"/>
                    </a:lnTo>
                    <a:lnTo>
                      <a:pt x="172" y="1428"/>
                    </a:lnTo>
                    <a:lnTo>
                      <a:pt x="175" y="1428"/>
                    </a:lnTo>
                    <a:lnTo>
                      <a:pt x="177" y="1429"/>
                    </a:lnTo>
                    <a:lnTo>
                      <a:pt x="177" y="1429"/>
                    </a:lnTo>
                    <a:lnTo>
                      <a:pt x="175" y="1433"/>
                    </a:lnTo>
                    <a:lnTo>
                      <a:pt x="172" y="1436"/>
                    </a:lnTo>
                    <a:lnTo>
                      <a:pt x="168" y="1438"/>
                    </a:lnTo>
                    <a:lnTo>
                      <a:pt x="163" y="1440"/>
                    </a:lnTo>
                    <a:lnTo>
                      <a:pt x="163" y="1440"/>
                    </a:lnTo>
                    <a:lnTo>
                      <a:pt x="163" y="1437"/>
                    </a:lnTo>
                    <a:lnTo>
                      <a:pt x="164" y="1434"/>
                    </a:lnTo>
                    <a:lnTo>
                      <a:pt x="166" y="1429"/>
                    </a:lnTo>
                    <a:lnTo>
                      <a:pt x="166" y="1429"/>
                    </a:lnTo>
                    <a:close/>
                  </a:path>
                </a:pathLst>
              </a:custGeom>
              <a:solidFill>
                <a:srgbClr val="2F2C29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22" name="Freeform 19"/>
              <p:cNvSpPr/>
              <p:nvPr/>
            </p:nvSpPr>
            <p:spPr bwMode="auto">
              <a:xfrm>
                <a:off x="2572099" y="2653145"/>
                <a:ext cx="308111" cy="787395"/>
              </a:xfrm>
              <a:custGeom>
                <a:avLst/>
                <a:gdLst>
                  <a:gd name="T0" fmla="*/ 0 w 322"/>
                  <a:gd name="T1" fmla="*/ 11 h 829"/>
                  <a:gd name="T2" fmla="*/ 2 w 322"/>
                  <a:gd name="T3" fmla="*/ 33 h 829"/>
                  <a:gd name="T4" fmla="*/ 5 w 322"/>
                  <a:gd name="T5" fmla="*/ 43 h 829"/>
                  <a:gd name="T6" fmla="*/ 9 w 322"/>
                  <a:gd name="T7" fmla="*/ 53 h 829"/>
                  <a:gd name="T8" fmla="*/ 28 w 322"/>
                  <a:gd name="T9" fmla="*/ 97 h 829"/>
                  <a:gd name="T10" fmla="*/ 39 w 322"/>
                  <a:gd name="T11" fmla="*/ 120 h 829"/>
                  <a:gd name="T12" fmla="*/ 50 w 322"/>
                  <a:gd name="T13" fmla="*/ 142 h 829"/>
                  <a:gd name="T14" fmla="*/ 137 w 322"/>
                  <a:gd name="T15" fmla="*/ 418 h 829"/>
                  <a:gd name="T16" fmla="*/ 192 w 322"/>
                  <a:gd name="T17" fmla="*/ 760 h 829"/>
                  <a:gd name="T18" fmla="*/ 247 w 322"/>
                  <a:gd name="T19" fmla="*/ 814 h 829"/>
                  <a:gd name="T20" fmla="*/ 298 w 322"/>
                  <a:gd name="T21" fmla="*/ 797 h 829"/>
                  <a:gd name="T22" fmla="*/ 310 w 322"/>
                  <a:gd name="T23" fmla="*/ 788 h 829"/>
                  <a:gd name="T24" fmla="*/ 316 w 322"/>
                  <a:gd name="T25" fmla="*/ 777 h 829"/>
                  <a:gd name="T26" fmla="*/ 319 w 322"/>
                  <a:gd name="T27" fmla="*/ 763 h 829"/>
                  <a:gd name="T28" fmla="*/ 320 w 322"/>
                  <a:gd name="T29" fmla="*/ 748 h 829"/>
                  <a:gd name="T30" fmla="*/ 321 w 322"/>
                  <a:gd name="T31" fmla="*/ 705 h 829"/>
                  <a:gd name="T32" fmla="*/ 318 w 322"/>
                  <a:gd name="T33" fmla="*/ 690 h 829"/>
                  <a:gd name="T34" fmla="*/ 312 w 322"/>
                  <a:gd name="T35" fmla="*/ 671 h 829"/>
                  <a:gd name="T36" fmla="*/ 309 w 322"/>
                  <a:gd name="T37" fmla="*/ 650 h 829"/>
                  <a:gd name="T38" fmla="*/ 309 w 322"/>
                  <a:gd name="T39" fmla="*/ 610 h 829"/>
                  <a:gd name="T40" fmla="*/ 308 w 322"/>
                  <a:gd name="T41" fmla="*/ 601 h 829"/>
                  <a:gd name="T42" fmla="*/ 304 w 322"/>
                  <a:gd name="T43" fmla="*/ 583 h 829"/>
                  <a:gd name="T44" fmla="*/ 303 w 322"/>
                  <a:gd name="T45" fmla="*/ 572 h 829"/>
                  <a:gd name="T46" fmla="*/ 302 w 322"/>
                  <a:gd name="T47" fmla="*/ 543 h 829"/>
                  <a:gd name="T48" fmla="*/ 301 w 322"/>
                  <a:gd name="T49" fmla="*/ 532 h 829"/>
                  <a:gd name="T50" fmla="*/ 270 w 322"/>
                  <a:gd name="T51" fmla="*/ 384 h 829"/>
                  <a:gd name="T52" fmla="*/ 223 w 322"/>
                  <a:gd name="T53" fmla="*/ 254 h 829"/>
                  <a:gd name="T54" fmla="*/ 176 w 322"/>
                  <a:gd name="T55" fmla="*/ 136 h 829"/>
                  <a:gd name="T56" fmla="*/ 139 w 322"/>
                  <a:gd name="T57" fmla="*/ 102 h 829"/>
                  <a:gd name="T58" fmla="*/ 47 w 322"/>
                  <a:gd name="T59" fmla="*/ 51 h 829"/>
                  <a:gd name="T60" fmla="*/ 10 w 322"/>
                  <a:gd name="T61" fmla="*/ 23 h 829"/>
                  <a:gd name="T62" fmla="*/ 6 w 322"/>
                  <a:gd name="T63" fmla="*/ 19 h 829"/>
                  <a:gd name="T64" fmla="*/ 2 w 322"/>
                  <a:gd name="T65" fmla="*/ 6 h 829"/>
                  <a:gd name="T66" fmla="*/ 1 w 322"/>
                  <a:gd name="T67" fmla="*/ 0 h 829"/>
                  <a:gd name="T68" fmla="*/ 0 w 322"/>
                  <a:gd name="T69" fmla="*/ 11 h 8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2" h="829">
                    <a:moveTo>
                      <a:pt x="0" y="11"/>
                    </a:moveTo>
                    <a:lnTo>
                      <a:pt x="0" y="11"/>
                    </a:lnTo>
                    <a:lnTo>
                      <a:pt x="0" y="21"/>
                    </a:lnTo>
                    <a:lnTo>
                      <a:pt x="2" y="33"/>
                    </a:lnTo>
                    <a:lnTo>
                      <a:pt x="2" y="33"/>
                    </a:lnTo>
                    <a:lnTo>
                      <a:pt x="5" y="43"/>
                    </a:lnTo>
                    <a:lnTo>
                      <a:pt x="9" y="53"/>
                    </a:lnTo>
                    <a:lnTo>
                      <a:pt x="9" y="53"/>
                    </a:lnTo>
                    <a:lnTo>
                      <a:pt x="18" y="76"/>
                    </a:lnTo>
                    <a:lnTo>
                      <a:pt x="28" y="97"/>
                    </a:lnTo>
                    <a:lnTo>
                      <a:pt x="28" y="97"/>
                    </a:lnTo>
                    <a:lnTo>
                      <a:pt x="39" y="120"/>
                    </a:lnTo>
                    <a:lnTo>
                      <a:pt x="45" y="130"/>
                    </a:lnTo>
                    <a:lnTo>
                      <a:pt x="50" y="142"/>
                    </a:lnTo>
                    <a:lnTo>
                      <a:pt x="83" y="232"/>
                    </a:lnTo>
                    <a:lnTo>
                      <a:pt x="137" y="418"/>
                    </a:lnTo>
                    <a:lnTo>
                      <a:pt x="178" y="605"/>
                    </a:lnTo>
                    <a:lnTo>
                      <a:pt x="192" y="760"/>
                    </a:lnTo>
                    <a:lnTo>
                      <a:pt x="192" y="829"/>
                    </a:lnTo>
                    <a:lnTo>
                      <a:pt x="247" y="814"/>
                    </a:lnTo>
                    <a:lnTo>
                      <a:pt x="298" y="797"/>
                    </a:lnTo>
                    <a:lnTo>
                      <a:pt x="298" y="797"/>
                    </a:lnTo>
                    <a:lnTo>
                      <a:pt x="305" y="793"/>
                    </a:lnTo>
                    <a:lnTo>
                      <a:pt x="310" y="788"/>
                    </a:lnTo>
                    <a:lnTo>
                      <a:pt x="313" y="783"/>
                    </a:lnTo>
                    <a:lnTo>
                      <a:pt x="316" y="777"/>
                    </a:lnTo>
                    <a:lnTo>
                      <a:pt x="318" y="770"/>
                    </a:lnTo>
                    <a:lnTo>
                      <a:pt x="319" y="763"/>
                    </a:lnTo>
                    <a:lnTo>
                      <a:pt x="320" y="748"/>
                    </a:lnTo>
                    <a:lnTo>
                      <a:pt x="320" y="748"/>
                    </a:lnTo>
                    <a:lnTo>
                      <a:pt x="322" y="720"/>
                    </a:lnTo>
                    <a:lnTo>
                      <a:pt x="321" y="705"/>
                    </a:lnTo>
                    <a:lnTo>
                      <a:pt x="320" y="698"/>
                    </a:lnTo>
                    <a:lnTo>
                      <a:pt x="318" y="690"/>
                    </a:lnTo>
                    <a:lnTo>
                      <a:pt x="318" y="690"/>
                    </a:lnTo>
                    <a:lnTo>
                      <a:pt x="312" y="671"/>
                    </a:lnTo>
                    <a:lnTo>
                      <a:pt x="310" y="660"/>
                    </a:lnTo>
                    <a:lnTo>
                      <a:pt x="309" y="650"/>
                    </a:lnTo>
                    <a:lnTo>
                      <a:pt x="309" y="650"/>
                    </a:lnTo>
                    <a:lnTo>
                      <a:pt x="309" y="610"/>
                    </a:lnTo>
                    <a:lnTo>
                      <a:pt x="309" y="610"/>
                    </a:lnTo>
                    <a:lnTo>
                      <a:pt x="308" y="601"/>
                    </a:lnTo>
                    <a:lnTo>
                      <a:pt x="306" y="592"/>
                    </a:lnTo>
                    <a:lnTo>
                      <a:pt x="304" y="583"/>
                    </a:lnTo>
                    <a:lnTo>
                      <a:pt x="303" y="572"/>
                    </a:lnTo>
                    <a:lnTo>
                      <a:pt x="303" y="572"/>
                    </a:lnTo>
                    <a:lnTo>
                      <a:pt x="303" y="553"/>
                    </a:lnTo>
                    <a:lnTo>
                      <a:pt x="302" y="543"/>
                    </a:lnTo>
                    <a:lnTo>
                      <a:pt x="301" y="532"/>
                    </a:lnTo>
                    <a:lnTo>
                      <a:pt x="301" y="532"/>
                    </a:lnTo>
                    <a:lnTo>
                      <a:pt x="286" y="466"/>
                    </a:lnTo>
                    <a:lnTo>
                      <a:pt x="270" y="384"/>
                    </a:lnTo>
                    <a:lnTo>
                      <a:pt x="250" y="314"/>
                    </a:lnTo>
                    <a:lnTo>
                      <a:pt x="223" y="254"/>
                    </a:lnTo>
                    <a:lnTo>
                      <a:pt x="195" y="184"/>
                    </a:lnTo>
                    <a:lnTo>
                      <a:pt x="176" y="136"/>
                    </a:lnTo>
                    <a:lnTo>
                      <a:pt x="167" y="58"/>
                    </a:lnTo>
                    <a:lnTo>
                      <a:pt x="139" y="102"/>
                    </a:lnTo>
                    <a:lnTo>
                      <a:pt x="95" y="79"/>
                    </a:lnTo>
                    <a:lnTo>
                      <a:pt x="47" y="51"/>
                    </a:lnTo>
                    <a:lnTo>
                      <a:pt x="47" y="51"/>
                    </a:lnTo>
                    <a:lnTo>
                      <a:pt x="10" y="23"/>
                    </a:lnTo>
                    <a:lnTo>
                      <a:pt x="10" y="23"/>
                    </a:lnTo>
                    <a:lnTo>
                      <a:pt x="6" y="19"/>
                    </a:lnTo>
                    <a:lnTo>
                      <a:pt x="3" y="12"/>
                    </a:lnTo>
                    <a:lnTo>
                      <a:pt x="2" y="6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1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</p:grpSp>
        <p:sp>
          <p:nvSpPr>
            <p:cNvPr id="23" name="Freeform 20"/>
            <p:cNvSpPr/>
            <p:nvPr/>
          </p:nvSpPr>
          <p:spPr bwMode="auto">
            <a:xfrm>
              <a:off x="2669097" y="2747290"/>
              <a:ext cx="165468" cy="664723"/>
            </a:xfrm>
            <a:custGeom>
              <a:avLst/>
              <a:gdLst>
                <a:gd name="T0" fmla="*/ 0 w 175"/>
                <a:gd name="T1" fmla="*/ 37 h 700"/>
                <a:gd name="T2" fmla="*/ 21 w 175"/>
                <a:gd name="T3" fmla="*/ 65 h 700"/>
                <a:gd name="T4" fmla="*/ 41 w 175"/>
                <a:gd name="T5" fmla="*/ 142 h 700"/>
                <a:gd name="T6" fmla="*/ 68 w 175"/>
                <a:gd name="T7" fmla="*/ 337 h 700"/>
                <a:gd name="T8" fmla="*/ 83 w 175"/>
                <a:gd name="T9" fmla="*/ 491 h 700"/>
                <a:gd name="T10" fmla="*/ 87 w 175"/>
                <a:gd name="T11" fmla="*/ 531 h 700"/>
                <a:gd name="T12" fmla="*/ 88 w 175"/>
                <a:gd name="T13" fmla="*/ 570 h 700"/>
                <a:gd name="T14" fmla="*/ 88 w 175"/>
                <a:gd name="T15" fmla="*/ 608 h 700"/>
                <a:gd name="T16" fmla="*/ 86 w 175"/>
                <a:gd name="T17" fmla="*/ 634 h 700"/>
                <a:gd name="T18" fmla="*/ 88 w 175"/>
                <a:gd name="T19" fmla="*/ 640 h 700"/>
                <a:gd name="T20" fmla="*/ 174 w 175"/>
                <a:gd name="T21" fmla="*/ 631 h 700"/>
                <a:gd name="T22" fmla="*/ 175 w 175"/>
                <a:gd name="T23" fmla="*/ 583 h 700"/>
                <a:gd name="T24" fmla="*/ 174 w 175"/>
                <a:gd name="T25" fmla="*/ 534 h 700"/>
                <a:gd name="T26" fmla="*/ 172 w 175"/>
                <a:gd name="T27" fmla="*/ 516 h 700"/>
                <a:gd name="T28" fmla="*/ 164 w 175"/>
                <a:gd name="T29" fmla="*/ 464 h 700"/>
                <a:gd name="T30" fmla="*/ 162 w 175"/>
                <a:gd name="T31" fmla="*/ 446 h 700"/>
                <a:gd name="T32" fmla="*/ 146 w 175"/>
                <a:gd name="T33" fmla="*/ 369 h 700"/>
                <a:gd name="T34" fmla="*/ 130 w 175"/>
                <a:gd name="T35" fmla="*/ 285 h 700"/>
                <a:gd name="T36" fmla="*/ 116 w 175"/>
                <a:gd name="T37" fmla="*/ 216 h 700"/>
                <a:gd name="T38" fmla="*/ 108 w 175"/>
                <a:gd name="T39" fmla="*/ 194 h 700"/>
                <a:gd name="T40" fmla="*/ 92 w 175"/>
                <a:gd name="T41" fmla="*/ 154 h 700"/>
                <a:gd name="T42" fmla="*/ 80 w 175"/>
                <a:gd name="T43" fmla="*/ 113 h 700"/>
                <a:gd name="T44" fmla="*/ 68 w 175"/>
                <a:gd name="T45" fmla="*/ 62 h 700"/>
                <a:gd name="T46" fmla="*/ 70 w 175"/>
                <a:gd name="T47" fmla="*/ 28 h 700"/>
                <a:gd name="T48" fmla="*/ 58 w 175"/>
                <a:gd name="T49" fmla="*/ 12 h 700"/>
                <a:gd name="T50" fmla="*/ 49 w 175"/>
                <a:gd name="T51" fmla="*/ 3 h 700"/>
                <a:gd name="T52" fmla="*/ 41 w 175"/>
                <a:gd name="T53" fmla="*/ 0 h 700"/>
                <a:gd name="T54" fmla="*/ 35 w 175"/>
                <a:gd name="T55" fmla="*/ 1 h 700"/>
                <a:gd name="T56" fmla="*/ 31 w 175"/>
                <a:gd name="T57" fmla="*/ 3 h 700"/>
                <a:gd name="T58" fmla="*/ 14 w 175"/>
                <a:gd name="T59" fmla="*/ 21 h 700"/>
                <a:gd name="T60" fmla="*/ 1 w 175"/>
                <a:gd name="T61" fmla="*/ 35 h 700"/>
                <a:gd name="T62" fmla="*/ 0 w 175"/>
                <a:gd name="T63" fmla="*/ 37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5" h="700">
                  <a:moveTo>
                    <a:pt x="0" y="37"/>
                  </a:moveTo>
                  <a:lnTo>
                    <a:pt x="0" y="37"/>
                  </a:lnTo>
                  <a:lnTo>
                    <a:pt x="21" y="65"/>
                  </a:lnTo>
                  <a:lnTo>
                    <a:pt x="21" y="65"/>
                  </a:lnTo>
                  <a:lnTo>
                    <a:pt x="31" y="104"/>
                  </a:lnTo>
                  <a:lnTo>
                    <a:pt x="41" y="142"/>
                  </a:lnTo>
                  <a:lnTo>
                    <a:pt x="56" y="220"/>
                  </a:lnTo>
                  <a:lnTo>
                    <a:pt x="68" y="337"/>
                  </a:lnTo>
                  <a:lnTo>
                    <a:pt x="68" y="337"/>
                  </a:lnTo>
                  <a:lnTo>
                    <a:pt x="83" y="491"/>
                  </a:lnTo>
                  <a:lnTo>
                    <a:pt x="83" y="491"/>
                  </a:lnTo>
                  <a:lnTo>
                    <a:pt x="87" y="531"/>
                  </a:lnTo>
                  <a:lnTo>
                    <a:pt x="88" y="570"/>
                  </a:lnTo>
                  <a:lnTo>
                    <a:pt x="88" y="570"/>
                  </a:lnTo>
                  <a:lnTo>
                    <a:pt x="88" y="608"/>
                  </a:lnTo>
                  <a:lnTo>
                    <a:pt x="88" y="608"/>
                  </a:lnTo>
                  <a:lnTo>
                    <a:pt x="87" y="625"/>
                  </a:lnTo>
                  <a:lnTo>
                    <a:pt x="86" y="634"/>
                  </a:lnTo>
                  <a:lnTo>
                    <a:pt x="87" y="638"/>
                  </a:lnTo>
                  <a:lnTo>
                    <a:pt x="88" y="640"/>
                  </a:lnTo>
                  <a:lnTo>
                    <a:pt x="142" y="700"/>
                  </a:lnTo>
                  <a:lnTo>
                    <a:pt x="174" y="631"/>
                  </a:lnTo>
                  <a:lnTo>
                    <a:pt x="174" y="631"/>
                  </a:lnTo>
                  <a:lnTo>
                    <a:pt x="175" y="583"/>
                  </a:lnTo>
                  <a:lnTo>
                    <a:pt x="175" y="558"/>
                  </a:lnTo>
                  <a:lnTo>
                    <a:pt x="174" y="534"/>
                  </a:lnTo>
                  <a:lnTo>
                    <a:pt x="174" y="534"/>
                  </a:lnTo>
                  <a:lnTo>
                    <a:pt x="172" y="516"/>
                  </a:lnTo>
                  <a:lnTo>
                    <a:pt x="170" y="499"/>
                  </a:lnTo>
                  <a:lnTo>
                    <a:pt x="164" y="464"/>
                  </a:lnTo>
                  <a:lnTo>
                    <a:pt x="164" y="464"/>
                  </a:lnTo>
                  <a:lnTo>
                    <a:pt x="162" y="446"/>
                  </a:lnTo>
                  <a:lnTo>
                    <a:pt x="146" y="369"/>
                  </a:lnTo>
                  <a:lnTo>
                    <a:pt x="146" y="369"/>
                  </a:lnTo>
                  <a:lnTo>
                    <a:pt x="130" y="285"/>
                  </a:lnTo>
                  <a:lnTo>
                    <a:pt x="130" y="285"/>
                  </a:lnTo>
                  <a:lnTo>
                    <a:pt x="121" y="239"/>
                  </a:lnTo>
                  <a:lnTo>
                    <a:pt x="116" y="216"/>
                  </a:lnTo>
                  <a:lnTo>
                    <a:pt x="112" y="205"/>
                  </a:lnTo>
                  <a:lnTo>
                    <a:pt x="108" y="194"/>
                  </a:lnTo>
                  <a:lnTo>
                    <a:pt x="108" y="194"/>
                  </a:lnTo>
                  <a:lnTo>
                    <a:pt x="92" y="154"/>
                  </a:lnTo>
                  <a:lnTo>
                    <a:pt x="86" y="134"/>
                  </a:lnTo>
                  <a:lnTo>
                    <a:pt x="80" y="113"/>
                  </a:lnTo>
                  <a:lnTo>
                    <a:pt x="80" y="113"/>
                  </a:lnTo>
                  <a:lnTo>
                    <a:pt x="68" y="62"/>
                  </a:lnTo>
                  <a:lnTo>
                    <a:pt x="70" y="28"/>
                  </a:lnTo>
                  <a:lnTo>
                    <a:pt x="70" y="28"/>
                  </a:lnTo>
                  <a:lnTo>
                    <a:pt x="62" y="18"/>
                  </a:lnTo>
                  <a:lnTo>
                    <a:pt x="58" y="12"/>
                  </a:lnTo>
                  <a:lnTo>
                    <a:pt x="53" y="7"/>
                  </a:lnTo>
                  <a:lnTo>
                    <a:pt x="49" y="3"/>
                  </a:lnTo>
                  <a:lnTo>
                    <a:pt x="43" y="1"/>
                  </a:lnTo>
                  <a:lnTo>
                    <a:pt x="41" y="0"/>
                  </a:lnTo>
                  <a:lnTo>
                    <a:pt x="38" y="0"/>
                  </a:lnTo>
                  <a:lnTo>
                    <a:pt x="35" y="1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25" y="9"/>
                  </a:lnTo>
                  <a:lnTo>
                    <a:pt x="14" y="21"/>
                  </a:lnTo>
                  <a:lnTo>
                    <a:pt x="4" y="31"/>
                  </a:lnTo>
                  <a:lnTo>
                    <a:pt x="1" y="35"/>
                  </a:lnTo>
                  <a:lnTo>
                    <a:pt x="0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55818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sp>
        <p:nvSpPr>
          <p:cNvPr id="24" name="Freeform 21"/>
          <p:cNvSpPr/>
          <p:nvPr/>
        </p:nvSpPr>
        <p:spPr bwMode="auto">
          <a:xfrm>
            <a:off x="2383810" y="3925531"/>
            <a:ext cx="68469" cy="54205"/>
          </a:xfrm>
          <a:custGeom>
            <a:avLst/>
            <a:gdLst>
              <a:gd name="T0" fmla="*/ 72 w 72"/>
              <a:gd name="T1" fmla="*/ 17 h 56"/>
              <a:gd name="T2" fmla="*/ 66 w 72"/>
              <a:gd name="T3" fmla="*/ 56 h 56"/>
              <a:gd name="T4" fmla="*/ 0 w 72"/>
              <a:gd name="T5" fmla="*/ 36 h 56"/>
              <a:gd name="T6" fmla="*/ 8 w 72"/>
              <a:gd name="T7" fmla="*/ 0 h 56"/>
              <a:gd name="T8" fmla="*/ 72 w 72"/>
              <a:gd name="T9" fmla="*/ 17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56">
                <a:moveTo>
                  <a:pt x="72" y="17"/>
                </a:moveTo>
                <a:lnTo>
                  <a:pt x="66" y="56"/>
                </a:lnTo>
                <a:lnTo>
                  <a:pt x="0" y="36"/>
                </a:lnTo>
                <a:lnTo>
                  <a:pt x="8" y="0"/>
                </a:lnTo>
                <a:lnTo>
                  <a:pt x="72" y="1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grpSp>
        <p:nvGrpSpPr>
          <p:cNvPr id="25" name="그룹 87"/>
          <p:cNvGrpSpPr/>
          <p:nvPr/>
        </p:nvGrpSpPr>
        <p:grpSpPr>
          <a:xfrm>
            <a:off x="2334572" y="2121148"/>
            <a:ext cx="627061" cy="95992"/>
            <a:chOff x="1913893" y="2007141"/>
            <a:chExt cx="627061" cy="95992"/>
          </a:xfrm>
        </p:grpSpPr>
        <p:sp>
          <p:nvSpPr>
            <p:cNvPr id="26" name="직사각형 88"/>
            <p:cNvSpPr/>
            <p:nvPr/>
          </p:nvSpPr>
          <p:spPr>
            <a:xfrm>
              <a:off x="1913895" y="2010814"/>
              <a:ext cx="137305" cy="923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27" name="직사각형 89"/>
            <p:cNvSpPr/>
            <p:nvPr/>
          </p:nvSpPr>
          <p:spPr>
            <a:xfrm>
              <a:off x="1913893" y="2007141"/>
              <a:ext cx="627061" cy="95992"/>
            </a:xfrm>
            <a:prstGeom prst="rect">
              <a:avLst/>
            </a:prstGeom>
            <a:noFill/>
            <a:ln w="9525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8" name="Rectangle 3"/>
          <p:cNvSpPr txBox="1">
            <a:spLocks noChangeArrowheads="1"/>
          </p:cNvSpPr>
          <p:nvPr/>
        </p:nvSpPr>
        <p:spPr>
          <a:xfrm>
            <a:off x="2132504" y="1930196"/>
            <a:ext cx="1072999" cy="153312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2pPr marL="0" lvl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kumimoji="0" sz="1600" b="1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icrosoft Sans Serif" panose="020B0604020202020204" pitchFamily="34" charset="0"/>
                <a:ea typeface="Yoon 윤고딕 550_TT" pitchFamily="18" charset="-127"/>
                <a:cs typeface="Microsoft Sans Serif" panose="020B0604020202020204" pitchFamily="34" charset="0"/>
              </a:defRPr>
            </a:lvl2pPr>
          </a:lstStyle>
          <a:p>
            <a:pPr lvl="1" algn="ctr"/>
            <a:r>
              <a:rPr lang="en-US" altLang="ko-KR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LEVEL 01</a:t>
            </a:r>
            <a:endParaRPr lang="en-US" altLang="ko-KR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139468" y="1612501"/>
            <a:ext cx="1980234" cy="1980868"/>
            <a:chOff x="5139468" y="1612501"/>
            <a:chExt cx="1980234" cy="1980868"/>
          </a:xfrm>
        </p:grpSpPr>
        <p:sp>
          <p:nvSpPr>
            <p:cNvPr id="29" name="원호 93"/>
            <p:cNvSpPr/>
            <p:nvPr/>
          </p:nvSpPr>
          <p:spPr>
            <a:xfrm>
              <a:off x="5139468" y="1612501"/>
              <a:ext cx="1980234" cy="1980234"/>
            </a:xfrm>
            <a:prstGeom prst="arc">
              <a:avLst>
                <a:gd name="adj1" fmla="val 16200000"/>
                <a:gd name="adj2" fmla="val 15868812"/>
              </a:avLst>
            </a:prstGeom>
            <a:ln w="180975" cap="rnd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원호 94"/>
            <p:cNvSpPr/>
            <p:nvPr/>
          </p:nvSpPr>
          <p:spPr>
            <a:xfrm>
              <a:off x="5139468" y="1613135"/>
              <a:ext cx="1980234" cy="1980234"/>
            </a:xfrm>
            <a:prstGeom prst="arc">
              <a:avLst>
                <a:gd name="adj1" fmla="val 16200000"/>
                <a:gd name="adj2" fmla="val 9884215"/>
              </a:avLst>
            </a:prstGeom>
            <a:ln w="180975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1" name="그룹 2"/>
          <p:cNvGrpSpPr/>
          <p:nvPr/>
        </p:nvGrpSpPr>
        <p:grpSpPr>
          <a:xfrm>
            <a:off x="5680005" y="2382266"/>
            <a:ext cx="784981" cy="2217679"/>
            <a:chOff x="3651801" y="3645024"/>
            <a:chExt cx="859289" cy="2427608"/>
          </a:xfrm>
        </p:grpSpPr>
        <p:sp>
          <p:nvSpPr>
            <p:cNvPr id="32" name="Freeform 16"/>
            <p:cNvSpPr>
              <a:spLocks noEditPoints="1"/>
            </p:cNvSpPr>
            <p:nvPr/>
          </p:nvSpPr>
          <p:spPr bwMode="auto">
            <a:xfrm>
              <a:off x="3651801" y="3645024"/>
              <a:ext cx="859289" cy="2427608"/>
            </a:xfrm>
            <a:custGeom>
              <a:avLst/>
              <a:gdLst>
                <a:gd name="T0" fmla="*/ 58 w 366"/>
                <a:gd name="T1" fmla="*/ 525 h 1034"/>
                <a:gd name="T2" fmla="*/ 92 w 366"/>
                <a:gd name="T3" fmla="*/ 565 h 1034"/>
                <a:gd name="T4" fmla="*/ 139 w 366"/>
                <a:gd name="T5" fmla="*/ 636 h 1034"/>
                <a:gd name="T6" fmla="*/ 118 w 366"/>
                <a:gd name="T7" fmla="*/ 785 h 1034"/>
                <a:gd name="T8" fmla="*/ 119 w 366"/>
                <a:gd name="T9" fmla="*/ 934 h 1034"/>
                <a:gd name="T10" fmla="*/ 120 w 366"/>
                <a:gd name="T11" fmla="*/ 978 h 1034"/>
                <a:gd name="T12" fmla="*/ 129 w 366"/>
                <a:gd name="T13" fmla="*/ 999 h 1034"/>
                <a:gd name="T14" fmla="*/ 138 w 366"/>
                <a:gd name="T15" fmla="*/ 1017 h 1034"/>
                <a:gd name="T16" fmla="*/ 177 w 366"/>
                <a:gd name="T17" fmla="*/ 1034 h 1034"/>
                <a:gd name="T18" fmla="*/ 213 w 366"/>
                <a:gd name="T19" fmla="*/ 1023 h 1034"/>
                <a:gd name="T20" fmla="*/ 185 w 366"/>
                <a:gd name="T21" fmla="*/ 991 h 1034"/>
                <a:gd name="T22" fmla="*/ 188 w 366"/>
                <a:gd name="T23" fmla="*/ 973 h 1034"/>
                <a:gd name="T24" fmla="*/ 189 w 366"/>
                <a:gd name="T25" fmla="*/ 938 h 1034"/>
                <a:gd name="T26" fmla="*/ 189 w 366"/>
                <a:gd name="T27" fmla="*/ 826 h 1034"/>
                <a:gd name="T28" fmla="*/ 212 w 366"/>
                <a:gd name="T29" fmla="*/ 758 h 1034"/>
                <a:gd name="T30" fmla="*/ 223 w 366"/>
                <a:gd name="T31" fmla="*/ 681 h 1034"/>
                <a:gd name="T32" fmla="*/ 223 w 366"/>
                <a:gd name="T33" fmla="*/ 722 h 1034"/>
                <a:gd name="T34" fmla="*/ 215 w 366"/>
                <a:gd name="T35" fmla="*/ 878 h 1034"/>
                <a:gd name="T36" fmla="*/ 226 w 366"/>
                <a:gd name="T37" fmla="*/ 963 h 1034"/>
                <a:gd name="T38" fmla="*/ 225 w 366"/>
                <a:gd name="T39" fmla="*/ 994 h 1034"/>
                <a:gd name="T40" fmla="*/ 281 w 366"/>
                <a:gd name="T41" fmla="*/ 1005 h 1034"/>
                <a:gd name="T42" fmla="*/ 324 w 366"/>
                <a:gd name="T43" fmla="*/ 1013 h 1034"/>
                <a:gd name="T44" fmla="*/ 346 w 366"/>
                <a:gd name="T45" fmla="*/ 999 h 1034"/>
                <a:gd name="T46" fmla="*/ 323 w 366"/>
                <a:gd name="T47" fmla="*/ 976 h 1034"/>
                <a:gd name="T48" fmla="*/ 287 w 366"/>
                <a:gd name="T49" fmla="*/ 965 h 1034"/>
                <a:gd name="T50" fmla="*/ 281 w 366"/>
                <a:gd name="T51" fmla="*/ 911 h 1034"/>
                <a:gd name="T52" fmla="*/ 312 w 366"/>
                <a:gd name="T53" fmla="*/ 733 h 1034"/>
                <a:gd name="T54" fmla="*/ 336 w 366"/>
                <a:gd name="T55" fmla="*/ 587 h 1034"/>
                <a:gd name="T56" fmla="*/ 327 w 366"/>
                <a:gd name="T57" fmla="*/ 471 h 1034"/>
                <a:gd name="T58" fmla="*/ 346 w 366"/>
                <a:gd name="T59" fmla="*/ 447 h 1034"/>
                <a:gd name="T60" fmla="*/ 353 w 366"/>
                <a:gd name="T61" fmla="*/ 423 h 1034"/>
                <a:gd name="T62" fmla="*/ 362 w 366"/>
                <a:gd name="T63" fmla="*/ 342 h 1034"/>
                <a:gd name="T64" fmla="*/ 357 w 366"/>
                <a:gd name="T65" fmla="*/ 309 h 1034"/>
                <a:gd name="T66" fmla="*/ 350 w 366"/>
                <a:gd name="T67" fmla="*/ 273 h 1034"/>
                <a:gd name="T68" fmla="*/ 328 w 366"/>
                <a:gd name="T69" fmla="*/ 180 h 1034"/>
                <a:gd name="T70" fmla="*/ 271 w 366"/>
                <a:gd name="T71" fmla="*/ 154 h 1034"/>
                <a:gd name="T72" fmla="*/ 270 w 366"/>
                <a:gd name="T73" fmla="*/ 131 h 1034"/>
                <a:gd name="T74" fmla="*/ 285 w 366"/>
                <a:gd name="T75" fmla="*/ 108 h 1034"/>
                <a:gd name="T76" fmla="*/ 283 w 366"/>
                <a:gd name="T77" fmla="*/ 93 h 1034"/>
                <a:gd name="T78" fmla="*/ 277 w 366"/>
                <a:gd name="T79" fmla="*/ 81 h 1034"/>
                <a:gd name="T80" fmla="*/ 277 w 366"/>
                <a:gd name="T81" fmla="*/ 65 h 1034"/>
                <a:gd name="T82" fmla="*/ 271 w 366"/>
                <a:gd name="T83" fmla="*/ 50 h 1034"/>
                <a:gd name="T84" fmla="*/ 263 w 366"/>
                <a:gd name="T85" fmla="*/ 31 h 1034"/>
                <a:gd name="T86" fmla="*/ 253 w 366"/>
                <a:gd name="T87" fmla="*/ 8 h 1034"/>
                <a:gd name="T88" fmla="*/ 194 w 366"/>
                <a:gd name="T89" fmla="*/ 5 h 1034"/>
                <a:gd name="T90" fmla="*/ 165 w 366"/>
                <a:gd name="T91" fmla="*/ 44 h 1034"/>
                <a:gd name="T92" fmla="*/ 178 w 366"/>
                <a:gd name="T93" fmla="*/ 103 h 1034"/>
                <a:gd name="T94" fmla="*/ 198 w 366"/>
                <a:gd name="T95" fmla="*/ 131 h 1034"/>
                <a:gd name="T96" fmla="*/ 183 w 366"/>
                <a:gd name="T97" fmla="*/ 146 h 1034"/>
                <a:gd name="T98" fmla="*/ 163 w 366"/>
                <a:gd name="T99" fmla="*/ 150 h 1034"/>
                <a:gd name="T100" fmla="*/ 126 w 366"/>
                <a:gd name="T101" fmla="*/ 154 h 1034"/>
                <a:gd name="T102" fmla="*/ 98 w 366"/>
                <a:gd name="T103" fmla="*/ 175 h 1034"/>
                <a:gd name="T104" fmla="*/ 81 w 366"/>
                <a:gd name="T105" fmla="*/ 217 h 1034"/>
                <a:gd name="T106" fmla="*/ 60 w 366"/>
                <a:gd name="T107" fmla="*/ 237 h 1034"/>
                <a:gd name="T108" fmla="*/ 1 w 366"/>
                <a:gd name="T109" fmla="*/ 323 h 1034"/>
                <a:gd name="T110" fmla="*/ 82 w 366"/>
                <a:gd name="T111" fmla="*/ 329 h 1034"/>
                <a:gd name="T112" fmla="*/ 94 w 366"/>
                <a:gd name="T113" fmla="*/ 359 h 1034"/>
                <a:gd name="T114" fmla="*/ 81 w 366"/>
                <a:gd name="T115" fmla="*/ 339 h 1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6" h="1034">
                  <a:moveTo>
                    <a:pt x="10" y="346"/>
                  </a:moveTo>
                  <a:lnTo>
                    <a:pt x="10" y="346"/>
                  </a:lnTo>
                  <a:lnTo>
                    <a:pt x="44" y="413"/>
                  </a:lnTo>
                  <a:lnTo>
                    <a:pt x="69" y="463"/>
                  </a:lnTo>
                  <a:lnTo>
                    <a:pt x="69" y="463"/>
                  </a:lnTo>
                  <a:lnTo>
                    <a:pt x="63" y="496"/>
                  </a:lnTo>
                  <a:lnTo>
                    <a:pt x="58" y="525"/>
                  </a:lnTo>
                  <a:lnTo>
                    <a:pt x="54" y="552"/>
                  </a:lnTo>
                  <a:lnTo>
                    <a:pt x="54" y="552"/>
                  </a:lnTo>
                  <a:lnTo>
                    <a:pt x="57" y="554"/>
                  </a:lnTo>
                  <a:lnTo>
                    <a:pt x="62" y="557"/>
                  </a:lnTo>
                  <a:lnTo>
                    <a:pt x="69" y="560"/>
                  </a:lnTo>
                  <a:lnTo>
                    <a:pt x="79" y="562"/>
                  </a:lnTo>
                  <a:lnTo>
                    <a:pt x="92" y="565"/>
                  </a:lnTo>
                  <a:lnTo>
                    <a:pt x="110" y="566"/>
                  </a:lnTo>
                  <a:lnTo>
                    <a:pt x="132" y="566"/>
                  </a:lnTo>
                  <a:lnTo>
                    <a:pt x="132" y="566"/>
                  </a:lnTo>
                  <a:lnTo>
                    <a:pt x="133" y="574"/>
                  </a:lnTo>
                  <a:lnTo>
                    <a:pt x="136" y="595"/>
                  </a:lnTo>
                  <a:lnTo>
                    <a:pt x="139" y="622"/>
                  </a:lnTo>
                  <a:lnTo>
                    <a:pt x="139" y="636"/>
                  </a:lnTo>
                  <a:lnTo>
                    <a:pt x="139" y="649"/>
                  </a:lnTo>
                  <a:lnTo>
                    <a:pt x="139" y="649"/>
                  </a:lnTo>
                  <a:lnTo>
                    <a:pt x="137" y="664"/>
                  </a:lnTo>
                  <a:lnTo>
                    <a:pt x="134" y="684"/>
                  </a:lnTo>
                  <a:lnTo>
                    <a:pt x="126" y="733"/>
                  </a:lnTo>
                  <a:lnTo>
                    <a:pt x="122" y="760"/>
                  </a:lnTo>
                  <a:lnTo>
                    <a:pt x="118" y="785"/>
                  </a:lnTo>
                  <a:lnTo>
                    <a:pt x="116" y="808"/>
                  </a:lnTo>
                  <a:lnTo>
                    <a:pt x="115" y="828"/>
                  </a:lnTo>
                  <a:lnTo>
                    <a:pt x="115" y="828"/>
                  </a:lnTo>
                  <a:lnTo>
                    <a:pt x="118" y="893"/>
                  </a:lnTo>
                  <a:lnTo>
                    <a:pt x="119" y="918"/>
                  </a:lnTo>
                  <a:lnTo>
                    <a:pt x="119" y="934"/>
                  </a:lnTo>
                  <a:lnTo>
                    <a:pt x="119" y="934"/>
                  </a:lnTo>
                  <a:lnTo>
                    <a:pt x="118" y="955"/>
                  </a:lnTo>
                  <a:lnTo>
                    <a:pt x="118" y="967"/>
                  </a:lnTo>
                  <a:lnTo>
                    <a:pt x="118" y="967"/>
                  </a:lnTo>
                  <a:lnTo>
                    <a:pt x="119" y="968"/>
                  </a:lnTo>
                  <a:lnTo>
                    <a:pt x="119" y="968"/>
                  </a:lnTo>
                  <a:lnTo>
                    <a:pt x="120" y="978"/>
                  </a:lnTo>
                  <a:lnTo>
                    <a:pt x="120" y="978"/>
                  </a:lnTo>
                  <a:lnTo>
                    <a:pt x="120" y="980"/>
                  </a:lnTo>
                  <a:lnTo>
                    <a:pt x="121" y="982"/>
                  </a:lnTo>
                  <a:lnTo>
                    <a:pt x="123" y="984"/>
                  </a:lnTo>
                  <a:lnTo>
                    <a:pt x="127" y="985"/>
                  </a:lnTo>
                  <a:lnTo>
                    <a:pt x="127" y="985"/>
                  </a:lnTo>
                  <a:lnTo>
                    <a:pt x="128" y="991"/>
                  </a:lnTo>
                  <a:lnTo>
                    <a:pt x="129" y="999"/>
                  </a:lnTo>
                  <a:lnTo>
                    <a:pt x="129" y="999"/>
                  </a:lnTo>
                  <a:lnTo>
                    <a:pt x="129" y="1002"/>
                  </a:lnTo>
                  <a:lnTo>
                    <a:pt x="130" y="1004"/>
                  </a:lnTo>
                  <a:lnTo>
                    <a:pt x="133" y="1007"/>
                  </a:lnTo>
                  <a:lnTo>
                    <a:pt x="133" y="1007"/>
                  </a:lnTo>
                  <a:lnTo>
                    <a:pt x="135" y="1012"/>
                  </a:lnTo>
                  <a:lnTo>
                    <a:pt x="138" y="1017"/>
                  </a:lnTo>
                  <a:lnTo>
                    <a:pt x="142" y="1022"/>
                  </a:lnTo>
                  <a:lnTo>
                    <a:pt x="149" y="1027"/>
                  </a:lnTo>
                  <a:lnTo>
                    <a:pt x="153" y="1030"/>
                  </a:lnTo>
                  <a:lnTo>
                    <a:pt x="158" y="1032"/>
                  </a:lnTo>
                  <a:lnTo>
                    <a:pt x="163" y="1033"/>
                  </a:lnTo>
                  <a:lnTo>
                    <a:pt x="170" y="1034"/>
                  </a:lnTo>
                  <a:lnTo>
                    <a:pt x="177" y="1034"/>
                  </a:lnTo>
                  <a:lnTo>
                    <a:pt x="185" y="1034"/>
                  </a:lnTo>
                  <a:lnTo>
                    <a:pt x="185" y="1034"/>
                  </a:lnTo>
                  <a:lnTo>
                    <a:pt x="199" y="1032"/>
                  </a:lnTo>
                  <a:lnTo>
                    <a:pt x="208" y="1029"/>
                  </a:lnTo>
                  <a:lnTo>
                    <a:pt x="211" y="1027"/>
                  </a:lnTo>
                  <a:lnTo>
                    <a:pt x="213" y="1025"/>
                  </a:lnTo>
                  <a:lnTo>
                    <a:pt x="213" y="1023"/>
                  </a:lnTo>
                  <a:lnTo>
                    <a:pt x="214" y="1021"/>
                  </a:lnTo>
                  <a:lnTo>
                    <a:pt x="212" y="1017"/>
                  </a:lnTo>
                  <a:lnTo>
                    <a:pt x="209" y="1013"/>
                  </a:lnTo>
                  <a:lnTo>
                    <a:pt x="203" y="1007"/>
                  </a:lnTo>
                  <a:lnTo>
                    <a:pt x="203" y="1007"/>
                  </a:lnTo>
                  <a:lnTo>
                    <a:pt x="190" y="996"/>
                  </a:lnTo>
                  <a:lnTo>
                    <a:pt x="185" y="991"/>
                  </a:lnTo>
                  <a:lnTo>
                    <a:pt x="183" y="989"/>
                  </a:lnTo>
                  <a:lnTo>
                    <a:pt x="183" y="987"/>
                  </a:lnTo>
                  <a:lnTo>
                    <a:pt x="183" y="987"/>
                  </a:lnTo>
                  <a:lnTo>
                    <a:pt x="186" y="981"/>
                  </a:lnTo>
                  <a:lnTo>
                    <a:pt x="188" y="976"/>
                  </a:lnTo>
                  <a:lnTo>
                    <a:pt x="189" y="974"/>
                  </a:lnTo>
                  <a:lnTo>
                    <a:pt x="188" y="973"/>
                  </a:lnTo>
                  <a:lnTo>
                    <a:pt x="188" y="973"/>
                  </a:lnTo>
                  <a:lnTo>
                    <a:pt x="188" y="970"/>
                  </a:lnTo>
                  <a:lnTo>
                    <a:pt x="189" y="966"/>
                  </a:lnTo>
                  <a:lnTo>
                    <a:pt x="191" y="960"/>
                  </a:lnTo>
                  <a:lnTo>
                    <a:pt x="192" y="951"/>
                  </a:lnTo>
                  <a:lnTo>
                    <a:pt x="192" y="951"/>
                  </a:lnTo>
                  <a:lnTo>
                    <a:pt x="189" y="938"/>
                  </a:lnTo>
                  <a:lnTo>
                    <a:pt x="186" y="929"/>
                  </a:lnTo>
                  <a:lnTo>
                    <a:pt x="186" y="929"/>
                  </a:lnTo>
                  <a:lnTo>
                    <a:pt x="188" y="909"/>
                  </a:lnTo>
                  <a:lnTo>
                    <a:pt x="188" y="909"/>
                  </a:lnTo>
                  <a:lnTo>
                    <a:pt x="188" y="853"/>
                  </a:lnTo>
                  <a:lnTo>
                    <a:pt x="188" y="831"/>
                  </a:lnTo>
                  <a:lnTo>
                    <a:pt x="189" y="826"/>
                  </a:lnTo>
                  <a:lnTo>
                    <a:pt x="190" y="823"/>
                  </a:lnTo>
                  <a:lnTo>
                    <a:pt x="192" y="819"/>
                  </a:lnTo>
                  <a:lnTo>
                    <a:pt x="195" y="812"/>
                  </a:lnTo>
                  <a:lnTo>
                    <a:pt x="195" y="812"/>
                  </a:lnTo>
                  <a:lnTo>
                    <a:pt x="203" y="791"/>
                  </a:lnTo>
                  <a:lnTo>
                    <a:pt x="210" y="769"/>
                  </a:lnTo>
                  <a:lnTo>
                    <a:pt x="212" y="758"/>
                  </a:lnTo>
                  <a:lnTo>
                    <a:pt x="214" y="747"/>
                  </a:lnTo>
                  <a:lnTo>
                    <a:pt x="215" y="737"/>
                  </a:lnTo>
                  <a:lnTo>
                    <a:pt x="215" y="728"/>
                  </a:lnTo>
                  <a:lnTo>
                    <a:pt x="215" y="728"/>
                  </a:lnTo>
                  <a:lnTo>
                    <a:pt x="216" y="718"/>
                  </a:lnTo>
                  <a:lnTo>
                    <a:pt x="217" y="707"/>
                  </a:lnTo>
                  <a:lnTo>
                    <a:pt x="223" y="681"/>
                  </a:lnTo>
                  <a:lnTo>
                    <a:pt x="229" y="660"/>
                  </a:lnTo>
                  <a:lnTo>
                    <a:pt x="232" y="652"/>
                  </a:lnTo>
                  <a:lnTo>
                    <a:pt x="232" y="652"/>
                  </a:lnTo>
                  <a:lnTo>
                    <a:pt x="231" y="657"/>
                  </a:lnTo>
                  <a:lnTo>
                    <a:pt x="228" y="673"/>
                  </a:lnTo>
                  <a:lnTo>
                    <a:pt x="224" y="702"/>
                  </a:lnTo>
                  <a:lnTo>
                    <a:pt x="223" y="722"/>
                  </a:lnTo>
                  <a:lnTo>
                    <a:pt x="222" y="745"/>
                  </a:lnTo>
                  <a:lnTo>
                    <a:pt x="222" y="745"/>
                  </a:lnTo>
                  <a:lnTo>
                    <a:pt x="220" y="816"/>
                  </a:lnTo>
                  <a:lnTo>
                    <a:pt x="219" y="837"/>
                  </a:lnTo>
                  <a:lnTo>
                    <a:pt x="217" y="856"/>
                  </a:lnTo>
                  <a:lnTo>
                    <a:pt x="217" y="856"/>
                  </a:lnTo>
                  <a:lnTo>
                    <a:pt x="215" y="878"/>
                  </a:lnTo>
                  <a:lnTo>
                    <a:pt x="216" y="901"/>
                  </a:lnTo>
                  <a:lnTo>
                    <a:pt x="218" y="924"/>
                  </a:lnTo>
                  <a:lnTo>
                    <a:pt x="222" y="946"/>
                  </a:lnTo>
                  <a:lnTo>
                    <a:pt x="222" y="946"/>
                  </a:lnTo>
                  <a:lnTo>
                    <a:pt x="223" y="950"/>
                  </a:lnTo>
                  <a:lnTo>
                    <a:pt x="223" y="950"/>
                  </a:lnTo>
                  <a:lnTo>
                    <a:pt x="226" y="963"/>
                  </a:lnTo>
                  <a:lnTo>
                    <a:pt x="228" y="973"/>
                  </a:lnTo>
                  <a:lnTo>
                    <a:pt x="229" y="981"/>
                  </a:lnTo>
                  <a:lnTo>
                    <a:pt x="229" y="981"/>
                  </a:lnTo>
                  <a:lnTo>
                    <a:pt x="226" y="984"/>
                  </a:lnTo>
                  <a:lnTo>
                    <a:pt x="225" y="987"/>
                  </a:lnTo>
                  <a:lnTo>
                    <a:pt x="224" y="991"/>
                  </a:lnTo>
                  <a:lnTo>
                    <a:pt x="225" y="994"/>
                  </a:lnTo>
                  <a:lnTo>
                    <a:pt x="226" y="996"/>
                  </a:lnTo>
                  <a:lnTo>
                    <a:pt x="228" y="998"/>
                  </a:lnTo>
                  <a:lnTo>
                    <a:pt x="234" y="1001"/>
                  </a:lnTo>
                  <a:lnTo>
                    <a:pt x="243" y="1002"/>
                  </a:lnTo>
                  <a:lnTo>
                    <a:pt x="243" y="1002"/>
                  </a:lnTo>
                  <a:lnTo>
                    <a:pt x="264" y="1004"/>
                  </a:lnTo>
                  <a:lnTo>
                    <a:pt x="281" y="1005"/>
                  </a:lnTo>
                  <a:lnTo>
                    <a:pt x="295" y="1006"/>
                  </a:lnTo>
                  <a:lnTo>
                    <a:pt x="301" y="1008"/>
                  </a:lnTo>
                  <a:lnTo>
                    <a:pt x="305" y="1010"/>
                  </a:lnTo>
                  <a:lnTo>
                    <a:pt x="305" y="1010"/>
                  </a:lnTo>
                  <a:lnTo>
                    <a:pt x="311" y="1012"/>
                  </a:lnTo>
                  <a:lnTo>
                    <a:pt x="317" y="1013"/>
                  </a:lnTo>
                  <a:lnTo>
                    <a:pt x="324" y="1013"/>
                  </a:lnTo>
                  <a:lnTo>
                    <a:pt x="331" y="1013"/>
                  </a:lnTo>
                  <a:lnTo>
                    <a:pt x="337" y="1011"/>
                  </a:lnTo>
                  <a:lnTo>
                    <a:pt x="342" y="1008"/>
                  </a:lnTo>
                  <a:lnTo>
                    <a:pt x="344" y="1006"/>
                  </a:lnTo>
                  <a:lnTo>
                    <a:pt x="345" y="1004"/>
                  </a:lnTo>
                  <a:lnTo>
                    <a:pt x="346" y="1002"/>
                  </a:lnTo>
                  <a:lnTo>
                    <a:pt x="346" y="999"/>
                  </a:lnTo>
                  <a:lnTo>
                    <a:pt x="346" y="999"/>
                  </a:lnTo>
                  <a:lnTo>
                    <a:pt x="345" y="996"/>
                  </a:lnTo>
                  <a:lnTo>
                    <a:pt x="344" y="993"/>
                  </a:lnTo>
                  <a:lnTo>
                    <a:pt x="340" y="988"/>
                  </a:lnTo>
                  <a:lnTo>
                    <a:pt x="335" y="983"/>
                  </a:lnTo>
                  <a:lnTo>
                    <a:pt x="329" y="979"/>
                  </a:lnTo>
                  <a:lnTo>
                    <a:pt x="323" y="976"/>
                  </a:lnTo>
                  <a:lnTo>
                    <a:pt x="316" y="974"/>
                  </a:lnTo>
                  <a:lnTo>
                    <a:pt x="311" y="972"/>
                  </a:lnTo>
                  <a:lnTo>
                    <a:pt x="307" y="971"/>
                  </a:lnTo>
                  <a:lnTo>
                    <a:pt x="307" y="971"/>
                  </a:lnTo>
                  <a:lnTo>
                    <a:pt x="300" y="970"/>
                  </a:lnTo>
                  <a:lnTo>
                    <a:pt x="294" y="968"/>
                  </a:lnTo>
                  <a:lnTo>
                    <a:pt x="287" y="965"/>
                  </a:lnTo>
                  <a:lnTo>
                    <a:pt x="293" y="962"/>
                  </a:lnTo>
                  <a:lnTo>
                    <a:pt x="293" y="962"/>
                  </a:lnTo>
                  <a:lnTo>
                    <a:pt x="291" y="958"/>
                  </a:lnTo>
                  <a:lnTo>
                    <a:pt x="287" y="945"/>
                  </a:lnTo>
                  <a:lnTo>
                    <a:pt x="285" y="935"/>
                  </a:lnTo>
                  <a:lnTo>
                    <a:pt x="282" y="924"/>
                  </a:lnTo>
                  <a:lnTo>
                    <a:pt x="281" y="911"/>
                  </a:lnTo>
                  <a:lnTo>
                    <a:pt x="280" y="897"/>
                  </a:lnTo>
                  <a:lnTo>
                    <a:pt x="280" y="897"/>
                  </a:lnTo>
                  <a:lnTo>
                    <a:pt x="283" y="873"/>
                  </a:lnTo>
                  <a:lnTo>
                    <a:pt x="287" y="848"/>
                  </a:lnTo>
                  <a:lnTo>
                    <a:pt x="298" y="799"/>
                  </a:lnTo>
                  <a:lnTo>
                    <a:pt x="308" y="754"/>
                  </a:lnTo>
                  <a:lnTo>
                    <a:pt x="312" y="733"/>
                  </a:lnTo>
                  <a:lnTo>
                    <a:pt x="315" y="716"/>
                  </a:lnTo>
                  <a:lnTo>
                    <a:pt x="315" y="716"/>
                  </a:lnTo>
                  <a:lnTo>
                    <a:pt x="318" y="697"/>
                  </a:lnTo>
                  <a:lnTo>
                    <a:pt x="323" y="674"/>
                  </a:lnTo>
                  <a:lnTo>
                    <a:pt x="328" y="648"/>
                  </a:lnTo>
                  <a:lnTo>
                    <a:pt x="333" y="619"/>
                  </a:lnTo>
                  <a:lnTo>
                    <a:pt x="336" y="587"/>
                  </a:lnTo>
                  <a:lnTo>
                    <a:pt x="337" y="570"/>
                  </a:lnTo>
                  <a:lnTo>
                    <a:pt x="337" y="551"/>
                  </a:lnTo>
                  <a:lnTo>
                    <a:pt x="336" y="532"/>
                  </a:lnTo>
                  <a:lnTo>
                    <a:pt x="334" y="512"/>
                  </a:lnTo>
                  <a:lnTo>
                    <a:pt x="331" y="492"/>
                  </a:lnTo>
                  <a:lnTo>
                    <a:pt x="327" y="471"/>
                  </a:lnTo>
                  <a:lnTo>
                    <a:pt x="327" y="471"/>
                  </a:lnTo>
                  <a:lnTo>
                    <a:pt x="331" y="469"/>
                  </a:lnTo>
                  <a:lnTo>
                    <a:pt x="335" y="467"/>
                  </a:lnTo>
                  <a:lnTo>
                    <a:pt x="339" y="464"/>
                  </a:lnTo>
                  <a:lnTo>
                    <a:pt x="343" y="459"/>
                  </a:lnTo>
                  <a:lnTo>
                    <a:pt x="346" y="454"/>
                  </a:lnTo>
                  <a:lnTo>
                    <a:pt x="346" y="450"/>
                  </a:lnTo>
                  <a:lnTo>
                    <a:pt x="346" y="447"/>
                  </a:lnTo>
                  <a:lnTo>
                    <a:pt x="345" y="443"/>
                  </a:lnTo>
                  <a:lnTo>
                    <a:pt x="344" y="438"/>
                  </a:lnTo>
                  <a:lnTo>
                    <a:pt x="344" y="438"/>
                  </a:lnTo>
                  <a:lnTo>
                    <a:pt x="345" y="437"/>
                  </a:lnTo>
                  <a:lnTo>
                    <a:pt x="349" y="433"/>
                  </a:lnTo>
                  <a:lnTo>
                    <a:pt x="351" y="429"/>
                  </a:lnTo>
                  <a:lnTo>
                    <a:pt x="353" y="423"/>
                  </a:lnTo>
                  <a:lnTo>
                    <a:pt x="355" y="416"/>
                  </a:lnTo>
                  <a:lnTo>
                    <a:pt x="356" y="408"/>
                  </a:lnTo>
                  <a:lnTo>
                    <a:pt x="356" y="408"/>
                  </a:lnTo>
                  <a:lnTo>
                    <a:pt x="359" y="369"/>
                  </a:lnTo>
                  <a:lnTo>
                    <a:pt x="360" y="353"/>
                  </a:lnTo>
                  <a:lnTo>
                    <a:pt x="362" y="342"/>
                  </a:lnTo>
                  <a:lnTo>
                    <a:pt x="362" y="342"/>
                  </a:lnTo>
                  <a:lnTo>
                    <a:pt x="364" y="334"/>
                  </a:lnTo>
                  <a:lnTo>
                    <a:pt x="366" y="327"/>
                  </a:lnTo>
                  <a:lnTo>
                    <a:pt x="366" y="321"/>
                  </a:lnTo>
                  <a:lnTo>
                    <a:pt x="365" y="318"/>
                  </a:lnTo>
                  <a:lnTo>
                    <a:pt x="363" y="315"/>
                  </a:lnTo>
                  <a:lnTo>
                    <a:pt x="363" y="315"/>
                  </a:lnTo>
                  <a:lnTo>
                    <a:pt x="357" y="309"/>
                  </a:lnTo>
                  <a:lnTo>
                    <a:pt x="356" y="307"/>
                  </a:lnTo>
                  <a:lnTo>
                    <a:pt x="356" y="303"/>
                  </a:lnTo>
                  <a:lnTo>
                    <a:pt x="356" y="303"/>
                  </a:lnTo>
                  <a:lnTo>
                    <a:pt x="355" y="298"/>
                  </a:lnTo>
                  <a:lnTo>
                    <a:pt x="353" y="293"/>
                  </a:lnTo>
                  <a:lnTo>
                    <a:pt x="351" y="285"/>
                  </a:lnTo>
                  <a:lnTo>
                    <a:pt x="350" y="273"/>
                  </a:lnTo>
                  <a:lnTo>
                    <a:pt x="350" y="273"/>
                  </a:lnTo>
                  <a:lnTo>
                    <a:pt x="348" y="251"/>
                  </a:lnTo>
                  <a:lnTo>
                    <a:pt x="343" y="223"/>
                  </a:lnTo>
                  <a:lnTo>
                    <a:pt x="339" y="209"/>
                  </a:lnTo>
                  <a:lnTo>
                    <a:pt x="335" y="196"/>
                  </a:lnTo>
                  <a:lnTo>
                    <a:pt x="331" y="184"/>
                  </a:lnTo>
                  <a:lnTo>
                    <a:pt x="328" y="180"/>
                  </a:lnTo>
                  <a:lnTo>
                    <a:pt x="326" y="176"/>
                  </a:lnTo>
                  <a:lnTo>
                    <a:pt x="326" y="176"/>
                  </a:lnTo>
                  <a:lnTo>
                    <a:pt x="319" y="171"/>
                  </a:lnTo>
                  <a:lnTo>
                    <a:pt x="310" y="166"/>
                  </a:lnTo>
                  <a:lnTo>
                    <a:pt x="300" y="162"/>
                  </a:lnTo>
                  <a:lnTo>
                    <a:pt x="290" y="159"/>
                  </a:lnTo>
                  <a:lnTo>
                    <a:pt x="271" y="154"/>
                  </a:lnTo>
                  <a:lnTo>
                    <a:pt x="263" y="152"/>
                  </a:lnTo>
                  <a:lnTo>
                    <a:pt x="263" y="152"/>
                  </a:lnTo>
                  <a:lnTo>
                    <a:pt x="265" y="142"/>
                  </a:lnTo>
                  <a:lnTo>
                    <a:pt x="268" y="135"/>
                  </a:lnTo>
                  <a:lnTo>
                    <a:pt x="269" y="132"/>
                  </a:lnTo>
                  <a:lnTo>
                    <a:pt x="270" y="131"/>
                  </a:lnTo>
                  <a:lnTo>
                    <a:pt x="270" y="131"/>
                  </a:lnTo>
                  <a:lnTo>
                    <a:pt x="281" y="125"/>
                  </a:lnTo>
                  <a:lnTo>
                    <a:pt x="286" y="121"/>
                  </a:lnTo>
                  <a:lnTo>
                    <a:pt x="287" y="119"/>
                  </a:lnTo>
                  <a:lnTo>
                    <a:pt x="288" y="117"/>
                  </a:lnTo>
                  <a:lnTo>
                    <a:pt x="288" y="117"/>
                  </a:lnTo>
                  <a:lnTo>
                    <a:pt x="287" y="112"/>
                  </a:lnTo>
                  <a:lnTo>
                    <a:pt x="285" y="108"/>
                  </a:lnTo>
                  <a:lnTo>
                    <a:pt x="284" y="105"/>
                  </a:lnTo>
                  <a:lnTo>
                    <a:pt x="284" y="102"/>
                  </a:lnTo>
                  <a:lnTo>
                    <a:pt x="284" y="102"/>
                  </a:lnTo>
                  <a:lnTo>
                    <a:pt x="286" y="96"/>
                  </a:lnTo>
                  <a:lnTo>
                    <a:pt x="285" y="94"/>
                  </a:lnTo>
                  <a:lnTo>
                    <a:pt x="284" y="93"/>
                  </a:lnTo>
                  <a:lnTo>
                    <a:pt x="283" y="93"/>
                  </a:lnTo>
                  <a:lnTo>
                    <a:pt x="283" y="93"/>
                  </a:lnTo>
                  <a:lnTo>
                    <a:pt x="283" y="90"/>
                  </a:lnTo>
                  <a:lnTo>
                    <a:pt x="283" y="88"/>
                  </a:lnTo>
                  <a:lnTo>
                    <a:pt x="282" y="86"/>
                  </a:lnTo>
                  <a:lnTo>
                    <a:pt x="282" y="86"/>
                  </a:lnTo>
                  <a:lnTo>
                    <a:pt x="280" y="84"/>
                  </a:lnTo>
                  <a:lnTo>
                    <a:pt x="277" y="81"/>
                  </a:lnTo>
                  <a:lnTo>
                    <a:pt x="275" y="75"/>
                  </a:lnTo>
                  <a:lnTo>
                    <a:pt x="275" y="75"/>
                  </a:lnTo>
                  <a:lnTo>
                    <a:pt x="277" y="73"/>
                  </a:lnTo>
                  <a:lnTo>
                    <a:pt x="280" y="71"/>
                  </a:lnTo>
                  <a:lnTo>
                    <a:pt x="280" y="69"/>
                  </a:lnTo>
                  <a:lnTo>
                    <a:pt x="280" y="67"/>
                  </a:lnTo>
                  <a:lnTo>
                    <a:pt x="277" y="65"/>
                  </a:lnTo>
                  <a:lnTo>
                    <a:pt x="273" y="62"/>
                  </a:lnTo>
                  <a:lnTo>
                    <a:pt x="271" y="59"/>
                  </a:lnTo>
                  <a:lnTo>
                    <a:pt x="271" y="59"/>
                  </a:lnTo>
                  <a:lnTo>
                    <a:pt x="271" y="56"/>
                  </a:lnTo>
                  <a:lnTo>
                    <a:pt x="272" y="53"/>
                  </a:lnTo>
                  <a:lnTo>
                    <a:pt x="271" y="50"/>
                  </a:lnTo>
                  <a:lnTo>
                    <a:pt x="271" y="50"/>
                  </a:lnTo>
                  <a:lnTo>
                    <a:pt x="273" y="49"/>
                  </a:lnTo>
                  <a:lnTo>
                    <a:pt x="273" y="47"/>
                  </a:lnTo>
                  <a:lnTo>
                    <a:pt x="271" y="44"/>
                  </a:lnTo>
                  <a:lnTo>
                    <a:pt x="271" y="44"/>
                  </a:lnTo>
                  <a:lnTo>
                    <a:pt x="267" y="40"/>
                  </a:lnTo>
                  <a:lnTo>
                    <a:pt x="263" y="31"/>
                  </a:lnTo>
                  <a:lnTo>
                    <a:pt x="263" y="31"/>
                  </a:lnTo>
                  <a:lnTo>
                    <a:pt x="260" y="25"/>
                  </a:lnTo>
                  <a:lnTo>
                    <a:pt x="258" y="21"/>
                  </a:lnTo>
                  <a:lnTo>
                    <a:pt x="256" y="19"/>
                  </a:lnTo>
                  <a:lnTo>
                    <a:pt x="256" y="19"/>
                  </a:lnTo>
                  <a:lnTo>
                    <a:pt x="256" y="16"/>
                  </a:lnTo>
                  <a:lnTo>
                    <a:pt x="255" y="12"/>
                  </a:lnTo>
                  <a:lnTo>
                    <a:pt x="253" y="8"/>
                  </a:lnTo>
                  <a:lnTo>
                    <a:pt x="249" y="5"/>
                  </a:lnTo>
                  <a:lnTo>
                    <a:pt x="242" y="2"/>
                  </a:lnTo>
                  <a:lnTo>
                    <a:pt x="233" y="0"/>
                  </a:lnTo>
                  <a:lnTo>
                    <a:pt x="220" y="1"/>
                  </a:lnTo>
                  <a:lnTo>
                    <a:pt x="220" y="1"/>
                  </a:lnTo>
                  <a:lnTo>
                    <a:pt x="206" y="2"/>
                  </a:lnTo>
                  <a:lnTo>
                    <a:pt x="194" y="5"/>
                  </a:lnTo>
                  <a:lnTo>
                    <a:pt x="185" y="9"/>
                  </a:lnTo>
                  <a:lnTo>
                    <a:pt x="181" y="12"/>
                  </a:lnTo>
                  <a:lnTo>
                    <a:pt x="177" y="15"/>
                  </a:lnTo>
                  <a:lnTo>
                    <a:pt x="174" y="18"/>
                  </a:lnTo>
                  <a:lnTo>
                    <a:pt x="172" y="22"/>
                  </a:lnTo>
                  <a:lnTo>
                    <a:pt x="168" y="31"/>
                  </a:lnTo>
                  <a:lnTo>
                    <a:pt x="165" y="44"/>
                  </a:lnTo>
                  <a:lnTo>
                    <a:pt x="164" y="58"/>
                  </a:lnTo>
                  <a:lnTo>
                    <a:pt x="164" y="58"/>
                  </a:lnTo>
                  <a:lnTo>
                    <a:pt x="165" y="73"/>
                  </a:lnTo>
                  <a:lnTo>
                    <a:pt x="167" y="84"/>
                  </a:lnTo>
                  <a:lnTo>
                    <a:pt x="170" y="92"/>
                  </a:lnTo>
                  <a:lnTo>
                    <a:pt x="174" y="98"/>
                  </a:lnTo>
                  <a:lnTo>
                    <a:pt x="178" y="103"/>
                  </a:lnTo>
                  <a:lnTo>
                    <a:pt x="183" y="107"/>
                  </a:lnTo>
                  <a:lnTo>
                    <a:pt x="187" y="112"/>
                  </a:lnTo>
                  <a:lnTo>
                    <a:pt x="191" y="117"/>
                  </a:lnTo>
                  <a:lnTo>
                    <a:pt x="191" y="117"/>
                  </a:lnTo>
                  <a:lnTo>
                    <a:pt x="195" y="123"/>
                  </a:lnTo>
                  <a:lnTo>
                    <a:pt x="197" y="127"/>
                  </a:lnTo>
                  <a:lnTo>
                    <a:pt x="198" y="131"/>
                  </a:lnTo>
                  <a:lnTo>
                    <a:pt x="198" y="134"/>
                  </a:lnTo>
                  <a:lnTo>
                    <a:pt x="198" y="136"/>
                  </a:lnTo>
                  <a:lnTo>
                    <a:pt x="197" y="137"/>
                  </a:lnTo>
                  <a:lnTo>
                    <a:pt x="195" y="139"/>
                  </a:lnTo>
                  <a:lnTo>
                    <a:pt x="195" y="139"/>
                  </a:lnTo>
                  <a:lnTo>
                    <a:pt x="188" y="144"/>
                  </a:lnTo>
                  <a:lnTo>
                    <a:pt x="183" y="146"/>
                  </a:lnTo>
                  <a:lnTo>
                    <a:pt x="177" y="147"/>
                  </a:lnTo>
                  <a:lnTo>
                    <a:pt x="177" y="147"/>
                  </a:lnTo>
                  <a:lnTo>
                    <a:pt x="169" y="148"/>
                  </a:lnTo>
                  <a:lnTo>
                    <a:pt x="167" y="148"/>
                  </a:lnTo>
                  <a:lnTo>
                    <a:pt x="166" y="149"/>
                  </a:lnTo>
                  <a:lnTo>
                    <a:pt x="166" y="149"/>
                  </a:lnTo>
                  <a:lnTo>
                    <a:pt x="163" y="150"/>
                  </a:lnTo>
                  <a:lnTo>
                    <a:pt x="156" y="152"/>
                  </a:lnTo>
                  <a:lnTo>
                    <a:pt x="156" y="152"/>
                  </a:lnTo>
                  <a:lnTo>
                    <a:pt x="141" y="152"/>
                  </a:lnTo>
                  <a:lnTo>
                    <a:pt x="134" y="152"/>
                  </a:lnTo>
                  <a:lnTo>
                    <a:pt x="129" y="154"/>
                  </a:lnTo>
                  <a:lnTo>
                    <a:pt x="129" y="154"/>
                  </a:lnTo>
                  <a:lnTo>
                    <a:pt x="126" y="154"/>
                  </a:lnTo>
                  <a:lnTo>
                    <a:pt x="123" y="155"/>
                  </a:lnTo>
                  <a:lnTo>
                    <a:pt x="118" y="155"/>
                  </a:lnTo>
                  <a:lnTo>
                    <a:pt x="114" y="156"/>
                  </a:lnTo>
                  <a:lnTo>
                    <a:pt x="109" y="158"/>
                  </a:lnTo>
                  <a:lnTo>
                    <a:pt x="105" y="162"/>
                  </a:lnTo>
                  <a:lnTo>
                    <a:pt x="101" y="167"/>
                  </a:lnTo>
                  <a:lnTo>
                    <a:pt x="98" y="175"/>
                  </a:lnTo>
                  <a:lnTo>
                    <a:pt x="98" y="175"/>
                  </a:lnTo>
                  <a:lnTo>
                    <a:pt x="92" y="190"/>
                  </a:lnTo>
                  <a:lnTo>
                    <a:pt x="88" y="198"/>
                  </a:lnTo>
                  <a:lnTo>
                    <a:pt x="85" y="204"/>
                  </a:lnTo>
                  <a:lnTo>
                    <a:pt x="82" y="212"/>
                  </a:lnTo>
                  <a:lnTo>
                    <a:pt x="82" y="212"/>
                  </a:lnTo>
                  <a:lnTo>
                    <a:pt x="81" y="217"/>
                  </a:lnTo>
                  <a:lnTo>
                    <a:pt x="79" y="220"/>
                  </a:lnTo>
                  <a:lnTo>
                    <a:pt x="77" y="222"/>
                  </a:lnTo>
                  <a:lnTo>
                    <a:pt x="74" y="224"/>
                  </a:lnTo>
                  <a:lnTo>
                    <a:pt x="68" y="229"/>
                  </a:lnTo>
                  <a:lnTo>
                    <a:pt x="64" y="232"/>
                  </a:lnTo>
                  <a:lnTo>
                    <a:pt x="60" y="237"/>
                  </a:lnTo>
                  <a:lnTo>
                    <a:pt x="60" y="237"/>
                  </a:lnTo>
                  <a:lnTo>
                    <a:pt x="34" y="268"/>
                  </a:lnTo>
                  <a:lnTo>
                    <a:pt x="20" y="287"/>
                  </a:lnTo>
                  <a:lnTo>
                    <a:pt x="14" y="296"/>
                  </a:lnTo>
                  <a:lnTo>
                    <a:pt x="9" y="306"/>
                  </a:lnTo>
                  <a:lnTo>
                    <a:pt x="9" y="306"/>
                  </a:lnTo>
                  <a:lnTo>
                    <a:pt x="2" y="319"/>
                  </a:lnTo>
                  <a:lnTo>
                    <a:pt x="1" y="323"/>
                  </a:lnTo>
                  <a:lnTo>
                    <a:pt x="0" y="326"/>
                  </a:lnTo>
                  <a:lnTo>
                    <a:pt x="1" y="329"/>
                  </a:lnTo>
                  <a:lnTo>
                    <a:pt x="3" y="333"/>
                  </a:lnTo>
                  <a:lnTo>
                    <a:pt x="10" y="346"/>
                  </a:lnTo>
                  <a:lnTo>
                    <a:pt x="10" y="346"/>
                  </a:lnTo>
                  <a:close/>
                  <a:moveTo>
                    <a:pt x="82" y="329"/>
                  </a:moveTo>
                  <a:lnTo>
                    <a:pt x="82" y="329"/>
                  </a:lnTo>
                  <a:lnTo>
                    <a:pt x="87" y="323"/>
                  </a:lnTo>
                  <a:lnTo>
                    <a:pt x="97" y="314"/>
                  </a:lnTo>
                  <a:lnTo>
                    <a:pt x="108" y="302"/>
                  </a:lnTo>
                  <a:lnTo>
                    <a:pt x="96" y="366"/>
                  </a:lnTo>
                  <a:lnTo>
                    <a:pt x="96" y="366"/>
                  </a:lnTo>
                  <a:lnTo>
                    <a:pt x="95" y="362"/>
                  </a:lnTo>
                  <a:lnTo>
                    <a:pt x="94" y="359"/>
                  </a:lnTo>
                  <a:lnTo>
                    <a:pt x="91" y="356"/>
                  </a:lnTo>
                  <a:lnTo>
                    <a:pt x="88" y="354"/>
                  </a:lnTo>
                  <a:lnTo>
                    <a:pt x="84" y="352"/>
                  </a:lnTo>
                  <a:lnTo>
                    <a:pt x="82" y="351"/>
                  </a:lnTo>
                  <a:lnTo>
                    <a:pt x="81" y="349"/>
                  </a:lnTo>
                  <a:lnTo>
                    <a:pt x="81" y="349"/>
                  </a:lnTo>
                  <a:lnTo>
                    <a:pt x="81" y="339"/>
                  </a:lnTo>
                  <a:lnTo>
                    <a:pt x="81" y="333"/>
                  </a:lnTo>
                  <a:lnTo>
                    <a:pt x="82" y="329"/>
                  </a:lnTo>
                  <a:lnTo>
                    <a:pt x="82" y="329"/>
                  </a:lnTo>
                  <a:close/>
                </a:path>
              </a:pathLst>
            </a:custGeom>
            <a:solidFill>
              <a:srgbClr val="2F2C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33" name="Freeform 17"/>
            <p:cNvSpPr>
              <a:spLocks noEditPoints="1"/>
            </p:cNvSpPr>
            <p:nvPr/>
          </p:nvSpPr>
          <p:spPr bwMode="auto">
            <a:xfrm>
              <a:off x="3910058" y="3966671"/>
              <a:ext cx="509469" cy="814680"/>
            </a:xfrm>
            <a:custGeom>
              <a:avLst/>
              <a:gdLst>
                <a:gd name="T0" fmla="*/ 9 w 217"/>
                <a:gd name="T1" fmla="*/ 317 h 347"/>
                <a:gd name="T2" fmla="*/ 29 w 217"/>
                <a:gd name="T3" fmla="*/ 294 h 347"/>
                <a:gd name="T4" fmla="*/ 39 w 217"/>
                <a:gd name="T5" fmla="*/ 345 h 347"/>
                <a:gd name="T6" fmla="*/ 44 w 217"/>
                <a:gd name="T7" fmla="*/ 346 h 347"/>
                <a:gd name="T8" fmla="*/ 101 w 217"/>
                <a:gd name="T9" fmla="*/ 339 h 347"/>
                <a:gd name="T10" fmla="*/ 160 w 217"/>
                <a:gd name="T11" fmla="*/ 328 h 347"/>
                <a:gd name="T12" fmla="*/ 217 w 217"/>
                <a:gd name="T13" fmla="*/ 318 h 347"/>
                <a:gd name="T14" fmla="*/ 211 w 217"/>
                <a:gd name="T15" fmla="*/ 314 h 347"/>
                <a:gd name="T16" fmla="*/ 208 w 217"/>
                <a:gd name="T17" fmla="*/ 303 h 347"/>
                <a:gd name="T18" fmla="*/ 212 w 217"/>
                <a:gd name="T19" fmla="*/ 294 h 347"/>
                <a:gd name="T20" fmla="*/ 210 w 217"/>
                <a:gd name="T21" fmla="*/ 282 h 347"/>
                <a:gd name="T22" fmla="*/ 205 w 217"/>
                <a:gd name="T23" fmla="*/ 235 h 347"/>
                <a:gd name="T24" fmla="*/ 198 w 217"/>
                <a:gd name="T25" fmla="*/ 181 h 347"/>
                <a:gd name="T26" fmla="*/ 190 w 217"/>
                <a:gd name="T27" fmla="*/ 143 h 347"/>
                <a:gd name="T28" fmla="*/ 172 w 217"/>
                <a:gd name="T29" fmla="*/ 70 h 347"/>
                <a:gd name="T30" fmla="*/ 159 w 217"/>
                <a:gd name="T31" fmla="*/ 39 h 347"/>
                <a:gd name="T32" fmla="*/ 160 w 217"/>
                <a:gd name="T33" fmla="*/ 18 h 347"/>
                <a:gd name="T34" fmla="*/ 163 w 217"/>
                <a:gd name="T35" fmla="*/ 10 h 347"/>
                <a:gd name="T36" fmla="*/ 156 w 217"/>
                <a:gd name="T37" fmla="*/ 15 h 347"/>
                <a:gd name="T38" fmla="*/ 145 w 217"/>
                <a:gd name="T39" fmla="*/ 26 h 347"/>
                <a:gd name="T40" fmla="*/ 128 w 217"/>
                <a:gd name="T41" fmla="*/ 22 h 347"/>
                <a:gd name="T42" fmla="*/ 92 w 217"/>
                <a:gd name="T43" fmla="*/ 0 h 347"/>
                <a:gd name="T44" fmla="*/ 91 w 217"/>
                <a:gd name="T45" fmla="*/ 11 h 347"/>
                <a:gd name="T46" fmla="*/ 113 w 217"/>
                <a:gd name="T47" fmla="*/ 72 h 347"/>
                <a:gd name="T48" fmla="*/ 123 w 217"/>
                <a:gd name="T49" fmla="*/ 119 h 347"/>
                <a:gd name="T50" fmla="*/ 123 w 217"/>
                <a:gd name="T51" fmla="*/ 168 h 347"/>
                <a:gd name="T52" fmla="*/ 106 w 217"/>
                <a:gd name="T53" fmla="*/ 203 h 347"/>
                <a:gd name="T54" fmla="*/ 70 w 217"/>
                <a:gd name="T55" fmla="*/ 261 h 347"/>
                <a:gd name="T56" fmla="*/ 48 w 217"/>
                <a:gd name="T57" fmla="*/ 289 h 347"/>
                <a:gd name="T58" fmla="*/ 57 w 217"/>
                <a:gd name="T59" fmla="*/ 290 h 347"/>
                <a:gd name="T60" fmla="*/ 73 w 217"/>
                <a:gd name="T61" fmla="*/ 285 h 347"/>
                <a:gd name="T62" fmla="*/ 87 w 217"/>
                <a:gd name="T63" fmla="*/ 281 h 347"/>
                <a:gd name="T64" fmla="*/ 107 w 217"/>
                <a:gd name="T65" fmla="*/ 286 h 347"/>
                <a:gd name="T66" fmla="*/ 109 w 217"/>
                <a:gd name="T67" fmla="*/ 291 h 347"/>
                <a:gd name="T68" fmla="*/ 102 w 217"/>
                <a:gd name="T69" fmla="*/ 292 h 347"/>
                <a:gd name="T70" fmla="*/ 81 w 217"/>
                <a:gd name="T71" fmla="*/ 292 h 347"/>
                <a:gd name="T72" fmla="*/ 81 w 217"/>
                <a:gd name="T73" fmla="*/ 295 h 347"/>
                <a:gd name="T74" fmla="*/ 105 w 217"/>
                <a:gd name="T75" fmla="*/ 300 h 347"/>
                <a:gd name="T76" fmla="*/ 116 w 217"/>
                <a:gd name="T77" fmla="*/ 307 h 347"/>
                <a:gd name="T78" fmla="*/ 118 w 217"/>
                <a:gd name="T79" fmla="*/ 315 h 347"/>
                <a:gd name="T80" fmla="*/ 120 w 217"/>
                <a:gd name="T81" fmla="*/ 319 h 347"/>
                <a:gd name="T82" fmla="*/ 111 w 217"/>
                <a:gd name="T83" fmla="*/ 319 h 347"/>
                <a:gd name="T84" fmla="*/ 93 w 217"/>
                <a:gd name="T85" fmla="*/ 314 h 347"/>
                <a:gd name="T86" fmla="*/ 103 w 217"/>
                <a:gd name="T87" fmla="*/ 322 h 347"/>
                <a:gd name="T88" fmla="*/ 108 w 217"/>
                <a:gd name="T89" fmla="*/ 330 h 347"/>
                <a:gd name="T90" fmla="*/ 101 w 217"/>
                <a:gd name="T91" fmla="*/ 330 h 347"/>
                <a:gd name="T92" fmla="*/ 80 w 217"/>
                <a:gd name="T93" fmla="*/ 321 h 347"/>
                <a:gd name="T94" fmla="*/ 78 w 217"/>
                <a:gd name="T95" fmla="*/ 322 h 347"/>
                <a:gd name="T96" fmla="*/ 93 w 217"/>
                <a:gd name="T97" fmla="*/ 331 h 347"/>
                <a:gd name="T98" fmla="*/ 88 w 217"/>
                <a:gd name="T99" fmla="*/ 335 h 347"/>
                <a:gd name="T100" fmla="*/ 71 w 217"/>
                <a:gd name="T101" fmla="*/ 329 h 347"/>
                <a:gd name="T102" fmla="*/ 47 w 217"/>
                <a:gd name="T103" fmla="*/ 328 h 347"/>
                <a:gd name="T104" fmla="*/ 41 w 217"/>
                <a:gd name="T105" fmla="*/ 33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7" h="347">
                  <a:moveTo>
                    <a:pt x="0" y="311"/>
                  </a:moveTo>
                  <a:lnTo>
                    <a:pt x="9" y="321"/>
                  </a:lnTo>
                  <a:lnTo>
                    <a:pt x="9" y="321"/>
                  </a:lnTo>
                  <a:lnTo>
                    <a:pt x="9" y="317"/>
                  </a:lnTo>
                  <a:lnTo>
                    <a:pt x="12" y="312"/>
                  </a:lnTo>
                  <a:lnTo>
                    <a:pt x="19" y="304"/>
                  </a:lnTo>
                  <a:lnTo>
                    <a:pt x="26" y="297"/>
                  </a:lnTo>
                  <a:lnTo>
                    <a:pt x="29" y="294"/>
                  </a:lnTo>
                  <a:lnTo>
                    <a:pt x="0" y="311"/>
                  </a:lnTo>
                  <a:close/>
                  <a:moveTo>
                    <a:pt x="40" y="342"/>
                  </a:moveTo>
                  <a:lnTo>
                    <a:pt x="40" y="342"/>
                  </a:lnTo>
                  <a:lnTo>
                    <a:pt x="39" y="345"/>
                  </a:lnTo>
                  <a:lnTo>
                    <a:pt x="38" y="347"/>
                  </a:lnTo>
                  <a:lnTo>
                    <a:pt x="39" y="347"/>
                  </a:lnTo>
                  <a:lnTo>
                    <a:pt x="44" y="346"/>
                  </a:lnTo>
                  <a:lnTo>
                    <a:pt x="44" y="346"/>
                  </a:lnTo>
                  <a:lnTo>
                    <a:pt x="71" y="342"/>
                  </a:lnTo>
                  <a:lnTo>
                    <a:pt x="88" y="340"/>
                  </a:lnTo>
                  <a:lnTo>
                    <a:pt x="101" y="339"/>
                  </a:lnTo>
                  <a:lnTo>
                    <a:pt x="101" y="339"/>
                  </a:lnTo>
                  <a:lnTo>
                    <a:pt x="114" y="337"/>
                  </a:lnTo>
                  <a:lnTo>
                    <a:pt x="130" y="334"/>
                  </a:lnTo>
                  <a:lnTo>
                    <a:pt x="146" y="330"/>
                  </a:lnTo>
                  <a:lnTo>
                    <a:pt x="160" y="328"/>
                  </a:lnTo>
                  <a:lnTo>
                    <a:pt x="160" y="328"/>
                  </a:lnTo>
                  <a:lnTo>
                    <a:pt x="216" y="323"/>
                  </a:lnTo>
                  <a:lnTo>
                    <a:pt x="217" y="318"/>
                  </a:lnTo>
                  <a:lnTo>
                    <a:pt x="217" y="318"/>
                  </a:lnTo>
                  <a:lnTo>
                    <a:pt x="215" y="318"/>
                  </a:lnTo>
                  <a:lnTo>
                    <a:pt x="213" y="317"/>
                  </a:lnTo>
                  <a:lnTo>
                    <a:pt x="211" y="314"/>
                  </a:lnTo>
                  <a:lnTo>
                    <a:pt x="211" y="314"/>
                  </a:lnTo>
                  <a:lnTo>
                    <a:pt x="208" y="311"/>
                  </a:lnTo>
                  <a:lnTo>
                    <a:pt x="207" y="309"/>
                  </a:lnTo>
                  <a:lnTo>
                    <a:pt x="206" y="307"/>
                  </a:lnTo>
                  <a:lnTo>
                    <a:pt x="208" y="303"/>
                  </a:lnTo>
                  <a:lnTo>
                    <a:pt x="208" y="303"/>
                  </a:lnTo>
                  <a:lnTo>
                    <a:pt x="211" y="300"/>
                  </a:lnTo>
                  <a:lnTo>
                    <a:pt x="212" y="297"/>
                  </a:lnTo>
                  <a:lnTo>
                    <a:pt x="212" y="294"/>
                  </a:lnTo>
                  <a:lnTo>
                    <a:pt x="211" y="290"/>
                  </a:lnTo>
                  <a:lnTo>
                    <a:pt x="211" y="290"/>
                  </a:lnTo>
                  <a:lnTo>
                    <a:pt x="210" y="286"/>
                  </a:lnTo>
                  <a:lnTo>
                    <a:pt x="210" y="282"/>
                  </a:lnTo>
                  <a:lnTo>
                    <a:pt x="209" y="266"/>
                  </a:lnTo>
                  <a:lnTo>
                    <a:pt x="209" y="266"/>
                  </a:lnTo>
                  <a:lnTo>
                    <a:pt x="207" y="252"/>
                  </a:lnTo>
                  <a:lnTo>
                    <a:pt x="205" y="235"/>
                  </a:lnTo>
                  <a:lnTo>
                    <a:pt x="202" y="216"/>
                  </a:lnTo>
                  <a:lnTo>
                    <a:pt x="200" y="197"/>
                  </a:lnTo>
                  <a:lnTo>
                    <a:pt x="200" y="197"/>
                  </a:lnTo>
                  <a:lnTo>
                    <a:pt x="198" y="181"/>
                  </a:lnTo>
                  <a:lnTo>
                    <a:pt x="196" y="172"/>
                  </a:lnTo>
                  <a:lnTo>
                    <a:pt x="193" y="161"/>
                  </a:lnTo>
                  <a:lnTo>
                    <a:pt x="190" y="143"/>
                  </a:lnTo>
                  <a:lnTo>
                    <a:pt x="190" y="143"/>
                  </a:lnTo>
                  <a:lnTo>
                    <a:pt x="187" y="120"/>
                  </a:lnTo>
                  <a:lnTo>
                    <a:pt x="182" y="99"/>
                  </a:lnTo>
                  <a:lnTo>
                    <a:pt x="177" y="82"/>
                  </a:lnTo>
                  <a:lnTo>
                    <a:pt x="172" y="70"/>
                  </a:lnTo>
                  <a:lnTo>
                    <a:pt x="172" y="70"/>
                  </a:lnTo>
                  <a:lnTo>
                    <a:pt x="166" y="60"/>
                  </a:lnTo>
                  <a:lnTo>
                    <a:pt x="162" y="50"/>
                  </a:lnTo>
                  <a:lnTo>
                    <a:pt x="159" y="39"/>
                  </a:lnTo>
                  <a:lnTo>
                    <a:pt x="158" y="35"/>
                  </a:lnTo>
                  <a:lnTo>
                    <a:pt x="158" y="31"/>
                  </a:lnTo>
                  <a:lnTo>
                    <a:pt x="158" y="31"/>
                  </a:lnTo>
                  <a:lnTo>
                    <a:pt x="160" y="18"/>
                  </a:lnTo>
                  <a:lnTo>
                    <a:pt x="161" y="13"/>
                  </a:lnTo>
                  <a:lnTo>
                    <a:pt x="163" y="11"/>
                  </a:lnTo>
                  <a:lnTo>
                    <a:pt x="163" y="11"/>
                  </a:lnTo>
                  <a:lnTo>
                    <a:pt x="163" y="10"/>
                  </a:lnTo>
                  <a:lnTo>
                    <a:pt x="161" y="9"/>
                  </a:lnTo>
                  <a:lnTo>
                    <a:pt x="159" y="9"/>
                  </a:lnTo>
                  <a:lnTo>
                    <a:pt x="159" y="9"/>
                  </a:lnTo>
                  <a:lnTo>
                    <a:pt x="156" y="15"/>
                  </a:lnTo>
                  <a:lnTo>
                    <a:pt x="153" y="20"/>
                  </a:lnTo>
                  <a:lnTo>
                    <a:pt x="149" y="24"/>
                  </a:lnTo>
                  <a:lnTo>
                    <a:pt x="149" y="24"/>
                  </a:lnTo>
                  <a:lnTo>
                    <a:pt x="145" y="26"/>
                  </a:lnTo>
                  <a:lnTo>
                    <a:pt x="142" y="27"/>
                  </a:lnTo>
                  <a:lnTo>
                    <a:pt x="137" y="25"/>
                  </a:lnTo>
                  <a:lnTo>
                    <a:pt x="128" y="22"/>
                  </a:lnTo>
                  <a:lnTo>
                    <a:pt x="128" y="22"/>
                  </a:lnTo>
                  <a:lnTo>
                    <a:pt x="109" y="12"/>
                  </a:lnTo>
                  <a:lnTo>
                    <a:pt x="101" y="6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1" y="1"/>
                  </a:lnTo>
                  <a:lnTo>
                    <a:pt x="90" y="1"/>
                  </a:lnTo>
                  <a:lnTo>
                    <a:pt x="89" y="5"/>
                  </a:lnTo>
                  <a:lnTo>
                    <a:pt x="91" y="11"/>
                  </a:lnTo>
                  <a:lnTo>
                    <a:pt x="91" y="11"/>
                  </a:lnTo>
                  <a:lnTo>
                    <a:pt x="103" y="39"/>
                  </a:lnTo>
                  <a:lnTo>
                    <a:pt x="110" y="61"/>
                  </a:lnTo>
                  <a:lnTo>
                    <a:pt x="113" y="72"/>
                  </a:lnTo>
                  <a:lnTo>
                    <a:pt x="116" y="83"/>
                  </a:lnTo>
                  <a:lnTo>
                    <a:pt x="116" y="83"/>
                  </a:lnTo>
                  <a:lnTo>
                    <a:pt x="120" y="106"/>
                  </a:lnTo>
                  <a:lnTo>
                    <a:pt x="123" y="119"/>
                  </a:lnTo>
                  <a:lnTo>
                    <a:pt x="124" y="131"/>
                  </a:lnTo>
                  <a:lnTo>
                    <a:pt x="125" y="144"/>
                  </a:lnTo>
                  <a:lnTo>
                    <a:pt x="125" y="156"/>
                  </a:lnTo>
                  <a:lnTo>
                    <a:pt x="123" y="168"/>
                  </a:lnTo>
                  <a:lnTo>
                    <a:pt x="121" y="174"/>
                  </a:lnTo>
                  <a:lnTo>
                    <a:pt x="118" y="180"/>
                  </a:lnTo>
                  <a:lnTo>
                    <a:pt x="118" y="180"/>
                  </a:lnTo>
                  <a:lnTo>
                    <a:pt x="106" y="203"/>
                  </a:lnTo>
                  <a:lnTo>
                    <a:pt x="92" y="227"/>
                  </a:lnTo>
                  <a:lnTo>
                    <a:pt x="79" y="248"/>
                  </a:lnTo>
                  <a:lnTo>
                    <a:pt x="70" y="261"/>
                  </a:lnTo>
                  <a:lnTo>
                    <a:pt x="70" y="261"/>
                  </a:lnTo>
                  <a:lnTo>
                    <a:pt x="55" y="277"/>
                  </a:lnTo>
                  <a:lnTo>
                    <a:pt x="50" y="284"/>
                  </a:lnTo>
                  <a:lnTo>
                    <a:pt x="48" y="287"/>
                  </a:lnTo>
                  <a:lnTo>
                    <a:pt x="48" y="289"/>
                  </a:lnTo>
                  <a:lnTo>
                    <a:pt x="48" y="289"/>
                  </a:lnTo>
                  <a:lnTo>
                    <a:pt x="52" y="290"/>
                  </a:lnTo>
                  <a:lnTo>
                    <a:pt x="55" y="290"/>
                  </a:lnTo>
                  <a:lnTo>
                    <a:pt x="57" y="290"/>
                  </a:lnTo>
                  <a:lnTo>
                    <a:pt x="57" y="290"/>
                  </a:lnTo>
                  <a:lnTo>
                    <a:pt x="64" y="288"/>
                  </a:lnTo>
                  <a:lnTo>
                    <a:pt x="68" y="287"/>
                  </a:lnTo>
                  <a:lnTo>
                    <a:pt x="73" y="285"/>
                  </a:lnTo>
                  <a:lnTo>
                    <a:pt x="73" y="285"/>
                  </a:lnTo>
                  <a:lnTo>
                    <a:pt x="78" y="282"/>
                  </a:lnTo>
                  <a:lnTo>
                    <a:pt x="82" y="281"/>
                  </a:lnTo>
                  <a:lnTo>
                    <a:pt x="87" y="281"/>
                  </a:lnTo>
                  <a:lnTo>
                    <a:pt x="92" y="282"/>
                  </a:lnTo>
                  <a:lnTo>
                    <a:pt x="92" y="282"/>
                  </a:lnTo>
                  <a:lnTo>
                    <a:pt x="100" y="284"/>
                  </a:lnTo>
                  <a:lnTo>
                    <a:pt x="107" y="286"/>
                  </a:lnTo>
                  <a:lnTo>
                    <a:pt x="107" y="286"/>
                  </a:lnTo>
                  <a:lnTo>
                    <a:pt x="109" y="287"/>
                  </a:lnTo>
                  <a:lnTo>
                    <a:pt x="110" y="290"/>
                  </a:lnTo>
                  <a:lnTo>
                    <a:pt x="109" y="291"/>
                  </a:lnTo>
                  <a:lnTo>
                    <a:pt x="108" y="292"/>
                  </a:lnTo>
                  <a:lnTo>
                    <a:pt x="105" y="293"/>
                  </a:lnTo>
                  <a:lnTo>
                    <a:pt x="102" y="292"/>
                  </a:lnTo>
                  <a:lnTo>
                    <a:pt x="102" y="292"/>
                  </a:lnTo>
                  <a:lnTo>
                    <a:pt x="92" y="291"/>
                  </a:lnTo>
                  <a:lnTo>
                    <a:pt x="86" y="291"/>
                  </a:lnTo>
                  <a:lnTo>
                    <a:pt x="86" y="291"/>
                  </a:lnTo>
                  <a:lnTo>
                    <a:pt x="81" y="292"/>
                  </a:lnTo>
                  <a:lnTo>
                    <a:pt x="78" y="294"/>
                  </a:lnTo>
                  <a:lnTo>
                    <a:pt x="78" y="294"/>
                  </a:lnTo>
                  <a:lnTo>
                    <a:pt x="81" y="295"/>
                  </a:lnTo>
                  <a:lnTo>
                    <a:pt x="81" y="295"/>
                  </a:lnTo>
                  <a:lnTo>
                    <a:pt x="91" y="296"/>
                  </a:lnTo>
                  <a:lnTo>
                    <a:pt x="91" y="296"/>
                  </a:lnTo>
                  <a:lnTo>
                    <a:pt x="98" y="298"/>
                  </a:lnTo>
                  <a:lnTo>
                    <a:pt x="105" y="300"/>
                  </a:lnTo>
                  <a:lnTo>
                    <a:pt x="111" y="302"/>
                  </a:lnTo>
                  <a:lnTo>
                    <a:pt x="114" y="305"/>
                  </a:lnTo>
                  <a:lnTo>
                    <a:pt x="114" y="305"/>
                  </a:lnTo>
                  <a:lnTo>
                    <a:pt x="116" y="307"/>
                  </a:lnTo>
                  <a:lnTo>
                    <a:pt x="116" y="309"/>
                  </a:lnTo>
                  <a:lnTo>
                    <a:pt x="114" y="312"/>
                  </a:lnTo>
                  <a:lnTo>
                    <a:pt x="114" y="312"/>
                  </a:lnTo>
                  <a:lnTo>
                    <a:pt x="118" y="315"/>
                  </a:lnTo>
                  <a:lnTo>
                    <a:pt x="118" y="315"/>
                  </a:lnTo>
                  <a:lnTo>
                    <a:pt x="120" y="317"/>
                  </a:lnTo>
                  <a:lnTo>
                    <a:pt x="120" y="318"/>
                  </a:lnTo>
                  <a:lnTo>
                    <a:pt x="120" y="319"/>
                  </a:lnTo>
                  <a:lnTo>
                    <a:pt x="119" y="320"/>
                  </a:lnTo>
                  <a:lnTo>
                    <a:pt x="117" y="321"/>
                  </a:lnTo>
                  <a:lnTo>
                    <a:pt x="114" y="320"/>
                  </a:lnTo>
                  <a:lnTo>
                    <a:pt x="111" y="319"/>
                  </a:lnTo>
                  <a:lnTo>
                    <a:pt x="111" y="319"/>
                  </a:lnTo>
                  <a:lnTo>
                    <a:pt x="97" y="315"/>
                  </a:lnTo>
                  <a:lnTo>
                    <a:pt x="94" y="314"/>
                  </a:lnTo>
                  <a:lnTo>
                    <a:pt x="93" y="314"/>
                  </a:lnTo>
                  <a:lnTo>
                    <a:pt x="93" y="314"/>
                  </a:lnTo>
                  <a:lnTo>
                    <a:pt x="94" y="316"/>
                  </a:lnTo>
                  <a:lnTo>
                    <a:pt x="96" y="318"/>
                  </a:lnTo>
                  <a:lnTo>
                    <a:pt x="103" y="322"/>
                  </a:lnTo>
                  <a:lnTo>
                    <a:pt x="103" y="322"/>
                  </a:lnTo>
                  <a:lnTo>
                    <a:pt x="107" y="326"/>
                  </a:lnTo>
                  <a:lnTo>
                    <a:pt x="108" y="328"/>
                  </a:lnTo>
                  <a:lnTo>
                    <a:pt x="108" y="330"/>
                  </a:lnTo>
                  <a:lnTo>
                    <a:pt x="108" y="330"/>
                  </a:lnTo>
                  <a:lnTo>
                    <a:pt x="107" y="331"/>
                  </a:lnTo>
                  <a:lnTo>
                    <a:pt x="105" y="331"/>
                  </a:lnTo>
                  <a:lnTo>
                    <a:pt x="101" y="330"/>
                  </a:lnTo>
                  <a:lnTo>
                    <a:pt x="92" y="326"/>
                  </a:lnTo>
                  <a:lnTo>
                    <a:pt x="92" y="326"/>
                  </a:lnTo>
                  <a:lnTo>
                    <a:pt x="84" y="322"/>
                  </a:lnTo>
                  <a:lnTo>
                    <a:pt x="80" y="321"/>
                  </a:lnTo>
                  <a:lnTo>
                    <a:pt x="78" y="321"/>
                  </a:lnTo>
                  <a:lnTo>
                    <a:pt x="78" y="321"/>
                  </a:lnTo>
                  <a:lnTo>
                    <a:pt x="77" y="321"/>
                  </a:lnTo>
                  <a:lnTo>
                    <a:pt x="78" y="322"/>
                  </a:lnTo>
                  <a:lnTo>
                    <a:pt x="83" y="325"/>
                  </a:lnTo>
                  <a:lnTo>
                    <a:pt x="92" y="329"/>
                  </a:lnTo>
                  <a:lnTo>
                    <a:pt x="92" y="329"/>
                  </a:lnTo>
                  <a:lnTo>
                    <a:pt x="93" y="331"/>
                  </a:lnTo>
                  <a:lnTo>
                    <a:pt x="92" y="333"/>
                  </a:lnTo>
                  <a:lnTo>
                    <a:pt x="91" y="334"/>
                  </a:lnTo>
                  <a:lnTo>
                    <a:pt x="90" y="335"/>
                  </a:lnTo>
                  <a:lnTo>
                    <a:pt x="88" y="335"/>
                  </a:lnTo>
                  <a:lnTo>
                    <a:pt x="84" y="334"/>
                  </a:lnTo>
                  <a:lnTo>
                    <a:pt x="80" y="333"/>
                  </a:lnTo>
                  <a:lnTo>
                    <a:pt x="80" y="333"/>
                  </a:lnTo>
                  <a:lnTo>
                    <a:pt x="71" y="329"/>
                  </a:lnTo>
                  <a:lnTo>
                    <a:pt x="63" y="327"/>
                  </a:lnTo>
                  <a:lnTo>
                    <a:pt x="58" y="327"/>
                  </a:lnTo>
                  <a:lnTo>
                    <a:pt x="53" y="327"/>
                  </a:lnTo>
                  <a:lnTo>
                    <a:pt x="47" y="328"/>
                  </a:lnTo>
                  <a:lnTo>
                    <a:pt x="41" y="330"/>
                  </a:lnTo>
                  <a:lnTo>
                    <a:pt x="41" y="330"/>
                  </a:lnTo>
                  <a:lnTo>
                    <a:pt x="41" y="334"/>
                  </a:lnTo>
                  <a:lnTo>
                    <a:pt x="41" y="337"/>
                  </a:lnTo>
                  <a:lnTo>
                    <a:pt x="40" y="342"/>
                  </a:lnTo>
                  <a:lnTo>
                    <a:pt x="40" y="3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34" name="Freeform 18"/>
            <p:cNvSpPr/>
            <p:nvPr/>
          </p:nvSpPr>
          <p:spPr bwMode="auto">
            <a:xfrm>
              <a:off x="4231703" y="4041800"/>
              <a:ext cx="147910" cy="601032"/>
            </a:xfrm>
            <a:custGeom>
              <a:avLst/>
              <a:gdLst>
                <a:gd name="T0" fmla="*/ 29 w 63"/>
                <a:gd name="T1" fmla="*/ 240 h 256"/>
                <a:gd name="T2" fmla="*/ 55 w 63"/>
                <a:gd name="T3" fmla="*/ 256 h 256"/>
                <a:gd name="T4" fmla="*/ 63 w 63"/>
                <a:gd name="T5" fmla="*/ 236 h 256"/>
                <a:gd name="T6" fmla="*/ 63 w 63"/>
                <a:gd name="T7" fmla="*/ 236 h 256"/>
                <a:gd name="T8" fmla="*/ 58 w 63"/>
                <a:gd name="T9" fmla="*/ 220 h 256"/>
                <a:gd name="T10" fmla="*/ 55 w 63"/>
                <a:gd name="T11" fmla="*/ 207 h 256"/>
                <a:gd name="T12" fmla="*/ 53 w 63"/>
                <a:gd name="T13" fmla="*/ 195 h 256"/>
                <a:gd name="T14" fmla="*/ 53 w 63"/>
                <a:gd name="T15" fmla="*/ 195 h 256"/>
                <a:gd name="T16" fmla="*/ 51 w 63"/>
                <a:gd name="T17" fmla="*/ 183 h 256"/>
                <a:gd name="T18" fmla="*/ 47 w 63"/>
                <a:gd name="T19" fmla="*/ 164 h 256"/>
                <a:gd name="T20" fmla="*/ 40 w 63"/>
                <a:gd name="T21" fmla="*/ 124 h 256"/>
                <a:gd name="T22" fmla="*/ 40 w 63"/>
                <a:gd name="T23" fmla="*/ 124 h 256"/>
                <a:gd name="T24" fmla="*/ 34 w 63"/>
                <a:gd name="T25" fmla="*/ 87 h 256"/>
                <a:gd name="T26" fmla="*/ 29 w 63"/>
                <a:gd name="T27" fmla="*/ 67 h 256"/>
                <a:gd name="T28" fmla="*/ 24 w 63"/>
                <a:gd name="T29" fmla="*/ 50 h 256"/>
                <a:gd name="T30" fmla="*/ 24 w 63"/>
                <a:gd name="T31" fmla="*/ 50 h 256"/>
                <a:gd name="T32" fmla="*/ 19 w 63"/>
                <a:gd name="T33" fmla="*/ 38 h 256"/>
                <a:gd name="T34" fmla="*/ 15 w 63"/>
                <a:gd name="T35" fmla="*/ 31 h 256"/>
                <a:gd name="T36" fmla="*/ 12 w 63"/>
                <a:gd name="T37" fmla="*/ 26 h 256"/>
                <a:gd name="T38" fmla="*/ 11 w 63"/>
                <a:gd name="T39" fmla="*/ 24 h 256"/>
                <a:gd name="T40" fmla="*/ 11 w 63"/>
                <a:gd name="T41" fmla="*/ 22 h 256"/>
                <a:gd name="T42" fmla="*/ 11 w 63"/>
                <a:gd name="T43" fmla="*/ 22 h 256"/>
                <a:gd name="T44" fmla="*/ 12 w 63"/>
                <a:gd name="T45" fmla="*/ 15 h 256"/>
                <a:gd name="T46" fmla="*/ 13 w 63"/>
                <a:gd name="T47" fmla="*/ 8 h 256"/>
                <a:gd name="T48" fmla="*/ 13 w 63"/>
                <a:gd name="T49" fmla="*/ 5 h 256"/>
                <a:gd name="T50" fmla="*/ 13 w 63"/>
                <a:gd name="T51" fmla="*/ 2 h 256"/>
                <a:gd name="T52" fmla="*/ 11 w 63"/>
                <a:gd name="T53" fmla="*/ 1 h 256"/>
                <a:gd name="T54" fmla="*/ 9 w 63"/>
                <a:gd name="T55" fmla="*/ 0 h 256"/>
                <a:gd name="T56" fmla="*/ 9 w 63"/>
                <a:gd name="T57" fmla="*/ 0 h 256"/>
                <a:gd name="T58" fmla="*/ 6 w 63"/>
                <a:gd name="T59" fmla="*/ 1 h 256"/>
                <a:gd name="T60" fmla="*/ 4 w 63"/>
                <a:gd name="T61" fmla="*/ 3 h 256"/>
                <a:gd name="T62" fmla="*/ 2 w 63"/>
                <a:gd name="T63" fmla="*/ 5 h 256"/>
                <a:gd name="T64" fmla="*/ 1 w 63"/>
                <a:gd name="T65" fmla="*/ 8 h 256"/>
                <a:gd name="T66" fmla="*/ 0 w 63"/>
                <a:gd name="T67" fmla="*/ 14 h 256"/>
                <a:gd name="T68" fmla="*/ 0 w 63"/>
                <a:gd name="T69" fmla="*/ 20 h 256"/>
                <a:gd name="T70" fmla="*/ 0 w 63"/>
                <a:gd name="T71" fmla="*/ 20 h 256"/>
                <a:gd name="T72" fmla="*/ 3 w 63"/>
                <a:gd name="T73" fmla="*/ 31 h 256"/>
                <a:gd name="T74" fmla="*/ 5 w 63"/>
                <a:gd name="T75" fmla="*/ 39 h 256"/>
                <a:gd name="T76" fmla="*/ 5 w 63"/>
                <a:gd name="T77" fmla="*/ 48 h 256"/>
                <a:gd name="T78" fmla="*/ 5 w 63"/>
                <a:gd name="T79" fmla="*/ 48 h 256"/>
                <a:gd name="T80" fmla="*/ 6 w 63"/>
                <a:gd name="T81" fmla="*/ 65 h 256"/>
                <a:gd name="T82" fmla="*/ 9 w 63"/>
                <a:gd name="T83" fmla="*/ 88 h 256"/>
                <a:gd name="T84" fmla="*/ 15 w 63"/>
                <a:gd name="T85" fmla="*/ 128 h 256"/>
                <a:gd name="T86" fmla="*/ 15 w 63"/>
                <a:gd name="T87" fmla="*/ 128 h 256"/>
                <a:gd name="T88" fmla="*/ 21 w 63"/>
                <a:gd name="T89" fmla="*/ 181 h 256"/>
                <a:gd name="T90" fmla="*/ 25 w 63"/>
                <a:gd name="T91" fmla="*/ 216 h 256"/>
                <a:gd name="T92" fmla="*/ 29 w 63"/>
                <a:gd name="T93" fmla="*/ 240 h 256"/>
                <a:gd name="T94" fmla="*/ 29 w 63"/>
                <a:gd name="T95" fmla="*/ 24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" h="256">
                  <a:moveTo>
                    <a:pt x="29" y="240"/>
                  </a:moveTo>
                  <a:lnTo>
                    <a:pt x="55" y="256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58" y="220"/>
                  </a:lnTo>
                  <a:lnTo>
                    <a:pt x="55" y="207"/>
                  </a:lnTo>
                  <a:lnTo>
                    <a:pt x="53" y="195"/>
                  </a:lnTo>
                  <a:lnTo>
                    <a:pt x="53" y="195"/>
                  </a:lnTo>
                  <a:lnTo>
                    <a:pt x="51" y="183"/>
                  </a:lnTo>
                  <a:lnTo>
                    <a:pt x="47" y="164"/>
                  </a:lnTo>
                  <a:lnTo>
                    <a:pt x="40" y="124"/>
                  </a:lnTo>
                  <a:lnTo>
                    <a:pt x="40" y="124"/>
                  </a:lnTo>
                  <a:lnTo>
                    <a:pt x="34" y="87"/>
                  </a:lnTo>
                  <a:lnTo>
                    <a:pt x="29" y="67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19" y="38"/>
                  </a:lnTo>
                  <a:lnTo>
                    <a:pt x="15" y="31"/>
                  </a:lnTo>
                  <a:lnTo>
                    <a:pt x="12" y="26"/>
                  </a:lnTo>
                  <a:lnTo>
                    <a:pt x="11" y="24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2" y="15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6" y="1"/>
                  </a:lnTo>
                  <a:lnTo>
                    <a:pt x="4" y="3"/>
                  </a:lnTo>
                  <a:lnTo>
                    <a:pt x="2" y="5"/>
                  </a:lnTo>
                  <a:lnTo>
                    <a:pt x="1" y="8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3" y="31"/>
                  </a:lnTo>
                  <a:lnTo>
                    <a:pt x="5" y="39"/>
                  </a:lnTo>
                  <a:lnTo>
                    <a:pt x="5" y="48"/>
                  </a:lnTo>
                  <a:lnTo>
                    <a:pt x="5" y="48"/>
                  </a:lnTo>
                  <a:lnTo>
                    <a:pt x="6" y="65"/>
                  </a:lnTo>
                  <a:lnTo>
                    <a:pt x="9" y="88"/>
                  </a:lnTo>
                  <a:lnTo>
                    <a:pt x="15" y="128"/>
                  </a:lnTo>
                  <a:lnTo>
                    <a:pt x="15" y="128"/>
                  </a:lnTo>
                  <a:lnTo>
                    <a:pt x="21" y="181"/>
                  </a:lnTo>
                  <a:lnTo>
                    <a:pt x="25" y="216"/>
                  </a:lnTo>
                  <a:lnTo>
                    <a:pt x="29" y="240"/>
                  </a:lnTo>
                  <a:lnTo>
                    <a:pt x="29" y="240"/>
                  </a:lnTo>
                  <a:close/>
                </a:path>
              </a:pathLst>
            </a:custGeom>
            <a:solidFill>
              <a:srgbClr val="5581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35" name="그룹 95"/>
          <p:cNvGrpSpPr/>
          <p:nvPr/>
        </p:nvGrpSpPr>
        <p:grpSpPr>
          <a:xfrm>
            <a:off x="5833308" y="2101010"/>
            <a:ext cx="627061" cy="95992"/>
            <a:chOff x="5526989" y="2007141"/>
            <a:chExt cx="627061" cy="95992"/>
          </a:xfrm>
        </p:grpSpPr>
        <p:sp>
          <p:nvSpPr>
            <p:cNvPr id="36" name="직사각형 96"/>
            <p:cNvSpPr/>
            <p:nvPr/>
          </p:nvSpPr>
          <p:spPr>
            <a:xfrm>
              <a:off x="5526992" y="2010814"/>
              <a:ext cx="281740" cy="923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37" name="직사각형 97"/>
            <p:cNvSpPr/>
            <p:nvPr/>
          </p:nvSpPr>
          <p:spPr>
            <a:xfrm>
              <a:off x="5526989" y="2007141"/>
              <a:ext cx="627061" cy="95992"/>
            </a:xfrm>
            <a:prstGeom prst="rect">
              <a:avLst/>
            </a:prstGeom>
            <a:noFill/>
            <a:ln w="9525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8" name="Rectangle 3"/>
          <p:cNvSpPr txBox="1">
            <a:spLocks noChangeArrowheads="1"/>
          </p:cNvSpPr>
          <p:nvPr/>
        </p:nvSpPr>
        <p:spPr>
          <a:xfrm>
            <a:off x="5600745" y="1910058"/>
            <a:ext cx="1072999" cy="153312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2pPr marL="0" lvl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kumimoji="0" sz="1600" b="1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icrosoft Sans Serif" panose="020B0604020202020204" pitchFamily="34" charset="0"/>
                <a:ea typeface="Yoon 윤고딕 550_TT" pitchFamily="18" charset="-127"/>
                <a:cs typeface="Microsoft Sans Serif" panose="020B0604020202020204" pitchFamily="34" charset="0"/>
              </a:defRPr>
            </a:lvl2pPr>
          </a:lstStyle>
          <a:p>
            <a:pPr lvl="1" algn="ctr"/>
            <a:r>
              <a:rPr lang="en-US" altLang="ko-KR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LEVEL 02</a:t>
            </a:r>
            <a:endParaRPr lang="en-US" altLang="ko-KR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8581753" y="1612501"/>
            <a:ext cx="1980234" cy="1980868"/>
            <a:chOff x="8581753" y="1612501"/>
            <a:chExt cx="1980234" cy="1980868"/>
          </a:xfrm>
        </p:grpSpPr>
        <p:sp>
          <p:nvSpPr>
            <p:cNvPr id="39" name="원호 100"/>
            <p:cNvSpPr/>
            <p:nvPr/>
          </p:nvSpPr>
          <p:spPr>
            <a:xfrm>
              <a:off x="8581753" y="1612501"/>
              <a:ext cx="1980234" cy="1980234"/>
            </a:xfrm>
            <a:prstGeom prst="arc">
              <a:avLst>
                <a:gd name="adj1" fmla="val 16200000"/>
                <a:gd name="adj2" fmla="val 15868812"/>
              </a:avLst>
            </a:prstGeom>
            <a:ln w="180975" cap="rnd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원호 101"/>
            <p:cNvSpPr/>
            <p:nvPr/>
          </p:nvSpPr>
          <p:spPr>
            <a:xfrm>
              <a:off x="8581753" y="1613135"/>
              <a:ext cx="1980234" cy="1980234"/>
            </a:xfrm>
            <a:prstGeom prst="arc">
              <a:avLst>
                <a:gd name="adj1" fmla="val 16200000"/>
                <a:gd name="adj2" fmla="val 12713100"/>
              </a:avLst>
            </a:prstGeom>
            <a:ln w="180975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9335297" y="2173018"/>
            <a:ext cx="627061" cy="95992"/>
            <a:chOff x="9335297" y="2173018"/>
            <a:chExt cx="627061" cy="95992"/>
          </a:xfrm>
        </p:grpSpPr>
        <p:sp>
          <p:nvSpPr>
            <p:cNvPr id="41" name="직사각형 102"/>
            <p:cNvSpPr/>
            <p:nvPr/>
          </p:nvSpPr>
          <p:spPr>
            <a:xfrm>
              <a:off x="9335299" y="2176691"/>
              <a:ext cx="313528" cy="923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42" name="직사각형 103"/>
            <p:cNvSpPr/>
            <p:nvPr/>
          </p:nvSpPr>
          <p:spPr>
            <a:xfrm>
              <a:off x="9335297" y="2173018"/>
              <a:ext cx="627061" cy="95992"/>
            </a:xfrm>
            <a:prstGeom prst="rect">
              <a:avLst/>
            </a:prstGeom>
            <a:noFill/>
            <a:ln w="9525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3" name="Rectangle 3"/>
          <p:cNvSpPr txBox="1">
            <a:spLocks noChangeArrowheads="1"/>
          </p:cNvSpPr>
          <p:nvPr/>
        </p:nvSpPr>
        <p:spPr>
          <a:xfrm>
            <a:off x="9110339" y="1982066"/>
            <a:ext cx="1072999" cy="153312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2pPr marL="0" lvl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kumimoji="0" sz="1600" b="1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icrosoft Sans Serif" panose="020B0604020202020204" pitchFamily="34" charset="0"/>
                <a:ea typeface="Yoon 윤고딕 550_TT" pitchFamily="18" charset="-127"/>
                <a:cs typeface="Microsoft Sans Serif" panose="020B0604020202020204" pitchFamily="34" charset="0"/>
              </a:defRPr>
            </a:lvl2pPr>
          </a:lstStyle>
          <a:p>
            <a:pPr lvl="1" algn="ctr"/>
            <a:r>
              <a:rPr lang="en-US" altLang="ko-KR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LEVEL 03</a:t>
            </a:r>
            <a:endParaRPr lang="en-US" altLang="ko-KR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4" name="그룹 45"/>
          <p:cNvGrpSpPr/>
          <p:nvPr/>
        </p:nvGrpSpPr>
        <p:grpSpPr>
          <a:xfrm>
            <a:off x="9246760" y="2518214"/>
            <a:ext cx="598485" cy="2150310"/>
            <a:chOff x="10913029" y="2158043"/>
            <a:chExt cx="525257" cy="1887207"/>
          </a:xfrm>
        </p:grpSpPr>
        <p:sp>
          <p:nvSpPr>
            <p:cNvPr id="45" name="Freeform 6"/>
            <p:cNvSpPr/>
            <p:nvPr/>
          </p:nvSpPr>
          <p:spPr bwMode="auto">
            <a:xfrm>
              <a:off x="11140795" y="3882560"/>
              <a:ext cx="2325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0 w 1"/>
                <a:gd name="T4" fmla="*/ 0 w 1"/>
                <a:gd name="T5" fmla="*/ 0 w 1"/>
                <a:gd name="T6" fmla="*/ 1 w 1"/>
                <a:gd name="T7" fmla="*/ 1 w 1"/>
                <a:gd name="T8" fmla="*/ 1 w 1"/>
                <a:gd name="T9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6" name="Freeform 7"/>
            <p:cNvSpPr/>
            <p:nvPr/>
          </p:nvSpPr>
          <p:spPr bwMode="auto">
            <a:xfrm>
              <a:off x="11370885" y="3387516"/>
              <a:ext cx="2325" cy="2325"/>
            </a:xfrm>
            <a:custGeom>
              <a:avLst/>
              <a:gdLst>
                <a:gd name="T0" fmla="*/ 0 w 5"/>
                <a:gd name="T1" fmla="*/ 3 h 3"/>
                <a:gd name="T2" fmla="*/ 0 w 5"/>
                <a:gd name="T3" fmla="*/ 3 h 3"/>
                <a:gd name="T4" fmla="*/ 5 w 5"/>
                <a:gd name="T5" fmla="*/ 0 h 3"/>
                <a:gd name="T6" fmla="*/ 5 w 5"/>
                <a:gd name="T7" fmla="*/ 0 h 3"/>
                <a:gd name="T8" fmla="*/ 2 w 5"/>
                <a:gd name="T9" fmla="*/ 1 h 3"/>
                <a:gd name="T10" fmla="*/ 2 w 5"/>
                <a:gd name="T11" fmla="*/ 1 h 3"/>
                <a:gd name="T12" fmla="*/ 0 w 5"/>
                <a:gd name="T13" fmla="*/ 3 h 3"/>
                <a:gd name="T14" fmla="*/ 0 w 5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lnTo>
                    <a:pt x="0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7" name="Freeform 8"/>
            <p:cNvSpPr/>
            <p:nvPr/>
          </p:nvSpPr>
          <p:spPr bwMode="auto">
            <a:xfrm>
              <a:off x="11184953" y="2392781"/>
              <a:ext cx="2325" cy="0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2 w 2"/>
                <a:gd name="T5" fmla="*/ 1 h 1"/>
                <a:gd name="T6" fmla="*/ 2 w 2"/>
                <a:gd name="T7" fmla="*/ 1 h 1"/>
                <a:gd name="T8" fmla="*/ 2 w 2"/>
                <a:gd name="T9" fmla="*/ 0 h 1"/>
                <a:gd name="T10" fmla="*/ 1 w 2"/>
                <a:gd name="T11" fmla="*/ 0 h 1"/>
                <a:gd name="T12" fmla="*/ 0 w 2"/>
                <a:gd name="T13" fmla="*/ 0 h 1"/>
                <a:gd name="T14" fmla="*/ 0 w 2"/>
                <a:gd name="T15" fmla="*/ 1 h 1"/>
                <a:gd name="T16" fmla="*/ 0 w 2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lnTo>
                    <a:pt x="0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8" name="Freeform 9"/>
            <p:cNvSpPr/>
            <p:nvPr/>
          </p:nvSpPr>
          <p:spPr bwMode="auto">
            <a:xfrm>
              <a:off x="10913029" y="2158043"/>
              <a:ext cx="525257" cy="1887207"/>
            </a:xfrm>
            <a:custGeom>
              <a:avLst/>
              <a:gdLst>
                <a:gd name="T0" fmla="*/ 541 w 679"/>
                <a:gd name="T1" fmla="*/ 2222 h 2436"/>
                <a:gd name="T2" fmla="*/ 478 w 679"/>
                <a:gd name="T3" fmla="*/ 1966 h 2436"/>
                <a:gd name="T4" fmla="*/ 485 w 679"/>
                <a:gd name="T5" fmla="*/ 1737 h 2436"/>
                <a:gd name="T6" fmla="*/ 568 w 679"/>
                <a:gd name="T7" fmla="*/ 1597 h 2436"/>
                <a:gd name="T8" fmla="*/ 594 w 679"/>
                <a:gd name="T9" fmla="*/ 1415 h 2436"/>
                <a:gd name="T10" fmla="*/ 644 w 679"/>
                <a:gd name="T11" fmla="*/ 1299 h 2436"/>
                <a:gd name="T12" fmla="*/ 670 w 679"/>
                <a:gd name="T13" fmla="*/ 1292 h 2436"/>
                <a:gd name="T14" fmla="*/ 664 w 679"/>
                <a:gd name="T15" fmla="*/ 1228 h 2436"/>
                <a:gd name="T16" fmla="*/ 592 w 679"/>
                <a:gd name="T17" fmla="*/ 981 h 2436"/>
                <a:gd name="T18" fmla="*/ 588 w 679"/>
                <a:gd name="T19" fmla="*/ 824 h 2436"/>
                <a:gd name="T20" fmla="*/ 617 w 679"/>
                <a:gd name="T21" fmla="*/ 680 h 2436"/>
                <a:gd name="T22" fmla="*/ 578 w 679"/>
                <a:gd name="T23" fmla="*/ 502 h 2436"/>
                <a:gd name="T24" fmla="*/ 498 w 679"/>
                <a:gd name="T25" fmla="*/ 405 h 2436"/>
                <a:gd name="T26" fmla="*/ 536 w 679"/>
                <a:gd name="T27" fmla="*/ 292 h 2436"/>
                <a:gd name="T28" fmla="*/ 530 w 679"/>
                <a:gd name="T29" fmla="*/ 165 h 2436"/>
                <a:gd name="T30" fmla="*/ 528 w 679"/>
                <a:gd name="T31" fmla="*/ 110 h 2436"/>
                <a:gd name="T32" fmla="*/ 510 w 679"/>
                <a:gd name="T33" fmla="*/ 69 h 2436"/>
                <a:gd name="T34" fmla="*/ 491 w 679"/>
                <a:gd name="T35" fmla="*/ 53 h 2436"/>
                <a:gd name="T36" fmla="*/ 483 w 679"/>
                <a:gd name="T37" fmla="*/ 48 h 2436"/>
                <a:gd name="T38" fmla="*/ 473 w 679"/>
                <a:gd name="T39" fmla="*/ 43 h 2436"/>
                <a:gd name="T40" fmla="*/ 463 w 679"/>
                <a:gd name="T41" fmla="*/ 39 h 2436"/>
                <a:gd name="T42" fmla="*/ 454 w 679"/>
                <a:gd name="T43" fmla="*/ 36 h 2436"/>
                <a:gd name="T44" fmla="*/ 443 w 679"/>
                <a:gd name="T45" fmla="*/ 32 h 2436"/>
                <a:gd name="T46" fmla="*/ 421 w 679"/>
                <a:gd name="T47" fmla="*/ 28 h 2436"/>
                <a:gd name="T48" fmla="*/ 394 w 679"/>
                <a:gd name="T49" fmla="*/ 10 h 2436"/>
                <a:gd name="T50" fmla="*/ 382 w 679"/>
                <a:gd name="T51" fmla="*/ 3 h 2436"/>
                <a:gd name="T52" fmla="*/ 353 w 679"/>
                <a:gd name="T53" fmla="*/ 3 h 2436"/>
                <a:gd name="T54" fmla="*/ 327 w 679"/>
                <a:gd name="T55" fmla="*/ 2 h 2436"/>
                <a:gd name="T56" fmla="*/ 314 w 679"/>
                <a:gd name="T57" fmla="*/ 10 h 2436"/>
                <a:gd name="T58" fmla="*/ 303 w 679"/>
                <a:gd name="T59" fmla="*/ 20 h 2436"/>
                <a:gd name="T60" fmla="*/ 288 w 679"/>
                <a:gd name="T61" fmla="*/ 28 h 2436"/>
                <a:gd name="T62" fmla="*/ 254 w 679"/>
                <a:gd name="T63" fmla="*/ 66 h 2436"/>
                <a:gd name="T64" fmla="*/ 255 w 679"/>
                <a:gd name="T65" fmla="*/ 96 h 2436"/>
                <a:gd name="T66" fmla="*/ 278 w 679"/>
                <a:gd name="T67" fmla="*/ 119 h 2436"/>
                <a:gd name="T68" fmla="*/ 281 w 679"/>
                <a:gd name="T69" fmla="*/ 140 h 2436"/>
                <a:gd name="T70" fmla="*/ 290 w 679"/>
                <a:gd name="T71" fmla="*/ 195 h 2436"/>
                <a:gd name="T72" fmla="*/ 293 w 679"/>
                <a:gd name="T73" fmla="*/ 201 h 2436"/>
                <a:gd name="T74" fmla="*/ 299 w 679"/>
                <a:gd name="T75" fmla="*/ 212 h 2436"/>
                <a:gd name="T76" fmla="*/ 304 w 679"/>
                <a:gd name="T77" fmla="*/ 219 h 2436"/>
                <a:gd name="T78" fmla="*/ 310 w 679"/>
                <a:gd name="T79" fmla="*/ 231 h 2436"/>
                <a:gd name="T80" fmla="*/ 352 w 679"/>
                <a:gd name="T81" fmla="*/ 296 h 2436"/>
                <a:gd name="T82" fmla="*/ 353 w 679"/>
                <a:gd name="T83" fmla="*/ 400 h 2436"/>
                <a:gd name="T84" fmla="*/ 209 w 679"/>
                <a:gd name="T85" fmla="*/ 603 h 2436"/>
                <a:gd name="T86" fmla="*/ 214 w 679"/>
                <a:gd name="T87" fmla="*/ 962 h 2436"/>
                <a:gd name="T88" fmla="*/ 201 w 679"/>
                <a:gd name="T89" fmla="*/ 1246 h 2436"/>
                <a:gd name="T90" fmla="*/ 167 w 679"/>
                <a:gd name="T91" fmla="*/ 1258 h 2436"/>
                <a:gd name="T92" fmla="*/ 169 w 679"/>
                <a:gd name="T93" fmla="*/ 1265 h 2436"/>
                <a:gd name="T94" fmla="*/ 81 w 679"/>
                <a:gd name="T95" fmla="*/ 1206 h 2436"/>
                <a:gd name="T96" fmla="*/ 8 w 679"/>
                <a:gd name="T97" fmla="*/ 1430 h 2436"/>
                <a:gd name="T98" fmla="*/ 164 w 679"/>
                <a:gd name="T99" fmla="*/ 1806 h 2436"/>
                <a:gd name="T100" fmla="*/ 227 w 679"/>
                <a:gd name="T101" fmla="*/ 1802 h 2436"/>
                <a:gd name="T102" fmla="*/ 313 w 679"/>
                <a:gd name="T103" fmla="*/ 1615 h 2436"/>
                <a:gd name="T104" fmla="*/ 348 w 679"/>
                <a:gd name="T105" fmla="*/ 1734 h 2436"/>
                <a:gd name="T106" fmla="*/ 299 w 679"/>
                <a:gd name="T107" fmla="*/ 1942 h 2436"/>
                <a:gd name="T108" fmla="*/ 236 w 679"/>
                <a:gd name="T109" fmla="*/ 2161 h 2436"/>
                <a:gd name="T110" fmla="*/ 266 w 679"/>
                <a:gd name="T111" fmla="*/ 2274 h 2436"/>
                <a:gd name="T112" fmla="*/ 291 w 679"/>
                <a:gd name="T113" fmla="*/ 2221 h 2436"/>
                <a:gd name="T114" fmla="*/ 310 w 679"/>
                <a:gd name="T115" fmla="*/ 2231 h 2436"/>
                <a:gd name="T116" fmla="*/ 436 w 679"/>
                <a:gd name="T117" fmla="*/ 2313 h 2436"/>
                <a:gd name="T118" fmla="*/ 457 w 679"/>
                <a:gd name="T119" fmla="*/ 2367 h 2436"/>
                <a:gd name="T120" fmla="*/ 504 w 679"/>
                <a:gd name="T121" fmla="*/ 2380 h 2436"/>
                <a:gd name="T122" fmla="*/ 657 w 679"/>
                <a:gd name="T123" fmla="*/ 2430 h 2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79" h="2436">
                  <a:moveTo>
                    <a:pt x="670" y="2390"/>
                  </a:moveTo>
                  <a:lnTo>
                    <a:pt x="670" y="2390"/>
                  </a:lnTo>
                  <a:lnTo>
                    <a:pt x="663" y="2383"/>
                  </a:lnTo>
                  <a:lnTo>
                    <a:pt x="655" y="2378"/>
                  </a:lnTo>
                  <a:lnTo>
                    <a:pt x="639" y="2366"/>
                  </a:lnTo>
                  <a:lnTo>
                    <a:pt x="639" y="2366"/>
                  </a:lnTo>
                  <a:lnTo>
                    <a:pt x="621" y="2354"/>
                  </a:lnTo>
                  <a:lnTo>
                    <a:pt x="612" y="2347"/>
                  </a:lnTo>
                  <a:lnTo>
                    <a:pt x="604" y="2340"/>
                  </a:lnTo>
                  <a:lnTo>
                    <a:pt x="596" y="2332"/>
                  </a:lnTo>
                  <a:lnTo>
                    <a:pt x="589" y="2323"/>
                  </a:lnTo>
                  <a:lnTo>
                    <a:pt x="583" y="2314"/>
                  </a:lnTo>
                  <a:lnTo>
                    <a:pt x="576" y="2305"/>
                  </a:lnTo>
                  <a:lnTo>
                    <a:pt x="576" y="2305"/>
                  </a:lnTo>
                  <a:lnTo>
                    <a:pt x="566" y="2284"/>
                  </a:lnTo>
                  <a:lnTo>
                    <a:pt x="557" y="2264"/>
                  </a:lnTo>
                  <a:lnTo>
                    <a:pt x="541" y="2222"/>
                  </a:lnTo>
                  <a:lnTo>
                    <a:pt x="541" y="2222"/>
                  </a:lnTo>
                  <a:lnTo>
                    <a:pt x="519" y="2170"/>
                  </a:lnTo>
                  <a:lnTo>
                    <a:pt x="519" y="2170"/>
                  </a:lnTo>
                  <a:lnTo>
                    <a:pt x="511" y="2149"/>
                  </a:lnTo>
                  <a:lnTo>
                    <a:pt x="502" y="2130"/>
                  </a:lnTo>
                  <a:lnTo>
                    <a:pt x="498" y="2119"/>
                  </a:lnTo>
                  <a:lnTo>
                    <a:pt x="495" y="2109"/>
                  </a:lnTo>
                  <a:lnTo>
                    <a:pt x="493" y="2099"/>
                  </a:lnTo>
                  <a:lnTo>
                    <a:pt x="491" y="2089"/>
                  </a:lnTo>
                  <a:lnTo>
                    <a:pt x="491" y="2089"/>
                  </a:lnTo>
                  <a:lnTo>
                    <a:pt x="489" y="2075"/>
                  </a:lnTo>
                  <a:lnTo>
                    <a:pt x="487" y="2063"/>
                  </a:lnTo>
                  <a:lnTo>
                    <a:pt x="487" y="2063"/>
                  </a:lnTo>
                  <a:lnTo>
                    <a:pt x="485" y="2047"/>
                  </a:lnTo>
                  <a:lnTo>
                    <a:pt x="484" y="2030"/>
                  </a:lnTo>
                  <a:lnTo>
                    <a:pt x="481" y="1999"/>
                  </a:lnTo>
                  <a:lnTo>
                    <a:pt x="481" y="1999"/>
                  </a:lnTo>
                  <a:lnTo>
                    <a:pt x="480" y="1982"/>
                  </a:lnTo>
                  <a:lnTo>
                    <a:pt x="478" y="1966"/>
                  </a:lnTo>
                  <a:lnTo>
                    <a:pt x="478" y="1966"/>
                  </a:lnTo>
                  <a:lnTo>
                    <a:pt x="476" y="1944"/>
                  </a:lnTo>
                  <a:lnTo>
                    <a:pt x="473" y="1924"/>
                  </a:lnTo>
                  <a:lnTo>
                    <a:pt x="473" y="1924"/>
                  </a:lnTo>
                  <a:lnTo>
                    <a:pt x="471" y="1881"/>
                  </a:lnTo>
                  <a:lnTo>
                    <a:pt x="471" y="1881"/>
                  </a:lnTo>
                  <a:lnTo>
                    <a:pt x="465" y="1831"/>
                  </a:lnTo>
                  <a:lnTo>
                    <a:pt x="464" y="1818"/>
                  </a:lnTo>
                  <a:lnTo>
                    <a:pt x="464" y="1805"/>
                  </a:lnTo>
                  <a:lnTo>
                    <a:pt x="464" y="1793"/>
                  </a:lnTo>
                  <a:lnTo>
                    <a:pt x="466" y="1780"/>
                  </a:lnTo>
                  <a:lnTo>
                    <a:pt x="466" y="1780"/>
                  </a:lnTo>
                  <a:lnTo>
                    <a:pt x="467" y="1772"/>
                  </a:lnTo>
                  <a:lnTo>
                    <a:pt x="470" y="1765"/>
                  </a:lnTo>
                  <a:lnTo>
                    <a:pt x="473" y="1758"/>
                  </a:lnTo>
                  <a:lnTo>
                    <a:pt x="477" y="1751"/>
                  </a:lnTo>
                  <a:lnTo>
                    <a:pt x="477" y="1751"/>
                  </a:lnTo>
                  <a:lnTo>
                    <a:pt x="485" y="1737"/>
                  </a:lnTo>
                  <a:lnTo>
                    <a:pt x="494" y="1725"/>
                  </a:lnTo>
                  <a:lnTo>
                    <a:pt x="503" y="1712"/>
                  </a:lnTo>
                  <a:lnTo>
                    <a:pt x="507" y="1705"/>
                  </a:lnTo>
                  <a:lnTo>
                    <a:pt x="510" y="1697"/>
                  </a:lnTo>
                  <a:lnTo>
                    <a:pt x="510" y="1697"/>
                  </a:lnTo>
                  <a:lnTo>
                    <a:pt x="518" y="1669"/>
                  </a:lnTo>
                  <a:lnTo>
                    <a:pt x="526" y="1641"/>
                  </a:lnTo>
                  <a:lnTo>
                    <a:pt x="526" y="1641"/>
                  </a:lnTo>
                  <a:lnTo>
                    <a:pt x="530" y="1623"/>
                  </a:lnTo>
                  <a:lnTo>
                    <a:pt x="534" y="1613"/>
                  </a:lnTo>
                  <a:lnTo>
                    <a:pt x="536" y="1609"/>
                  </a:lnTo>
                  <a:lnTo>
                    <a:pt x="538" y="1606"/>
                  </a:lnTo>
                  <a:lnTo>
                    <a:pt x="538" y="1606"/>
                  </a:lnTo>
                  <a:lnTo>
                    <a:pt x="543" y="1603"/>
                  </a:lnTo>
                  <a:lnTo>
                    <a:pt x="547" y="1602"/>
                  </a:lnTo>
                  <a:lnTo>
                    <a:pt x="556" y="1601"/>
                  </a:lnTo>
                  <a:lnTo>
                    <a:pt x="556" y="1601"/>
                  </a:lnTo>
                  <a:lnTo>
                    <a:pt x="568" y="1597"/>
                  </a:lnTo>
                  <a:lnTo>
                    <a:pt x="575" y="1595"/>
                  </a:lnTo>
                  <a:lnTo>
                    <a:pt x="582" y="1593"/>
                  </a:lnTo>
                  <a:lnTo>
                    <a:pt x="587" y="1590"/>
                  </a:lnTo>
                  <a:lnTo>
                    <a:pt x="592" y="1586"/>
                  </a:lnTo>
                  <a:lnTo>
                    <a:pt x="595" y="1580"/>
                  </a:lnTo>
                  <a:lnTo>
                    <a:pt x="598" y="1574"/>
                  </a:lnTo>
                  <a:lnTo>
                    <a:pt x="598" y="1574"/>
                  </a:lnTo>
                  <a:lnTo>
                    <a:pt x="599" y="1562"/>
                  </a:lnTo>
                  <a:lnTo>
                    <a:pt x="598" y="1552"/>
                  </a:lnTo>
                  <a:lnTo>
                    <a:pt x="596" y="1529"/>
                  </a:lnTo>
                  <a:lnTo>
                    <a:pt x="596" y="1529"/>
                  </a:lnTo>
                  <a:lnTo>
                    <a:pt x="595" y="1507"/>
                  </a:lnTo>
                  <a:lnTo>
                    <a:pt x="594" y="1484"/>
                  </a:lnTo>
                  <a:lnTo>
                    <a:pt x="594" y="1484"/>
                  </a:lnTo>
                  <a:lnTo>
                    <a:pt x="595" y="1462"/>
                  </a:lnTo>
                  <a:lnTo>
                    <a:pt x="594" y="1439"/>
                  </a:lnTo>
                  <a:lnTo>
                    <a:pt x="594" y="1439"/>
                  </a:lnTo>
                  <a:lnTo>
                    <a:pt x="594" y="1415"/>
                  </a:lnTo>
                  <a:lnTo>
                    <a:pt x="595" y="1391"/>
                  </a:lnTo>
                  <a:lnTo>
                    <a:pt x="597" y="1343"/>
                  </a:lnTo>
                  <a:lnTo>
                    <a:pt x="597" y="1343"/>
                  </a:lnTo>
                  <a:lnTo>
                    <a:pt x="598" y="1328"/>
                  </a:lnTo>
                  <a:lnTo>
                    <a:pt x="597" y="1313"/>
                  </a:lnTo>
                  <a:lnTo>
                    <a:pt x="596" y="1298"/>
                  </a:lnTo>
                  <a:lnTo>
                    <a:pt x="597" y="1284"/>
                  </a:lnTo>
                  <a:lnTo>
                    <a:pt x="597" y="1284"/>
                  </a:lnTo>
                  <a:lnTo>
                    <a:pt x="601" y="1288"/>
                  </a:lnTo>
                  <a:lnTo>
                    <a:pt x="608" y="1292"/>
                  </a:lnTo>
                  <a:lnTo>
                    <a:pt x="615" y="1295"/>
                  </a:lnTo>
                  <a:lnTo>
                    <a:pt x="622" y="1297"/>
                  </a:lnTo>
                  <a:lnTo>
                    <a:pt x="622" y="1297"/>
                  </a:lnTo>
                  <a:lnTo>
                    <a:pt x="634" y="1296"/>
                  </a:lnTo>
                  <a:lnTo>
                    <a:pt x="645" y="1294"/>
                  </a:lnTo>
                  <a:lnTo>
                    <a:pt x="645" y="1294"/>
                  </a:lnTo>
                  <a:lnTo>
                    <a:pt x="645" y="1297"/>
                  </a:lnTo>
                  <a:lnTo>
                    <a:pt x="644" y="1299"/>
                  </a:lnTo>
                  <a:lnTo>
                    <a:pt x="641" y="1302"/>
                  </a:lnTo>
                  <a:lnTo>
                    <a:pt x="633" y="1308"/>
                  </a:lnTo>
                  <a:lnTo>
                    <a:pt x="633" y="1308"/>
                  </a:lnTo>
                  <a:lnTo>
                    <a:pt x="631" y="1311"/>
                  </a:lnTo>
                  <a:lnTo>
                    <a:pt x="630" y="1315"/>
                  </a:lnTo>
                  <a:lnTo>
                    <a:pt x="630" y="1316"/>
                  </a:lnTo>
                  <a:lnTo>
                    <a:pt x="631" y="1318"/>
                  </a:lnTo>
                  <a:lnTo>
                    <a:pt x="633" y="1318"/>
                  </a:lnTo>
                  <a:lnTo>
                    <a:pt x="636" y="1320"/>
                  </a:lnTo>
                  <a:lnTo>
                    <a:pt x="636" y="1320"/>
                  </a:lnTo>
                  <a:lnTo>
                    <a:pt x="639" y="1318"/>
                  </a:lnTo>
                  <a:lnTo>
                    <a:pt x="643" y="1316"/>
                  </a:lnTo>
                  <a:lnTo>
                    <a:pt x="651" y="1311"/>
                  </a:lnTo>
                  <a:lnTo>
                    <a:pt x="651" y="1311"/>
                  </a:lnTo>
                  <a:lnTo>
                    <a:pt x="658" y="1304"/>
                  </a:lnTo>
                  <a:lnTo>
                    <a:pt x="666" y="1296"/>
                  </a:lnTo>
                  <a:lnTo>
                    <a:pt x="666" y="1296"/>
                  </a:lnTo>
                  <a:lnTo>
                    <a:pt x="670" y="1292"/>
                  </a:lnTo>
                  <a:lnTo>
                    <a:pt x="671" y="1289"/>
                  </a:lnTo>
                  <a:lnTo>
                    <a:pt x="672" y="1286"/>
                  </a:lnTo>
                  <a:lnTo>
                    <a:pt x="672" y="1286"/>
                  </a:lnTo>
                  <a:lnTo>
                    <a:pt x="673" y="1283"/>
                  </a:lnTo>
                  <a:lnTo>
                    <a:pt x="673" y="1280"/>
                  </a:lnTo>
                  <a:lnTo>
                    <a:pt x="673" y="1272"/>
                  </a:lnTo>
                  <a:lnTo>
                    <a:pt x="673" y="1272"/>
                  </a:lnTo>
                  <a:lnTo>
                    <a:pt x="673" y="1268"/>
                  </a:lnTo>
                  <a:lnTo>
                    <a:pt x="673" y="1264"/>
                  </a:lnTo>
                  <a:lnTo>
                    <a:pt x="672" y="1256"/>
                  </a:lnTo>
                  <a:lnTo>
                    <a:pt x="672" y="1256"/>
                  </a:lnTo>
                  <a:lnTo>
                    <a:pt x="673" y="1247"/>
                  </a:lnTo>
                  <a:lnTo>
                    <a:pt x="673" y="1243"/>
                  </a:lnTo>
                  <a:lnTo>
                    <a:pt x="672" y="1239"/>
                  </a:lnTo>
                  <a:lnTo>
                    <a:pt x="672" y="1239"/>
                  </a:lnTo>
                  <a:lnTo>
                    <a:pt x="670" y="1234"/>
                  </a:lnTo>
                  <a:lnTo>
                    <a:pt x="667" y="1231"/>
                  </a:lnTo>
                  <a:lnTo>
                    <a:pt x="664" y="1228"/>
                  </a:lnTo>
                  <a:lnTo>
                    <a:pt x="662" y="1224"/>
                  </a:lnTo>
                  <a:lnTo>
                    <a:pt x="662" y="1224"/>
                  </a:lnTo>
                  <a:lnTo>
                    <a:pt x="654" y="1211"/>
                  </a:lnTo>
                  <a:lnTo>
                    <a:pt x="649" y="1198"/>
                  </a:lnTo>
                  <a:lnTo>
                    <a:pt x="646" y="1184"/>
                  </a:lnTo>
                  <a:lnTo>
                    <a:pt x="643" y="1171"/>
                  </a:lnTo>
                  <a:lnTo>
                    <a:pt x="638" y="1143"/>
                  </a:lnTo>
                  <a:lnTo>
                    <a:pt x="635" y="1129"/>
                  </a:lnTo>
                  <a:lnTo>
                    <a:pt x="631" y="1115"/>
                  </a:lnTo>
                  <a:lnTo>
                    <a:pt x="631" y="1115"/>
                  </a:lnTo>
                  <a:lnTo>
                    <a:pt x="620" y="1084"/>
                  </a:lnTo>
                  <a:lnTo>
                    <a:pt x="613" y="1069"/>
                  </a:lnTo>
                  <a:lnTo>
                    <a:pt x="609" y="1052"/>
                  </a:lnTo>
                  <a:lnTo>
                    <a:pt x="609" y="1052"/>
                  </a:lnTo>
                  <a:lnTo>
                    <a:pt x="605" y="1035"/>
                  </a:lnTo>
                  <a:lnTo>
                    <a:pt x="601" y="1016"/>
                  </a:lnTo>
                  <a:lnTo>
                    <a:pt x="596" y="999"/>
                  </a:lnTo>
                  <a:lnTo>
                    <a:pt x="592" y="981"/>
                  </a:lnTo>
                  <a:lnTo>
                    <a:pt x="592" y="981"/>
                  </a:lnTo>
                  <a:lnTo>
                    <a:pt x="591" y="973"/>
                  </a:lnTo>
                  <a:lnTo>
                    <a:pt x="590" y="966"/>
                  </a:lnTo>
                  <a:lnTo>
                    <a:pt x="590" y="951"/>
                  </a:lnTo>
                  <a:lnTo>
                    <a:pt x="591" y="935"/>
                  </a:lnTo>
                  <a:lnTo>
                    <a:pt x="591" y="920"/>
                  </a:lnTo>
                  <a:lnTo>
                    <a:pt x="591" y="920"/>
                  </a:lnTo>
                  <a:lnTo>
                    <a:pt x="590" y="914"/>
                  </a:lnTo>
                  <a:lnTo>
                    <a:pt x="589" y="907"/>
                  </a:lnTo>
                  <a:lnTo>
                    <a:pt x="589" y="907"/>
                  </a:lnTo>
                  <a:lnTo>
                    <a:pt x="590" y="896"/>
                  </a:lnTo>
                  <a:lnTo>
                    <a:pt x="591" y="886"/>
                  </a:lnTo>
                  <a:lnTo>
                    <a:pt x="592" y="876"/>
                  </a:lnTo>
                  <a:lnTo>
                    <a:pt x="592" y="867"/>
                  </a:lnTo>
                  <a:lnTo>
                    <a:pt x="592" y="867"/>
                  </a:lnTo>
                  <a:lnTo>
                    <a:pt x="591" y="849"/>
                  </a:lnTo>
                  <a:lnTo>
                    <a:pt x="588" y="832"/>
                  </a:lnTo>
                  <a:lnTo>
                    <a:pt x="588" y="824"/>
                  </a:lnTo>
                  <a:lnTo>
                    <a:pt x="587" y="816"/>
                  </a:lnTo>
                  <a:lnTo>
                    <a:pt x="588" y="806"/>
                  </a:lnTo>
                  <a:lnTo>
                    <a:pt x="590" y="798"/>
                  </a:lnTo>
                  <a:lnTo>
                    <a:pt x="590" y="798"/>
                  </a:lnTo>
                  <a:lnTo>
                    <a:pt x="593" y="792"/>
                  </a:lnTo>
                  <a:lnTo>
                    <a:pt x="596" y="785"/>
                  </a:lnTo>
                  <a:lnTo>
                    <a:pt x="604" y="772"/>
                  </a:lnTo>
                  <a:lnTo>
                    <a:pt x="612" y="759"/>
                  </a:lnTo>
                  <a:lnTo>
                    <a:pt x="615" y="752"/>
                  </a:lnTo>
                  <a:lnTo>
                    <a:pt x="617" y="745"/>
                  </a:lnTo>
                  <a:lnTo>
                    <a:pt x="617" y="745"/>
                  </a:lnTo>
                  <a:lnTo>
                    <a:pt x="620" y="736"/>
                  </a:lnTo>
                  <a:lnTo>
                    <a:pt x="622" y="726"/>
                  </a:lnTo>
                  <a:lnTo>
                    <a:pt x="622" y="717"/>
                  </a:lnTo>
                  <a:lnTo>
                    <a:pt x="622" y="708"/>
                  </a:lnTo>
                  <a:lnTo>
                    <a:pt x="621" y="699"/>
                  </a:lnTo>
                  <a:lnTo>
                    <a:pt x="620" y="690"/>
                  </a:lnTo>
                  <a:lnTo>
                    <a:pt x="617" y="680"/>
                  </a:lnTo>
                  <a:lnTo>
                    <a:pt x="614" y="672"/>
                  </a:lnTo>
                  <a:lnTo>
                    <a:pt x="614" y="672"/>
                  </a:lnTo>
                  <a:lnTo>
                    <a:pt x="611" y="665"/>
                  </a:lnTo>
                  <a:lnTo>
                    <a:pt x="608" y="659"/>
                  </a:lnTo>
                  <a:lnTo>
                    <a:pt x="600" y="648"/>
                  </a:lnTo>
                  <a:lnTo>
                    <a:pt x="592" y="635"/>
                  </a:lnTo>
                  <a:lnTo>
                    <a:pt x="589" y="629"/>
                  </a:lnTo>
                  <a:lnTo>
                    <a:pt x="586" y="622"/>
                  </a:lnTo>
                  <a:lnTo>
                    <a:pt x="586" y="622"/>
                  </a:lnTo>
                  <a:lnTo>
                    <a:pt x="581" y="608"/>
                  </a:lnTo>
                  <a:lnTo>
                    <a:pt x="575" y="592"/>
                  </a:lnTo>
                  <a:lnTo>
                    <a:pt x="573" y="578"/>
                  </a:lnTo>
                  <a:lnTo>
                    <a:pt x="571" y="563"/>
                  </a:lnTo>
                  <a:lnTo>
                    <a:pt x="570" y="547"/>
                  </a:lnTo>
                  <a:lnTo>
                    <a:pt x="571" y="532"/>
                  </a:lnTo>
                  <a:lnTo>
                    <a:pt x="574" y="517"/>
                  </a:lnTo>
                  <a:lnTo>
                    <a:pt x="578" y="502"/>
                  </a:lnTo>
                  <a:lnTo>
                    <a:pt x="578" y="502"/>
                  </a:lnTo>
                  <a:lnTo>
                    <a:pt x="581" y="499"/>
                  </a:lnTo>
                  <a:lnTo>
                    <a:pt x="583" y="497"/>
                  </a:lnTo>
                  <a:lnTo>
                    <a:pt x="585" y="496"/>
                  </a:lnTo>
                  <a:lnTo>
                    <a:pt x="585" y="493"/>
                  </a:lnTo>
                  <a:lnTo>
                    <a:pt x="585" y="493"/>
                  </a:lnTo>
                  <a:lnTo>
                    <a:pt x="583" y="489"/>
                  </a:lnTo>
                  <a:lnTo>
                    <a:pt x="578" y="484"/>
                  </a:lnTo>
                  <a:lnTo>
                    <a:pt x="565" y="471"/>
                  </a:lnTo>
                  <a:lnTo>
                    <a:pt x="551" y="459"/>
                  </a:lnTo>
                  <a:lnTo>
                    <a:pt x="541" y="451"/>
                  </a:lnTo>
                  <a:lnTo>
                    <a:pt x="541" y="451"/>
                  </a:lnTo>
                  <a:lnTo>
                    <a:pt x="529" y="441"/>
                  </a:lnTo>
                  <a:lnTo>
                    <a:pt x="517" y="430"/>
                  </a:lnTo>
                  <a:lnTo>
                    <a:pt x="512" y="424"/>
                  </a:lnTo>
                  <a:lnTo>
                    <a:pt x="507" y="418"/>
                  </a:lnTo>
                  <a:lnTo>
                    <a:pt x="502" y="412"/>
                  </a:lnTo>
                  <a:lnTo>
                    <a:pt x="498" y="405"/>
                  </a:lnTo>
                  <a:lnTo>
                    <a:pt x="498" y="405"/>
                  </a:lnTo>
                  <a:lnTo>
                    <a:pt x="496" y="396"/>
                  </a:lnTo>
                  <a:lnTo>
                    <a:pt x="494" y="386"/>
                  </a:lnTo>
                  <a:lnTo>
                    <a:pt x="494" y="377"/>
                  </a:lnTo>
                  <a:lnTo>
                    <a:pt x="494" y="367"/>
                  </a:lnTo>
                  <a:lnTo>
                    <a:pt x="494" y="367"/>
                  </a:lnTo>
                  <a:lnTo>
                    <a:pt x="495" y="351"/>
                  </a:lnTo>
                  <a:lnTo>
                    <a:pt x="497" y="343"/>
                  </a:lnTo>
                  <a:lnTo>
                    <a:pt x="499" y="337"/>
                  </a:lnTo>
                  <a:lnTo>
                    <a:pt x="503" y="331"/>
                  </a:lnTo>
                  <a:lnTo>
                    <a:pt x="507" y="325"/>
                  </a:lnTo>
                  <a:lnTo>
                    <a:pt x="512" y="320"/>
                  </a:lnTo>
                  <a:lnTo>
                    <a:pt x="519" y="315"/>
                  </a:lnTo>
                  <a:lnTo>
                    <a:pt x="519" y="315"/>
                  </a:lnTo>
                  <a:lnTo>
                    <a:pt x="523" y="312"/>
                  </a:lnTo>
                  <a:lnTo>
                    <a:pt x="527" y="308"/>
                  </a:lnTo>
                  <a:lnTo>
                    <a:pt x="530" y="304"/>
                  </a:lnTo>
                  <a:lnTo>
                    <a:pt x="532" y="300"/>
                  </a:lnTo>
                  <a:lnTo>
                    <a:pt x="536" y="292"/>
                  </a:lnTo>
                  <a:lnTo>
                    <a:pt x="537" y="283"/>
                  </a:lnTo>
                  <a:lnTo>
                    <a:pt x="538" y="273"/>
                  </a:lnTo>
                  <a:lnTo>
                    <a:pt x="538" y="262"/>
                  </a:lnTo>
                  <a:lnTo>
                    <a:pt x="537" y="242"/>
                  </a:lnTo>
                  <a:lnTo>
                    <a:pt x="537" y="242"/>
                  </a:lnTo>
                  <a:lnTo>
                    <a:pt x="537" y="231"/>
                  </a:lnTo>
                  <a:lnTo>
                    <a:pt x="536" y="220"/>
                  </a:lnTo>
                  <a:lnTo>
                    <a:pt x="532" y="199"/>
                  </a:lnTo>
                  <a:lnTo>
                    <a:pt x="532" y="199"/>
                  </a:lnTo>
                  <a:lnTo>
                    <a:pt x="530" y="193"/>
                  </a:lnTo>
                  <a:lnTo>
                    <a:pt x="527" y="188"/>
                  </a:lnTo>
                  <a:lnTo>
                    <a:pt x="525" y="182"/>
                  </a:lnTo>
                  <a:lnTo>
                    <a:pt x="524" y="179"/>
                  </a:lnTo>
                  <a:lnTo>
                    <a:pt x="525" y="176"/>
                  </a:lnTo>
                  <a:lnTo>
                    <a:pt x="525" y="176"/>
                  </a:lnTo>
                  <a:lnTo>
                    <a:pt x="526" y="172"/>
                  </a:lnTo>
                  <a:lnTo>
                    <a:pt x="528" y="169"/>
                  </a:lnTo>
                  <a:lnTo>
                    <a:pt x="530" y="165"/>
                  </a:lnTo>
                  <a:lnTo>
                    <a:pt x="531" y="161"/>
                  </a:lnTo>
                  <a:lnTo>
                    <a:pt x="531" y="161"/>
                  </a:lnTo>
                  <a:lnTo>
                    <a:pt x="532" y="153"/>
                  </a:lnTo>
                  <a:lnTo>
                    <a:pt x="532" y="144"/>
                  </a:lnTo>
                  <a:lnTo>
                    <a:pt x="531" y="135"/>
                  </a:lnTo>
                  <a:lnTo>
                    <a:pt x="530" y="126"/>
                  </a:lnTo>
                  <a:lnTo>
                    <a:pt x="530" y="126"/>
                  </a:lnTo>
                  <a:lnTo>
                    <a:pt x="530" y="121"/>
                  </a:lnTo>
                  <a:lnTo>
                    <a:pt x="529" y="115"/>
                  </a:lnTo>
                  <a:lnTo>
                    <a:pt x="529" y="115"/>
                  </a:lnTo>
                  <a:lnTo>
                    <a:pt x="529" y="113"/>
                  </a:lnTo>
                  <a:lnTo>
                    <a:pt x="529" y="113"/>
                  </a:lnTo>
                  <a:lnTo>
                    <a:pt x="529" y="113"/>
                  </a:lnTo>
                  <a:lnTo>
                    <a:pt x="529" y="113"/>
                  </a:lnTo>
                  <a:lnTo>
                    <a:pt x="529" y="113"/>
                  </a:lnTo>
                  <a:lnTo>
                    <a:pt x="528" y="112"/>
                  </a:lnTo>
                  <a:lnTo>
                    <a:pt x="528" y="112"/>
                  </a:lnTo>
                  <a:lnTo>
                    <a:pt x="528" y="110"/>
                  </a:lnTo>
                  <a:lnTo>
                    <a:pt x="528" y="110"/>
                  </a:lnTo>
                  <a:lnTo>
                    <a:pt x="529" y="111"/>
                  </a:lnTo>
                  <a:lnTo>
                    <a:pt x="529" y="111"/>
                  </a:lnTo>
                  <a:lnTo>
                    <a:pt x="529" y="112"/>
                  </a:lnTo>
                  <a:lnTo>
                    <a:pt x="529" y="112"/>
                  </a:lnTo>
                  <a:lnTo>
                    <a:pt x="528" y="109"/>
                  </a:lnTo>
                  <a:lnTo>
                    <a:pt x="528" y="106"/>
                  </a:lnTo>
                  <a:lnTo>
                    <a:pt x="528" y="106"/>
                  </a:lnTo>
                  <a:lnTo>
                    <a:pt x="528" y="106"/>
                  </a:lnTo>
                  <a:lnTo>
                    <a:pt x="528" y="106"/>
                  </a:lnTo>
                  <a:lnTo>
                    <a:pt x="525" y="100"/>
                  </a:lnTo>
                  <a:lnTo>
                    <a:pt x="525" y="100"/>
                  </a:lnTo>
                  <a:lnTo>
                    <a:pt x="525" y="90"/>
                  </a:lnTo>
                  <a:lnTo>
                    <a:pt x="524" y="86"/>
                  </a:lnTo>
                  <a:lnTo>
                    <a:pt x="521" y="82"/>
                  </a:lnTo>
                  <a:lnTo>
                    <a:pt x="521" y="82"/>
                  </a:lnTo>
                  <a:lnTo>
                    <a:pt x="514" y="73"/>
                  </a:lnTo>
                  <a:lnTo>
                    <a:pt x="510" y="69"/>
                  </a:lnTo>
                  <a:lnTo>
                    <a:pt x="506" y="65"/>
                  </a:lnTo>
                  <a:lnTo>
                    <a:pt x="506" y="65"/>
                  </a:lnTo>
                  <a:lnTo>
                    <a:pt x="505" y="65"/>
                  </a:lnTo>
                  <a:lnTo>
                    <a:pt x="505" y="65"/>
                  </a:lnTo>
                  <a:lnTo>
                    <a:pt x="503" y="63"/>
                  </a:lnTo>
                  <a:lnTo>
                    <a:pt x="503" y="63"/>
                  </a:lnTo>
                  <a:lnTo>
                    <a:pt x="502" y="62"/>
                  </a:lnTo>
                  <a:lnTo>
                    <a:pt x="502" y="62"/>
                  </a:lnTo>
                  <a:lnTo>
                    <a:pt x="501" y="61"/>
                  </a:lnTo>
                  <a:lnTo>
                    <a:pt x="501" y="61"/>
                  </a:lnTo>
                  <a:lnTo>
                    <a:pt x="494" y="56"/>
                  </a:lnTo>
                  <a:lnTo>
                    <a:pt x="494" y="56"/>
                  </a:lnTo>
                  <a:lnTo>
                    <a:pt x="492" y="55"/>
                  </a:lnTo>
                  <a:lnTo>
                    <a:pt x="492" y="55"/>
                  </a:lnTo>
                  <a:lnTo>
                    <a:pt x="492" y="55"/>
                  </a:lnTo>
                  <a:lnTo>
                    <a:pt x="492" y="55"/>
                  </a:lnTo>
                  <a:lnTo>
                    <a:pt x="491" y="55"/>
                  </a:lnTo>
                  <a:lnTo>
                    <a:pt x="491" y="53"/>
                  </a:lnTo>
                  <a:lnTo>
                    <a:pt x="491" y="53"/>
                  </a:lnTo>
                  <a:lnTo>
                    <a:pt x="489" y="52"/>
                  </a:lnTo>
                  <a:lnTo>
                    <a:pt x="488" y="51"/>
                  </a:lnTo>
                  <a:lnTo>
                    <a:pt x="488" y="51"/>
                  </a:lnTo>
                  <a:lnTo>
                    <a:pt x="488" y="51"/>
                  </a:lnTo>
                  <a:lnTo>
                    <a:pt x="487" y="51"/>
                  </a:lnTo>
                  <a:lnTo>
                    <a:pt x="487" y="51"/>
                  </a:lnTo>
                  <a:lnTo>
                    <a:pt x="487" y="50"/>
                  </a:lnTo>
                  <a:lnTo>
                    <a:pt x="487" y="50"/>
                  </a:lnTo>
                  <a:lnTo>
                    <a:pt x="487" y="51"/>
                  </a:lnTo>
                  <a:lnTo>
                    <a:pt x="487" y="51"/>
                  </a:lnTo>
                  <a:lnTo>
                    <a:pt x="487" y="50"/>
                  </a:lnTo>
                  <a:lnTo>
                    <a:pt x="487" y="50"/>
                  </a:lnTo>
                  <a:lnTo>
                    <a:pt x="484" y="49"/>
                  </a:lnTo>
                  <a:lnTo>
                    <a:pt x="484" y="49"/>
                  </a:lnTo>
                  <a:lnTo>
                    <a:pt x="485" y="49"/>
                  </a:lnTo>
                  <a:lnTo>
                    <a:pt x="485" y="49"/>
                  </a:lnTo>
                  <a:lnTo>
                    <a:pt x="483" y="48"/>
                  </a:lnTo>
                  <a:lnTo>
                    <a:pt x="483" y="48"/>
                  </a:lnTo>
                  <a:lnTo>
                    <a:pt x="483" y="48"/>
                  </a:lnTo>
                  <a:lnTo>
                    <a:pt x="482" y="47"/>
                  </a:lnTo>
                  <a:lnTo>
                    <a:pt x="480" y="47"/>
                  </a:lnTo>
                  <a:lnTo>
                    <a:pt x="480" y="47"/>
                  </a:lnTo>
                  <a:lnTo>
                    <a:pt x="480" y="46"/>
                  </a:lnTo>
                  <a:lnTo>
                    <a:pt x="480" y="46"/>
                  </a:lnTo>
                  <a:lnTo>
                    <a:pt x="479" y="46"/>
                  </a:lnTo>
                  <a:lnTo>
                    <a:pt x="479" y="46"/>
                  </a:lnTo>
                  <a:lnTo>
                    <a:pt x="479" y="46"/>
                  </a:lnTo>
                  <a:lnTo>
                    <a:pt x="478" y="46"/>
                  </a:lnTo>
                  <a:lnTo>
                    <a:pt x="477" y="45"/>
                  </a:lnTo>
                  <a:lnTo>
                    <a:pt x="477" y="45"/>
                  </a:lnTo>
                  <a:lnTo>
                    <a:pt x="476" y="44"/>
                  </a:lnTo>
                  <a:lnTo>
                    <a:pt x="474" y="44"/>
                  </a:lnTo>
                  <a:lnTo>
                    <a:pt x="474" y="44"/>
                  </a:lnTo>
                  <a:lnTo>
                    <a:pt x="474" y="43"/>
                  </a:lnTo>
                  <a:lnTo>
                    <a:pt x="473" y="43"/>
                  </a:lnTo>
                  <a:lnTo>
                    <a:pt x="472" y="43"/>
                  </a:lnTo>
                  <a:lnTo>
                    <a:pt x="472" y="42"/>
                  </a:lnTo>
                  <a:lnTo>
                    <a:pt x="472" y="42"/>
                  </a:lnTo>
                  <a:lnTo>
                    <a:pt x="469" y="42"/>
                  </a:lnTo>
                  <a:lnTo>
                    <a:pt x="469" y="42"/>
                  </a:lnTo>
                  <a:lnTo>
                    <a:pt x="470" y="41"/>
                  </a:lnTo>
                  <a:lnTo>
                    <a:pt x="470" y="41"/>
                  </a:lnTo>
                  <a:lnTo>
                    <a:pt x="467" y="40"/>
                  </a:lnTo>
                  <a:lnTo>
                    <a:pt x="467" y="40"/>
                  </a:lnTo>
                  <a:lnTo>
                    <a:pt x="466" y="40"/>
                  </a:lnTo>
                  <a:lnTo>
                    <a:pt x="465" y="39"/>
                  </a:lnTo>
                  <a:lnTo>
                    <a:pt x="465" y="39"/>
                  </a:lnTo>
                  <a:lnTo>
                    <a:pt x="465" y="39"/>
                  </a:lnTo>
                  <a:lnTo>
                    <a:pt x="464" y="39"/>
                  </a:lnTo>
                  <a:lnTo>
                    <a:pt x="464" y="39"/>
                  </a:lnTo>
                  <a:lnTo>
                    <a:pt x="464" y="39"/>
                  </a:lnTo>
                  <a:lnTo>
                    <a:pt x="464" y="39"/>
                  </a:lnTo>
                  <a:lnTo>
                    <a:pt x="463" y="39"/>
                  </a:lnTo>
                  <a:lnTo>
                    <a:pt x="463" y="39"/>
                  </a:lnTo>
                  <a:lnTo>
                    <a:pt x="463" y="38"/>
                  </a:lnTo>
                  <a:lnTo>
                    <a:pt x="462" y="38"/>
                  </a:lnTo>
                  <a:lnTo>
                    <a:pt x="461" y="38"/>
                  </a:lnTo>
                  <a:lnTo>
                    <a:pt x="461" y="37"/>
                  </a:lnTo>
                  <a:lnTo>
                    <a:pt x="461" y="37"/>
                  </a:lnTo>
                  <a:lnTo>
                    <a:pt x="461" y="38"/>
                  </a:lnTo>
                  <a:lnTo>
                    <a:pt x="461" y="38"/>
                  </a:lnTo>
                  <a:lnTo>
                    <a:pt x="459" y="38"/>
                  </a:lnTo>
                  <a:lnTo>
                    <a:pt x="458" y="38"/>
                  </a:lnTo>
                  <a:lnTo>
                    <a:pt x="458" y="38"/>
                  </a:lnTo>
                  <a:lnTo>
                    <a:pt x="459" y="37"/>
                  </a:lnTo>
                  <a:lnTo>
                    <a:pt x="458" y="37"/>
                  </a:lnTo>
                  <a:lnTo>
                    <a:pt x="457" y="37"/>
                  </a:lnTo>
                  <a:lnTo>
                    <a:pt x="457" y="37"/>
                  </a:lnTo>
                  <a:lnTo>
                    <a:pt x="457" y="37"/>
                  </a:lnTo>
                  <a:lnTo>
                    <a:pt x="454" y="36"/>
                  </a:lnTo>
                  <a:lnTo>
                    <a:pt x="454" y="36"/>
                  </a:lnTo>
                  <a:lnTo>
                    <a:pt x="454" y="35"/>
                  </a:lnTo>
                  <a:lnTo>
                    <a:pt x="453" y="35"/>
                  </a:lnTo>
                  <a:lnTo>
                    <a:pt x="452" y="35"/>
                  </a:lnTo>
                  <a:lnTo>
                    <a:pt x="452" y="35"/>
                  </a:lnTo>
                  <a:lnTo>
                    <a:pt x="451" y="35"/>
                  </a:lnTo>
                  <a:lnTo>
                    <a:pt x="450" y="34"/>
                  </a:lnTo>
                  <a:lnTo>
                    <a:pt x="450" y="34"/>
                  </a:lnTo>
                  <a:lnTo>
                    <a:pt x="450" y="34"/>
                  </a:lnTo>
                  <a:lnTo>
                    <a:pt x="448" y="34"/>
                  </a:lnTo>
                  <a:lnTo>
                    <a:pt x="447" y="33"/>
                  </a:lnTo>
                  <a:lnTo>
                    <a:pt x="447" y="33"/>
                  </a:lnTo>
                  <a:lnTo>
                    <a:pt x="446" y="33"/>
                  </a:lnTo>
                  <a:lnTo>
                    <a:pt x="445" y="33"/>
                  </a:lnTo>
                  <a:lnTo>
                    <a:pt x="444" y="32"/>
                  </a:lnTo>
                  <a:lnTo>
                    <a:pt x="444" y="32"/>
                  </a:lnTo>
                  <a:lnTo>
                    <a:pt x="443" y="33"/>
                  </a:lnTo>
                  <a:lnTo>
                    <a:pt x="443" y="33"/>
                  </a:lnTo>
                  <a:lnTo>
                    <a:pt x="443" y="32"/>
                  </a:lnTo>
                  <a:lnTo>
                    <a:pt x="443" y="32"/>
                  </a:lnTo>
                  <a:lnTo>
                    <a:pt x="442" y="32"/>
                  </a:lnTo>
                  <a:lnTo>
                    <a:pt x="442" y="32"/>
                  </a:lnTo>
                  <a:lnTo>
                    <a:pt x="440" y="32"/>
                  </a:lnTo>
                  <a:lnTo>
                    <a:pt x="438" y="31"/>
                  </a:lnTo>
                  <a:lnTo>
                    <a:pt x="438" y="31"/>
                  </a:lnTo>
                  <a:lnTo>
                    <a:pt x="436" y="31"/>
                  </a:lnTo>
                  <a:lnTo>
                    <a:pt x="436" y="30"/>
                  </a:lnTo>
                  <a:lnTo>
                    <a:pt x="436" y="30"/>
                  </a:lnTo>
                  <a:lnTo>
                    <a:pt x="434" y="30"/>
                  </a:lnTo>
                  <a:lnTo>
                    <a:pt x="432" y="30"/>
                  </a:lnTo>
                  <a:lnTo>
                    <a:pt x="432" y="30"/>
                  </a:lnTo>
                  <a:lnTo>
                    <a:pt x="425" y="29"/>
                  </a:lnTo>
                  <a:lnTo>
                    <a:pt x="425" y="29"/>
                  </a:lnTo>
                  <a:lnTo>
                    <a:pt x="425" y="28"/>
                  </a:lnTo>
                  <a:lnTo>
                    <a:pt x="425" y="28"/>
                  </a:lnTo>
                  <a:lnTo>
                    <a:pt x="423" y="29"/>
                  </a:lnTo>
                  <a:lnTo>
                    <a:pt x="421" y="28"/>
                  </a:lnTo>
                  <a:lnTo>
                    <a:pt x="421" y="28"/>
                  </a:lnTo>
                  <a:lnTo>
                    <a:pt x="408" y="27"/>
                  </a:lnTo>
                  <a:lnTo>
                    <a:pt x="408" y="27"/>
                  </a:lnTo>
                  <a:lnTo>
                    <a:pt x="407" y="27"/>
                  </a:lnTo>
                  <a:lnTo>
                    <a:pt x="407" y="26"/>
                  </a:lnTo>
                  <a:lnTo>
                    <a:pt x="407" y="26"/>
                  </a:lnTo>
                  <a:lnTo>
                    <a:pt x="407" y="26"/>
                  </a:lnTo>
                  <a:lnTo>
                    <a:pt x="407" y="26"/>
                  </a:lnTo>
                  <a:lnTo>
                    <a:pt x="402" y="19"/>
                  </a:lnTo>
                  <a:lnTo>
                    <a:pt x="400" y="17"/>
                  </a:lnTo>
                  <a:lnTo>
                    <a:pt x="398" y="15"/>
                  </a:lnTo>
                  <a:lnTo>
                    <a:pt x="398" y="15"/>
                  </a:lnTo>
                  <a:lnTo>
                    <a:pt x="396" y="13"/>
                  </a:lnTo>
                  <a:lnTo>
                    <a:pt x="395" y="11"/>
                  </a:lnTo>
                  <a:lnTo>
                    <a:pt x="395" y="11"/>
                  </a:lnTo>
                  <a:lnTo>
                    <a:pt x="393" y="10"/>
                  </a:lnTo>
                  <a:lnTo>
                    <a:pt x="393" y="10"/>
                  </a:lnTo>
                  <a:lnTo>
                    <a:pt x="394" y="10"/>
                  </a:lnTo>
                  <a:lnTo>
                    <a:pt x="394" y="10"/>
                  </a:lnTo>
                  <a:lnTo>
                    <a:pt x="391" y="8"/>
                  </a:lnTo>
                  <a:lnTo>
                    <a:pt x="391" y="8"/>
                  </a:lnTo>
                  <a:lnTo>
                    <a:pt x="388" y="6"/>
                  </a:lnTo>
                  <a:lnTo>
                    <a:pt x="388" y="6"/>
                  </a:lnTo>
                  <a:lnTo>
                    <a:pt x="387" y="6"/>
                  </a:lnTo>
                  <a:lnTo>
                    <a:pt x="387" y="6"/>
                  </a:lnTo>
                  <a:lnTo>
                    <a:pt x="387" y="5"/>
                  </a:lnTo>
                  <a:lnTo>
                    <a:pt x="386" y="5"/>
                  </a:lnTo>
                  <a:lnTo>
                    <a:pt x="386" y="5"/>
                  </a:lnTo>
                  <a:lnTo>
                    <a:pt x="386" y="5"/>
                  </a:lnTo>
                  <a:lnTo>
                    <a:pt x="385" y="5"/>
                  </a:lnTo>
                  <a:lnTo>
                    <a:pt x="385" y="5"/>
                  </a:lnTo>
                  <a:lnTo>
                    <a:pt x="385" y="4"/>
                  </a:lnTo>
                  <a:lnTo>
                    <a:pt x="385" y="4"/>
                  </a:lnTo>
                  <a:lnTo>
                    <a:pt x="383" y="4"/>
                  </a:lnTo>
                  <a:lnTo>
                    <a:pt x="382" y="3"/>
                  </a:lnTo>
                  <a:lnTo>
                    <a:pt x="382" y="3"/>
                  </a:lnTo>
                  <a:lnTo>
                    <a:pt x="382" y="3"/>
                  </a:lnTo>
                  <a:lnTo>
                    <a:pt x="382" y="3"/>
                  </a:lnTo>
                  <a:lnTo>
                    <a:pt x="374" y="1"/>
                  </a:lnTo>
                  <a:lnTo>
                    <a:pt x="365" y="1"/>
                  </a:lnTo>
                  <a:lnTo>
                    <a:pt x="365" y="1"/>
                  </a:lnTo>
                  <a:lnTo>
                    <a:pt x="365" y="1"/>
                  </a:lnTo>
                  <a:lnTo>
                    <a:pt x="365" y="1"/>
                  </a:lnTo>
                  <a:lnTo>
                    <a:pt x="359" y="3"/>
                  </a:lnTo>
                  <a:lnTo>
                    <a:pt x="359" y="3"/>
                  </a:lnTo>
                  <a:lnTo>
                    <a:pt x="358" y="4"/>
                  </a:lnTo>
                  <a:lnTo>
                    <a:pt x="358" y="4"/>
                  </a:lnTo>
                  <a:lnTo>
                    <a:pt x="357" y="4"/>
                  </a:lnTo>
                  <a:lnTo>
                    <a:pt x="357" y="4"/>
                  </a:lnTo>
                  <a:lnTo>
                    <a:pt x="357" y="4"/>
                  </a:lnTo>
                  <a:lnTo>
                    <a:pt x="357" y="4"/>
                  </a:lnTo>
                  <a:lnTo>
                    <a:pt x="357" y="5"/>
                  </a:lnTo>
                  <a:lnTo>
                    <a:pt x="357" y="5"/>
                  </a:lnTo>
                  <a:lnTo>
                    <a:pt x="353" y="3"/>
                  </a:lnTo>
                  <a:lnTo>
                    <a:pt x="349" y="2"/>
                  </a:lnTo>
                  <a:lnTo>
                    <a:pt x="349" y="2"/>
                  </a:lnTo>
                  <a:lnTo>
                    <a:pt x="349" y="1"/>
                  </a:lnTo>
                  <a:lnTo>
                    <a:pt x="349" y="1"/>
                  </a:lnTo>
                  <a:lnTo>
                    <a:pt x="342" y="1"/>
                  </a:lnTo>
                  <a:lnTo>
                    <a:pt x="333" y="0"/>
                  </a:lnTo>
                  <a:lnTo>
                    <a:pt x="333" y="0"/>
                  </a:lnTo>
                  <a:lnTo>
                    <a:pt x="333" y="0"/>
                  </a:lnTo>
                  <a:lnTo>
                    <a:pt x="332" y="1"/>
                  </a:lnTo>
                  <a:lnTo>
                    <a:pt x="330" y="1"/>
                  </a:lnTo>
                  <a:lnTo>
                    <a:pt x="330" y="1"/>
                  </a:lnTo>
                  <a:lnTo>
                    <a:pt x="331" y="1"/>
                  </a:lnTo>
                  <a:lnTo>
                    <a:pt x="330" y="1"/>
                  </a:lnTo>
                  <a:lnTo>
                    <a:pt x="329" y="1"/>
                  </a:lnTo>
                  <a:lnTo>
                    <a:pt x="329" y="1"/>
                  </a:lnTo>
                  <a:lnTo>
                    <a:pt x="328" y="2"/>
                  </a:lnTo>
                  <a:lnTo>
                    <a:pt x="327" y="2"/>
                  </a:lnTo>
                  <a:lnTo>
                    <a:pt x="327" y="2"/>
                  </a:lnTo>
                  <a:lnTo>
                    <a:pt x="326" y="3"/>
                  </a:lnTo>
                  <a:lnTo>
                    <a:pt x="324" y="3"/>
                  </a:lnTo>
                  <a:lnTo>
                    <a:pt x="324" y="3"/>
                  </a:lnTo>
                  <a:lnTo>
                    <a:pt x="323" y="4"/>
                  </a:lnTo>
                  <a:lnTo>
                    <a:pt x="322" y="3"/>
                  </a:lnTo>
                  <a:lnTo>
                    <a:pt x="322" y="3"/>
                  </a:lnTo>
                  <a:lnTo>
                    <a:pt x="321" y="4"/>
                  </a:lnTo>
                  <a:lnTo>
                    <a:pt x="320" y="5"/>
                  </a:lnTo>
                  <a:lnTo>
                    <a:pt x="320" y="5"/>
                  </a:lnTo>
                  <a:lnTo>
                    <a:pt x="319" y="5"/>
                  </a:lnTo>
                  <a:lnTo>
                    <a:pt x="318" y="6"/>
                  </a:lnTo>
                  <a:lnTo>
                    <a:pt x="318" y="6"/>
                  </a:lnTo>
                  <a:lnTo>
                    <a:pt x="316" y="8"/>
                  </a:lnTo>
                  <a:lnTo>
                    <a:pt x="314" y="9"/>
                  </a:lnTo>
                  <a:lnTo>
                    <a:pt x="314" y="9"/>
                  </a:lnTo>
                  <a:lnTo>
                    <a:pt x="314" y="9"/>
                  </a:lnTo>
                  <a:lnTo>
                    <a:pt x="314" y="9"/>
                  </a:lnTo>
                  <a:lnTo>
                    <a:pt x="314" y="10"/>
                  </a:lnTo>
                  <a:lnTo>
                    <a:pt x="314" y="10"/>
                  </a:lnTo>
                  <a:lnTo>
                    <a:pt x="313" y="10"/>
                  </a:lnTo>
                  <a:lnTo>
                    <a:pt x="313" y="10"/>
                  </a:lnTo>
                  <a:lnTo>
                    <a:pt x="312" y="11"/>
                  </a:lnTo>
                  <a:lnTo>
                    <a:pt x="313" y="13"/>
                  </a:lnTo>
                  <a:lnTo>
                    <a:pt x="313" y="13"/>
                  </a:lnTo>
                  <a:lnTo>
                    <a:pt x="311" y="14"/>
                  </a:lnTo>
                  <a:lnTo>
                    <a:pt x="310" y="15"/>
                  </a:lnTo>
                  <a:lnTo>
                    <a:pt x="310" y="15"/>
                  </a:lnTo>
                  <a:lnTo>
                    <a:pt x="309" y="16"/>
                  </a:lnTo>
                  <a:lnTo>
                    <a:pt x="308" y="16"/>
                  </a:lnTo>
                  <a:lnTo>
                    <a:pt x="308" y="16"/>
                  </a:lnTo>
                  <a:lnTo>
                    <a:pt x="307" y="17"/>
                  </a:lnTo>
                  <a:lnTo>
                    <a:pt x="306" y="18"/>
                  </a:lnTo>
                  <a:lnTo>
                    <a:pt x="306" y="18"/>
                  </a:lnTo>
                  <a:lnTo>
                    <a:pt x="305" y="18"/>
                  </a:lnTo>
                  <a:lnTo>
                    <a:pt x="305" y="18"/>
                  </a:lnTo>
                  <a:lnTo>
                    <a:pt x="303" y="20"/>
                  </a:lnTo>
                  <a:lnTo>
                    <a:pt x="303" y="20"/>
                  </a:lnTo>
                  <a:lnTo>
                    <a:pt x="302" y="19"/>
                  </a:lnTo>
                  <a:lnTo>
                    <a:pt x="301" y="20"/>
                  </a:lnTo>
                  <a:lnTo>
                    <a:pt x="298" y="20"/>
                  </a:lnTo>
                  <a:lnTo>
                    <a:pt x="298" y="20"/>
                  </a:lnTo>
                  <a:lnTo>
                    <a:pt x="294" y="23"/>
                  </a:lnTo>
                  <a:lnTo>
                    <a:pt x="294" y="23"/>
                  </a:lnTo>
                  <a:lnTo>
                    <a:pt x="294" y="23"/>
                  </a:lnTo>
                  <a:lnTo>
                    <a:pt x="294" y="23"/>
                  </a:lnTo>
                  <a:lnTo>
                    <a:pt x="293" y="24"/>
                  </a:lnTo>
                  <a:lnTo>
                    <a:pt x="293" y="24"/>
                  </a:lnTo>
                  <a:lnTo>
                    <a:pt x="293" y="24"/>
                  </a:lnTo>
                  <a:lnTo>
                    <a:pt x="291" y="26"/>
                  </a:lnTo>
                  <a:lnTo>
                    <a:pt x="291" y="26"/>
                  </a:lnTo>
                  <a:lnTo>
                    <a:pt x="290" y="26"/>
                  </a:lnTo>
                  <a:lnTo>
                    <a:pt x="290" y="26"/>
                  </a:lnTo>
                  <a:lnTo>
                    <a:pt x="289" y="27"/>
                  </a:lnTo>
                  <a:lnTo>
                    <a:pt x="288" y="28"/>
                  </a:lnTo>
                  <a:lnTo>
                    <a:pt x="288" y="28"/>
                  </a:lnTo>
                  <a:lnTo>
                    <a:pt x="285" y="31"/>
                  </a:lnTo>
                  <a:lnTo>
                    <a:pt x="285" y="31"/>
                  </a:lnTo>
                  <a:lnTo>
                    <a:pt x="278" y="38"/>
                  </a:lnTo>
                  <a:lnTo>
                    <a:pt x="278" y="38"/>
                  </a:lnTo>
                  <a:lnTo>
                    <a:pt x="277" y="38"/>
                  </a:lnTo>
                  <a:lnTo>
                    <a:pt x="277" y="38"/>
                  </a:lnTo>
                  <a:lnTo>
                    <a:pt x="274" y="42"/>
                  </a:lnTo>
                  <a:lnTo>
                    <a:pt x="274" y="42"/>
                  </a:lnTo>
                  <a:lnTo>
                    <a:pt x="270" y="47"/>
                  </a:lnTo>
                  <a:lnTo>
                    <a:pt x="266" y="50"/>
                  </a:lnTo>
                  <a:lnTo>
                    <a:pt x="266" y="50"/>
                  </a:lnTo>
                  <a:lnTo>
                    <a:pt x="264" y="53"/>
                  </a:lnTo>
                  <a:lnTo>
                    <a:pt x="264" y="53"/>
                  </a:lnTo>
                  <a:lnTo>
                    <a:pt x="263" y="53"/>
                  </a:lnTo>
                  <a:lnTo>
                    <a:pt x="263" y="53"/>
                  </a:lnTo>
                  <a:lnTo>
                    <a:pt x="258" y="60"/>
                  </a:lnTo>
                  <a:lnTo>
                    <a:pt x="254" y="66"/>
                  </a:lnTo>
                  <a:lnTo>
                    <a:pt x="254" y="66"/>
                  </a:lnTo>
                  <a:lnTo>
                    <a:pt x="254" y="67"/>
                  </a:lnTo>
                  <a:lnTo>
                    <a:pt x="254" y="68"/>
                  </a:lnTo>
                  <a:lnTo>
                    <a:pt x="254" y="67"/>
                  </a:lnTo>
                  <a:lnTo>
                    <a:pt x="254" y="67"/>
                  </a:lnTo>
                  <a:lnTo>
                    <a:pt x="253" y="71"/>
                  </a:lnTo>
                  <a:lnTo>
                    <a:pt x="252" y="75"/>
                  </a:lnTo>
                  <a:lnTo>
                    <a:pt x="252" y="75"/>
                  </a:lnTo>
                  <a:lnTo>
                    <a:pt x="252" y="77"/>
                  </a:lnTo>
                  <a:lnTo>
                    <a:pt x="252" y="78"/>
                  </a:lnTo>
                  <a:lnTo>
                    <a:pt x="252" y="78"/>
                  </a:lnTo>
                  <a:lnTo>
                    <a:pt x="252" y="78"/>
                  </a:lnTo>
                  <a:lnTo>
                    <a:pt x="253" y="84"/>
                  </a:lnTo>
                  <a:lnTo>
                    <a:pt x="254" y="90"/>
                  </a:lnTo>
                  <a:lnTo>
                    <a:pt x="254" y="90"/>
                  </a:lnTo>
                  <a:lnTo>
                    <a:pt x="255" y="93"/>
                  </a:lnTo>
                  <a:lnTo>
                    <a:pt x="255" y="96"/>
                  </a:lnTo>
                  <a:lnTo>
                    <a:pt x="255" y="96"/>
                  </a:lnTo>
                  <a:lnTo>
                    <a:pt x="256" y="95"/>
                  </a:lnTo>
                  <a:lnTo>
                    <a:pt x="256" y="95"/>
                  </a:lnTo>
                  <a:lnTo>
                    <a:pt x="256" y="98"/>
                  </a:lnTo>
                  <a:lnTo>
                    <a:pt x="256" y="98"/>
                  </a:lnTo>
                  <a:lnTo>
                    <a:pt x="256" y="96"/>
                  </a:lnTo>
                  <a:lnTo>
                    <a:pt x="256" y="96"/>
                  </a:lnTo>
                  <a:lnTo>
                    <a:pt x="256" y="98"/>
                  </a:lnTo>
                  <a:lnTo>
                    <a:pt x="256" y="98"/>
                  </a:lnTo>
                  <a:lnTo>
                    <a:pt x="257" y="98"/>
                  </a:lnTo>
                  <a:lnTo>
                    <a:pt x="257" y="98"/>
                  </a:lnTo>
                  <a:lnTo>
                    <a:pt x="262" y="105"/>
                  </a:lnTo>
                  <a:lnTo>
                    <a:pt x="266" y="110"/>
                  </a:lnTo>
                  <a:lnTo>
                    <a:pt x="266" y="110"/>
                  </a:lnTo>
                  <a:lnTo>
                    <a:pt x="266" y="110"/>
                  </a:lnTo>
                  <a:lnTo>
                    <a:pt x="266" y="110"/>
                  </a:lnTo>
                  <a:lnTo>
                    <a:pt x="268" y="113"/>
                  </a:lnTo>
                  <a:lnTo>
                    <a:pt x="271" y="116"/>
                  </a:lnTo>
                  <a:lnTo>
                    <a:pt x="278" y="119"/>
                  </a:lnTo>
                  <a:lnTo>
                    <a:pt x="278" y="119"/>
                  </a:lnTo>
                  <a:lnTo>
                    <a:pt x="278" y="120"/>
                  </a:lnTo>
                  <a:lnTo>
                    <a:pt x="278" y="120"/>
                  </a:lnTo>
                  <a:lnTo>
                    <a:pt x="281" y="120"/>
                  </a:lnTo>
                  <a:lnTo>
                    <a:pt x="283" y="121"/>
                  </a:lnTo>
                  <a:lnTo>
                    <a:pt x="283" y="121"/>
                  </a:lnTo>
                  <a:lnTo>
                    <a:pt x="283" y="123"/>
                  </a:lnTo>
                  <a:lnTo>
                    <a:pt x="283" y="124"/>
                  </a:lnTo>
                  <a:lnTo>
                    <a:pt x="283" y="124"/>
                  </a:lnTo>
                  <a:lnTo>
                    <a:pt x="282" y="127"/>
                  </a:lnTo>
                  <a:lnTo>
                    <a:pt x="282" y="127"/>
                  </a:lnTo>
                  <a:lnTo>
                    <a:pt x="282" y="127"/>
                  </a:lnTo>
                  <a:lnTo>
                    <a:pt x="282" y="127"/>
                  </a:lnTo>
                  <a:lnTo>
                    <a:pt x="282" y="128"/>
                  </a:lnTo>
                  <a:lnTo>
                    <a:pt x="282" y="128"/>
                  </a:lnTo>
                  <a:lnTo>
                    <a:pt x="282" y="129"/>
                  </a:lnTo>
                  <a:lnTo>
                    <a:pt x="282" y="129"/>
                  </a:lnTo>
                  <a:lnTo>
                    <a:pt x="281" y="140"/>
                  </a:lnTo>
                  <a:lnTo>
                    <a:pt x="281" y="151"/>
                  </a:lnTo>
                  <a:lnTo>
                    <a:pt x="281" y="151"/>
                  </a:lnTo>
                  <a:lnTo>
                    <a:pt x="282" y="161"/>
                  </a:lnTo>
                  <a:lnTo>
                    <a:pt x="282" y="161"/>
                  </a:lnTo>
                  <a:lnTo>
                    <a:pt x="283" y="167"/>
                  </a:lnTo>
                  <a:lnTo>
                    <a:pt x="284" y="174"/>
                  </a:lnTo>
                  <a:lnTo>
                    <a:pt x="284" y="174"/>
                  </a:lnTo>
                  <a:lnTo>
                    <a:pt x="285" y="175"/>
                  </a:lnTo>
                  <a:lnTo>
                    <a:pt x="285" y="178"/>
                  </a:lnTo>
                  <a:lnTo>
                    <a:pt x="285" y="178"/>
                  </a:lnTo>
                  <a:lnTo>
                    <a:pt x="286" y="180"/>
                  </a:lnTo>
                  <a:lnTo>
                    <a:pt x="286" y="183"/>
                  </a:lnTo>
                  <a:lnTo>
                    <a:pt x="286" y="183"/>
                  </a:lnTo>
                  <a:lnTo>
                    <a:pt x="288" y="187"/>
                  </a:lnTo>
                  <a:lnTo>
                    <a:pt x="289" y="191"/>
                  </a:lnTo>
                  <a:lnTo>
                    <a:pt x="289" y="191"/>
                  </a:lnTo>
                  <a:lnTo>
                    <a:pt x="290" y="193"/>
                  </a:lnTo>
                  <a:lnTo>
                    <a:pt x="290" y="195"/>
                  </a:lnTo>
                  <a:lnTo>
                    <a:pt x="290" y="195"/>
                  </a:lnTo>
                  <a:lnTo>
                    <a:pt x="290" y="195"/>
                  </a:lnTo>
                  <a:lnTo>
                    <a:pt x="291" y="195"/>
                  </a:lnTo>
                  <a:lnTo>
                    <a:pt x="291" y="195"/>
                  </a:lnTo>
                  <a:lnTo>
                    <a:pt x="291" y="196"/>
                  </a:lnTo>
                  <a:lnTo>
                    <a:pt x="291" y="196"/>
                  </a:lnTo>
                  <a:lnTo>
                    <a:pt x="291" y="196"/>
                  </a:lnTo>
                  <a:lnTo>
                    <a:pt x="292" y="197"/>
                  </a:lnTo>
                  <a:lnTo>
                    <a:pt x="292" y="198"/>
                  </a:lnTo>
                  <a:lnTo>
                    <a:pt x="292" y="198"/>
                  </a:lnTo>
                  <a:lnTo>
                    <a:pt x="292" y="198"/>
                  </a:lnTo>
                  <a:lnTo>
                    <a:pt x="292" y="198"/>
                  </a:lnTo>
                  <a:lnTo>
                    <a:pt x="293" y="200"/>
                  </a:lnTo>
                  <a:lnTo>
                    <a:pt x="293" y="201"/>
                  </a:lnTo>
                  <a:lnTo>
                    <a:pt x="293" y="201"/>
                  </a:lnTo>
                  <a:lnTo>
                    <a:pt x="293" y="201"/>
                  </a:lnTo>
                  <a:lnTo>
                    <a:pt x="293" y="201"/>
                  </a:lnTo>
                  <a:lnTo>
                    <a:pt x="293" y="201"/>
                  </a:lnTo>
                  <a:lnTo>
                    <a:pt x="294" y="202"/>
                  </a:lnTo>
                  <a:lnTo>
                    <a:pt x="294" y="203"/>
                  </a:lnTo>
                  <a:lnTo>
                    <a:pt x="294" y="203"/>
                  </a:lnTo>
                  <a:lnTo>
                    <a:pt x="294" y="203"/>
                  </a:lnTo>
                  <a:lnTo>
                    <a:pt x="295" y="203"/>
                  </a:lnTo>
                  <a:lnTo>
                    <a:pt x="295" y="203"/>
                  </a:lnTo>
                  <a:lnTo>
                    <a:pt x="295" y="204"/>
                  </a:lnTo>
                  <a:lnTo>
                    <a:pt x="295" y="205"/>
                  </a:lnTo>
                  <a:lnTo>
                    <a:pt x="295" y="205"/>
                  </a:lnTo>
                  <a:lnTo>
                    <a:pt x="296" y="206"/>
                  </a:lnTo>
                  <a:lnTo>
                    <a:pt x="296" y="206"/>
                  </a:lnTo>
                  <a:lnTo>
                    <a:pt x="296" y="206"/>
                  </a:lnTo>
                  <a:lnTo>
                    <a:pt x="297" y="208"/>
                  </a:lnTo>
                  <a:lnTo>
                    <a:pt x="298" y="210"/>
                  </a:lnTo>
                  <a:lnTo>
                    <a:pt x="298" y="210"/>
                  </a:lnTo>
                  <a:lnTo>
                    <a:pt x="298" y="210"/>
                  </a:lnTo>
                  <a:lnTo>
                    <a:pt x="299" y="212"/>
                  </a:lnTo>
                  <a:lnTo>
                    <a:pt x="299" y="212"/>
                  </a:lnTo>
                  <a:lnTo>
                    <a:pt x="301" y="213"/>
                  </a:lnTo>
                  <a:lnTo>
                    <a:pt x="301" y="214"/>
                  </a:lnTo>
                  <a:lnTo>
                    <a:pt x="301" y="214"/>
                  </a:lnTo>
                  <a:lnTo>
                    <a:pt x="302" y="214"/>
                  </a:lnTo>
                  <a:lnTo>
                    <a:pt x="302" y="216"/>
                  </a:lnTo>
                  <a:lnTo>
                    <a:pt x="302" y="216"/>
                  </a:lnTo>
                  <a:lnTo>
                    <a:pt x="303" y="216"/>
                  </a:lnTo>
                  <a:lnTo>
                    <a:pt x="303" y="216"/>
                  </a:lnTo>
                  <a:lnTo>
                    <a:pt x="302" y="216"/>
                  </a:lnTo>
                  <a:lnTo>
                    <a:pt x="303" y="216"/>
                  </a:lnTo>
                  <a:lnTo>
                    <a:pt x="303" y="216"/>
                  </a:lnTo>
                  <a:lnTo>
                    <a:pt x="303" y="217"/>
                  </a:lnTo>
                  <a:lnTo>
                    <a:pt x="303" y="217"/>
                  </a:lnTo>
                  <a:lnTo>
                    <a:pt x="303" y="217"/>
                  </a:lnTo>
                  <a:lnTo>
                    <a:pt x="303" y="217"/>
                  </a:lnTo>
                  <a:lnTo>
                    <a:pt x="303" y="218"/>
                  </a:lnTo>
                  <a:lnTo>
                    <a:pt x="304" y="218"/>
                  </a:lnTo>
                  <a:lnTo>
                    <a:pt x="304" y="219"/>
                  </a:lnTo>
                  <a:lnTo>
                    <a:pt x="304" y="219"/>
                  </a:lnTo>
                  <a:lnTo>
                    <a:pt x="304" y="219"/>
                  </a:lnTo>
                  <a:lnTo>
                    <a:pt x="304" y="220"/>
                  </a:lnTo>
                  <a:lnTo>
                    <a:pt x="304" y="220"/>
                  </a:lnTo>
                  <a:lnTo>
                    <a:pt x="305" y="220"/>
                  </a:lnTo>
                  <a:lnTo>
                    <a:pt x="305" y="221"/>
                  </a:lnTo>
                  <a:lnTo>
                    <a:pt x="305" y="221"/>
                  </a:lnTo>
                  <a:lnTo>
                    <a:pt x="305" y="221"/>
                  </a:lnTo>
                  <a:lnTo>
                    <a:pt x="305" y="222"/>
                  </a:lnTo>
                  <a:lnTo>
                    <a:pt x="305" y="222"/>
                  </a:lnTo>
                  <a:lnTo>
                    <a:pt x="306" y="225"/>
                  </a:lnTo>
                  <a:lnTo>
                    <a:pt x="307" y="227"/>
                  </a:lnTo>
                  <a:lnTo>
                    <a:pt x="307" y="227"/>
                  </a:lnTo>
                  <a:lnTo>
                    <a:pt x="308" y="228"/>
                  </a:lnTo>
                  <a:lnTo>
                    <a:pt x="308" y="229"/>
                  </a:lnTo>
                  <a:lnTo>
                    <a:pt x="308" y="229"/>
                  </a:lnTo>
                  <a:lnTo>
                    <a:pt x="309" y="230"/>
                  </a:lnTo>
                  <a:lnTo>
                    <a:pt x="310" y="231"/>
                  </a:lnTo>
                  <a:lnTo>
                    <a:pt x="310" y="231"/>
                  </a:lnTo>
                  <a:lnTo>
                    <a:pt x="312" y="233"/>
                  </a:lnTo>
                  <a:lnTo>
                    <a:pt x="312" y="233"/>
                  </a:lnTo>
                  <a:lnTo>
                    <a:pt x="312" y="237"/>
                  </a:lnTo>
                  <a:lnTo>
                    <a:pt x="312" y="237"/>
                  </a:lnTo>
                  <a:lnTo>
                    <a:pt x="313" y="243"/>
                  </a:lnTo>
                  <a:lnTo>
                    <a:pt x="314" y="248"/>
                  </a:lnTo>
                  <a:lnTo>
                    <a:pt x="314" y="248"/>
                  </a:lnTo>
                  <a:lnTo>
                    <a:pt x="314" y="253"/>
                  </a:lnTo>
                  <a:lnTo>
                    <a:pt x="315" y="257"/>
                  </a:lnTo>
                  <a:lnTo>
                    <a:pt x="319" y="266"/>
                  </a:lnTo>
                  <a:lnTo>
                    <a:pt x="324" y="275"/>
                  </a:lnTo>
                  <a:lnTo>
                    <a:pt x="329" y="282"/>
                  </a:lnTo>
                  <a:lnTo>
                    <a:pt x="329" y="282"/>
                  </a:lnTo>
                  <a:lnTo>
                    <a:pt x="332" y="285"/>
                  </a:lnTo>
                  <a:lnTo>
                    <a:pt x="336" y="288"/>
                  </a:lnTo>
                  <a:lnTo>
                    <a:pt x="344" y="293"/>
                  </a:lnTo>
                  <a:lnTo>
                    <a:pt x="352" y="296"/>
                  </a:lnTo>
                  <a:lnTo>
                    <a:pt x="360" y="301"/>
                  </a:lnTo>
                  <a:lnTo>
                    <a:pt x="360" y="301"/>
                  </a:lnTo>
                  <a:lnTo>
                    <a:pt x="363" y="304"/>
                  </a:lnTo>
                  <a:lnTo>
                    <a:pt x="365" y="308"/>
                  </a:lnTo>
                  <a:lnTo>
                    <a:pt x="368" y="315"/>
                  </a:lnTo>
                  <a:lnTo>
                    <a:pt x="371" y="323"/>
                  </a:lnTo>
                  <a:lnTo>
                    <a:pt x="372" y="331"/>
                  </a:lnTo>
                  <a:lnTo>
                    <a:pt x="372" y="331"/>
                  </a:lnTo>
                  <a:lnTo>
                    <a:pt x="375" y="346"/>
                  </a:lnTo>
                  <a:lnTo>
                    <a:pt x="375" y="355"/>
                  </a:lnTo>
                  <a:lnTo>
                    <a:pt x="375" y="362"/>
                  </a:lnTo>
                  <a:lnTo>
                    <a:pt x="375" y="362"/>
                  </a:lnTo>
                  <a:lnTo>
                    <a:pt x="373" y="368"/>
                  </a:lnTo>
                  <a:lnTo>
                    <a:pt x="371" y="373"/>
                  </a:lnTo>
                  <a:lnTo>
                    <a:pt x="371" y="373"/>
                  </a:lnTo>
                  <a:lnTo>
                    <a:pt x="368" y="380"/>
                  </a:lnTo>
                  <a:lnTo>
                    <a:pt x="364" y="387"/>
                  </a:lnTo>
                  <a:lnTo>
                    <a:pt x="353" y="400"/>
                  </a:lnTo>
                  <a:lnTo>
                    <a:pt x="330" y="421"/>
                  </a:lnTo>
                  <a:lnTo>
                    <a:pt x="330" y="421"/>
                  </a:lnTo>
                  <a:lnTo>
                    <a:pt x="320" y="429"/>
                  </a:lnTo>
                  <a:lnTo>
                    <a:pt x="311" y="438"/>
                  </a:lnTo>
                  <a:lnTo>
                    <a:pt x="301" y="446"/>
                  </a:lnTo>
                  <a:lnTo>
                    <a:pt x="290" y="454"/>
                  </a:lnTo>
                  <a:lnTo>
                    <a:pt x="290" y="454"/>
                  </a:lnTo>
                  <a:lnTo>
                    <a:pt x="276" y="468"/>
                  </a:lnTo>
                  <a:lnTo>
                    <a:pt x="263" y="484"/>
                  </a:lnTo>
                  <a:lnTo>
                    <a:pt x="249" y="500"/>
                  </a:lnTo>
                  <a:lnTo>
                    <a:pt x="239" y="516"/>
                  </a:lnTo>
                  <a:lnTo>
                    <a:pt x="239" y="516"/>
                  </a:lnTo>
                  <a:lnTo>
                    <a:pt x="229" y="537"/>
                  </a:lnTo>
                  <a:lnTo>
                    <a:pt x="219" y="558"/>
                  </a:lnTo>
                  <a:lnTo>
                    <a:pt x="213" y="580"/>
                  </a:lnTo>
                  <a:lnTo>
                    <a:pt x="211" y="591"/>
                  </a:lnTo>
                  <a:lnTo>
                    <a:pt x="209" y="603"/>
                  </a:lnTo>
                  <a:lnTo>
                    <a:pt x="209" y="603"/>
                  </a:lnTo>
                  <a:lnTo>
                    <a:pt x="207" y="628"/>
                  </a:lnTo>
                  <a:lnTo>
                    <a:pt x="206" y="655"/>
                  </a:lnTo>
                  <a:lnTo>
                    <a:pt x="207" y="681"/>
                  </a:lnTo>
                  <a:lnTo>
                    <a:pt x="208" y="708"/>
                  </a:lnTo>
                  <a:lnTo>
                    <a:pt x="213" y="761"/>
                  </a:lnTo>
                  <a:lnTo>
                    <a:pt x="215" y="788"/>
                  </a:lnTo>
                  <a:lnTo>
                    <a:pt x="217" y="814"/>
                  </a:lnTo>
                  <a:lnTo>
                    <a:pt x="217" y="814"/>
                  </a:lnTo>
                  <a:lnTo>
                    <a:pt x="217" y="832"/>
                  </a:lnTo>
                  <a:lnTo>
                    <a:pt x="217" y="850"/>
                  </a:lnTo>
                  <a:lnTo>
                    <a:pt x="216" y="885"/>
                  </a:lnTo>
                  <a:lnTo>
                    <a:pt x="214" y="921"/>
                  </a:lnTo>
                  <a:lnTo>
                    <a:pt x="213" y="956"/>
                  </a:lnTo>
                  <a:lnTo>
                    <a:pt x="213" y="956"/>
                  </a:lnTo>
                  <a:lnTo>
                    <a:pt x="213" y="962"/>
                  </a:lnTo>
                  <a:lnTo>
                    <a:pt x="213" y="962"/>
                  </a:lnTo>
                  <a:lnTo>
                    <a:pt x="213" y="961"/>
                  </a:lnTo>
                  <a:lnTo>
                    <a:pt x="214" y="962"/>
                  </a:lnTo>
                  <a:lnTo>
                    <a:pt x="214" y="962"/>
                  </a:lnTo>
                  <a:lnTo>
                    <a:pt x="216" y="1000"/>
                  </a:lnTo>
                  <a:lnTo>
                    <a:pt x="217" y="1019"/>
                  </a:lnTo>
                  <a:lnTo>
                    <a:pt x="217" y="1038"/>
                  </a:lnTo>
                  <a:lnTo>
                    <a:pt x="217" y="1038"/>
                  </a:lnTo>
                  <a:lnTo>
                    <a:pt x="215" y="1075"/>
                  </a:lnTo>
                  <a:lnTo>
                    <a:pt x="212" y="1112"/>
                  </a:lnTo>
                  <a:lnTo>
                    <a:pt x="212" y="1112"/>
                  </a:lnTo>
                  <a:lnTo>
                    <a:pt x="211" y="1130"/>
                  </a:lnTo>
                  <a:lnTo>
                    <a:pt x="209" y="1149"/>
                  </a:lnTo>
                  <a:lnTo>
                    <a:pt x="209" y="1149"/>
                  </a:lnTo>
                  <a:lnTo>
                    <a:pt x="205" y="1171"/>
                  </a:lnTo>
                  <a:lnTo>
                    <a:pt x="203" y="1182"/>
                  </a:lnTo>
                  <a:lnTo>
                    <a:pt x="202" y="1194"/>
                  </a:lnTo>
                  <a:lnTo>
                    <a:pt x="202" y="1194"/>
                  </a:lnTo>
                  <a:lnTo>
                    <a:pt x="203" y="1224"/>
                  </a:lnTo>
                  <a:lnTo>
                    <a:pt x="202" y="1239"/>
                  </a:lnTo>
                  <a:lnTo>
                    <a:pt x="201" y="1246"/>
                  </a:lnTo>
                  <a:lnTo>
                    <a:pt x="199" y="1254"/>
                  </a:lnTo>
                  <a:lnTo>
                    <a:pt x="199" y="1254"/>
                  </a:lnTo>
                  <a:lnTo>
                    <a:pt x="196" y="1263"/>
                  </a:lnTo>
                  <a:lnTo>
                    <a:pt x="191" y="1273"/>
                  </a:lnTo>
                  <a:lnTo>
                    <a:pt x="189" y="1276"/>
                  </a:lnTo>
                  <a:lnTo>
                    <a:pt x="185" y="1280"/>
                  </a:lnTo>
                  <a:lnTo>
                    <a:pt x="180" y="1280"/>
                  </a:lnTo>
                  <a:lnTo>
                    <a:pt x="179" y="1280"/>
                  </a:lnTo>
                  <a:lnTo>
                    <a:pt x="176" y="1278"/>
                  </a:lnTo>
                  <a:lnTo>
                    <a:pt x="176" y="1278"/>
                  </a:lnTo>
                  <a:lnTo>
                    <a:pt x="175" y="1276"/>
                  </a:lnTo>
                  <a:lnTo>
                    <a:pt x="175" y="1276"/>
                  </a:lnTo>
                  <a:lnTo>
                    <a:pt x="174" y="1271"/>
                  </a:lnTo>
                  <a:lnTo>
                    <a:pt x="173" y="1268"/>
                  </a:lnTo>
                  <a:lnTo>
                    <a:pt x="173" y="1268"/>
                  </a:lnTo>
                  <a:lnTo>
                    <a:pt x="171" y="1263"/>
                  </a:lnTo>
                  <a:lnTo>
                    <a:pt x="167" y="1258"/>
                  </a:lnTo>
                  <a:lnTo>
                    <a:pt x="167" y="1258"/>
                  </a:lnTo>
                  <a:lnTo>
                    <a:pt x="164" y="1249"/>
                  </a:lnTo>
                  <a:lnTo>
                    <a:pt x="160" y="1241"/>
                  </a:lnTo>
                  <a:lnTo>
                    <a:pt x="160" y="1241"/>
                  </a:lnTo>
                  <a:lnTo>
                    <a:pt x="157" y="1238"/>
                  </a:lnTo>
                  <a:lnTo>
                    <a:pt x="157" y="1238"/>
                  </a:lnTo>
                  <a:lnTo>
                    <a:pt x="158" y="1239"/>
                  </a:lnTo>
                  <a:lnTo>
                    <a:pt x="158" y="1239"/>
                  </a:lnTo>
                  <a:lnTo>
                    <a:pt x="160" y="1242"/>
                  </a:lnTo>
                  <a:lnTo>
                    <a:pt x="162" y="1247"/>
                  </a:lnTo>
                  <a:lnTo>
                    <a:pt x="162" y="1247"/>
                  </a:lnTo>
                  <a:lnTo>
                    <a:pt x="166" y="1255"/>
                  </a:lnTo>
                  <a:lnTo>
                    <a:pt x="166" y="1255"/>
                  </a:lnTo>
                  <a:lnTo>
                    <a:pt x="169" y="1262"/>
                  </a:lnTo>
                  <a:lnTo>
                    <a:pt x="173" y="1269"/>
                  </a:lnTo>
                  <a:lnTo>
                    <a:pt x="173" y="1269"/>
                  </a:lnTo>
                  <a:lnTo>
                    <a:pt x="174" y="1274"/>
                  </a:lnTo>
                  <a:lnTo>
                    <a:pt x="174" y="1274"/>
                  </a:lnTo>
                  <a:lnTo>
                    <a:pt x="169" y="1265"/>
                  </a:lnTo>
                  <a:lnTo>
                    <a:pt x="165" y="1256"/>
                  </a:lnTo>
                  <a:lnTo>
                    <a:pt x="165" y="1256"/>
                  </a:lnTo>
                  <a:lnTo>
                    <a:pt x="153" y="1231"/>
                  </a:lnTo>
                  <a:lnTo>
                    <a:pt x="147" y="1219"/>
                  </a:lnTo>
                  <a:lnTo>
                    <a:pt x="139" y="1207"/>
                  </a:lnTo>
                  <a:lnTo>
                    <a:pt x="139" y="1207"/>
                  </a:lnTo>
                  <a:lnTo>
                    <a:pt x="135" y="1203"/>
                  </a:lnTo>
                  <a:lnTo>
                    <a:pt x="130" y="1201"/>
                  </a:lnTo>
                  <a:lnTo>
                    <a:pt x="130" y="1201"/>
                  </a:lnTo>
                  <a:lnTo>
                    <a:pt x="119" y="1199"/>
                  </a:lnTo>
                  <a:lnTo>
                    <a:pt x="119" y="1199"/>
                  </a:lnTo>
                  <a:lnTo>
                    <a:pt x="111" y="1199"/>
                  </a:lnTo>
                  <a:lnTo>
                    <a:pt x="104" y="1199"/>
                  </a:lnTo>
                  <a:lnTo>
                    <a:pt x="97" y="1201"/>
                  </a:lnTo>
                  <a:lnTo>
                    <a:pt x="91" y="1202"/>
                  </a:lnTo>
                  <a:lnTo>
                    <a:pt x="91" y="1202"/>
                  </a:lnTo>
                  <a:lnTo>
                    <a:pt x="85" y="1204"/>
                  </a:lnTo>
                  <a:lnTo>
                    <a:pt x="81" y="1206"/>
                  </a:lnTo>
                  <a:lnTo>
                    <a:pt x="81" y="1206"/>
                  </a:lnTo>
                  <a:lnTo>
                    <a:pt x="62" y="1248"/>
                  </a:lnTo>
                  <a:lnTo>
                    <a:pt x="48" y="1278"/>
                  </a:lnTo>
                  <a:lnTo>
                    <a:pt x="41" y="1293"/>
                  </a:lnTo>
                  <a:lnTo>
                    <a:pt x="41" y="1293"/>
                  </a:lnTo>
                  <a:lnTo>
                    <a:pt x="40" y="1303"/>
                  </a:lnTo>
                  <a:lnTo>
                    <a:pt x="40" y="1303"/>
                  </a:lnTo>
                  <a:lnTo>
                    <a:pt x="41" y="1311"/>
                  </a:lnTo>
                  <a:lnTo>
                    <a:pt x="42" y="1318"/>
                  </a:lnTo>
                  <a:lnTo>
                    <a:pt x="46" y="1331"/>
                  </a:lnTo>
                  <a:lnTo>
                    <a:pt x="46" y="1331"/>
                  </a:lnTo>
                  <a:lnTo>
                    <a:pt x="49" y="1337"/>
                  </a:lnTo>
                  <a:lnTo>
                    <a:pt x="50" y="1340"/>
                  </a:lnTo>
                  <a:lnTo>
                    <a:pt x="51" y="1342"/>
                  </a:lnTo>
                  <a:lnTo>
                    <a:pt x="51" y="1342"/>
                  </a:lnTo>
                  <a:lnTo>
                    <a:pt x="30" y="1386"/>
                  </a:lnTo>
                  <a:lnTo>
                    <a:pt x="8" y="1430"/>
                  </a:lnTo>
                  <a:lnTo>
                    <a:pt x="8" y="1430"/>
                  </a:lnTo>
                  <a:lnTo>
                    <a:pt x="6" y="1436"/>
                  </a:lnTo>
                  <a:lnTo>
                    <a:pt x="3" y="1449"/>
                  </a:lnTo>
                  <a:lnTo>
                    <a:pt x="1" y="1462"/>
                  </a:lnTo>
                  <a:lnTo>
                    <a:pt x="0" y="1467"/>
                  </a:lnTo>
                  <a:lnTo>
                    <a:pt x="1" y="1472"/>
                  </a:lnTo>
                  <a:lnTo>
                    <a:pt x="1" y="1472"/>
                  </a:lnTo>
                  <a:lnTo>
                    <a:pt x="23" y="1524"/>
                  </a:lnTo>
                  <a:lnTo>
                    <a:pt x="69" y="1633"/>
                  </a:lnTo>
                  <a:lnTo>
                    <a:pt x="137" y="1793"/>
                  </a:lnTo>
                  <a:lnTo>
                    <a:pt x="137" y="1793"/>
                  </a:lnTo>
                  <a:lnTo>
                    <a:pt x="143" y="1802"/>
                  </a:lnTo>
                  <a:lnTo>
                    <a:pt x="145" y="1805"/>
                  </a:lnTo>
                  <a:lnTo>
                    <a:pt x="148" y="1807"/>
                  </a:lnTo>
                  <a:lnTo>
                    <a:pt x="151" y="1808"/>
                  </a:lnTo>
                  <a:lnTo>
                    <a:pt x="155" y="1809"/>
                  </a:lnTo>
                  <a:lnTo>
                    <a:pt x="159" y="1808"/>
                  </a:lnTo>
                  <a:lnTo>
                    <a:pt x="164" y="1806"/>
                  </a:lnTo>
                  <a:lnTo>
                    <a:pt x="164" y="1806"/>
                  </a:lnTo>
                  <a:lnTo>
                    <a:pt x="170" y="1803"/>
                  </a:lnTo>
                  <a:lnTo>
                    <a:pt x="174" y="1801"/>
                  </a:lnTo>
                  <a:lnTo>
                    <a:pt x="178" y="1801"/>
                  </a:lnTo>
                  <a:lnTo>
                    <a:pt x="185" y="1802"/>
                  </a:lnTo>
                  <a:lnTo>
                    <a:pt x="185" y="1802"/>
                  </a:lnTo>
                  <a:lnTo>
                    <a:pt x="204" y="1808"/>
                  </a:lnTo>
                  <a:lnTo>
                    <a:pt x="216" y="1811"/>
                  </a:lnTo>
                  <a:lnTo>
                    <a:pt x="220" y="1810"/>
                  </a:lnTo>
                  <a:lnTo>
                    <a:pt x="222" y="1810"/>
                  </a:lnTo>
                  <a:lnTo>
                    <a:pt x="223" y="1809"/>
                  </a:lnTo>
                  <a:lnTo>
                    <a:pt x="223" y="1809"/>
                  </a:lnTo>
                  <a:lnTo>
                    <a:pt x="224" y="1808"/>
                  </a:lnTo>
                  <a:lnTo>
                    <a:pt x="225" y="1807"/>
                  </a:lnTo>
                  <a:lnTo>
                    <a:pt x="225" y="1806"/>
                  </a:lnTo>
                  <a:lnTo>
                    <a:pt x="225" y="1806"/>
                  </a:lnTo>
                  <a:lnTo>
                    <a:pt x="226" y="1804"/>
                  </a:lnTo>
                  <a:lnTo>
                    <a:pt x="226" y="1802"/>
                  </a:lnTo>
                  <a:lnTo>
                    <a:pt x="227" y="1802"/>
                  </a:lnTo>
                  <a:lnTo>
                    <a:pt x="227" y="1802"/>
                  </a:lnTo>
                  <a:lnTo>
                    <a:pt x="231" y="1802"/>
                  </a:lnTo>
                  <a:lnTo>
                    <a:pt x="234" y="1801"/>
                  </a:lnTo>
                  <a:lnTo>
                    <a:pt x="234" y="1801"/>
                  </a:lnTo>
                  <a:lnTo>
                    <a:pt x="238" y="1799"/>
                  </a:lnTo>
                  <a:lnTo>
                    <a:pt x="241" y="1798"/>
                  </a:lnTo>
                  <a:lnTo>
                    <a:pt x="241" y="1798"/>
                  </a:lnTo>
                  <a:lnTo>
                    <a:pt x="245" y="1799"/>
                  </a:lnTo>
                  <a:lnTo>
                    <a:pt x="248" y="1799"/>
                  </a:lnTo>
                  <a:lnTo>
                    <a:pt x="250" y="1799"/>
                  </a:lnTo>
                  <a:lnTo>
                    <a:pt x="250" y="1799"/>
                  </a:lnTo>
                  <a:lnTo>
                    <a:pt x="252" y="1798"/>
                  </a:lnTo>
                  <a:lnTo>
                    <a:pt x="254" y="1796"/>
                  </a:lnTo>
                  <a:lnTo>
                    <a:pt x="257" y="1790"/>
                  </a:lnTo>
                  <a:lnTo>
                    <a:pt x="263" y="1775"/>
                  </a:lnTo>
                  <a:lnTo>
                    <a:pt x="263" y="1775"/>
                  </a:lnTo>
                  <a:lnTo>
                    <a:pt x="292" y="1679"/>
                  </a:lnTo>
                  <a:lnTo>
                    <a:pt x="313" y="1615"/>
                  </a:lnTo>
                  <a:lnTo>
                    <a:pt x="328" y="1567"/>
                  </a:lnTo>
                  <a:lnTo>
                    <a:pt x="328" y="1567"/>
                  </a:lnTo>
                  <a:lnTo>
                    <a:pt x="331" y="1567"/>
                  </a:lnTo>
                  <a:lnTo>
                    <a:pt x="334" y="1569"/>
                  </a:lnTo>
                  <a:lnTo>
                    <a:pt x="336" y="1571"/>
                  </a:lnTo>
                  <a:lnTo>
                    <a:pt x="337" y="1575"/>
                  </a:lnTo>
                  <a:lnTo>
                    <a:pt x="341" y="1583"/>
                  </a:lnTo>
                  <a:lnTo>
                    <a:pt x="342" y="1593"/>
                  </a:lnTo>
                  <a:lnTo>
                    <a:pt x="342" y="1613"/>
                  </a:lnTo>
                  <a:lnTo>
                    <a:pt x="342" y="1628"/>
                  </a:lnTo>
                  <a:lnTo>
                    <a:pt x="342" y="1628"/>
                  </a:lnTo>
                  <a:lnTo>
                    <a:pt x="344" y="1651"/>
                  </a:lnTo>
                  <a:lnTo>
                    <a:pt x="346" y="1674"/>
                  </a:lnTo>
                  <a:lnTo>
                    <a:pt x="346" y="1674"/>
                  </a:lnTo>
                  <a:lnTo>
                    <a:pt x="347" y="1696"/>
                  </a:lnTo>
                  <a:lnTo>
                    <a:pt x="348" y="1718"/>
                  </a:lnTo>
                  <a:lnTo>
                    <a:pt x="348" y="1718"/>
                  </a:lnTo>
                  <a:lnTo>
                    <a:pt x="348" y="1734"/>
                  </a:lnTo>
                  <a:lnTo>
                    <a:pt x="347" y="1743"/>
                  </a:lnTo>
                  <a:lnTo>
                    <a:pt x="347" y="1747"/>
                  </a:lnTo>
                  <a:lnTo>
                    <a:pt x="345" y="1750"/>
                  </a:lnTo>
                  <a:lnTo>
                    <a:pt x="345" y="1750"/>
                  </a:lnTo>
                  <a:lnTo>
                    <a:pt x="341" y="1758"/>
                  </a:lnTo>
                  <a:lnTo>
                    <a:pt x="335" y="1766"/>
                  </a:lnTo>
                  <a:lnTo>
                    <a:pt x="330" y="1774"/>
                  </a:lnTo>
                  <a:lnTo>
                    <a:pt x="326" y="1784"/>
                  </a:lnTo>
                  <a:lnTo>
                    <a:pt x="326" y="1784"/>
                  </a:lnTo>
                  <a:lnTo>
                    <a:pt x="319" y="1802"/>
                  </a:lnTo>
                  <a:lnTo>
                    <a:pt x="314" y="1821"/>
                  </a:lnTo>
                  <a:lnTo>
                    <a:pt x="311" y="1842"/>
                  </a:lnTo>
                  <a:lnTo>
                    <a:pt x="309" y="1862"/>
                  </a:lnTo>
                  <a:lnTo>
                    <a:pt x="309" y="1862"/>
                  </a:lnTo>
                  <a:lnTo>
                    <a:pt x="308" y="1884"/>
                  </a:lnTo>
                  <a:lnTo>
                    <a:pt x="306" y="1905"/>
                  </a:lnTo>
                  <a:lnTo>
                    <a:pt x="306" y="1905"/>
                  </a:lnTo>
                  <a:lnTo>
                    <a:pt x="299" y="1942"/>
                  </a:lnTo>
                  <a:lnTo>
                    <a:pt x="296" y="1960"/>
                  </a:lnTo>
                  <a:lnTo>
                    <a:pt x="292" y="1978"/>
                  </a:lnTo>
                  <a:lnTo>
                    <a:pt x="292" y="1978"/>
                  </a:lnTo>
                  <a:lnTo>
                    <a:pt x="289" y="1995"/>
                  </a:lnTo>
                  <a:lnTo>
                    <a:pt x="286" y="2011"/>
                  </a:lnTo>
                  <a:lnTo>
                    <a:pt x="284" y="2027"/>
                  </a:lnTo>
                  <a:lnTo>
                    <a:pt x="281" y="2044"/>
                  </a:lnTo>
                  <a:lnTo>
                    <a:pt x="281" y="2044"/>
                  </a:lnTo>
                  <a:lnTo>
                    <a:pt x="278" y="2054"/>
                  </a:lnTo>
                  <a:lnTo>
                    <a:pt x="274" y="2063"/>
                  </a:lnTo>
                  <a:lnTo>
                    <a:pt x="265" y="2083"/>
                  </a:lnTo>
                  <a:lnTo>
                    <a:pt x="254" y="2101"/>
                  </a:lnTo>
                  <a:lnTo>
                    <a:pt x="249" y="2110"/>
                  </a:lnTo>
                  <a:lnTo>
                    <a:pt x="244" y="2119"/>
                  </a:lnTo>
                  <a:lnTo>
                    <a:pt x="244" y="2119"/>
                  </a:lnTo>
                  <a:lnTo>
                    <a:pt x="240" y="2133"/>
                  </a:lnTo>
                  <a:lnTo>
                    <a:pt x="238" y="2147"/>
                  </a:lnTo>
                  <a:lnTo>
                    <a:pt x="236" y="2161"/>
                  </a:lnTo>
                  <a:lnTo>
                    <a:pt x="236" y="2176"/>
                  </a:lnTo>
                  <a:lnTo>
                    <a:pt x="236" y="2176"/>
                  </a:lnTo>
                  <a:lnTo>
                    <a:pt x="236" y="2183"/>
                  </a:lnTo>
                  <a:lnTo>
                    <a:pt x="237" y="2189"/>
                  </a:lnTo>
                  <a:lnTo>
                    <a:pt x="241" y="2200"/>
                  </a:lnTo>
                  <a:lnTo>
                    <a:pt x="245" y="2212"/>
                  </a:lnTo>
                  <a:lnTo>
                    <a:pt x="250" y="2225"/>
                  </a:lnTo>
                  <a:lnTo>
                    <a:pt x="250" y="2225"/>
                  </a:lnTo>
                  <a:lnTo>
                    <a:pt x="252" y="2237"/>
                  </a:lnTo>
                  <a:lnTo>
                    <a:pt x="253" y="2250"/>
                  </a:lnTo>
                  <a:lnTo>
                    <a:pt x="254" y="2274"/>
                  </a:lnTo>
                  <a:lnTo>
                    <a:pt x="254" y="2274"/>
                  </a:lnTo>
                  <a:lnTo>
                    <a:pt x="255" y="2275"/>
                  </a:lnTo>
                  <a:lnTo>
                    <a:pt x="255" y="2276"/>
                  </a:lnTo>
                  <a:lnTo>
                    <a:pt x="255" y="2276"/>
                  </a:lnTo>
                  <a:lnTo>
                    <a:pt x="261" y="2276"/>
                  </a:lnTo>
                  <a:lnTo>
                    <a:pt x="266" y="2274"/>
                  </a:lnTo>
                  <a:lnTo>
                    <a:pt x="266" y="2274"/>
                  </a:lnTo>
                  <a:lnTo>
                    <a:pt x="262" y="2253"/>
                  </a:lnTo>
                  <a:lnTo>
                    <a:pt x="261" y="2241"/>
                  </a:lnTo>
                  <a:lnTo>
                    <a:pt x="258" y="2229"/>
                  </a:lnTo>
                  <a:lnTo>
                    <a:pt x="258" y="2229"/>
                  </a:lnTo>
                  <a:lnTo>
                    <a:pt x="257" y="2216"/>
                  </a:lnTo>
                  <a:lnTo>
                    <a:pt x="258" y="2210"/>
                  </a:lnTo>
                  <a:lnTo>
                    <a:pt x="259" y="2207"/>
                  </a:lnTo>
                  <a:lnTo>
                    <a:pt x="262" y="2205"/>
                  </a:lnTo>
                  <a:lnTo>
                    <a:pt x="262" y="2205"/>
                  </a:lnTo>
                  <a:lnTo>
                    <a:pt x="265" y="2205"/>
                  </a:lnTo>
                  <a:lnTo>
                    <a:pt x="268" y="2206"/>
                  </a:lnTo>
                  <a:lnTo>
                    <a:pt x="276" y="2209"/>
                  </a:lnTo>
                  <a:lnTo>
                    <a:pt x="283" y="2214"/>
                  </a:lnTo>
                  <a:lnTo>
                    <a:pt x="287" y="2218"/>
                  </a:lnTo>
                  <a:lnTo>
                    <a:pt x="287" y="2218"/>
                  </a:lnTo>
                  <a:lnTo>
                    <a:pt x="289" y="2220"/>
                  </a:lnTo>
                  <a:lnTo>
                    <a:pt x="291" y="2221"/>
                  </a:lnTo>
                  <a:lnTo>
                    <a:pt x="291" y="2221"/>
                  </a:lnTo>
                  <a:lnTo>
                    <a:pt x="291" y="2221"/>
                  </a:lnTo>
                  <a:lnTo>
                    <a:pt x="291" y="2221"/>
                  </a:lnTo>
                  <a:lnTo>
                    <a:pt x="286" y="2218"/>
                  </a:lnTo>
                  <a:lnTo>
                    <a:pt x="286" y="2218"/>
                  </a:lnTo>
                  <a:lnTo>
                    <a:pt x="280" y="2215"/>
                  </a:lnTo>
                  <a:lnTo>
                    <a:pt x="274" y="2212"/>
                  </a:lnTo>
                  <a:lnTo>
                    <a:pt x="274" y="2212"/>
                  </a:lnTo>
                  <a:lnTo>
                    <a:pt x="286" y="2218"/>
                  </a:lnTo>
                  <a:lnTo>
                    <a:pt x="286" y="2218"/>
                  </a:lnTo>
                  <a:lnTo>
                    <a:pt x="294" y="2224"/>
                  </a:lnTo>
                  <a:lnTo>
                    <a:pt x="294" y="2224"/>
                  </a:lnTo>
                  <a:lnTo>
                    <a:pt x="296" y="2225"/>
                  </a:lnTo>
                  <a:lnTo>
                    <a:pt x="296" y="2225"/>
                  </a:lnTo>
                  <a:lnTo>
                    <a:pt x="295" y="2224"/>
                  </a:lnTo>
                  <a:lnTo>
                    <a:pt x="295" y="2224"/>
                  </a:lnTo>
                  <a:lnTo>
                    <a:pt x="304" y="2228"/>
                  </a:lnTo>
                  <a:lnTo>
                    <a:pt x="310" y="2231"/>
                  </a:lnTo>
                  <a:lnTo>
                    <a:pt x="310" y="2231"/>
                  </a:lnTo>
                  <a:lnTo>
                    <a:pt x="314" y="2236"/>
                  </a:lnTo>
                  <a:lnTo>
                    <a:pt x="318" y="2241"/>
                  </a:lnTo>
                  <a:lnTo>
                    <a:pt x="326" y="2251"/>
                  </a:lnTo>
                  <a:lnTo>
                    <a:pt x="326" y="2251"/>
                  </a:lnTo>
                  <a:lnTo>
                    <a:pt x="333" y="2259"/>
                  </a:lnTo>
                  <a:lnTo>
                    <a:pt x="339" y="2268"/>
                  </a:lnTo>
                  <a:lnTo>
                    <a:pt x="347" y="2276"/>
                  </a:lnTo>
                  <a:lnTo>
                    <a:pt x="354" y="2284"/>
                  </a:lnTo>
                  <a:lnTo>
                    <a:pt x="354" y="2284"/>
                  </a:lnTo>
                  <a:lnTo>
                    <a:pt x="363" y="2293"/>
                  </a:lnTo>
                  <a:lnTo>
                    <a:pt x="371" y="2299"/>
                  </a:lnTo>
                  <a:lnTo>
                    <a:pt x="381" y="2305"/>
                  </a:lnTo>
                  <a:lnTo>
                    <a:pt x="391" y="2310"/>
                  </a:lnTo>
                  <a:lnTo>
                    <a:pt x="391" y="2310"/>
                  </a:lnTo>
                  <a:lnTo>
                    <a:pt x="395" y="2311"/>
                  </a:lnTo>
                  <a:lnTo>
                    <a:pt x="401" y="2312"/>
                  </a:lnTo>
                  <a:lnTo>
                    <a:pt x="418" y="2312"/>
                  </a:lnTo>
                  <a:lnTo>
                    <a:pt x="436" y="2313"/>
                  </a:lnTo>
                  <a:lnTo>
                    <a:pt x="443" y="2313"/>
                  </a:lnTo>
                  <a:lnTo>
                    <a:pt x="443" y="2313"/>
                  </a:lnTo>
                  <a:lnTo>
                    <a:pt x="444" y="2314"/>
                  </a:lnTo>
                  <a:lnTo>
                    <a:pt x="444" y="2314"/>
                  </a:lnTo>
                  <a:lnTo>
                    <a:pt x="445" y="2314"/>
                  </a:lnTo>
                  <a:lnTo>
                    <a:pt x="445" y="2315"/>
                  </a:lnTo>
                  <a:lnTo>
                    <a:pt x="445" y="2315"/>
                  </a:lnTo>
                  <a:lnTo>
                    <a:pt x="446" y="2327"/>
                  </a:lnTo>
                  <a:lnTo>
                    <a:pt x="447" y="2341"/>
                  </a:lnTo>
                  <a:lnTo>
                    <a:pt x="447" y="2354"/>
                  </a:lnTo>
                  <a:lnTo>
                    <a:pt x="445" y="2366"/>
                  </a:lnTo>
                  <a:lnTo>
                    <a:pt x="445" y="2366"/>
                  </a:lnTo>
                  <a:lnTo>
                    <a:pt x="448" y="2368"/>
                  </a:lnTo>
                  <a:lnTo>
                    <a:pt x="451" y="2369"/>
                  </a:lnTo>
                  <a:lnTo>
                    <a:pt x="454" y="2368"/>
                  </a:lnTo>
                  <a:lnTo>
                    <a:pt x="457" y="2367"/>
                  </a:lnTo>
                  <a:lnTo>
                    <a:pt x="457" y="2367"/>
                  </a:lnTo>
                  <a:lnTo>
                    <a:pt x="457" y="2367"/>
                  </a:lnTo>
                  <a:lnTo>
                    <a:pt x="458" y="2366"/>
                  </a:lnTo>
                  <a:lnTo>
                    <a:pt x="458" y="2366"/>
                  </a:lnTo>
                  <a:lnTo>
                    <a:pt x="456" y="2358"/>
                  </a:lnTo>
                  <a:lnTo>
                    <a:pt x="453" y="2340"/>
                  </a:lnTo>
                  <a:lnTo>
                    <a:pt x="453" y="2329"/>
                  </a:lnTo>
                  <a:lnTo>
                    <a:pt x="453" y="2321"/>
                  </a:lnTo>
                  <a:lnTo>
                    <a:pt x="454" y="2315"/>
                  </a:lnTo>
                  <a:lnTo>
                    <a:pt x="456" y="2313"/>
                  </a:lnTo>
                  <a:lnTo>
                    <a:pt x="458" y="2312"/>
                  </a:lnTo>
                  <a:lnTo>
                    <a:pt x="458" y="2312"/>
                  </a:lnTo>
                  <a:lnTo>
                    <a:pt x="462" y="2314"/>
                  </a:lnTo>
                  <a:lnTo>
                    <a:pt x="466" y="2318"/>
                  </a:lnTo>
                  <a:lnTo>
                    <a:pt x="475" y="2330"/>
                  </a:lnTo>
                  <a:lnTo>
                    <a:pt x="484" y="2344"/>
                  </a:lnTo>
                  <a:lnTo>
                    <a:pt x="489" y="2354"/>
                  </a:lnTo>
                  <a:lnTo>
                    <a:pt x="489" y="2354"/>
                  </a:lnTo>
                  <a:lnTo>
                    <a:pt x="497" y="2366"/>
                  </a:lnTo>
                  <a:lnTo>
                    <a:pt x="504" y="2380"/>
                  </a:lnTo>
                  <a:lnTo>
                    <a:pt x="504" y="2380"/>
                  </a:lnTo>
                  <a:lnTo>
                    <a:pt x="508" y="2389"/>
                  </a:lnTo>
                  <a:lnTo>
                    <a:pt x="513" y="2397"/>
                  </a:lnTo>
                  <a:lnTo>
                    <a:pt x="518" y="2404"/>
                  </a:lnTo>
                  <a:lnTo>
                    <a:pt x="525" y="2411"/>
                  </a:lnTo>
                  <a:lnTo>
                    <a:pt x="525" y="2411"/>
                  </a:lnTo>
                  <a:lnTo>
                    <a:pt x="530" y="2416"/>
                  </a:lnTo>
                  <a:lnTo>
                    <a:pt x="536" y="2420"/>
                  </a:lnTo>
                  <a:lnTo>
                    <a:pt x="550" y="2426"/>
                  </a:lnTo>
                  <a:lnTo>
                    <a:pt x="565" y="2430"/>
                  </a:lnTo>
                  <a:lnTo>
                    <a:pt x="581" y="2433"/>
                  </a:lnTo>
                  <a:lnTo>
                    <a:pt x="596" y="2435"/>
                  </a:lnTo>
                  <a:lnTo>
                    <a:pt x="611" y="2436"/>
                  </a:lnTo>
                  <a:lnTo>
                    <a:pt x="627" y="2435"/>
                  </a:lnTo>
                  <a:lnTo>
                    <a:pt x="640" y="2434"/>
                  </a:lnTo>
                  <a:lnTo>
                    <a:pt x="640" y="2434"/>
                  </a:lnTo>
                  <a:lnTo>
                    <a:pt x="648" y="2433"/>
                  </a:lnTo>
                  <a:lnTo>
                    <a:pt x="657" y="2430"/>
                  </a:lnTo>
                  <a:lnTo>
                    <a:pt x="666" y="2426"/>
                  </a:lnTo>
                  <a:lnTo>
                    <a:pt x="672" y="2420"/>
                  </a:lnTo>
                  <a:lnTo>
                    <a:pt x="675" y="2417"/>
                  </a:lnTo>
                  <a:lnTo>
                    <a:pt x="677" y="2413"/>
                  </a:lnTo>
                  <a:lnTo>
                    <a:pt x="678" y="2410"/>
                  </a:lnTo>
                  <a:lnTo>
                    <a:pt x="679" y="2406"/>
                  </a:lnTo>
                  <a:lnTo>
                    <a:pt x="678" y="2402"/>
                  </a:lnTo>
                  <a:lnTo>
                    <a:pt x="676" y="2398"/>
                  </a:lnTo>
                  <a:lnTo>
                    <a:pt x="674" y="2394"/>
                  </a:lnTo>
                  <a:lnTo>
                    <a:pt x="670" y="2390"/>
                  </a:lnTo>
                  <a:lnTo>
                    <a:pt x="670" y="2390"/>
                  </a:lnTo>
                  <a:close/>
                </a:path>
              </a:pathLst>
            </a:custGeom>
            <a:solidFill>
              <a:srgbClr val="2F2C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9" name="Freeform 10"/>
            <p:cNvSpPr/>
            <p:nvPr/>
          </p:nvSpPr>
          <p:spPr bwMode="auto">
            <a:xfrm>
              <a:off x="11110581" y="2230091"/>
              <a:ext cx="2325" cy="2325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1 w 2"/>
                <a:gd name="T5" fmla="*/ 1 h 2"/>
                <a:gd name="T6" fmla="*/ 0 w 2"/>
                <a:gd name="T7" fmla="*/ 0 h 2"/>
                <a:gd name="T8" fmla="*/ 1 w 2"/>
                <a:gd name="T9" fmla="*/ 0 h 2"/>
                <a:gd name="T10" fmla="*/ 1 w 2"/>
                <a:gd name="T11" fmla="*/ 0 h 2"/>
                <a:gd name="T12" fmla="*/ 1 w 2"/>
                <a:gd name="T13" fmla="*/ 1 h 2"/>
                <a:gd name="T14" fmla="*/ 2 w 2"/>
                <a:gd name="T15" fmla="*/ 1 h 2"/>
                <a:gd name="T16" fmla="*/ 1 w 2"/>
                <a:gd name="T17" fmla="*/ 2 h 2"/>
                <a:gd name="T18" fmla="*/ 1 w 2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lnTo>
                    <a:pt x="1" y="2"/>
                  </a:ln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50" name="Freeform 11"/>
            <p:cNvSpPr/>
            <p:nvPr/>
          </p:nvSpPr>
          <p:spPr bwMode="auto">
            <a:xfrm>
              <a:off x="11217491" y="2174311"/>
              <a:ext cx="4648" cy="4648"/>
            </a:xfrm>
            <a:custGeom>
              <a:avLst/>
              <a:gdLst>
                <a:gd name="T0" fmla="*/ 3 w 6"/>
                <a:gd name="T1" fmla="*/ 4 h 6"/>
                <a:gd name="T2" fmla="*/ 3 w 6"/>
                <a:gd name="T3" fmla="*/ 4 h 6"/>
                <a:gd name="T4" fmla="*/ 4 w 6"/>
                <a:gd name="T5" fmla="*/ 4 h 6"/>
                <a:gd name="T6" fmla="*/ 5 w 6"/>
                <a:gd name="T7" fmla="*/ 5 h 6"/>
                <a:gd name="T8" fmla="*/ 6 w 6"/>
                <a:gd name="T9" fmla="*/ 6 h 6"/>
                <a:gd name="T10" fmla="*/ 6 w 6"/>
                <a:gd name="T11" fmla="*/ 6 h 6"/>
                <a:gd name="T12" fmla="*/ 5 w 6"/>
                <a:gd name="T13" fmla="*/ 6 h 6"/>
                <a:gd name="T14" fmla="*/ 5 w 6"/>
                <a:gd name="T15" fmla="*/ 6 h 6"/>
                <a:gd name="T16" fmla="*/ 5 w 6"/>
                <a:gd name="T17" fmla="*/ 6 h 6"/>
                <a:gd name="T18" fmla="*/ 4 w 6"/>
                <a:gd name="T19" fmla="*/ 6 h 6"/>
                <a:gd name="T20" fmla="*/ 4 w 6"/>
                <a:gd name="T21" fmla="*/ 6 h 6"/>
                <a:gd name="T22" fmla="*/ 4 w 6"/>
                <a:gd name="T23" fmla="*/ 5 h 6"/>
                <a:gd name="T24" fmla="*/ 4 w 6"/>
                <a:gd name="T25" fmla="*/ 5 h 6"/>
                <a:gd name="T26" fmla="*/ 4 w 6"/>
                <a:gd name="T27" fmla="*/ 5 h 6"/>
                <a:gd name="T28" fmla="*/ 4 w 6"/>
                <a:gd name="T29" fmla="*/ 5 h 6"/>
                <a:gd name="T30" fmla="*/ 2 w 6"/>
                <a:gd name="T31" fmla="*/ 3 h 6"/>
                <a:gd name="T32" fmla="*/ 0 w 6"/>
                <a:gd name="T33" fmla="*/ 0 h 6"/>
                <a:gd name="T34" fmla="*/ 0 w 6"/>
                <a:gd name="T35" fmla="*/ 0 h 6"/>
                <a:gd name="T36" fmla="*/ 2 w 6"/>
                <a:gd name="T37" fmla="*/ 2 h 6"/>
                <a:gd name="T38" fmla="*/ 3 w 6"/>
                <a:gd name="T39" fmla="*/ 3 h 6"/>
                <a:gd name="T40" fmla="*/ 3 w 6"/>
                <a:gd name="T41" fmla="*/ 4 h 6"/>
                <a:gd name="T42" fmla="*/ 3 w 6"/>
                <a:gd name="T43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" h="6">
                  <a:moveTo>
                    <a:pt x="3" y="4"/>
                  </a:moveTo>
                  <a:lnTo>
                    <a:pt x="3" y="4"/>
                  </a:lnTo>
                  <a:lnTo>
                    <a:pt x="4" y="4"/>
                  </a:lnTo>
                  <a:lnTo>
                    <a:pt x="5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3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51" name="Freeform 12"/>
            <p:cNvSpPr/>
            <p:nvPr/>
          </p:nvSpPr>
          <p:spPr bwMode="auto">
            <a:xfrm>
              <a:off x="11180305" y="2160366"/>
              <a:ext cx="4648" cy="2325"/>
            </a:xfrm>
            <a:custGeom>
              <a:avLst/>
              <a:gdLst>
                <a:gd name="T0" fmla="*/ 6 w 6"/>
                <a:gd name="T1" fmla="*/ 3 h 3"/>
                <a:gd name="T2" fmla="*/ 6 w 6"/>
                <a:gd name="T3" fmla="*/ 3 h 3"/>
                <a:gd name="T4" fmla="*/ 0 w 6"/>
                <a:gd name="T5" fmla="*/ 0 h 3"/>
                <a:gd name="T6" fmla="*/ 0 w 6"/>
                <a:gd name="T7" fmla="*/ 0 h 3"/>
                <a:gd name="T8" fmla="*/ 6 w 6"/>
                <a:gd name="T9" fmla="*/ 3 h 3"/>
                <a:gd name="T10" fmla="*/ 6 w 6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6" y="3"/>
                  </a:moveTo>
                  <a:lnTo>
                    <a:pt x="6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3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52" name="Freeform 13"/>
            <p:cNvSpPr/>
            <p:nvPr/>
          </p:nvSpPr>
          <p:spPr bwMode="auto">
            <a:xfrm>
              <a:off x="11171008" y="2160366"/>
              <a:ext cx="2325" cy="0"/>
            </a:xfrm>
            <a:custGeom>
              <a:avLst/>
              <a:gdLst>
                <a:gd name="T0" fmla="*/ 4 w 4"/>
                <a:gd name="T1" fmla="*/ 4 w 4"/>
                <a:gd name="T2" fmla="*/ 2 w 4"/>
                <a:gd name="T3" fmla="*/ 0 w 4"/>
                <a:gd name="T4" fmla="*/ 0 w 4"/>
                <a:gd name="T5" fmla="*/ 2 w 4"/>
                <a:gd name="T6" fmla="*/ 4 w 4"/>
                <a:gd name="T7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53" name="Freeform 14"/>
            <p:cNvSpPr/>
            <p:nvPr/>
          </p:nvSpPr>
          <p:spPr bwMode="auto">
            <a:xfrm>
              <a:off x="11143119" y="2320733"/>
              <a:ext cx="0" cy="2325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  <a:gd name="T4" fmla="*/ 1 h 1"/>
                <a:gd name="T5" fmla="*/ 1 h 1"/>
                <a:gd name="T6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54" name="Freeform 15"/>
            <p:cNvSpPr/>
            <p:nvPr/>
          </p:nvSpPr>
          <p:spPr bwMode="auto">
            <a:xfrm>
              <a:off x="11140795" y="21766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55" name="Freeform 16"/>
            <p:cNvSpPr/>
            <p:nvPr/>
          </p:nvSpPr>
          <p:spPr bwMode="auto">
            <a:xfrm>
              <a:off x="11066423" y="2446237"/>
              <a:ext cx="341650" cy="541527"/>
            </a:xfrm>
            <a:custGeom>
              <a:avLst/>
              <a:gdLst>
                <a:gd name="T0" fmla="*/ 150 w 441"/>
                <a:gd name="T1" fmla="*/ 12 h 700"/>
                <a:gd name="T2" fmla="*/ 136 w 441"/>
                <a:gd name="T3" fmla="*/ 40 h 700"/>
                <a:gd name="T4" fmla="*/ 114 w 441"/>
                <a:gd name="T5" fmla="*/ 62 h 700"/>
                <a:gd name="T6" fmla="*/ 88 w 441"/>
                <a:gd name="T7" fmla="*/ 83 h 700"/>
                <a:gd name="T8" fmla="*/ 75 w 441"/>
                <a:gd name="T9" fmla="*/ 90 h 700"/>
                <a:gd name="T10" fmla="*/ 65 w 441"/>
                <a:gd name="T11" fmla="*/ 96 h 700"/>
                <a:gd name="T12" fmla="*/ 38 w 441"/>
                <a:gd name="T13" fmla="*/ 133 h 700"/>
                <a:gd name="T14" fmla="*/ 23 w 441"/>
                <a:gd name="T15" fmla="*/ 173 h 700"/>
                <a:gd name="T16" fmla="*/ 10 w 441"/>
                <a:gd name="T17" fmla="*/ 207 h 700"/>
                <a:gd name="T18" fmla="*/ 8 w 441"/>
                <a:gd name="T19" fmla="*/ 216 h 700"/>
                <a:gd name="T20" fmla="*/ 5 w 441"/>
                <a:gd name="T21" fmla="*/ 227 h 700"/>
                <a:gd name="T22" fmla="*/ 0 w 441"/>
                <a:gd name="T23" fmla="*/ 260 h 700"/>
                <a:gd name="T24" fmla="*/ 8 w 441"/>
                <a:gd name="T25" fmla="*/ 412 h 700"/>
                <a:gd name="T26" fmla="*/ 8 w 441"/>
                <a:gd name="T27" fmla="*/ 489 h 700"/>
                <a:gd name="T28" fmla="*/ 9 w 441"/>
                <a:gd name="T29" fmla="*/ 497 h 700"/>
                <a:gd name="T30" fmla="*/ 16 w 441"/>
                <a:gd name="T31" fmla="*/ 515 h 700"/>
                <a:gd name="T32" fmla="*/ 8 w 441"/>
                <a:gd name="T33" fmla="*/ 616 h 700"/>
                <a:gd name="T34" fmla="*/ 74 w 441"/>
                <a:gd name="T35" fmla="*/ 605 h 700"/>
                <a:gd name="T36" fmla="*/ 88 w 441"/>
                <a:gd name="T37" fmla="*/ 609 h 700"/>
                <a:gd name="T38" fmla="*/ 88 w 441"/>
                <a:gd name="T39" fmla="*/ 613 h 700"/>
                <a:gd name="T40" fmla="*/ 89 w 441"/>
                <a:gd name="T41" fmla="*/ 624 h 700"/>
                <a:gd name="T42" fmla="*/ 93 w 441"/>
                <a:gd name="T43" fmla="*/ 630 h 700"/>
                <a:gd name="T44" fmla="*/ 96 w 441"/>
                <a:gd name="T45" fmla="*/ 632 h 700"/>
                <a:gd name="T46" fmla="*/ 111 w 441"/>
                <a:gd name="T47" fmla="*/ 633 h 700"/>
                <a:gd name="T48" fmla="*/ 177 w 441"/>
                <a:gd name="T49" fmla="*/ 642 h 700"/>
                <a:gd name="T50" fmla="*/ 287 w 441"/>
                <a:gd name="T51" fmla="*/ 680 h 700"/>
                <a:gd name="T52" fmla="*/ 336 w 441"/>
                <a:gd name="T53" fmla="*/ 691 h 700"/>
                <a:gd name="T54" fmla="*/ 361 w 441"/>
                <a:gd name="T55" fmla="*/ 699 h 700"/>
                <a:gd name="T56" fmla="*/ 369 w 441"/>
                <a:gd name="T57" fmla="*/ 700 h 700"/>
                <a:gd name="T58" fmla="*/ 382 w 441"/>
                <a:gd name="T59" fmla="*/ 697 h 700"/>
                <a:gd name="T60" fmla="*/ 389 w 441"/>
                <a:gd name="T61" fmla="*/ 688 h 700"/>
                <a:gd name="T62" fmla="*/ 393 w 441"/>
                <a:gd name="T63" fmla="*/ 676 h 700"/>
                <a:gd name="T64" fmla="*/ 393 w 441"/>
                <a:gd name="T65" fmla="*/ 664 h 700"/>
                <a:gd name="T66" fmla="*/ 385 w 441"/>
                <a:gd name="T67" fmla="*/ 600 h 700"/>
                <a:gd name="T68" fmla="*/ 395 w 441"/>
                <a:gd name="T69" fmla="*/ 550 h 700"/>
                <a:gd name="T70" fmla="*/ 397 w 441"/>
                <a:gd name="T71" fmla="*/ 471 h 700"/>
                <a:gd name="T72" fmla="*/ 394 w 441"/>
                <a:gd name="T73" fmla="*/ 423 h 700"/>
                <a:gd name="T74" fmla="*/ 426 w 441"/>
                <a:gd name="T75" fmla="*/ 388 h 700"/>
                <a:gd name="T76" fmla="*/ 441 w 441"/>
                <a:gd name="T77" fmla="*/ 333 h 700"/>
                <a:gd name="T78" fmla="*/ 401 w 441"/>
                <a:gd name="T79" fmla="*/ 247 h 700"/>
                <a:gd name="T80" fmla="*/ 381 w 441"/>
                <a:gd name="T81" fmla="*/ 195 h 700"/>
                <a:gd name="T82" fmla="*/ 386 w 441"/>
                <a:gd name="T83" fmla="*/ 130 h 700"/>
                <a:gd name="T84" fmla="*/ 386 w 441"/>
                <a:gd name="T85" fmla="*/ 114 h 700"/>
                <a:gd name="T86" fmla="*/ 329 w 441"/>
                <a:gd name="T87" fmla="*/ 57 h 700"/>
                <a:gd name="T88" fmla="*/ 298 w 441"/>
                <a:gd name="T89" fmla="*/ 30 h 700"/>
                <a:gd name="T90" fmla="*/ 315 w 441"/>
                <a:gd name="T91" fmla="*/ 111 h 700"/>
                <a:gd name="T92" fmla="*/ 339 w 441"/>
                <a:gd name="T93" fmla="*/ 163 h 700"/>
                <a:gd name="T94" fmla="*/ 354 w 441"/>
                <a:gd name="T95" fmla="*/ 212 h 700"/>
                <a:gd name="T96" fmla="*/ 329 w 441"/>
                <a:gd name="T97" fmla="*/ 203 h 700"/>
                <a:gd name="T98" fmla="*/ 278 w 441"/>
                <a:gd name="T99" fmla="*/ 140 h 700"/>
                <a:gd name="T100" fmla="*/ 220 w 441"/>
                <a:gd name="T101" fmla="*/ 100 h 700"/>
                <a:gd name="T102" fmla="*/ 183 w 441"/>
                <a:gd name="T103" fmla="*/ 57 h 700"/>
                <a:gd name="T104" fmla="*/ 158 w 441"/>
                <a:gd name="T105" fmla="*/ 27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41" h="700">
                  <a:moveTo>
                    <a:pt x="176" y="0"/>
                  </a:moveTo>
                  <a:lnTo>
                    <a:pt x="150" y="12"/>
                  </a:lnTo>
                  <a:lnTo>
                    <a:pt x="150" y="12"/>
                  </a:lnTo>
                  <a:lnTo>
                    <a:pt x="136" y="40"/>
                  </a:lnTo>
                  <a:lnTo>
                    <a:pt x="136" y="40"/>
                  </a:lnTo>
                  <a:lnTo>
                    <a:pt x="114" y="62"/>
                  </a:lnTo>
                  <a:lnTo>
                    <a:pt x="102" y="73"/>
                  </a:lnTo>
                  <a:lnTo>
                    <a:pt x="88" y="83"/>
                  </a:lnTo>
                  <a:lnTo>
                    <a:pt x="88" y="83"/>
                  </a:lnTo>
                  <a:lnTo>
                    <a:pt x="75" y="90"/>
                  </a:lnTo>
                  <a:lnTo>
                    <a:pt x="68" y="94"/>
                  </a:lnTo>
                  <a:lnTo>
                    <a:pt x="65" y="96"/>
                  </a:lnTo>
                  <a:lnTo>
                    <a:pt x="63" y="99"/>
                  </a:lnTo>
                  <a:lnTo>
                    <a:pt x="38" y="133"/>
                  </a:lnTo>
                  <a:lnTo>
                    <a:pt x="23" y="173"/>
                  </a:lnTo>
                  <a:lnTo>
                    <a:pt x="23" y="173"/>
                  </a:lnTo>
                  <a:lnTo>
                    <a:pt x="15" y="193"/>
                  </a:lnTo>
                  <a:lnTo>
                    <a:pt x="10" y="207"/>
                  </a:lnTo>
                  <a:lnTo>
                    <a:pt x="8" y="216"/>
                  </a:lnTo>
                  <a:lnTo>
                    <a:pt x="8" y="216"/>
                  </a:lnTo>
                  <a:lnTo>
                    <a:pt x="7" y="221"/>
                  </a:lnTo>
                  <a:lnTo>
                    <a:pt x="5" y="227"/>
                  </a:lnTo>
                  <a:lnTo>
                    <a:pt x="3" y="239"/>
                  </a:lnTo>
                  <a:lnTo>
                    <a:pt x="0" y="260"/>
                  </a:lnTo>
                  <a:lnTo>
                    <a:pt x="4" y="331"/>
                  </a:lnTo>
                  <a:lnTo>
                    <a:pt x="8" y="412"/>
                  </a:lnTo>
                  <a:lnTo>
                    <a:pt x="8" y="412"/>
                  </a:lnTo>
                  <a:lnTo>
                    <a:pt x="8" y="489"/>
                  </a:lnTo>
                  <a:lnTo>
                    <a:pt x="8" y="489"/>
                  </a:lnTo>
                  <a:lnTo>
                    <a:pt x="9" y="497"/>
                  </a:lnTo>
                  <a:lnTo>
                    <a:pt x="12" y="505"/>
                  </a:lnTo>
                  <a:lnTo>
                    <a:pt x="16" y="515"/>
                  </a:lnTo>
                  <a:lnTo>
                    <a:pt x="8" y="540"/>
                  </a:lnTo>
                  <a:lnTo>
                    <a:pt x="8" y="616"/>
                  </a:lnTo>
                  <a:lnTo>
                    <a:pt x="70" y="616"/>
                  </a:lnTo>
                  <a:lnTo>
                    <a:pt x="74" y="605"/>
                  </a:lnTo>
                  <a:lnTo>
                    <a:pt x="74" y="605"/>
                  </a:lnTo>
                  <a:lnTo>
                    <a:pt x="88" y="609"/>
                  </a:lnTo>
                  <a:lnTo>
                    <a:pt x="88" y="609"/>
                  </a:lnTo>
                  <a:lnTo>
                    <a:pt x="88" y="613"/>
                  </a:lnTo>
                  <a:lnTo>
                    <a:pt x="88" y="620"/>
                  </a:lnTo>
                  <a:lnTo>
                    <a:pt x="89" y="624"/>
                  </a:lnTo>
                  <a:lnTo>
                    <a:pt x="91" y="627"/>
                  </a:lnTo>
                  <a:lnTo>
                    <a:pt x="93" y="630"/>
                  </a:lnTo>
                  <a:lnTo>
                    <a:pt x="96" y="632"/>
                  </a:lnTo>
                  <a:lnTo>
                    <a:pt x="96" y="632"/>
                  </a:lnTo>
                  <a:lnTo>
                    <a:pt x="104" y="633"/>
                  </a:lnTo>
                  <a:lnTo>
                    <a:pt x="111" y="633"/>
                  </a:lnTo>
                  <a:lnTo>
                    <a:pt x="126" y="632"/>
                  </a:lnTo>
                  <a:lnTo>
                    <a:pt x="177" y="642"/>
                  </a:lnTo>
                  <a:lnTo>
                    <a:pt x="236" y="662"/>
                  </a:lnTo>
                  <a:lnTo>
                    <a:pt x="287" y="680"/>
                  </a:lnTo>
                  <a:lnTo>
                    <a:pt x="336" y="691"/>
                  </a:lnTo>
                  <a:lnTo>
                    <a:pt x="336" y="691"/>
                  </a:lnTo>
                  <a:lnTo>
                    <a:pt x="353" y="697"/>
                  </a:lnTo>
                  <a:lnTo>
                    <a:pt x="361" y="699"/>
                  </a:lnTo>
                  <a:lnTo>
                    <a:pt x="369" y="700"/>
                  </a:lnTo>
                  <a:lnTo>
                    <a:pt x="369" y="700"/>
                  </a:lnTo>
                  <a:lnTo>
                    <a:pt x="376" y="700"/>
                  </a:lnTo>
                  <a:lnTo>
                    <a:pt x="382" y="697"/>
                  </a:lnTo>
                  <a:lnTo>
                    <a:pt x="386" y="693"/>
                  </a:lnTo>
                  <a:lnTo>
                    <a:pt x="389" y="688"/>
                  </a:lnTo>
                  <a:lnTo>
                    <a:pt x="392" y="683"/>
                  </a:lnTo>
                  <a:lnTo>
                    <a:pt x="393" y="676"/>
                  </a:lnTo>
                  <a:lnTo>
                    <a:pt x="393" y="670"/>
                  </a:lnTo>
                  <a:lnTo>
                    <a:pt x="393" y="664"/>
                  </a:lnTo>
                  <a:lnTo>
                    <a:pt x="393" y="664"/>
                  </a:lnTo>
                  <a:lnTo>
                    <a:pt x="385" y="600"/>
                  </a:lnTo>
                  <a:lnTo>
                    <a:pt x="400" y="587"/>
                  </a:lnTo>
                  <a:lnTo>
                    <a:pt x="395" y="550"/>
                  </a:lnTo>
                  <a:lnTo>
                    <a:pt x="394" y="502"/>
                  </a:lnTo>
                  <a:lnTo>
                    <a:pt x="397" y="471"/>
                  </a:lnTo>
                  <a:lnTo>
                    <a:pt x="391" y="441"/>
                  </a:lnTo>
                  <a:lnTo>
                    <a:pt x="394" y="423"/>
                  </a:lnTo>
                  <a:lnTo>
                    <a:pt x="411" y="411"/>
                  </a:lnTo>
                  <a:lnTo>
                    <a:pt x="426" y="388"/>
                  </a:lnTo>
                  <a:lnTo>
                    <a:pt x="437" y="366"/>
                  </a:lnTo>
                  <a:lnTo>
                    <a:pt x="441" y="333"/>
                  </a:lnTo>
                  <a:lnTo>
                    <a:pt x="419" y="288"/>
                  </a:lnTo>
                  <a:lnTo>
                    <a:pt x="401" y="247"/>
                  </a:lnTo>
                  <a:lnTo>
                    <a:pt x="393" y="224"/>
                  </a:lnTo>
                  <a:lnTo>
                    <a:pt x="381" y="195"/>
                  </a:lnTo>
                  <a:lnTo>
                    <a:pt x="372" y="166"/>
                  </a:lnTo>
                  <a:lnTo>
                    <a:pt x="386" y="130"/>
                  </a:lnTo>
                  <a:lnTo>
                    <a:pt x="393" y="128"/>
                  </a:lnTo>
                  <a:lnTo>
                    <a:pt x="386" y="114"/>
                  </a:lnTo>
                  <a:lnTo>
                    <a:pt x="363" y="89"/>
                  </a:lnTo>
                  <a:lnTo>
                    <a:pt x="329" y="57"/>
                  </a:lnTo>
                  <a:lnTo>
                    <a:pt x="310" y="45"/>
                  </a:lnTo>
                  <a:lnTo>
                    <a:pt x="298" y="30"/>
                  </a:lnTo>
                  <a:lnTo>
                    <a:pt x="297" y="92"/>
                  </a:lnTo>
                  <a:lnTo>
                    <a:pt x="315" y="111"/>
                  </a:lnTo>
                  <a:lnTo>
                    <a:pt x="329" y="128"/>
                  </a:lnTo>
                  <a:lnTo>
                    <a:pt x="339" y="163"/>
                  </a:lnTo>
                  <a:lnTo>
                    <a:pt x="354" y="186"/>
                  </a:lnTo>
                  <a:lnTo>
                    <a:pt x="354" y="212"/>
                  </a:lnTo>
                  <a:lnTo>
                    <a:pt x="351" y="236"/>
                  </a:lnTo>
                  <a:lnTo>
                    <a:pt x="329" y="203"/>
                  </a:lnTo>
                  <a:lnTo>
                    <a:pt x="303" y="171"/>
                  </a:lnTo>
                  <a:lnTo>
                    <a:pt x="278" y="140"/>
                  </a:lnTo>
                  <a:lnTo>
                    <a:pt x="247" y="116"/>
                  </a:lnTo>
                  <a:lnTo>
                    <a:pt x="220" y="100"/>
                  </a:lnTo>
                  <a:lnTo>
                    <a:pt x="202" y="84"/>
                  </a:lnTo>
                  <a:lnTo>
                    <a:pt x="183" y="57"/>
                  </a:lnTo>
                  <a:lnTo>
                    <a:pt x="168" y="37"/>
                  </a:lnTo>
                  <a:lnTo>
                    <a:pt x="158" y="27"/>
                  </a:lnTo>
                  <a:lnTo>
                    <a:pt x="17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56" name="Freeform 17"/>
            <p:cNvSpPr/>
            <p:nvPr/>
          </p:nvSpPr>
          <p:spPr bwMode="auto">
            <a:xfrm>
              <a:off x="11005995" y="3287578"/>
              <a:ext cx="30215" cy="48808"/>
            </a:xfrm>
            <a:custGeom>
              <a:avLst/>
              <a:gdLst>
                <a:gd name="T0" fmla="*/ 21 w 39"/>
                <a:gd name="T1" fmla="*/ 0 h 62"/>
                <a:gd name="T2" fmla="*/ 0 w 39"/>
                <a:gd name="T3" fmla="*/ 28 h 62"/>
                <a:gd name="T4" fmla="*/ 21 w 39"/>
                <a:gd name="T5" fmla="*/ 62 h 62"/>
                <a:gd name="T6" fmla="*/ 39 w 39"/>
                <a:gd name="T7" fmla="*/ 31 h 62"/>
                <a:gd name="T8" fmla="*/ 21 w 39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62">
                  <a:moveTo>
                    <a:pt x="21" y="0"/>
                  </a:moveTo>
                  <a:lnTo>
                    <a:pt x="0" y="28"/>
                  </a:lnTo>
                  <a:lnTo>
                    <a:pt x="21" y="62"/>
                  </a:lnTo>
                  <a:lnTo>
                    <a:pt x="39" y="3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sp>
        <p:nvSpPr>
          <p:cNvPr id="57" name="speed"/>
          <p:cNvSpPr txBox="1">
            <a:spLocks noChangeArrowheads="1"/>
          </p:cNvSpPr>
          <p:nvPr/>
        </p:nvSpPr>
        <p:spPr bwMode="auto">
          <a:xfrm>
            <a:off x="1599820" y="5149783"/>
            <a:ext cx="1872208" cy="2769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zh-CN" altLang="en-US" sz="2000" dirty="0">
                <a:solidFill>
                  <a:schemeClr val="accent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rPr>
              <a:t>言谈举止</a:t>
            </a:r>
            <a:endParaRPr lang="en-US" altLang="ko-KR" sz="2000" dirty="0">
              <a:solidFill>
                <a:schemeClr val="accent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58" name="speed"/>
          <p:cNvSpPr txBox="1">
            <a:spLocks noChangeArrowheads="1"/>
          </p:cNvSpPr>
          <p:nvPr/>
        </p:nvSpPr>
        <p:spPr bwMode="auto">
          <a:xfrm>
            <a:off x="5150556" y="5149783"/>
            <a:ext cx="1872208" cy="2769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zh-CN" altLang="en-US" sz="2000" dirty="0">
                <a:solidFill>
                  <a:schemeClr val="accent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rPr>
              <a:t>语气与声音</a:t>
            </a:r>
            <a:endParaRPr lang="en-US" altLang="ko-KR" sz="2000" dirty="0">
              <a:solidFill>
                <a:schemeClr val="accent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59" name="speed"/>
          <p:cNvSpPr txBox="1">
            <a:spLocks noChangeArrowheads="1"/>
          </p:cNvSpPr>
          <p:nvPr/>
        </p:nvSpPr>
        <p:spPr bwMode="auto">
          <a:xfrm>
            <a:off x="8735170" y="5149783"/>
            <a:ext cx="1872208" cy="2769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zh-CN" altLang="en-US" sz="2000" dirty="0">
                <a:solidFill>
                  <a:schemeClr val="accent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rPr>
              <a:t>外貌与着装</a:t>
            </a:r>
            <a:endParaRPr lang="en-US" altLang="ko-KR" sz="2000" dirty="0">
              <a:solidFill>
                <a:schemeClr val="accent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4318784" y="2006852"/>
            <a:ext cx="0" cy="374432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/>
        </p:nvCxnSpPr>
        <p:spPr>
          <a:xfrm>
            <a:off x="7765365" y="2006852"/>
            <a:ext cx="0" cy="374432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6500">
        <p:random/>
      </p:transition>
    </mc:Choice>
    <mc:Fallback>
      <p:transition spd="slow" advTm="6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6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5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00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5" grpId="0" animBg="1"/>
      <p:bldP spid="11" grpId="0"/>
      <p:bldP spid="12" grpId="0"/>
      <p:bldP spid="13" grpId="0"/>
      <p:bldP spid="14" grpId="0"/>
      <p:bldP spid="15" grpId="0"/>
      <p:bldP spid="17" grpId="0"/>
      <p:bldP spid="28" grpId="0"/>
      <p:bldP spid="38" grpId="0"/>
      <p:bldP spid="43" grpId="0"/>
      <p:bldP spid="57" grpId="0"/>
      <p:bldP spid="58" grpId="0"/>
      <p:bldP spid="5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组合 74"/>
          <p:cNvGrpSpPr/>
          <p:nvPr/>
        </p:nvGrpSpPr>
        <p:grpSpPr>
          <a:xfrm>
            <a:off x="-166696" y="1165509"/>
            <a:ext cx="5165465" cy="2651453"/>
            <a:chOff x="-166696" y="1165509"/>
            <a:chExt cx="5165465" cy="2651453"/>
          </a:xfrm>
        </p:grpSpPr>
        <p:sp>
          <p:nvSpPr>
            <p:cNvPr id="3" name="箭头: 五边形 2"/>
            <p:cNvSpPr/>
            <p:nvPr/>
          </p:nvSpPr>
          <p:spPr>
            <a:xfrm>
              <a:off x="-166696" y="1165509"/>
              <a:ext cx="5165465" cy="2651453"/>
            </a:xfrm>
            <a:prstGeom prst="homePlate">
              <a:avLst>
                <a:gd name="adj" fmla="val 33656"/>
              </a:avLst>
            </a:prstGeom>
            <a:solidFill>
              <a:schemeClr val="bg1"/>
            </a:solidFill>
            <a:ln>
              <a:solidFill>
                <a:srgbClr val="299D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箭头: 五边形 3"/>
            <p:cNvSpPr/>
            <p:nvPr/>
          </p:nvSpPr>
          <p:spPr>
            <a:xfrm>
              <a:off x="1" y="1293367"/>
              <a:ext cx="4845632" cy="2374955"/>
            </a:xfrm>
            <a:prstGeom prst="homePlate">
              <a:avLst>
                <a:gd name="adj" fmla="val 34546"/>
              </a:avLst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5" name="PA-组合 4"/>
          <p:cNvGrpSpPr/>
          <p:nvPr>
            <p:custDataLst>
              <p:tags r:id="rId2"/>
            </p:custDataLst>
          </p:nvPr>
        </p:nvGrpSpPr>
        <p:grpSpPr>
          <a:xfrm>
            <a:off x="3569623" y="1466665"/>
            <a:ext cx="2051183" cy="2922588"/>
            <a:chOff x="2343150" y="1391956"/>
            <a:chExt cx="3586112" cy="4410492"/>
          </a:xfrm>
        </p:grpSpPr>
        <p:sp>
          <p:nvSpPr>
            <p:cNvPr id="6" name="PA-任意多边形 5"/>
            <p:cNvSpPr/>
            <p:nvPr>
              <p:custDataLst>
                <p:tags r:id="rId3"/>
              </p:custDataLst>
            </p:nvPr>
          </p:nvSpPr>
          <p:spPr>
            <a:xfrm>
              <a:off x="2933070" y="1391956"/>
              <a:ext cx="2996192" cy="4410492"/>
            </a:xfrm>
            <a:custGeom>
              <a:avLst/>
              <a:gdLst>
                <a:gd name="connsiteX0" fmla="*/ 891087 w 2657143"/>
                <a:gd name="connsiteY0" fmla="*/ 0 h 3853006"/>
                <a:gd name="connsiteX1" fmla="*/ 1534000 w 2657143"/>
                <a:gd name="connsiteY1" fmla="*/ 0 h 3853006"/>
                <a:gd name="connsiteX2" fmla="*/ 2657143 w 2657143"/>
                <a:gd name="connsiteY2" fmla="*/ 1425164 h 3853006"/>
                <a:gd name="connsiteX3" fmla="*/ 743809 w 2657143"/>
                <a:gd name="connsiteY3" fmla="*/ 3853006 h 3853006"/>
                <a:gd name="connsiteX4" fmla="*/ 0 w 2657143"/>
                <a:gd name="connsiteY4" fmla="*/ 3853006 h 3853006"/>
                <a:gd name="connsiteX5" fmla="*/ 1963782 w 2657143"/>
                <a:gd name="connsiteY5" fmla="*/ 1361150 h 3853006"/>
                <a:gd name="connsiteX6" fmla="*/ 891087 w 2657143"/>
                <a:gd name="connsiteY6" fmla="*/ 0 h 3853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7143" h="3853006">
                  <a:moveTo>
                    <a:pt x="891087" y="0"/>
                  </a:moveTo>
                  <a:lnTo>
                    <a:pt x="1534000" y="0"/>
                  </a:lnTo>
                  <a:lnTo>
                    <a:pt x="2657143" y="1425164"/>
                  </a:lnTo>
                  <a:lnTo>
                    <a:pt x="743809" y="3853006"/>
                  </a:lnTo>
                  <a:lnTo>
                    <a:pt x="0" y="3853006"/>
                  </a:lnTo>
                  <a:lnTo>
                    <a:pt x="1963782" y="1361150"/>
                  </a:lnTo>
                  <a:lnTo>
                    <a:pt x="891087" y="0"/>
                  </a:lnTo>
                  <a:close/>
                </a:path>
              </a:pathLst>
            </a:cu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PA-矩形 6"/>
            <p:cNvSpPr/>
            <p:nvPr>
              <p:custDataLst>
                <p:tags r:id="rId4"/>
              </p:custDataLst>
            </p:nvPr>
          </p:nvSpPr>
          <p:spPr>
            <a:xfrm>
              <a:off x="2343150" y="5292439"/>
              <a:ext cx="1247734" cy="510009"/>
            </a:xfrm>
            <a:prstGeom prst="rect">
              <a:avLst/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8" name="直接连接符 7"/>
          <p:cNvCxnSpPr/>
          <p:nvPr/>
        </p:nvCxnSpPr>
        <p:spPr>
          <a:xfrm>
            <a:off x="36502" y="4568902"/>
            <a:ext cx="3870543" cy="0"/>
          </a:xfrm>
          <a:prstGeom prst="line">
            <a:avLst/>
          </a:prstGeom>
          <a:ln>
            <a:solidFill>
              <a:srgbClr val="299D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1582029" y="3988554"/>
            <a:ext cx="21798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职场礼仪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8471" y="4051298"/>
            <a:ext cx="16241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造字工房尚雅体演示版常规体" pitchFamily="50" charset="-122"/>
              </a:rPr>
              <a:t>CEREMONY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造字工房尚雅体演示版常规体" pitchFamily="50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839420" y="2228671"/>
            <a:ext cx="41088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spc="300" dirty="0">
                <a:solidFill>
                  <a:srgbClr val="299D9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求职服饰礼仪</a:t>
            </a:r>
            <a:endParaRPr lang="zh-CN" altLang="en-US" sz="4800" spc="300" dirty="0">
              <a:solidFill>
                <a:srgbClr val="299D9B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31986" y="4605046"/>
            <a:ext cx="3237637" cy="902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职场礼仪，是指人们在职业场所中应当遵循的一系列礼仪规范。学会这些礼仪规范，将使一个人的职业形象大为提高。职业形象包括内在的和外在的两种主要因素，而每一个职场人都需要树立塑造并维护自我职业形象的意识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10943054" y="2"/>
            <a:ext cx="770061" cy="1898256"/>
            <a:chOff x="10943054" y="2"/>
            <a:chExt cx="770061" cy="1898256"/>
          </a:xfrm>
        </p:grpSpPr>
        <p:sp>
          <p:nvSpPr>
            <p:cNvPr id="41" name="箭头: 五边形 40"/>
            <p:cNvSpPr/>
            <p:nvPr/>
          </p:nvSpPr>
          <p:spPr>
            <a:xfrm rot="5400000">
              <a:off x="10639115" y="303941"/>
              <a:ext cx="1377939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51" name="组合 50"/>
            <p:cNvGrpSpPr/>
            <p:nvPr/>
          </p:nvGrpSpPr>
          <p:grpSpPr>
            <a:xfrm rot="5400000">
              <a:off x="10341729" y="696399"/>
              <a:ext cx="1853015" cy="550704"/>
              <a:chOff x="9644007" y="273067"/>
              <a:chExt cx="2292877" cy="681430"/>
            </a:xfrm>
          </p:grpSpPr>
          <p:sp>
            <p:nvSpPr>
              <p:cNvPr id="48" name="六边形 47"/>
              <p:cNvSpPr/>
              <p:nvPr/>
            </p:nvSpPr>
            <p:spPr>
              <a:xfrm rot="5400000">
                <a:off x="9657248" y="259826"/>
                <a:ext cx="506918" cy="533400"/>
              </a:xfrm>
              <a:prstGeom prst="hexagon">
                <a:avLst>
                  <a:gd name="adj" fmla="val 28758"/>
                  <a:gd name="vf" fmla="val 115470"/>
                </a:avLst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10123509" y="273067"/>
                <a:ext cx="1813375" cy="6814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0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思源黑体 CN Bold" panose="020B0800000000000000" pitchFamily="34" charset="-122"/>
                  </a:rPr>
                  <a:t>COMPANY</a:t>
                </a:r>
                <a:endPara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思源黑体 CN Bold" panose="020B0800000000000000" pitchFamily="34" charset="-122"/>
                </a:endParaRPr>
              </a:p>
              <a:p>
                <a:r>
                  <a:rPr lang="en-US" altLang="zh-CN" sz="10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思源黑体 CN Bold" panose="020B0800000000000000" pitchFamily="34" charset="-122"/>
                  </a:rPr>
                  <a:t>LOGO</a:t>
                </a:r>
                <a:endParaRPr lang="zh-CN" altLang="en-US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思源黑体 CN Bold" panose="020B0800000000000000" pitchFamily="34" charset="-122"/>
                </a:endParaRPr>
              </a:p>
            </p:txBody>
          </p:sp>
          <p:cxnSp>
            <p:nvCxnSpPr>
              <p:cNvPr id="50" name="直接连接符 49"/>
              <p:cNvCxnSpPr/>
              <p:nvPr/>
            </p:nvCxnSpPr>
            <p:spPr>
              <a:xfrm rot="16200000">
                <a:off x="10470453" y="-33218"/>
                <a:ext cx="0" cy="1119488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" name="矩形 54"/>
          <p:cNvSpPr/>
          <p:nvPr/>
        </p:nvSpPr>
        <p:spPr>
          <a:xfrm>
            <a:off x="6248375" y="329264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服饰礼仪重要性</a:t>
            </a:r>
            <a:endParaRPr lang="zh-CN" altLang="en-US" dirty="0"/>
          </a:p>
        </p:txBody>
      </p:sp>
      <p:sp>
        <p:nvSpPr>
          <p:cNvPr id="57" name="矩形 56"/>
          <p:cNvSpPr/>
          <p:nvPr/>
        </p:nvSpPr>
        <p:spPr>
          <a:xfrm>
            <a:off x="5928685" y="1610325"/>
            <a:ext cx="2113143" cy="584775"/>
          </a:xfrm>
          <a:prstGeom prst="rect">
            <a:avLst/>
          </a:prstGeom>
          <a:solidFill>
            <a:srgbClr val="299D9B"/>
          </a:solidFill>
        </p:spPr>
        <p:txBody>
          <a:bodyPr wrap="none">
            <a:spAutoFit/>
          </a:bodyPr>
          <a:lstStyle/>
          <a:p>
            <a:r>
              <a:rPr lang="en-US" altLang="zh-CN" sz="3200" spc="-15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PART TWO</a:t>
            </a:r>
            <a:endParaRPr lang="zh-CN" altLang="en-US" sz="3200" spc="-15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8615539" y="3281065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ea typeface="宋体" panose="02010600030101010101" pitchFamily="2" charset="-122"/>
              </a:rPr>
              <a:t>服饰礼仪的原则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59" name="箭头: 五边形 58"/>
          <p:cNvSpPr/>
          <p:nvPr/>
        </p:nvSpPr>
        <p:spPr>
          <a:xfrm>
            <a:off x="5974568" y="3332104"/>
            <a:ext cx="259883" cy="273588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61" name="矩形 60"/>
          <p:cNvSpPr/>
          <p:nvPr/>
        </p:nvSpPr>
        <p:spPr>
          <a:xfrm>
            <a:off x="6248375" y="3772173"/>
            <a:ext cx="1824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服的礼仪</a:t>
            </a:r>
            <a:endParaRPr lang="zh-CN" altLang="en-US" dirty="0"/>
          </a:p>
        </p:txBody>
      </p:sp>
      <p:sp>
        <p:nvSpPr>
          <p:cNvPr id="66" name="矩形 65"/>
          <p:cNvSpPr/>
          <p:nvPr/>
        </p:nvSpPr>
        <p:spPr>
          <a:xfrm>
            <a:off x="8615539" y="3756541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饰的礼仪</a:t>
            </a:r>
            <a:endParaRPr lang="zh-CN" altLang="en-US" dirty="0"/>
          </a:p>
        </p:txBody>
      </p:sp>
      <p:sp>
        <p:nvSpPr>
          <p:cNvPr id="67" name="箭头: 五边形 66"/>
          <p:cNvSpPr/>
          <p:nvPr/>
        </p:nvSpPr>
        <p:spPr>
          <a:xfrm>
            <a:off x="8370647" y="3332104"/>
            <a:ext cx="259883" cy="273588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68" name="箭头: 五边形 67"/>
          <p:cNvSpPr/>
          <p:nvPr/>
        </p:nvSpPr>
        <p:spPr>
          <a:xfrm>
            <a:off x="5960963" y="3810352"/>
            <a:ext cx="259883" cy="273588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69" name="箭头: 五边形 68"/>
          <p:cNvSpPr/>
          <p:nvPr/>
        </p:nvSpPr>
        <p:spPr>
          <a:xfrm>
            <a:off x="8357042" y="3810352"/>
            <a:ext cx="259883" cy="273588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77" name="组合 76"/>
          <p:cNvGrpSpPr/>
          <p:nvPr/>
        </p:nvGrpSpPr>
        <p:grpSpPr>
          <a:xfrm>
            <a:off x="-395836" y="6545539"/>
            <a:ext cx="12587836" cy="775943"/>
            <a:chOff x="-395836" y="6545539"/>
            <a:chExt cx="12587836" cy="775943"/>
          </a:xfrm>
        </p:grpSpPr>
        <p:sp>
          <p:nvSpPr>
            <p:cNvPr id="72" name="箭头: 五边形 71"/>
            <p:cNvSpPr/>
            <p:nvPr/>
          </p:nvSpPr>
          <p:spPr>
            <a:xfrm flipH="1">
              <a:off x="9848850" y="6545539"/>
              <a:ext cx="2343150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-395836" y="6551421"/>
              <a:ext cx="10244686" cy="770061"/>
              <a:chOff x="-395836" y="6551421"/>
              <a:chExt cx="10244686" cy="770061"/>
            </a:xfrm>
          </p:grpSpPr>
          <p:sp>
            <p:nvSpPr>
              <p:cNvPr id="73" name="矩形 72"/>
              <p:cNvSpPr/>
              <p:nvPr/>
            </p:nvSpPr>
            <p:spPr>
              <a:xfrm>
                <a:off x="2093201" y="6563464"/>
                <a:ext cx="775564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4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造字工房尚雅体演示版常规体" pitchFamily="50" charset="-122"/>
                  </a:rPr>
                  <a:t>The dynamic PPT template for basic etiquette for job hunting</a:t>
                </a:r>
                <a:endParaRPr lang="zh-CN" altLang="en-US" sz="14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造字工房尚雅体演示版常规体" pitchFamily="50" charset="-122"/>
                </a:endParaRPr>
              </a:p>
            </p:txBody>
          </p:sp>
          <p:sp>
            <p:nvSpPr>
              <p:cNvPr id="74" name="箭头: V 形 73"/>
              <p:cNvSpPr/>
              <p:nvPr/>
            </p:nvSpPr>
            <p:spPr>
              <a:xfrm flipH="1">
                <a:off x="-395836" y="6551421"/>
                <a:ext cx="2343150" cy="770061"/>
              </a:xfrm>
              <a:prstGeom prst="chevron">
                <a:avLst>
                  <a:gd name="adj" fmla="val 40576"/>
                </a:avLst>
              </a:prstGeom>
              <a:solidFill>
                <a:srgbClr val="299D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dirty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7000">
        <p:random/>
      </p:transition>
    </mc:Choice>
    <mc:Fallback>
      <p:transition spd="slow" advTm="7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00"/>
                            </p:stCondLst>
                            <p:childTnLst>
                              <p:par>
                                <p:cTn id="3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600"/>
                            </p:stCondLst>
                            <p:childTnLst>
                              <p:par>
                                <p:cTn id="4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349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849"/>
                            </p:stCondLst>
                            <p:childTnLst>
                              <p:par>
                                <p:cTn id="6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349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849"/>
                            </p:stCondLst>
                            <p:childTnLst>
                              <p:par>
                                <p:cTn id="7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349"/>
                            </p:stCondLst>
                            <p:childTnLst>
                              <p:par>
                                <p:cTn id="8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8" grpId="0"/>
      <p:bldP spid="47" grpId="0"/>
      <p:bldP spid="55" grpId="0"/>
      <p:bldP spid="57" grpId="0" animBg="1"/>
      <p:bldP spid="57" grpId="1" animBg="1"/>
      <p:bldP spid="58" grpId="0"/>
      <p:bldP spid="59" grpId="0" animBg="1"/>
      <p:bldP spid="61" grpId="0"/>
      <p:bldP spid="66" grpId="0"/>
      <p:bldP spid="67" grpId="0" animBg="1"/>
      <p:bldP spid="68" grpId="0" animBg="1"/>
      <p:bldP spid="6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158688" y="203983"/>
            <a:ext cx="39549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服饰礼仪重要性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3090" y="0"/>
            <a:ext cx="770061" cy="1146631"/>
            <a:chOff x="273090" y="0"/>
            <a:chExt cx="770061" cy="1146631"/>
          </a:xfrm>
        </p:grpSpPr>
        <p:sp>
          <p:nvSpPr>
            <p:cNvPr id="4" name="箭头: 五边形 3"/>
            <p:cNvSpPr/>
            <p:nvPr/>
          </p:nvSpPr>
          <p:spPr>
            <a:xfrm rot="5400000">
              <a:off x="84805" y="188285"/>
              <a:ext cx="1146631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80091" y="203982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" name="箭头: 五边形 4"/>
          <p:cNvSpPr/>
          <p:nvPr/>
        </p:nvSpPr>
        <p:spPr>
          <a:xfrm flipH="1">
            <a:off x="9848850" y="6545539"/>
            <a:ext cx="2343150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67" name="Freeform 125"/>
          <p:cNvSpPr>
            <a:spLocks noEditPoints="1"/>
          </p:cNvSpPr>
          <p:nvPr/>
        </p:nvSpPr>
        <p:spPr bwMode="auto">
          <a:xfrm>
            <a:off x="1943255" y="995032"/>
            <a:ext cx="7896396" cy="5550507"/>
          </a:xfrm>
          <a:custGeom>
            <a:avLst/>
            <a:gdLst>
              <a:gd name="T0" fmla="*/ 1012 w 2024"/>
              <a:gd name="T1" fmla="*/ 1422 h 1422"/>
              <a:gd name="T2" fmla="*/ 299 w 2024"/>
              <a:gd name="T3" fmla="*/ 1216 h 1422"/>
              <a:gd name="T4" fmla="*/ 0 w 2024"/>
              <a:gd name="T5" fmla="*/ 711 h 1422"/>
              <a:gd name="T6" fmla="*/ 299 w 2024"/>
              <a:gd name="T7" fmla="*/ 206 h 1422"/>
              <a:gd name="T8" fmla="*/ 1012 w 2024"/>
              <a:gd name="T9" fmla="*/ 0 h 1422"/>
              <a:gd name="T10" fmla="*/ 1725 w 2024"/>
              <a:gd name="T11" fmla="*/ 206 h 1422"/>
              <a:gd name="T12" fmla="*/ 2024 w 2024"/>
              <a:gd name="T13" fmla="*/ 711 h 1422"/>
              <a:gd name="T14" fmla="*/ 1725 w 2024"/>
              <a:gd name="T15" fmla="*/ 1216 h 1422"/>
              <a:gd name="T16" fmla="*/ 1012 w 2024"/>
              <a:gd name="T17" fmla="*/ 1422 h 1422"/>
              <a:gd name="T18" fmla="*/ 1012 w 2024"/>
              <a:gd name="T19" fmla="*/ 40 h 1422"/>
              <a:gd name="T20" fmla="*/ 40 w 2024"/>
              <a:gd name="T21" fmla="*/ 711 h 1422"/>
              <a:gd name="T22" fmla="*/ 1012 w 2024"/>
              <a:gd name="T23" fmla="*/ 1382 h 1422"/>
              <a:gd name="T24" fmla="*/ 1984 w 2024"/>
              <a:gd name="T25" fmla="*/ 711 h 1422"/>
              <a:gd name="T26" fmla="*/ 1012 w 2024"/>
              <a:gd name="T27" fmla="*/ 40 h 14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024" h="1422">
                <a:moveTo>
                  <a:pt x="1012" y="1422"/>
                </a:moveTo>
                <a:cubicBezTo>
                  <a:pt x="743" y="1422"/>
                  <a:pt x="490" y="1349"/>
                  <a:pt x="299" y="1216"/>
                </a:cubicBezTo>
                <a:cubicBezTo>
                  <a:pt x="106" y="1082"/>
                  <a:pt x="0" y="902"/>
                  <a:pt x="0" y="711"/>
                </a:cubicBezTo>
                <a:cubicBezTo>
                  <a:pt x="0" y="520"/>
                  <a:pt x="106" y="340"/>
                  <a:pt x="299" y="206"/>
                </a:cubicBezTo>
                <a:cubicBezTo>
                  <a:pt x="490" y="73"/>
                  <a:pt x="743" y="0"/>
                  <a:pt x="1012" y="0"/>
                </a:cubicBezTo>
                <a:cubicBezTo>
                  <a:pt x="1281" y="0"/>
                  <a:pt x="1534" y="73"/>
                  <a:pt x="1725" y="206"/>
                </a:cubicBezTo>
                <a:cubicBezTo>
                  <a:pt x="1918" y="340"/>
                  <a:pt x="2024" y="520"/>
                  <a:pt x="2024" y="711"/>
                </a:cubicBezTo>
                <a:cubicBezTo>
                  <a:pt x="2024" y="902"/>
                  <a:pt x="1918" y="1082"/>
                  <a:pt x="1725" y="1216"/>
                </a:cubicBezTo>
                <a:cubicBezTo>
                  <a:pt x="1534" y="1349"/>
                  <a:pt x="1281" y="1422"/>
                  <a:pt x="1012" y="1422"/>
                </a:cubicBezTo>
                <a:close/>
                <a:moveTo>
                  <a:pt x="1012" y="40"/>
                </a:moveTo>
                <a:cubicBezTo>
                  <a:pt x="476" y="40"/>
                  <a:pt x="40" y="341"/>
                  <a:pt x="40" y="711"/>
                </a:cubicBezTo>
                <a:cubicBezTo>
                  <a:pt x="40" y="1081"/>
                  <a:pt x="476" y="1382"/>
                  <a:pt x="1012" y="1382"/>
                </a:cubicBezTo>
                <a:cubicBezTo>
                  <a:pt x="1548" y="1382"/>
                  <a:pt x="1984" y="1081"/>
                  <a:pt x="1984" y="711"/>
                </a:cubicBezTo>
                <a:cubicBezTo>
                  <a:pt x="1984" y="341"/>
                  <a:pt x="1548" y="40"/>
                  <a:pt x="1012" y="40"/>
                </a:cubicBezTo>
                <a:close/>
              </a:path>
            </a:pathLst>
          </a:custGeom>
          <a:solidFill>
            <a:srgbClr val="3D485D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68" name="Freeform 126"/>
          <p:cNvSpPr>
            <a:spLocks noEditPoints="1"/>
          </p:cNvSpPr>
          <p:nvPr/>
        </p:nvSpPr>
        <p:spPr bwMode="auto">
          <a:xfrm>
            <a:off x="3490916" y="2303274"/>
            <a:ext cx="4801071" cy="2934023"/>
          </a:xfrm>
          <a:custGeom>
            <a:avLst/>
            <a:gdLst>
              <a:gd name="T0" fmla="*/ 615 w 1230"/>
              <a:gd name="T1" fmla="*/ 870 h 870"/>
              <a:gd name="T2" fmla="*/ 182 w 1230"/>
              <a:gd name="T3" fmla="*/ 745 h 870"/>
              <a:gd name="T4" fmla="*/ 0 w 1230"/>
              <a:gd name="T5" fmla="*/ 435 h 870"/>
              <a:gd name="T6" fmla="*/ 182 w 1230"/>
              <a:gd name="T7" fmla="*/ 125 h 870"/>
              <a:gd name="T8" fmla="*/ 615 w 1230"/>
              <a:gd name="T9" fmla="*/ 0 h 870"/>
              <a:gd name="T10" fmla="*/ 1047 w 1230"/>
              <a:gd name="T11" fmla="*/ 125 h 870"/>
              <a:gd name="T12" fmla="*/ 1230 w 1230"/>
              <a:gd name="T13" fmla="*/ 435 h 870"/>
              <a:gd name="T14" fmla="*/ 1047 w 1230"/>
              <a:gd name="T15" fmla="*/ 745 h 870"/>
              <a:gd name="T16" fmla="*/ 615 w 1230"/>
              <a:gd name="T17" fmla="*/ 870 h 870"/>
              <a:gd name="T18" fmla="*/ 615 w 1230"/>
              <a:gd name="T19" fmla="*/ 40 h 870"/>
              <a:gd name="T20" fmla="*/ 40 w 1230"/>
              <a:gd name="T21" fmla="*/ 435 h 870"/>
              <a:gd name="T22" fmla="*/ 615 w 1230"/>
              <a:gd name="T23" fmla="*/ 830 h 870"/>
              <a:gd name="T24" fmla="*/ 1190 w 1230"/>
              <a:gd name="T25" fmla="*/ 435 h 870"/>
              <a:gd name="T26" fmla="*/ 615 w 1230"/>
              <a:gd name="T27" fmla="*/ 40 h 8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30" h="870">
                <a:moveTo>
                  <a:pt x="615" y="870"/>
                </a:moveTo>
                <a:cubicBezTo>
                  <a:pt x="452" y="870"/>
                  <a:pt x="298" y="825"/>
                  <a:pt x="182" y="745"/>
                </a:cubicBezTo>
                <a:cubicBezTo>
                  <a:pt x="64" y="662"/>
                  <a:pt x="0" y="552"/>
                  <a:pt x="0" y="435"/>
                </a:cubicBezTo>
                <a:cubicBezTo>
                  <a:pt x="0" y="317"/>
                  <a:pt x="64" y="208"/>
                  <a:pt x="182" y="125"/>
                </a:cubicBezTo>
                <a:cubicBezTo>
                  <a:pt x="298" y="45"/>
                  <a:pt x="452" y="0"/>
                  <a:pt x="615" y="0"/>
                </a:cubicBezTo>
                <a:cubicBezTo>
                  <a:pt x="778" y="0"/>
                  <a:pt x="932" y="45"/>
                  <a:pt x="1047" y="125"/>
                </a:cubicBezTo>
                <a:cubicBezTo>
                  <a:pt x="1165" y="208"/>
                  <a:pt x="1230" y="317"/>
                  <a:pt x="1230" y="435"/>
                </a:cubicBezTo>
                <a:cubicBezTo>
                  <a:pt x="1230" y="552"/>
                  <a:pt x="1165" y="662"/>
                  <a:pt x="1047" y="745"/>
                </a:cubicBezTo>
                <a:cubicBezTo>
                  <a:pt x="932" y="825"/>
                  <a:pt x="778" y="870"/>
                  <a:pt x="615" y="870"/>
                </a:cubicBezTo>
                <a:close/>
                <a:moveTo>
                  <a:pt x="615" y="40"/>
                </a:moveTo>
                <a:cubicBezTo>
                  <a:pt x="298" y="40"/>
                  <a:pt x="40" y="217"/>
                  <a:pt x="40" y="435"/>
                </a:cubicBezTo>
                <a:cubicBezTo>
                  <a:pt x="40" y="653"/>
                  <a:pt x="298" y="830"/>
                  <a:pt x="615" y="830"/>
                </a:cubicBezTo>
                <a:cubicBezTo>
                  <a:pt x="932" y="830"/>
                  <a:pt x="1190" y="653"/>
                  <a:pt x="1190" y="435"/>
                </a:cubicBezTo>
                <a:cubicBezTo>
                  <a:pt x="1190" y="217"/>
                  <a:pt x="932" y="40"/>
                  <a:pt x="615" y="40"/>
                </a:cubicBezTo>
                <a:close/>
              </a:path>
            </a:pathLst>
          </a:custGeom>
          <a:solidFill>
            <a:srgbClr val="3D485D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69" name="Freeform 127"/>
          <p:cNvSpPr>
            <a:spLocks noEditPoints="1"/>
          </p:cNvSpPr>
          <p:nvPr/>
        </p:nvSpPr>
        <p:spPr bwMode="auto">
          <a:xfrm>
            <a:off x="2716110" y="1533689"/>
            <a:ext cx="6350685" cy="4473193"/>
          </a:xfrm>
          <a:custGeom>
            <a:avLst/>
            <a:gdLst>
              <a:gd name="T0" fmla="*/ 814 w 1628"/>
              <a:gd name="T1" fmla="*/ 1146 h 1146"/>
              <a:gd name="T2" fmla="*/ 241 w 1628"/>
              <a:gd name="T3" fmla="*/ 980 h 1146"/>
              <a:gd name="T4" fmla="*/ 0 w 1628"/>
              <a:gd name="T5" fmla="*/ 573 h 1146"/>
              <a:gd name="T6" fmla="*/ 241 w 1628"/>
              <a:gd name="T7" fmla="*/ 166 h 1146"/>
              <a:gd name="T8" fmla="*/ 814 w 1628"/>
              <a:gd name="T9" fmla="*/ 0 h 1146"/>
              <a:gd name="T10" fmla="*/ 1387 w 1628"/>
              <a:gd name="T11" fmla="*/ 166 h 1146"/>
              <a:gd name="T12" fmla="*/ 1628 w 1628"/>
              <a:gd name="T13" fmla="*/ 573 h 1146"/>
              <a:gd name="T14" fmla="*/ 1387 w 1628"/>
              <a:gd name="T15" fmla="*/ 980 h 1146"/>
              <a:gd name="T16" fmla="*/ 814 w 1628"/>
              <a:gd name="T17" fmla="*/ 1146 h 1146"/>
              <a:gd name="T18" fmla="*/ 814 w 1628"/>
              <a:gd name="T19" fmla="*/ 40 h 1146"/>
              <a:gd name="T20" fmla="*/ 40 w 1628"/>
              <a:gd name="T21" fmla="*/ 573 h 1146"/>
              <a:gd name="T22" fmla="*/ 814 w 1628"/>
              <a:gd name="T23" fmla="*/ 1106 h 1146"/>
              <a:gd name="T24" fmla="*/ 1588 w 1628"/>
              <a:gd name="T25" fmla="*/ 573 h 1146"/>
              <a:gd name="T26" fmla="*/ 814 w 1628"/>
              <a:gd name="T27" fmla="*/ 40 h 1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628" h="1146">
                <a:moveTo>
                  <a:pt x="814" y="1146"/>
                </a:moveTo>
                <a:cubicBezTo>
                  <a:pt x="598" y="1146"/>
                  <a:pt x="394" y="1087"/>
                  <a:pt x="241" y="980"/>
                </a:cubicBezTo>
                <a:cubicBezTo>
                  <a:pt x="86" y="872"/>
                  <a:pt x="0" y="727"/>
                  <a:pt x="0" y="573"/>
                </a:cubicBezTo>
                <a:cubicBezTo>
                  <a:pt x="0" y="419"/>
                  <a:pt x="86" y="274"/>
                  <a:pt x="241" y="166"/>
                </a:cubicBezTo>
                <a:cubicBezTo>
                  <a:pt x="394" y="59"/>
                  <a:pt x="598" y="0"/>
                  <a:pt x="814" y="0"/>
                </a:cubicBezTo>
                <a:cubicBezTo>
                  <a:pt x="1030" y="0"/>
                  <a:pt x="1233" y="59"/>
                  <a:pt x="1387" y="166"/>
                </a:cubicBezTo>
                <a:cubicBezTo>
                  <a:pt x="1542" y="274"/>
                  <a:pt x="1628" y="419"/>
                  <a:pt x="1628" y="573"/>
                </a:cubicBezTo>
                <a:cubicBezTo>
                  <a:pt x="1628" y="727"/>
                  <a:pt x="1542" y="872"/>
                  <a:pt x="1387" y="980"/>
                </a:cubicBezTo>
                <a:cubicBezTo>
                  <a:pt x="1233" y="1087"/>
                  <a:pt x="1030" y="1146"/>
                  <a:pt x="814" y="1146"/>
                </a:cubicBezTo>
                <a:close/>
                <a:moveTo>
                  <a:pt x="814" y="40"/>
                </a:moveTo>
                <a:cubicBezTo>
                  <a:pt x="387" y="40"/>
                  <a:pt x="40" y="279"/>
                  <a:pt x="40" y="573"/>
                </a:cubicBezTo>
                <a:cubicBezTo>
                  <a:pt x="40" y="867"/>
                  <a:pt x="387" y="1106"/>
                  <a:pt x="814" y="1106"/>
                </a:cubicBezTo>
                <a:cubicBezTo>
                  <a:pt x="1241" y="1106"/>
                  <a:pt x="1588" y="867"/>
                  <a:pt x="1588" y="573"/>
                </a:cubicBezTo>
                <a:cubicBezTo>
                  <a:pt x="1588" y="279"/>
                  <a:pt x="1241" y="40"/>
                  <a:pt x="814" y="40"/>
                </a:cubicBezTo>
                <a:close/>
              </a:path>
            </a:pathLst>
          </a:custGeom>
          <a:solidFill>
            <a:srgbClr val="3D485D">
              <a:alpha val="3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70" name="Freeform 128"/>
          <p:cNvSpPr/>
          <p:nvPr/>
        </p:nvSpPr>
        <p:spPr bwMode="auto">
          <a:xfrm>
            <a:off x="9866972" y="1834244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4391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71" name="Freeform 129"/>
          <p:cNvSpPr/>
          <p:nvPr/>
        </p:nvSpPr>
        <p:spPr bwMode="auto">
          <a:xfrm>
            <a:off x="4384775" y="1775695"/>
            <a:ext cx="3009452" cy="3938440"/>
          </a:xfrm>
          <a:custGeom>
            <a:avLst/>
            <a:gdLst>
              <a:gd name="T0" fmla="*/ 771 w 771"/>
              <a:gd name="T1" fmla="*/ 953 h 1009"/>
              <a:gd name="T2" fmla="*/ 715 w 771"/>
              <a:gd name="T3" fmla="*/ 1009 h 1009"/>
              <a:gd name="T4" fmla="*/ 57 w 771"/>
              <a:gd name="T5" fmla="*/ 1009 h 1009"/>
              <a:gd name="T6" fmla="*/ 0 w 771"/>
              <a:gd name="T7" fmla="*/ 953 h 1009"/>
              <a:gd name="T8" fmla="*/ 0 w 771"/>
              <a:gd name="T9" fmla="*/ 57 h 1009"/>
              <a:gd name="T10" fmla="*/ 57 w 771"/>
              <a:gd name="T11" fmla="*/ 0 h 1009"/>
              <a:gd name="T12" fmla="*/ 715 w 771"/>
              <a:gd name="T13" fmla="*/ 0 h 1009"/>
              <a:gd name="T14" fmla="*/ 771 w 771"/>
              <a:gd name="T15" fmla="*/ 57 h 1009"/>
              <a:gd name="T16" fmla="*/ 771 w 771"/>
              <a:gd name="T17" fmla="*/ 953 h 10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71" h="1009">
                <a:moveTo>
                  <a:pt x="771" y="953"/>
                </a:moveTo>
                <a:cubicBezTo>
                  <a:pt x="771" y="984"/>
                  <a:pt x="746" y="1009"/>
                  <a:pt x="715" y="1009"/>
                </a:cubicBezTo>
                <a:cubicBezTo>
                  <a:pt x="57" y="1009"/>
                  <a:pt x="57" y="1009"/>
                  <a:pt x="57" y="1009"/>
                </a:cubicBezTo>
                <a:cubicBezTo>
                  <a:pt x="26" y="1009"/>
                  <a:pt x="0" y="984"/>
                  <a:pt x="0" y="953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26"/>
                  <a:pt x="26" y="0"/>
                  <a:pt x="57" y="0"/>
                </a:cubicBezTo>
                <a:cubicBezTo>
                  <a:pt x="715" y="0"/>
                  <a:pt x="715" y="0"/>
                  <a:pt x="715" y="0"/>
                </a:cubicBezTo>
                <a:cubicBezTo>
                  <a:pt x="746" y="0"/>
                  <a:pt x="771" y="26"/>
                  <a:pt x="771" y="57"/>
                </a:cubicBezTo>
                <a:lnTo>
                  <a:pt x="771" y="95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75" name="Freeform 133"/>
          <p:cNvSpPr/>
          <p:nvPr/>
        </p:nvSpPr>
        <p:spPr bwMode="auto">
          <a:xfrm>
            <a:off x="1158689" y="1814727"/>
            <a:ext cx="2699139" cy="3864277"/>
          </a:xfrm>
          <a:custGeom>
            <a:avLst/>
            <a:gdLst>
              <a:gd name="T0" fmla="*/ 692 w 692"/>
              <a:gd name="T1" fmla="*/ 129 h 990"/>
              <a:gd name="T2" fmla="*/ 692 w 692"/>
              <a:gd name="T3" fmla="*/ 861 h 990"/>
              <a:gd name="T4" fmla="*/ 644 w 692"/>
              <a:gd name="T5" fmla="*/ 917 h 990"/>
              <a:gd name="T6" fmla="*/ 225 w 692"/>
              <a:gd name="T7" fmla="*/ 988 h 990"/>
              <a:gd name="T8" fmla="*/ 186 w 692"/>
              <a:gd name="T9" fmla="*/ 981 h 990"/>
              <a:gd name="T10" fmla="*/ 30 w 692"/>
              <a:gd name="T11" fmla="*/ 900 h 990"/>
              <a:gd name="T12" fmla="*/ 0 w 692"/>
              <a:gd name="T13" fmla="*/ 850 h 990"/>
              <a:gd name="T14" fmla="*/ 0 w 692"/>
              <a:gd name="T15" fmla="*/ 125 h 990"/>
              <a:gd name="T16" fmla="*/ 34 w 692"/>
              <a:gd name="T17" fmla="*/ 73 h 990"/>
              <a:gd name="T18" fmla="*/ 194 w 692"/>
              <a:gd name="T19" fmla="*/ 5 h 990"/>
              <a:gd name="T20" fmla="*/ 194 w 692"/>
              <a:gd name="T21" fmla="*/ 5 h 990"/>
              <a:gd name="T22" fmla="*/ 225 w 692"/>
              <a:gd name="T23" fmla="*/ 1 h 990"/>
              <a:gd name="T24" fmla="*/ 644 w 692"/>
              <a:gd name="T25" fmla="*/ 73 h 990"/>
              <a:gd name="T26" fmla="*/ 692 w 692"/>
              <a:gd name="T27" fmla="*/ 129 h 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92" h="990">
                <a:moveTo>
                  <a:pt x="692" y="129"/>
                </a:moveTo>
                <a:cubicBezTo>
                  <a:pt x="692" y="861"/>
                  <a:pt x="692" y="861"/>
                  <a:pt x="692" y="861"/>
                </a:cubicBezTo>
                <a:cubicBezTo>
                  <a:pt x="692" y="888"/>
                  <a:pt x="672" y="912"/>
                  <a:pt x="644" y="917"/>
                </a:cubicBezTo>
                <a:cubicBezTo>
                  <a:pt x="225" y="988"/>
                  <a:pt x="225" y="988"/>
                  <a:pt x="225" y="988"/>
                </a:cubicBezTo>
                <a:cubicBezTo>
                  <a:pt x="211" y="990"/>
                  <a:pt x="198" y="988"/>
                  <a:pt x="186" y="981"/>
                </a:cubicBezTo>
                <a:cubicBezTo>
                  <a:pt x="30" y="900"/>
                  <a:pt x="30" y="900"/>
                  <a:pt x="30" y="900"/>
                </a:cubicBezTo>
                <a:cubicBezTo>
                  <a:pt x="11" y="890"/>
                  <a:pt x="0" y="871"/>
                  <a:pt x="0" y="850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02"/>
                  <a:pt x="13" y="82"/>
                  <a:pt x="34" y="73"/>
                </a:cubicBezTo>
                <a:cubicBezTo>
                  <a:pt x="194" y="5"/>
                  <a:pt x="194" y="5"/>
                  <a:pt x="194" y="5"/>
                </a:cubicBezTo>
                <a:cubicBezTo>
                  <a:pt x="194" y="5"/>
                  <a:pt x="194" y="5"/>
                  <a:pt x="194" y="5"/>
                </a:cubicBezTo>
                <a:cubicBezTo>
                  <a:pt x="204" y="1"/>
                  <a:pt x="214" y="0"/>
                  <a:pt x="225" y="1"/>
                </a:cubicBezTo>
                <a:cubicBezTo>
                  <a:pt x="644" y="73"/>
                  <a:pt x="644" y="73"/>
                  <a:pt x="644" y="73"/>
                </a:cubicBezTo>
                <a:cubicBezTo>
                  <a:pt x="672" y="77"/>
                  <a:pt x="692" y="101"/>
                  <a:pt x="692" y="129"/>
                </a:cubicBezTo>
                <a:close/>
              </a:path>
            </a:pathLst>
          </a:custGeom>
          <a:solidFill>
            <a:srgbClr val="99D4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80" name="Freeform 138"/>
          <p:cNvSpPr/>
          <p:nvPr/>
        </p:nvSpPr>
        <p:spPr bwMode="auto">
          <a:xfrm>
            <a:off x="1158688" y="1834244"/>
            <a:ext cx="757242" cy="3809631"/>
          </a:xfrm>
          <a:custGeom>
            <a:avLst/>
            <a:gdLst>
              <a:gd name="T0" fmla="*/ 159 w 194"/>
              <a:gd name="T1" fmla="*/ 52 h 976"/>
              <a:gd name="T2" fmla="*/ 159 w 194"/>
              <a:gd name="T3" fmla="*/ 927 h 976"/>
              <a:gd name="T4" fmla="*/ 179 w 194"/>
              <a:gd name="T5" fmla="*/ 970 h 976"/>
              <a:gd name="T6" fmla="*/ 186 w 194"/>
              <a:gd name="T7" fmla="*/ 976 h 976"/>
              <a:gd name="T8" fmla="*/ 186 w 194"/>
              <a:gd name="T9" fmla="*/ 976 h 976"/>
              <a:gd name="T10" fmla="*/ 30 w 194"/>
              <a:gd name="T11" fmla="*/ 895 h 976"/>
              <a:gd name="T12" fmla="*/ 0 w 194"/>
              <a:gd name="T13" fmla="*/ 845 h 976"/>
              <a:gd name="T14" fmla="*/ 0 w 194"/>
              <a:gd name="T15" fmla="*/ 120 h 976"/>
              <a:gd name="T16" fmla="*/ 34 w 194"/>
              <a:gd name="T17" fmla="*/ 68 h 976"/>
              <a:gd name="T18" fmla="*/ 194 w 194"/>
              <a:gd name="T19" fmla="*/ 0 h 976"/>
              <a:gd name="T20" fmla="*/ 194 w 194"/>
              <a:gd name="T21" fmla="*/ 0 h 976"/>
              <a:gd name="T22" fmla="*/ 179 w 194"/>
              <a:gd name="T23" fmla="*/ 9 h 976"/>
              <a:gd name="T24" fmla="*/ 159 w 194"/>
              <a:gd name="T25" fmla="*/ 52 h 9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4" h="976">
                <a:moveTo>
                  <a:pt x="159" y="52"/>
                </a:moveTo>
                <a:cubicBezTo>
                  <a:pt x="159" y="927"/>
                  <a:pt x="159" y="927"/>
                  <a:pt x="159" y="927"/>
                </a:cubicBezTo>
                <a:cubicBezTo>
                  <a:pt x="159" y="944"/>
                  <a:pt x="166" y="960"/>
                  <a:pt x="179" y="970"/>
                </a:cubicBezTo>
                <a:cubicBezTo>
                  <a:pt x="181" y="973"/>
                  <a:pt x="184" y="974"/>
                  <a:pt x="186" y="976"/>
                </a:cubicBezTo>
                <a:cubicBezTo>
                  <a:pt x="186" y="976"/>
                  <a:pt x="186" y="976"/>
                  <a:pt x="186" y="976"/>
                </a:cubicBezTo>
                <a:cubicBezTo>
                  <a:pt x="30" y="895"/>
                  <a:pt x="30" y="895"/>
                  <a:pt x="30" y="895"/>
                </a:cubicBezTo>
                <a:cubicBezTo>
                  <a:pt x="11" y="885"/>
                  <a:pt x="0" y="866"/>
                  <a:pt x="0" y="845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97"/>
                  <a:pt x="13" y="77"/>
                  <a:pt x="34" y="68"/>
                </a:cubicBezTo>
                <a:cubicBezTo>
                  <a:pt x="194" y="0"/>
                  <a:pt x="194" y="0"/>
                  <a:pt x="194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188" y="2"/>
                  <a:pt x="183" y="5"/>
                  <a:pt x="179" y="9"/>
                </a:cubicBezTo>
                <a:cubicBezTo>
                  <a:pt x="166" y="20"/>
                  <a:pt x="159" y="36"/>
                  <a:pt x="159" y="52"/>
                </a:cubicBezTo>
                <a:close/>
              </a:path>
            </a:pathLst>
          </a:custGeom>
          <a:solidFill>
            <a:sysClr val="windowText" lastClr="000000">
              <a:alpha val="15000"/>
            </a:sys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925078" y="1814727"/>
            <a:ext cx="2699139" cy="3864277"/>
            <a:chOff x="7925078" y="1814727"/>
            <a:chExt cx="2699139" cy="3864277"/>
          </a:xfrm>
        </p:grpSpPr>
        <p:sp>
          <p:nvSpPr>
            <p:cNvPr id="73" name="Freeform 131"/>
            <p:cNvSpPr/>
            <p:nvPr/>
          </p:nvSpPr>
          <p:spPr bwMode="auto">
            <a:xfrm>
              <a:off x="7925078" y="1814727"/>
              <a:ext cx="2699139" cy="3864277"/>
            </a:xfrm>
            <a:custGeom>
              <a:avLst/>
              <a:gdLst>
                <a:gd name="T0" fmla="*/ 692 w 692"/>
                <a:gd name="T1" fmla="*/ 125 h 990"/>
                <a:gd name="T2" fmla="*/ 692 w 692"/>
                <a:gd name="T3" fmla="*/ 850 h 990"/>
                <a:gd name="T4" fmla="*/ 661 w 692"/>
                <a:gd name="T5" fmla="*/ 900 h 990"/>
                <a:gd name="T6" fmla="*/ 505 w 692"/>
                <a:gd name="T7" fmla="*/ 981 h 990"/>
                <a:gd name="T8" fmla="*/ 467 w 692"/>
                <a:gd name="T9" fmla="*/ 988 h 990"/>
                <a:gd name="T10" fmla="*/ 47 w 692"/>
                <a:gd name="T11" fmla="*/ 917 h 990"/>
                <a:gd name="T12" fmla="*/ 0 w 692"/>
                <a:gd name="T13" fmla="*/ 861 h 990"/>
                <a:gd name="T14" fmla="*/ 0 w 692"/>
                <a:gd name="T15" fmla="*/ 129 h 990"/>
                <a:gd name="T16" fmla="*/ 47 w 692"/>
                <a:gd name="T17" fmla="*/ 73 h 990"/>
                <a:gd name="T18" fmla="*/ 467 w 692"/>
                <a:gd name="T19" fmla="*/ 1 h 990"/>
                <a:gd name="T20" fmla="*/ 498 w 692"/>
                <a:gd name="T21" fmla="*/ 5 h 990"/>
                <a:gd name="T22" fmla="*/ 498 w 692"/>
                <a:gd name="T23" fmla="*/ 5 h 990"/>
                <a:gd name="T24" fmla="*/ 498 w 692"/>
                <a:gd name="T25" fmla="*/ 5 h 990"/>
                <a:gd name="T26" fmla="*/ 658 w 692"/>
                <a:gd name="T27" fmla="*/ 73 h 990"/>
                <a:gd name="T28" fmla="*/ 692 w 692"/>
                <a:gd name="T29" fmla="*/ 125 h 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2" h="990">
                  <a:moveTo>
                    <a:pt x="692" y="125"/>
                  </a:moveTo>
                  <a:cubicBezTo>
                    <a:pt x="692" y="850"/>
                    <a:pt x="692" y="850"/>
                    <a:pt x="692" y="850"/>
                  </a:cubicBezTo>
                  <a:cubicBezTo>
                    <a:pt x="692" y="871"/>
                    <a:pt x="680" y="890"/>
                    <a:pt x="661" y="900"/>
                  </a:cubicBezTo>
                  <a:cubicBezTo>
                    <a:pt x="505" y="981"/>
                    <a:pt x="505" y="981"/>
                    <a:pt x="505" y="981"/>
                  </a:cubicBezTo>
                  <a:cubicBezTo>
                    <a:pt x="494" y="988"/>
                    <a:pt x="480" y="990"/>
                    <a:pt x="467" y="988"/>
                  </a:cubicBezTo>
                  <a:cubicBezTo>
                    <a:pt x="47" y="917"/>
                    <a:pt x="47" y="917"/>
                    <a:pt x="47" y="917"/>
                  </a:cubicBezTo>
                  <a:cubicBezTo>
                    <a:pt x="20" y="912"/>
                    <a:pt x="0" y="888"/>
                    <a:pt x="0" y="861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01"/>
                    <a:pt x="20" y="77"/>
                    <a:pt x="47" y="73"/>
                  </a:cubicBezTo>
                  <a:cubicBezTo>
                    <a:pt x="467" y="1"/>
                    <a:pt x="467" y="1"/>
                    <a:pt x="467" y="1"/>
                  </a:cubicBezTo>
                  <a:cubicBezTo>
                    <a:pt x="478" y="0"/>
                    <a:pt x="488" y="1"/>
                    <a:pt x="498" y="5"/>
                  </a:cubicBezTo>
                  <a:cubicBezTo>
                    <a:pt x="498" y="5"/>
                    <a:pt x="498" y="5"/>
                    <a:pt x="498" y="5"/>
                  </a:cubicBezTo>
                  <a:cubicBezTo>
                    <a:pt x="498" y="5"/>
                    <a:pt x="498" y="5"/>
                    <a:pt x="498" y="5"/>
                  </a:cubicBezTo>
                  <a:cubicBezTo>
                    <a:pt x="658" y="73"/>
                    <a:pt x="658" y="73"/>
                    <a:pt x="658" y="73"/>
                  </a:cubicBezTo>
                  <a:cubicBezTo>
                    <a:pt x="679" y="82"/>
                    <a:pt x="692" y="102"/>
                    <a:pt x="692" y="125"/>
                  </a:cubicBezTo>
                  <a:close/>
                </a:path>
              </a:pathLst>
            </a:custGeom>
            <a:solidFill>
              <a:srgbClr val="B5B5B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  <p:sp>
          <p:nvSpPr>
            <p:cNvPr id="81" name="Freeform 139"/>
            <p:cNvSpPr/>
            <p:nvPr/>
          </p:nvSpPr>
          <p:spPr bwMode="auto">
            <a:xfrm>
              <a:off x="9866972" y="1834244"/>
              <a:ext cx="757242" cy="3809631"/>
            </a:xfrm>
            <a:custGeom>
              <a:avLst/>
              <a:gdLst>
                <a:gd name="T0" fmla="*/ 194 w 194"/>
                <a:gd name="T1" fmla="*/ 120 h 976"/>
                <a:gd name="T2" fmla="*/ 194 w 194"/>
                <a:gd name="T3" fmla="*/ 845 h 976"/>
                <a:gd name="T4" fmla="*/ 163 w 194"/>
                <a:gd name="T5" fmla="*/ 895 h 976"/>
                <a:gd name="T6" fmla="*/ 7 w 194"/>
                <a:gd name="T7" fmla="*/ 976 h 976"/>
                <a:gd name="T8" fmla="*/ 15 w 194"/>
                <a:gd name="T9" fmla="*/ 970 h 976"/>
                <a:gd name="T10" fmla="*/ 35 w 194"/>
                <a:gd name="T11" fmla="*/ 927 h 976"/>
                <a:gd name="T12" fmla="*/ 35 w 194"/>
                <a:gd name="T13" fmla="*/ 52 h 976"/>
                <a:gd name="T14" fmla="*/ 15 w 194"/>
                <a:gd name="T15" fmla="*/ 9 h 976"/>
                <a:gd name="T16" fmla="*/ 0 w 194"/>
                <a:gd name="T17" fmla="*/ 0 h 976"/>
                <a:gd name="T18" fmla="*/ 160 w 194"/>
                <a:gd name="T19" fmla="*/ 68 h 976"/>
                <a:gd name="T20" fmla="*/ 194 w 194"/>
                <a:gd name="T21" fmla="*/ 120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4" h="976">
                  <a:moveTo>
                    <a:pt x="194" y="120"/>
                  </a:moveTo>
                  <a:cubicBezTo>
                    <a:pt x="194" y="845"/>
                    <a:pt x="194" y="845"/>
                    <a:pt x="194" y="845"/>
                  </a:cubicBezTo>
                  <a:cubicBezTo>
                    <a:pt x="194" y="866"/>
                    <a:pt x="182" y="885"/>
                    <a:pt x="163" y="895"/>
                  </a:cubicBezTo>
                  <a:cubicBezTo>
                    <a:pt x="7" y="976"/>
                    <a:pt x="7" y="976"/>
                    <a:pt x="7" y="976"/>
                  </a:cubicBezTo>
                  <a:cubicBezTo>
                    <a:pt x="10" y="974"/>
                    <a:pt x="13" y="973"/>
                    <a:pt x="15" y="970"/>
                  </a:cubicBezTo>
                  <a:cubicBezTo>
                    <a:pt x="28" y="960"/>
                    <a:pt x="35" y="944"/>
                    <a:pt x="35" y="927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5" y="36"/>
                    <a:pt x="28" y="20"/>
                    <a:pt x="15" y="9"/>
                  </a:cubicBezTo>
                  <a:cubicBezTo>
                    <a:pt x="11" y="5"/>
                    <a:pt x="6" y="2"/>
                    <a:pt x="0" y="0"/>
                  </a:cubicBezTo>
                  <a:cubicBezTo>
                    <a:pt x="160" y="68"/>
                    <a:pt x="160" y="68"/>
                    <a:pt x="160" y="68"/>
                  </a:cubicBezTo>
                  <a:cubicBezTo>
                    <a:pt x="181" y="77"/>
                    <a:pt x="194" y="97"/>
                    <a:pt x="194" y="120"/>
                  </a:cubicBezTo>
                  <a:close/>
                </a:path>
              </a:pathLst>
            </a:custGeom>
            <a:solidFill>
              <a:sysClr val="windowText" lastClr="000000">
                <a:alpha val="15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517488" y="1908407"/>
            <a:ext cx="2744027" cy="2842896"/>
            <a:chOff x="4517488" y="1908407"/>
            <a:chExt cx="2744027" cy="2842896"/>
          </a:xfrm>
        </p:grpSpPr>
        <p:sp>
          <p:nvSpPr>
            <p:cNvPr id="72" name="Freeform 130"/>
            <p:cNvSpPr/>
            <p:nvPr/>
          </p:nvSpPr>
          <p:spPr bwMode="auto">
            <a:xfrm>
              <a:off x="4517488" y="1908407"/>
              <a:ext cx="2744027" cy="2693284"/>
            </a:xfrm>
            <a:custGeom>
              <a:avLst/>
              <a:gdLst>
                <a:gd name="T0" fmla="*/ 703 w 703"/>
                <a:gd name="T1" fmla="*/ 661 h 690"/>
                <a:gd name="T2" fmla="*/ 675 w 703"/>
                <a:gd name="T3" fmla="*/ 690 h 690"/>
                <a:gd name="T4" fmla="*/ 29 w 703"/>
                <a:gd name="T5" fmla="*/ 690 h 690"/>
                <a:gd name="T6" fmla="*/ 0 w 703"/>
                <a:gd name="T7" fmla="*/ 661 h 690"/>
                <a:gd name="T8" fmla="*/ 0 w 703"/>
                <a:gd name="T9" fmla="*/ 29 h 690"/>
                <a:gd name="T10" fmla="*/ 29 w 703"/>
                <a:gd name="T11" fmla="*/ 0 h 690"/>
                <a:gd name="T12" fmla="*/ 675 w 703"/>
                <a:gd name="T13" fmla="*/ 0 h 690"/>
                <a:gd name="T14" fmla="*/ 703 w 703"/>
                <a:gd name="T15" fmla="*/ 29 h 690"/>
                <a:gd name="T16" fmla="*/ 703 w 703"/>
                <a:gd name="T17" fmla="*/ 661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3" h="690">
                  <a:moveTo>
                    <a:pt x="703" y="661"/>
                  </a:moveTo>
                  <a:cubicBezTo>
                    <a:pt x="703" y="677"/>
                    <a:pt x="691" y="690"/>
                    <a:pt x="675" y="690"/>
                  </a:cubicBezTo>
                  <a:cubicBezTo>
                    <a:pt x="29" y="690"/>
                    <a:pt x="29" y="690"/>
                    <a:pt x="29" y="690"/>
                  </a:cubicBezTo>
                  <a:cubicBezTo>
                    <a:pt x="13" y="690"/>
                    <a:pt x="0" y="677"/>
                    <a:pt x="0" y="66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675" y="0"/>
                    <a:pt x="675" y="0"/>
                    <a:pt x="675" y="0"/>
                  </a:cubicBezTo>
                  <a:cubicBezTo>
                    <a:pt x="691" y="0"/>
                    <a:pt x="703" y="13"/>
                    <a:pt x="703" y="29"/>
                  </a:cubicBezTo>
                  <a:lnTo>
                    <a:pt x="703" y="6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  <p:grpSp>
          <p:nvGrpSpPr>
            <p:cNvPr id="82" name="Group 10"/>
            <p:cNvGrpSpPr/>
            <p:nvPr/>
          </p:nvGrpSpPr>
          <p:grpSpPr>
            <a:xfrm>
              <a:off x="4711965" y="2271672"/>
              <a:ext cx="2390198" cy="2479631"/>
              <a:chOff x="3599892" y="2775158"/>
              <a:chExt cx="1944216" cy="2016960"/>
            </a:xfrm>
          </p:grpSpPr>
          <p:sp>
            <p:nvSpPr>
              <p:cNvPr id="91" name="TextBox 7"/>
              <p:cNvSpPr txBox="1"/>
              <p:nvPr/>
            </p:nvSpPr>
            <p:spPr>
              <a:xfrm>
                <a:off x="3599892" y="3198490"/>
                <a:ext cx="1944216" cy="159362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 defTabSz="914400">
                  <a:lnSpc>
                    <a:spcPts val="1400"/>
                  </a:lnSpc>
                </a:pPr>
                <a:r>
                  <a:rPr lang="en-US" altLang="zh-CN" sz="1000" kern="0" dirty="0">
                    <a:solidFill>
                      <a:srgbClr val="85898F"/>
                    </a:solidFill>
                    <a:latin typeface="Arial" panose="020B0604020202020204"/>
                  </a:rPr>
                  <a:t>97% </a:t>
                </a:r>
                <a:r>
                  <a:rPr lang="zh-CN" altLang="en-US" sz="1000" kern="0" dirty="0">
                    <a:solidFill>
                      <a:srgbClr val="85898F"/>
                    </a:solidFill>
                    <a:latin typeface="Arial" panose="020B0604020202020204"/>
                  </a:rPr>
                  <a:t>的人认为懂得并能展示外表魅力的人有更多升迁机会；</a:t>
                </a:r>
                <a:r>
                  <a:rPr lang="en-US" altLang="zh-CN" sz="1000" kern="0" dirty="0">
                    <a:solidFill>
                      <a:srgbClr val="85898F"/>
                    </a:solidFill>
                    <a:latin typeface="Arial" panose="020B0604020202020204"/>
                  </a:rPr>
                  <a:t>93%</a:t>
                </a:r>
                <a:r>
                  <a:rPr lang="zh-CN" altLang="en-US" sz="1000" kern="0" dirty="0">
                    <a:solidFill>
                      <a:srgbClr val="85898F"/>
                    </a:solidFill>
                    <a:latin typeface="Arial" panose="020B0604020202020204"/>
                  </a:rPr>
                  <a:t>的人相信在首次面试中，会由于不合适穿着而被拒绝；</a:t>
                </a:r>
                <a:endParaRPr lang="zh-CN" altLang="en-US" sz="1000" kern="0" dirty="0">
                  <a:solidFill>
                    <a:srgbClr val="85898F"/>
                  </a:solidFill>
                  <a:latin typeface="Arial" panose="020B0604020202020204"/>
                </a:endParaRPr>
              </a:p>
              <a:p>
                <a:pPr lvl="0" defTabSz="914400">
                  <a:lnSpc>
                    <a:spcPts val="1400"/>
                  </a:lnSpc>
                </a:pPr>
                <a:r>
                  <a:rPr lang="zh-CN" altLang="en-US" sz="1000" kern="0" dirty="0">
                    <a:solidFill>
                      <a:srgbClr val="85898F"/>
                    </a:solidFill>
                    <a:latin typeface="Arial" panose="020B0604020202020204"/>
                  </a:rPr>
                  <a:t> </a:t>
                </a:r>
                <a:r>
                  <a:rPr lang="en-US" altLang="zh-CN" sz="1000" kern="0" dirty="0">
                    <a:solidFill>
                      <a:srgbClr val="85898F"/>
                    </a:solidFill>
                    <a:latin typeface="Arial" panose="020B0604020202020204"/>
                  </a:rPr>
                  <a:t>92%</a:t>
                </a:r>
                <a:r>
                  <a:rPr lang="zh-CN" altLang="en-US" sz="1000" kern="0" dirty="0">
                    <a:solidFill>
                      <a:srgbClr val="85898F"/>
                    </a:solidFill>
                    <a:latin typeface="Arial" panose="020B0604020202020204"/>
                  </a:rPr>
                  <a:t>的人认为不会选用不懂穿着的人做自己的助手。</a:t>
                </a:r>
                <a:r>
                  <a:rPr lang="en-US" altLang="zh-CN" sz="1000" kern="0" dirty="0">
                    <a:solidFill>
                      <a:srgbClr val="85898F"/>
                    </a:solidFill>
                    <a:latin typeface="Arial" panose="020B0604020202020204"/>
                  </a:rPr>
                  <a:t>96%</a:t>
                </a:r>
                <a:r>
                  <a:rPr lang="zh-CN" altLang="en-US" sz="1000" kern="0" dirty="0">
                    <a:solidFill>
                      <a:srgbClr val="85898F"/>
                    </a:solidFill>
                    <a:latin typeface="Arial" panose="020B0604020202020204"/>
                  </a:rPr>
                  <a:t>的人认为形象在公司雇人方面极其重要，尤其是你对那些要求可性度高的工作和与人打交道的工作，如市场、销售、金融等。形象影响个人收入，外表形象有魅力的律师收入高于其他同事的</a:t>
                </a:r>
                <a:r>
                  <a:rPr lang="en-US" altLang="zh-CN" sz="1000" kern="0" dirty="0">
                    <a:solidFill>
                      <a:srgbClr val="85898F"/>
                    </a:solidFill>
                    <a:latin typeface="Arial" panose="020B0604020202020204"/>
                  </a:rPr>
                  <a:t>14%</a:t>
                </a:r>
                <a:r>
                  <a:rPr lang="zh-CN" altLang="en-US" sz="1000" kern="0" dirty="0">
                    <a:solidFill>
                      <a:srgbClr val="85898F"/>
                    </a:solidFill>
                    <a:latin typeface="Arial" panose="020B0604020202020204"/>
                  </a:rPr>
                  <a:t>。</a:t>
                </a:r>
                <a:endParaRPr lang="zh-CN" altLang="en-US" sz="1000" kern="0" dirty="0">
                  <a:solidFill>
                    <a:srgbClr val="85898F"/>
                  </a:solidFill>
                  <a:latin typeface="Arial" panose="020B0604020202020204"/>
                </a:endParaRPr>
              </a:p>
              <a:p>
                <a:pPr lvl="0" defTabSz="914400">
                  <a:lnSpc>
                    <a:spcPts val="1400"/>
                  </a:lnSpc>
                </a:pPr>
                <a:endPara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85898F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cxnSp>
            <p:nvCxnSpPr>
              <p:cNvPr id="92" name="Straight Connector 8"/>
              <p:cNvCxnSpPr/>
              <p:nvPr/>
            </p:nvCxnSpPr>
            <p:spPr>
              <a:xfrm>
                <a:off x="4482000" y="3122290"/>
                <a:ext cx="180000" cy="0"/>
              </a:xfrm>
              <a:prstGeom prst="line">
                <a:avLst/>
              </a:prstGeom>
              <a:noFill/>
              <a:ln w="25400" cap="rnd" cmpd="sng" algn="ctr">
                <a:solidFill>
                  <a:schemeClr val="accent2"/>
                </a:solidFill>
                <a:prstDash val="solid"/>
                <a:miter lim="800000"/>
              </a:ln>
              <a:effectLst/>
            </p:spPr>
          </p:cxnSp>
          <p:sp>
            <p:nvSpPr>
              <p:cNvPr id="93" name="TextBox 9"/>
              <p:cNvSpPr txBox="1"/>
              <p:nvPr/>
            </p:nvSpPr>
            <p:spPr>
              <a:xfrm>
                <a:off x="3599892" y="2775158"/>
                <a:ext cx="1944216" cy="2503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 algn="ctr" defTabSz="914400"/>
                <a:r>
                  <a:rPr lang="zh-CN" altLang="en-US" sz="2000" b="1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品位修养</a:t>
                </a:r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1869092" y="1924020"/>
            <a:ext cx="1895058" cy="2669864"/>
            <a:chOff x="1869092" y="1924020"/>
            <a:chExt cx="1895058" cy="2669864"/>
          </a:xfrm>
        </p:grpSpPr>
        <p:sp>
          <p:nvSpPr>
            <p:cNvPr id="76" name="Freeform 134"/>
            <p:cNvSpPr/>
            <p:nvPr/>
          </p:nvSpPr>
          <p:spPr bwMode="auto">
            <a:xfrm>
              <a:off x="1869092" y="1924020"/>
              <a:ext cx="1895058" cy="2669864"/>
            </a:xfrm>
            <a:custGeom>
              <a:avLst/>
              <a:gdLst>
                <a:gd name="T0" fmla="*/ 0 w 486"/>
                <a:gd name="T1" fmla="*/ 655 h 684"/>
                <a:gd name="T2" fmla="*/ 9 w 486"/>
                <a:gd name="T3" fmla="*/ 676 h 684"/>
                <a:gd name="T4" fmla="*/ 31 w 486"/>
                <a:gd name="T5" fmla="*/ 683 h 684"/>
                <a:gd name="T6" fmla="*/ 460 w 486"/>
                <a:gd name="T7" fmla="*/ 649 h 684"/>
                <a:gd name="T8" fmla="*/ 486 w 486"/>
                <a:gd name="T9" fmla="*/ 621 h 684"/>
                <a:gd name="T10" fmla="*/ 486 w 486"/>
                <a:gd name="T11" fmla="*/ 102 h 684"/>
                <a:gd name="T12" fmla="*/ 462 w 486"/>
                <a:gd name="T13" fmla="*/ 74 h 684"/>
                <a:gd name="T14" fmla="*/ 33 w 486"/>
                <a:gd name="T15" fmla="*/ 2 h 684"/>
                <a:gd name="T16" fmla="*/ 10 w 486"/>
                <a:gd name="T17" fmla="*/ 8 h 684"/>
                <a:gd name="T18" fmla="*/ 0 w 486"/>
                <a:gd name="T19" fmla="*/ 30 h 684"/>
                <a:gd name="T20" fmla="*/ 0 w 486"/>
                <a:gd name="T21" fmla="*/ 655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6" h="684">
                  <a:moveTo>
                    <a:pt x="0" y="655"/>
                  </a:moveTo>
                  <a:cubicBezTo>
                    <a:pt x="0" y="663"/>
                    <a:pt x="3" y="670"/>
                    <a:pt x="9" y="676"/>
                  </a:cubicBezTo>
                  <a:cubicBezTo>
                    <a:pt x="15" y="681"/>
                    <a:pt x="23" y="684"/>
                    <a:pt x="31" y="683"/>
                  </a:cubicBezTo>
                  <a:cubicBezTo>
                    <a:pt x="460" y="649"/>
                    <a:pt x="460" y="649"/>
                    <a:pt x="460" y="649"/>
                  </a:cubicBezTo>
                  <a:cubicBezTo>
                    <a:pt x="475" y="648"/>
                    <a:pt x="486" y="636"/>
                    <a:pt x="486" y="621"/>
                  </a:cubicBezTo>
                  <a:cubicBezTo>
                    <a:pt x="486" y="102"/>
                    <a:pt x="486" y="102"/>
                    <a:pt x="486" y="102"/>
                  </a:cubicBezTo>
                  <a:cubicBezTo>
                    <a:pt x="486" y="88"/>
                    <a:pt x="476" y="76"/>
                    <a:pt x="462" y="74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25" y="0"/>
                    <a:pt x="17" y="3"/>
                    <a:pt x="10" y="8"/>
                  </a:cubicBezTo>
                  <a:cubicBezTo>
                    <a:pt x="4" y="13"/>
                    <a:pt x="0" y="21"/>
                    <a:pt x="0" y="30"/>
                  </a:cubicBezTo>
                  <a:lnTo>
                    <a:pt x="0" y="6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  <p:grpSp>
          <p:nvGrpSpPr>
            <p:cNvPr id="83" name="Group 15"/>
            <p:cNvGrpSpPr/>
            <p:nvPr/>
          </p:nvGrpSpPr>
          <p:grpSpPr>
            <a:xfrm>
              <a:off x="1981627" y="2416726"/>
              <a:ext cx="1668028" cy="1406389"/>
              <a:chOff x="1379002" y="2893146"/>
              <a:chExt cx="1356794" cy="1143974"/>
            </a:xfrm>
          </p:grpSpPr>
          <p:sp>
            <p:nvSpPr>
              <p:cNvPr id="88" name="TextBox 12"/>
              <p:cNvSpPr txBox="1"/>
              <p:nvPr/>
            </p:nvSpPr>
            <p:spPr>
              <a:xfrm>
                <a:off x="1379002" y="3316479"/>
                <a:ext cx="1356794" cy="72064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 algn="ctr" defTabSz="914400">
                  <a:lnSpc>
                    <a:spcPts val="1400"/>
                  </a:lnSpc>
                </a:pPr>
                <a:r>
                  <a:rPr lang="en-US" altLang="zh-CN" sz="1000" kern="0" dirty="0">
                    <a:solidFill>
                      <a:srgbClr val="85898F"/>
                    </a:solidFill>
                    <a:latin typeface="Arial" panose="020B0604020202020204"/>
                  </a:rPr>
                  <a:t>96%</a:t>
                </a:r>
                <a:r>
                  <a:rPr lang="zh-CN" altLang="en-US" sz="1000" kern="0" dirty="0">
                    <a:solidFill>
                      <a:srgbClr val="85898F"/>
                    </a:solidFill>
                    <a:latin typeface="Arial" panose="020B0604020202020204"/>
                  </a:rPr>
                  <a:t>的人认为形象在公司雇人方面极其重要，尤其是你对那些要求可性度高的工作和与人打交道的工作，如市场、销售、金融等。</a:t>
                </a:r>
                <a:endPara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85898F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cxnSp>
            <p:nvCxnSpPr>
              <p:cNvPr id="89" name="Straight Connector 13"/>
              <p:cNvCxnSpPr/>
              <p:nvPr/>
            </p:nvCxnSpPr>
            <p:spPr>
              <a:xfrm>
                <a:off x="1967399" y="3240278"/>
                <a:ext cx="180000" cy="0"/>
              </a:xfrm>
              <a:prstGeom prst="line">
                <a:avLst/>
              </a:prstGeom>
              <a:noFill/>
              <a:ln w="25400" cap="rnd" cmpd="sng" algn="ctr">
                <a:solidFill>
                  <a:srgbClr val="99D4C0"/>
                </a:solidFill>
                <a:prstDash val="solid"/>
                <a:miter lim="800000"/>
              </a:ln>
              <a:effectLst/>
            </p:spPr>
          </p:cxnSp>
          <p:sp>
            <p:nvSpPr>
              <p:cNvPr id="90" name="TextBox 14"/>
              <p:cNvSpPr txBox="1"/>
              <p:nvPr/>
            </p:nvSpPr>
            <p:spPr>
              <a:xfrm>
                <a:off x="1379002" y="2893146"/>
                <a:ext cx="1356794" cy="2503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 algn="ctr" defTabSz="914400"/>
                <a:r>
                  <a:rPr lang="zh-CN" altLang="en-US" sz="2000" b="1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职业形象</a:t>
                </a:r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8018757" y="1924020"/>
            <a:ext cx="1895058" cy="2669864"/>
            <a:chOff x="8018757" y="1924020"/>
            <a:chExt cx="1895058" cy="2669864"/>
          </a:xfrm>
        </p:grpSpPr>
        <p:sp>
          <p:nvSpPr>
            <p:cNvPr id="74" name="Freeform 132"/>
            <p:cNvSpPr/>
            <p:nvPr/>
          </p:nvSpPr>
          <p:spPr bwMode="auto">
            <a:xfrm>
              <a:off x="8018757" y="1924020"/>
              <a:ext cx="1895058" cy="2669864"/>
            </a:xfrm>
            <a:custGeom>
              <a:avLst/>
              <a:gdLst>
                <a:gd name="T0" fmla="*/ 486 w 486"/>
                <a:gd name="T1" fmla="*/ 655 h 684"/>
                <a:gd name="T2" fmla="*/ 477 w 486"/>
                <a:gd name="T3" fmla="*/ 676 h 684"/>
                <a:gd name="T4" fmla="*/ 455 w 486"/>
                <a:gd name="T5" fmla="*/ 683 h 684"/>
                <a:gd name="T6" fmla="*/ 26 w 486"/>
                <a:gd name="T7" fmla="*/ 649 h 684"/>
                <a:gd name="T8" fmla="*/ 0 w 486"/>
                <a:gd name="T9" fmla="*/ 621 h 684"/>
                <a:gd name="T10" fmla="*/ 0 w 486"/>
                <a:gd name="T11" fmla="*/ 102 h 684"/>
                <a:gd name="T12" fmla="*/ 23 w 486"/>
                <a:gd name="T13" fmla="*/ 74 h 684"/>
                <a:gd name="T14" fmla="*/ 453 w 486"/>
                <a:gd name="T15" fmla="*/ 2 h 684"/>
                <a:gd name="T16" fmla="*/ 476 w 486"/>
                <a:gd name="T17" fmla="*/ 8 h 684"/>
                <a:gd name="T18" fmla="*/ 486 w 486"/>
                <a:gd name="T19" fmla="*/ 30 h 684"/>
                <a:gd name="T20" fmla="*/ 486 w 486"/>
                <a:gd name="T21" fmla="*/ 655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6" h="684">
                  <a:moveTo>
                    <a:pt x="486" y="655"/>
                  </a:moveTo>
                  <a:cubicBezTo>
                    <a:pt x="486" y="663"/>
                    <a:pt x="482" y="670"/>
                    <a:pt x="477" y="676"/>
                  </a:cubicBezTo>
                  <a:cubicBezTo>
                    <a:pt x="471" y="681"/>
                    <a:pt x="463" y="684"/>
                    <a:pt x="455" y="683"/>
                  </a:cubicBezTo>
                  <a:cubicBezTo>
                    <a:pt x="26" y="649"/>
                    <a:pt x="26" y="649"/>
                    <a:pt x="26" y="649"/>
                  </a:cubicBezTo>
                  <a:cubicBezTo>
                    <a:pt x="11" y="648"/>
                    <a:pt x="0" y="636"/>
                    <a:pt x="0" y="621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88"/>
                    <a:pt x="10" y="76"/>
                    <a:pt x="23" y="74"/>
                  </a:cubicBezTo>
                  <a:cubicBezTo>
                    <a:pt x="453" y="2"/>
                    <a:pt x="453" y="2"/>
                    <a:pt x="453" y="2"/>
                  </a:cubicBezTo>
                  <a:cubicBezTo>
                    <a:pt x="461" y="0"/>
                    <a:pt x="469" y="3"/>
                    <a:pt x="476" y="8"/>
                  </a:cubicBezTo>
                  <a:cubicBezTo>
                    <a:pt x="482" y="13"/>
                    <a:pt x="486" y="21"/>
                    <a:pt x="486" y="30"/>
                  </a:cubicBezTo>
                  <a:lnTo>
                    <a:pt x="486" y="6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  <p:grpSp>
          <p:nvGrpSpPr>
            <p:cNvPr id="84" name="Group 16"/>
            <p:cNvGrpSpPr/>
            <p:nvPr/>
          </p:nvGrpSpPr>
          <p:grpSpPr>
            <a:xfrm>
              <a:off x="8128207" y="2416726"/>
              <a:ext cx="1668028" cy="1406389"/>
              <a:chOff x="1379002" y="2893146"/>
              <a:chExt cx="1356794" cy="1143974"/>
            </a:xfrm>
          </p:grpSpPr>
          <p:sp>
            <p:nvSpPr>
              <p:cNvPr id="85" name="TextBox 17"/>
              <p:cNvSpPr txBox="1"/>
              <p:nvPr/>
            </p:nvSpPr>
            <p:spPr>
              <a:xfrm>
                <a:off x="1379002" y="3316479"/>
                <a:ext cx="1356794" cy="72064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 algn="ctr" defTabSz="914400">
                  <a:lnSpc>
                    <a:spcPts val="1400"/>
                  </a:lnSpc>
                </a:pPr>
                <a:r>
                  <a:rPr lang="en-US" altLang="zh-CN" sz="1000" kern="0" dirty="0">
                    <a:solidFill>
                      <a:srgbClr val="85898F"/>
                    </a:solidFill>
                    <a:latin typeface="Arial" panose="020B0604020202020204"/>
                  </a:rPr>
                  <a:t>96%</a:t>
                </a:r>
                <a:r>
                  <a:rPr lang="zh-CN" altLang="en-US" sz="1000" kern="0" dirty="0">
                    <a:solidFill>
                      <a:srgbClr val="85898F"/>
                    </a:solidFill>
                    <a:latin typeface="Arial" panose="020B0604020202020204"/>
                  </a:rPr>
                  <a:t>的人认为形象在公司雇人方面极其重要，尤其是你对那些要求可性度高的工作和与人打交道的工作，如市场、销售、金融等。</a:t>
                </a:r>
                <a:endPara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85898F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cxnSp>
            <p:nvCxnSpPr>
              <p:cNvPr id="86" name="Straight Connector 18"/>
              <p:cNvCxnSpPr/>
              <p:nvPr/>
            </p:nvCxnSpPr>
            <p:spPr>
              <a:xfrm>
                <a:off x="1967399" y="3240278"/>
                <a:ext cx="180000" cy="0"/>
              </a:xfrm>
              <a:prstGeom prst="line">
                <a:avLst/>
              </a:prstGeom>
              <a:noFill/>
              <a:ln w="25400" cap="rnd" cmpd="sng" algn="ctr">
                <a:solidFill>
                  <a:srgbClr val="B5B5B5"/>
                </a:solidFill>
                <a:prstDash val="solid"/>
                <a:miter lim="800000"/>
              </a:ln>
              <a:effectLst/>
            </p:spPr>
          </p:cxnSp>
          <p:sp>
            <p:nvSpPr>
              <p:cNvPr id="87" name="TextBox 19"/>
              <p:cNvSpPr txBox="1"/>
              <p:nvPr/>
            </p:nvSpPr>
            <p:spPr>
              <a:xfrm>
                <a:off x="1379002" y="2893146"/>
                <a:ext cx="1356794" cy="2503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 algn="ctr" defTabSz="914400"/>
                <a:r>
                  <a:rPr lang="zh-CN" altLang="en-US" sz="2000" b="1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气质体现</a:t>
                </a:r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</a:endParaRPr>
              </a:p>
            </p:txBody>
          </p:sp>
        </p:grpSp>
      </p:grpSp>
      <p:sp>
        <p:nvSpPr>
          <p:cNvPr id="79" name="Freeform 137"/>
          <p:cNvSpPr>
            <a:spLocks noEditPoints="1"/>
          </p:cNvSpPr>
          <p:nvPr/>
        </p:nvSpPr>
        <p:spPr bwMode="auto">
          <a:xfrm>
            <a:off x="2610721" y="4707080"/>
            <a:ext cx="417654" cy="608916"/>
          </a:xfrm>
          <a:custGeom>
            <a:avLst/>
            <a:gdLst>
              <a:gd name="T0" fmla="*/ 28 w 107"/>
              <a:gd name="T1" fmla="*/ 120 h 156"/>
              <a:gd name="T2" fmla="*/ 29 w 107"/>
              <a:gd name="T3" fmla="*/ 127 h 156"/>
              <a:gd name="T4" fmla="*/ 53 w 107"/>
              <a:gd name="T5" fmla="*/ 132 h 156"/>
              <a:gd name="T6" fmla="*/ 77 w 107"/>
              <a:gd name="T7" fmla="*/ 128 h 156"/>
              <a:gd name="T8" fmla="*/ 78 w 107"/>
              <a:gd name="T9" fmla="*/ 120 h 156"/>
              <a:gd name="T10" fmla="*/ 53 w 107"/>
              <a:gd name="T11" fmla="*/ 124 h 156"/>
              <a:gd name="T12" fmla="*/ 28 w 107"/>
              <a:gd name="T13" fmla="*/ 120 h 156"/>
              <a:gd name="T14" fmla="*/ 30 w 107"/>
              <a:gd name="T15" fmla="*/ 135 h 156"/>
              <a:gd name="T16" fmla="*/ 32 w 107"/>
              <a:gd name="T17" fmla="*/ 143 h 156"/>
              <a:gd name="T18" fmla="*/ 39 w 107"/>
              <a:gd name="T19" fmla="*/ 147 h 156"/>
              <a:gd name="T20" fmla="*/ 39 w 107"/>
              <a:gd name="T21" fmla="*/ 152 h 156"/>
              <a:gd name="T22" fmla="*/ 53 w 107"/>
              <a:gd name="T23" fmla="*/ 156 h 156"/>
              <a:gd name="T24" fmla="*/ 67 w 107"/>
              <a:gd name="T25" fmla="*/ 152 h 156"/>
              <a:gd name="T26" fmla="*/ 67 w 107"/>
              <a:gd name="T27" fmla="*/ 147 h 156"/>
              <a:gd name="T28" fmla="*/ 75 w 107"/>
              <a:gd name="T29" fmla="*/ 143 h 156"/>
              <a:gd name="T30" fmla="*/ 76 w 107"/>
              <a:gd name="T31" fmla="*/ 135 h 156"/>
              <a:gd name="T32" fmla="*/ 53 w 107"/>
              <a:gd name="T33" fmla="*/ 138 h 156"/>
              <a:gd name="T34" fmla="*/ 30 w 107"/>
              <a:gd name="T35" fmla="*/ 135 h 156"/>
              <a:gd name="T36" fmla="*/ 65 w 107"/>
              <a:gd name="T37" fmla="*/ 73 h 156"/>
              <a:gd name="T38" fmla="*/ 53 w 107"/>
              <a:gd name="T39" fmla="*/ 51 h 156"/>
              <a:gd name="T40" fmla="*/ 41 w 107"/>
              <a:gd name="T41" fmla="*/ 73 h 156"/>
              <a:gd name="T42" fmla="*/ 36 w 107"/>
              <a:gd name="T43" fmla="*/ 62 h 156"/>
              <a:gd name="T44" fmla="*/ 28 w 107"/>
              <a:gd name="T45" fmla="*/ 66 h 156"/>
              <a:gd name="T46" fmla="*/ 41 w 107"/>
              <a:gd name="T47" fmla="*/ 92 h 156"/>
              <a:gd name="T48" fmla="*/ 53 w 107"/>
              <a:gd name="T49" fmla="*/ 69 h 156"/>
              <a:gd name="T50" fmla="*/ 66 w 107"/>
              <a:gd name="T51" fmla="*/ 92 h 156"/>
              <a:gd name="T52" fmla="*/ 78 w 107"/>
              <a:gd name="T53" fmla="*/ 66 h 156"/>
              <a:gd name="T54" fmla="*/ 70 w 107"/>
              <a:gd name="T55" fmla="*/ 62 h 156"/>
              <a:gd name="T56" fmla="*/ 65 w 107"/>
              <a:gd name="T57" fmla="*/ 73 h 156"/>
              <a:gd name="T58" fmla="*/ 53 w 107"/>
              <a:gd name="T59" fmla="*/ 22 h 156"/>
              <a:gd name="T60" fmla="*/ 56 w 107"/>
              <a:gd name="T61" fmla="*/ 19 h 156"/>
              <a:gd name="T62" fmla="*/ 53 w 107"/>
              <a:gd name="T63" fmla="*/ 16 h 156"/>
              <a:gd name="T64" fmla="*/ 16 w 107"/>
              <a:gd name="T65" fmla="*/ 53 h 156"/>
              <a:gd name="T66" fmla="*/ 19 w 107"/>
              <a:gd name="T67" fmla="*/ 56 h 156"/>
              <a:gd name="T68" fmla="*/ 22 w 107"/>
              <a:gd name="T69" fmla="*/ 53 h 156"/>
              <a:gd name="T70" fmla="*/ 53 w 107"/>
              <a:gd name="T71" fmla="*/ 22 h 156"/>
              <a:gd name="T72" fmla="*/ 53 w 107"/>
              <a:gd name="T73" fmla="*/ 0 h 156"/>
              <a:gd name="T74" fmla="*/ 0 w 107"/>
              <a:gd name="T75" fmla="*/ 53 h 156"/>
              <a:gd name="T76" fmla="*/ 25 w 107"/>
              <a:gd name="T77" fmla="*/ 99 h 156"/>
              <a:gd name="T78" fmla="*/ 27 w 107"/>
              <a:gd name="T79" fmla="*/ 112 h 156"/>
              <a:gd name="T80" fmla="*/ 53 w 107"/>
              <a:gd name="T81" fmla="*/ 118 h 156"/>
              <a:gd name="T82" fmla="*/ 79 w 107"/>
              <a:gd name="T83" fmla="*/ 112 h 156"/>
              <a:gd name="T84" fmla="*/ 81 w 107"/>
              <a:gd name="T85" fmla="*/ 99 h 156"/>
              <a:gd name="T86" fmla="*/ 107 w 107"/>
              <a:gd name="T87" fmla="*/ 53 h 156"/>
              <a:gd name="T88" fmla="*/ 53 w 107"/>
              <a:gd name="T89" fmla="*/ 0 h 156"/>
              <a:gd name="T90" fmla="*/ 73 w 107"/>
              <a:gd name="T91" fmla="*/ 93 h 156"/>
              <a:gd name="T92" fmla="*/ 72 w 107"/>
              <a:gd name="T93" fmla="*/ 105 h 156"/>
              <a:gd name="T94" fmla="*/ 53 w 107"/>
              <a:gd name="T95" fmla="*/ 108 h 156"/>
              <a:gd name="T96" fmla="*/ 35 w 107"/>
              <a:gd name="T97" fmla="*/ 105 h 156"/>
              <a:gd name="T98" fmla="*/ 33 w 107"/>
              <a:gd name="T99" fmla="*/ 93 h 156"/>
              <a:gd name="T100" fmla="*/ 9 w 107"/>
              <a:gd name="T101" fmla="*/ 53 h 156"/>
              <a:gd name="T102" fmla="*/ 53 w 107"/>
              <a:gd name="T103" fmla="*/ 9 h 156"/>
              <a:gd name="T104" fmla="*/ 97 w 107"/>
              <a:gd name="T105" fmla="*/ 53 h 156"/>
              <a:gd name="T106" fmla="*/ 73 w 107"/>
              <a:gd name="T107" fmla="*/ 93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7" h="156">
                <a:moveTo>
                  <a:pt x="28" y="120"/>
                </a:moveTo>
                <a:cubicBezTo>
                  <a:pt x="29" y="127"/>
                  <a:pt x="29" y="127"/>
                  <a:pt x="29" y="127"/>
                </a:cubicBezTo>
                <a:cubicBezTo>
                  <a:pt x="36" y="130"/>
                  <a:pt x="45" y="132"/>
                  <a:pt x="53" y="132"/>
                </a:cubicBezTo>
                <a:cubicBezTo>
                  <a:pt x="62" y="132"/>
                  <a:pt x="70" y="130"/>
                  <a:pt x="77" y="128"/>
                </a:cubicBezTo>
                <a:cubicBezTo>
                  <a:pt x="78" y="120"/>
                  <a:pt x="78" y="120"/>
                  <a:pt x="78" y="120"/>
                </a:cubicBezTo>
                <a:cubicBezTo>
                  <a:pt x="70" y="122"/>
                  <a:pt x="62" y="124"/>
                  <a:pt x="53" y="124"/>
                </a:cubicBezTo>
                <a:cubicBezTo>
                  <a:pt x="44" y="124"/>
                  <a:pt x="36" y="122"/>
                  <a:pt x="28" y="120"/>
                </a:cubicBezTo>
                <a:close/>
                <a:moveTo>
                  <a:pt x="30" y="135"/>
                </a:moveTo>
                <a:cubicBezTo>
                  <a:pt x="32" y="143"/>
                  <a:pt x="32" y="143"/>
                  <a:pt x="32" y="143"/>
                </a:cubicBezTo>
                <a:cubicBezTo>
                  <a:pt x="32" y="143"/>
                  <a:pt x="33" y="145"/>
                  <a:pt x="39" y="147"/>
                </a:cubicBezTo>
                <a:cubicBezTo>
                  <a:pt x="39" y="152"/>
                  <a:pt x="39" y="152"/>
                  <a:pt x="39" y="152"/>
                </a:cubicBezTo>
                <a:cubicBezTo>
                  <a:pt x="39" y="152"/>
                  <a:pt x="43" y="156"/>
                  <a:pt x="53" y="156"/>
                </a:cubicBezTo>
                <a:cubicBezTo>
                  <a:pt x="64" y="156"/>
                  <a:pt x="67" y="152"/>
                  <a:pt x="67" y="152"/>
                </a:cubicBezTo>
                <a:cubicBezTo>
                  <a:pt x="67" y="147"/>
                  <a:pt x="67" y="147"/>
                  <a:pt x="67" y="147"/>
                </a:cubicBezTo>
                <a:cubicBezTo>
                  <a:pt x="73" y="145"/>
                  <a:pt x="75" y="143"/>
                  <a:pt x="75" y="143"/>
                </a:cubicBezTo>
                <a:cubicBezTo>
                  <a:pt x="76" y="135"/>
                  <a:pt x="76" y="135"/>
                  <a:pt x="76" y="135"/>
                </a:cubicBezTo>
                <a:cubicBezTo>
                  <a:pt x="69" y="137"/>
                  <a:pt x="61" y="138"/>
                  <a:pt x="53" y="138"/>
                </a:cubicBezTo>
                <a:cubicBezTo>
                  <a:pt x="45" y="138"/>
                  <a:pt x="37" y="137"/>
                  <a:pt x="30" y="135"/>
                </a:cubicBezTo>
                <a:close/>
                <a:moveTo>
                  <a:pt x="65" y="73"/>
                </a:moveTo>
                <a:cubicBezTo>
                  <a:pt x="53" y="51"/>
                  <a:pt x="53" y="51"/>
                  <a:pt x="53" y="51"/>
                </a:cubicBezTo>
                <a:cubicBezTo>
                  <a:pt x="41" y="73"/>
                  <a:pt x="41" y="73"/>
                  <a:pt x="41" y="73"/>
                </a:cubicBezTo>
                <a:cubicBezTo>
                  <a:pt x="36" y="62"/>
                  <a:pt x="36" y="62"/>
                  <a:pt x="36" y="62"/>
                </a:cubicBezTo>
                <a:cubicBezTo>
                  <a:pt x="28" y="66"/>
                  <a:pt x="28" y="66"/>
                  <a:pt x="28" y="66"/>
                </a:cubicBezTo>
                <a:cubicBezTo>
                  <a:pt x="41" y="92"/>
                  <a:pt x="41" y="92"/>
                  <a:pt x="41" y="92"/>
                </a:cubicBezTo>
                <a:cubicBezTo>
                  <a:pt x="53" y="69"/>
                  <a:pt x="53" y="69"/>
                  <a:pt x="53" y="69"/>
                </a:cubicBezTo>
                <a:cubicBezTo>
                  <a:pt x="66" y="92"/>
                  <a:pt x="66" y="92"/>
                  <a:pt x="66" y="92"/>
                </a:cubicBezTo>
                <a:cubicBezTo>
                  <a:pt x="78" y="66"/>
                  <a:pt x="78" y="66"/>
                  <a:pt x="78" y="66"/>
                </a:cubicBezTo>
                <a:cubicBezTo>
                  <a:pt x="70" y="62"/>
                  <a:pt x="70" y="62"/>
                  <a:pt x="70" y="62"/>
                </a:cubicBezTo>
                <a:lnTo>
                  <a:pt x="65" y="73"/>
                </a:lnTo>
                <a:close/>
                <a:moveTo>
                  <a:pt x="53" y="22"/>
                </a:moveTo>
                <a:cubicBezTo>
                  <a:pt x="55" y="22"/>
                  <a:pt x="56" y="20"/>
                  <a:pt x="56" y="19"/>
                </a:cubicBezTo>
                <a:cubicBezTo>
                  <a:pt x="56" y="17"/>
                  <a:pt x="55" y="16"/>
                  <a:pt x="53" y="16"/>
                </a:cubicBezTo>
                <a:cubicBezTo>
                  <a:pt x="33" y="16"/>
                  <a:pt x="16" y="33"/>
                  <a:pt x="16" y="53"/>
                </a:cubicBezTo>
                <a:cubicBezTo>
                  <a:pt x="16" y="55"/>
                  <a:pt x="17" y="56"/>
                  <a:pt x="19" y="56"/>
                </a:cubicBezTo>
                <a:cubicBezTo>
                  <a:pt x="20" y="56"/>
                  <a:pt x="22" y="55"/>
                  <a:pt x="22" y="53"/>
                </a:cubicBezTo>
                <a:cubicBezTo>
                  <a:pt x="22" y="36"/>
                  <a:pt x="36" y="22"/>
                  <a:pt x="53" y="22"/>
                </a:cubicBezTo>
                <a:close/>
                <a:moveTo>
                  <a:pt x="53" y="0"/>
                </a:moveTo>
                <a:cubicBezTo>
                  <a:pt x="24" y="0"/>
                  <a:pt x="0" y="24"/>
                  <a:pt x="0" y="53"/>
                </a:cubicBezTo>
                <a:cubicBezTo>
                  <a:pt x="0" y="73"/>
                  <a:pt x="10" y="90"/>
                  <a:pt x="25" y="99"/>
                </a:cubicBezTo>
                <a:cubicBezTo>
                  <a:pt x="27" y="112"/>
                  <a:pt x="27" y="112"/>
                  <a:pt x="27" y="112"/>
                </a:cubicBezTo>
                <a:cubicBezTo>
                  <a:pt x="35" y="116"/>
                  <a:pt x="44" y="118"/>
                  <a:pt x="53" y="118"/>
                </a:cubicBezTo>
                <a:cubicBezTo>
                  <a:pt x="62" y="118"/>
                  <a:pt x="71" y="116"/>
                  <a:pt x="79" y="112"/>
                </a:cubicBezTo>
                <a:cubicBezTo>
                  <a:pt x="81" y="99"/>
                  <a:pt x="81" y="99"/>
                  <a:pt x="81" y="99"/>
                </a:cubicBezTo>
                <a:cubicBezTo>
                  <a:pt x="96" y="90"/>
                  <a:pt x="107" y="73"/>
                  <a:pt x="107" y="53"/>
                </a:cubicBezTo>
                <a:cubicBezTo>
                  <a:pt x="107" y="24"/>
                  <a:pt x="83" y="0"/>
                  <a:pt x="53" y="0"/>
                </a:cubicBezTo>
                <a:close/>
                <a:moveTo>
                  <a:pt x="73" y="93"/>
                </a:moveTo>
                <a:cubicBezTo>
                  <a:pt x="72" y="105"/>
                  <a:pt x="72" y="105"/>
                  <a:pt x="72" y="105"/>
                </a:cubicBezTo>
                <a:cubicBezTo>
                  <a:pt x="72" y="105"/>
                  <a:pt x="67" y="108"/>
                  <a:pt x="53" y="108"/>
                </a:cubicBezTo>
                <a:cubicBezTo>
                  <a:pt x="39" y="108"/>
                  <a:pt x="35" y="105"/>
                  <a:pt x="35" y="105"/>
                </a:cubicBezTo>
                <a:cubicBezTo>
                  <a:pt x="33" y="93"/>
                  <a:pt x="33" y="93"/>
                  <a:pt x="33" y="93"/>
                </a:cubicBezTo>
                <a:cubicBezTo>
                  <a:pt x="19" y="85"/>
                  <a:pt x="9" y="71"/>
                  <a:pt x="9" y="53"/>
                </a:cubicBezTo>
                <a:cubicBezTo>
                  <a:pt x="9" y="29"/>
                  <a:pt x="29" y="9"/>
                  <a:pt x="53" y="9"/>
                </a:cubicBezTo>
                <a:cubicBezTo>
                  <a:pt x="77" y="9"/>
                  <a:pt x="97" y="29"/>
                  <a:pt x="97" y="53"/>
                </a:cubicBezTo>
                <a:cubicBezTo>
                  <a:pt x="97" y="70"/>
                  <a:pt x="87" y="85"/>
                  <a:pt x="73" y="9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77" name="Freeform 135"/>
          <p:cNvSpPr>
            <a:spLocks noEditPoints="1"/>
          </p:cNvSpPr>
          <p:nvPr/>
        </p:nvSpPr>
        <p:spPr bwMode="auto">
          <a:xfrm>
            <a:off x="8738917" y="4726598"/>
            <a:ext cx="448881" cy="565980"/>
          </a:xfrm>
          <a:custGeom>
            <a:avLst/>
            <a:gdLst>
              <a:gd name="T0" fmla="*/ 166 w 230"/>
              <a:gd name="T1" fmla="*/ 84 h 290"/>
              <a:gd name="T2" fmla="*/ 40 w 230"/>
              <a:gd name="T3" fmla="*/ 84 h 290"/>
              <a:gd name="T4" fmla="*/ 40 w 230"/>
              <a:gd name="T5" fmla="*/ 102 h 290"/>
              <a:gd name="T6" fmla="*/ 166 w 230"/>
              <a:gd name="T7" fmla="*/ 102 h 290"/>
              <a:gd name="T8" fmla="*/ 166 w 230"/>
              <a:gd name="T9" fmla="*/ 84 h 290"/>
              <a:gd name="T10" fmla="*/ 166 w 230"/>
              <a:gd name="T11" fmla="*/ 48 h 290"/>
              <a:gd name="T12" fmla="*/ 40 w 230"/>
              <a:gd name="T13" fmla="*/ 48 h 290"/>
              <a:gd name="T14" fmla="*/ 40 w 230"/>
              <a:gd name="T15" fmla="*/ 66 h 290"/>
              <a:gd name="T16" fmla="*/ 166 w 230"/>
              <a:gd name="T17" fmla="*/ 66 h 290"/>
              <a:gd name="T18" fmla="*/ 166 w 230"/>
              <a:gd name="T19" fmla="*/ 48 h 290"/>
              <a:gd name="T20" fmla="*/ 166 w 230"/>
              <a:gd name="T21" fmla="*/ 120 h 290"/>
              <a:gd name="T22" fmla="*/ 40 w 230"/>
              <a:gd name="T23" fmla="*/ 120 h 290"/>
              <a:gd name="T24" fmla="*/ 40 w 230"/>
              <a:gd name="T25" fmla="*/ 136 h 290"/>
              <a:gd name="T26" fmla="*/ 166 w 230"/>
              <a:gd name="T27" fmla="*/ 136 h 290"/>
              <a:gd name="T28" fmla="*/ 166 w 230"/>
              <a:gd name="T29" fmla="*/ 120 h 290"/>
              <a:gd name="T30" fmla="*/ 40 w 230"/>
              <a:gd name="T31" fmla="*/ 172 h 290"/>
              <a:gd name="T32" fmla="*/ 102 w 230"/>
              <a:gd name="T33" fmla="*/ 172 h 290"/>
              <a:gd name="T34" fmla="*/ 102 w 230"/>
              <a:gd name="T35" fmla="*/ 154 h 290"/>
              <a:gd name="T36" fmla="*/ 40 w 230"/>
              <a:gd name="T37" fmla="*/ 154 h 290"/>
              <a:gd name="T38" fmla="*/ 40 w 230"/>
              <a:gd name="T39" fmla="*/ 172 h 290"/>
              <a:gd name="T40" fmla="*/ 204 w 230"/>
              <a:gd name="T41" fmla="*/ 26 h 290"/>
              <a:gd name="T42" fmla="*/ 204 w 230"/>
              <a:gd name="T43" fmla="*/ 0 h 290"/>
              <a:gd name="T44" fmla="*/ 0 w 230"/>
              <a:gd name="T45" fmla="*/ 0 h 290"/>
              <a:gd name="T46" fmla="*/ 0 w 230"/>
              <a:gd name="T47" fmla="*/ 264 h 290"/>
              <a:gd name="T48" fmla="*/ 26 w 230"/>
              <a:gd name="T49" fmla="*/ 264 h 290"/>
              <a:gd name="T50" fmla="*/ 26 w 230"/>
              <a:gd name="T51" fmla="*/ 290 h 290"/>
              <a:gd name="T52" fmla="*/ 162 w 230"/>
              <a:gd name="T53" fmla="*/ 290 h 290"/>
              <a:gd name="T54" fmla="*/ 230 w 230"/>
              <a:gd name="T55" fmla="*/ 290 h 290"/>
              <a:gd name="T56" fmla="*/ 230 w 230"/>
              <a:gd name="T57" fmla="*/ 222 h 290"/>
              <a:gd name="T58" fmla="*/ 230 w 230"/>
              <a:gd name="T59" fmla="*/ 26 h 290"/>
              <a:gd name="T60" fmla="*/ 204 w 230"/>
              <a:gd name="T61" fmla="*/ 26 h 290"/>
              <a:gd name="T62" fmla="*/ 16 w 230"/>
              <a:gd name="T63" fmla="*/ 250 h 290"/>
              <a:gd name="T64" fmla="*/ 16 w 230"/>
              <a:gd name="T65" fmla="*/ 14 h 290"/>
              <a:gd name="T66" fmla="*/ 190 w 230"/>
              <a:gd name="T67" fmla="*/ 14 h 290"/>
              <a:gd name="T68" fmla="*/ 190 w 230"/>
              <a:gd name="T69" fmla="*/ 190 h 290"/>
              <a:gd name="T70" fmla="*/ 130 w 230"/>
              <a:gd name="T71" fmla="*/ 190 h 290"/>
              <a:gd name="T72" fmla="*/ 130 w 230"/>
              <a:gd name="T73" fmla="*/ 190 h 290"/>
              <a:gd name="T74" fmla="*/ 130 w 230"/>
              <a:gd name="T75" fmla="*/ 250 h 290"/>
              <a:gd name="T76" fmla="*/ 16 w 230"/>
              <a:gd name="T77" fmla="*/ 250 h 290"/>
              <a:gd name="T78" fmla="*/ 216 w 230"/>
              <a:gd name="T79" fmla="*/ 216 h 290"/>
              <a:gd name="T80" fmla="*/ 216 w 230"/>
              <a:gd name="T81" fmla="*/ 276 h 290"/>
              <a:gd name="T82" fmla="*/ 156 w 230"/>
              <a:gd name="T83" fmla="*/ 276 h 290"/>
              <a:gd name="T84" fmla="*/ 40 w 230"/>
              <a:gd name="T85" fmla="*/ 276 h 290"/>
              <a:gd name="T86" fmla="*/ 40 w 230"/>
              <a:gd name="T87" fmla="*/ 264 h 290"/>
              <a:gd name="T88" fmla="*/ 138 w 230"/>
              <a:gd name="T89" fmla="*/ 264 h 290"/>
              <a:gd name="T90" fmla="*/ 204 w 230"/>
              <a:gd name="T91" fmla="*/ 196 h 290"/>
              <a:gd name="T92" fmla="*/ 204 w 230"/>
              <a:gd name="T93" fmla="*/ 40 h 290"/>
              <a:gd name="T94" fmla="*/ 216 w 230"/>
              <a:gd name="T95" fmla="*/ 40 h 290"/>
              <a:gd name="T96" fmla="*/ 216 w 230"/>
              <a:gd name="T97" fmla="*/ 216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30" h="290">
                <a:moveTo>
                  <a:pt x="166" y="84"/>
                </a:moveTo>
                <a:lnTo>
                  <a:pt x="40" y="84"/>
                </a:lnTo>
                <a:lnTo>
                  <a:pt x="40" y="102"/>
                </a:lnTo>
                <a:lnTo>
                  <a:pt x="166" y="102"/>
                </a:lnTo>
                <a:lnTo>
                  <a:pt x="166" y="84"/>
                </a:lnTo>
                <a:close/>
                <a:moveTo>
                  <a:pt x="166" y="48"/>
                </a:moveTo>
                <a:lnTo>
                  <a:pt x="40" y="48"/>
                </a:lnTo>
                <a:lnTo>
                  <a:pt x="40" y="66"/>
                </a:lnTo>
                <a:lnTo>
                  <a:pt x="166" y="66"/>
                </a:lnTo>
                <a:lnTo>
                  <a:pt x="166" y="48"/>
                </a:lnTo>
                <a:close/>
                <a:moveTo>
                  <a:pt x="166" y="120"/>
                </a:moveTo>
                <a:lnTo>
                  <a:pt x="40" y="120"/>
                </a:lnTo>
                <a:lnTo>
                  <a:pt x="40" y="136"/>
                </a:lnTo>
                <a:lnTo>
                  <a:pt x="166" y="136"/>
                </a:lnTo>
                <a:lnTo>
                  <a:pt x="166" y="120"/>
                </a:lnTo>
                <a:close/>
                <a:moveTo>
                  <a:pt x="40" y="172"/>
                </a:moveTo>
                <a:lnTo>
                  <a:pt x="102" y="172"/>
                </a:lnTo>
                <a:lnTo>
                  <a:pt x="102" y="154"/>
                </a:lnTo>
                <a:lnTo>
                  <a:pt x="40" y="154"/>
                </a:lnTo>
                <a:lnTo>
                  <a:pt x="40" y="172"/>
                </a:lnTo>
                <a:close/>
                <a:moveTo>
                  <a:pt x="204" y="26"/>
                </a:moveTo>
                <a:lnTo>
                  <a:pt x="204" y="0"/>
                </a:lnTo>
                <a:lnTo>
                  <a:pt x="0" y="0"/>
                </a:lnTo>
                <a:lnTo>
                  <a:pt x="0" y="264"/>
                </a:lnTo>
                <a:lnTo>
                  <a:pt x="26" y="264"/>
                </a:lnTo>
                <a:lnTo>
                  <a:pt x="26" y="290"/>
                </a:lnTo>
                <a:lnTo>
                  <a:pt x="162" y="290"/>
                </a:lnTo>
                <a:lnTo>
                  <a:pt x="230" y="290"/>
                </a:lnTo>
                <a:lnTo>
                  <a:pt x="230" y="222"/>
                </a:lnTo>
                <a:lnTo>
                  <a:pt x="230" y="26"/>
                </a:lnTo>
                <a:lnTo>
                  <a:pt x="204" y="26"/>
                </a:lnTo>
                <a:close/>
                <a:moveTo>
                  <a:pt x="16" y="250"/>
                </a:moveTo>
                <a:lnTo>
                  <a:pt x="16" y="14"/>
                </a:lnTo>
                <a:lnTo>
                  <a:pt x="190" y="14"/>
                </a:lnTo>
                <a:lnTo>
                  <a:pt x="190" y="190"/>
                </a:lnTo>
                <a:lnTo>
                  <a:pt x="130" y="190"/>
                </a:lnTo>
                <a:lnTo>
                  <a:pt x="130" y="190"/>
                </a:lnTo>
                <a:lnTo>
                  <a:pt x="130" y="250"/>
                </a:lnTo>
                <a:lnTo>
                  <a:pt x="16" y="250"/>
                </a:lnTo>
                <a:close/>
                <a:moveTo>
                  <a:pt x="216" y="216"/>
                </a:moveTo>
                <a:lnTo>
                  <a:pt x="216" y="276"/>
                </a:lnTo>
                <a:lnTo>
                  <a:pt x="156" y="276"/>
                </a:lnTo>
                <a:lnTo>
                  <a:pt x="40" y="276"/>
                </a:lnTo>
                <a:lnTo>
                  <a:pt x="40" y="264"/>
                </a:lnTo>
                <a:lnTo>
                  <a:pt x="138" y="264"/>
                </a:lnTo>
                <a:lnTo>
                  <a:pt x="204" y="196"/>
                </a:lnTo>
                <a:lnTo>
                  <a:pt x="204" y="40"/>
                </a:lnTo>
                <a:lnTo>
                  <a:pt x="216" y="40"/>
                </a:lnTo>
                <a:lnTo>
                  <a:pt x="216" y="2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78" name="Freeform 136"/>
          <p:cNvSpPr>
            <a:spLocks noEditPoints="1"/>
          </p:cNvSpPr>
          <p:nvPr/>
        </p:nvSpPr>
        <p:spPr bwMode="auto">
          <a:xfrm>
            <a:off x="5602607" y="4871019"/>
            <a:ext cx="577690" cy="491817"/>
          </a:xfrm>
          <a:custGeom>
            <a:avLst/>
            <a:gdLst>
              <a:gd name="T0" fmla="*/ 6 w 148"/>
              <a:gd name="T1" fmla="*/ 120 h 126"/>
              <a:gd name="T2" fmla="*/ 12 w 148"/>
              <a:gd name="T3" fmla="*/ 126 h 126"/>
              <a:gd name="T4" fmla="*/ 39 w 148"/>
              <a:gd name="T5" fmla="*/ 126 h 126"/>
              <a:gd name="T6" fmla="*/ 39 w 148"/>
              <a:gd name="T7" fmla="*/ 69 h 126"/>
              <a:gd name="T8" fmla="*/ 6 w 148"/>
              <a:gd name="T9" fmla="*/ 101 h 126"/>
              <a:gd name="T10" fmla="*/ 6 w 148"/>
              <a:gd name="T11" fmla="*/ 120 h 126"/>
              <a:gd name="T12" fmla="*/ 118 w 148"/>
              <a:gd name="T13" fmla="*/ 3 h 126"/>
              <a:gd name="T14" fmla="*/ 113 w 148"/>
              <a:gd name="T15" fmla="*/ 9 h 126"/>
              <a:gd name="T16" fmla="*/ 119 w 148"/>
              <a:gd name="T17" fmla="*/ 15 h 126"/>
              <a:gd name="T18" fmla="*/ 125 w 148"/>
              <a:gd name="T19" fmla="*/ 14 h 126"/>
              <a:gd name="T20" fmla="*/ 71 w 148"/>
              <a:gd name="T21" fmla="*/ 69 h 126"/>
              <a:gd name="T22" fmla="*/ 39 w 148"/>
              <a:gd name="T23" fmla="*/ 37 h 126"/>
              <a:gd name="T24" fmla="*/ 2 w 148"/>
              <a:gd name="T25" fmla="*/ 74 h 126"/>
              <a:gd name="T26" fmla="*/ 2 w 148"/>
              <a:gd name="T27" fmla="*/ 82 h 126"/>
              <a:gd name="T28" fmla="*/ 10 w 148"/>
              <a:gd name="T29" fmla="*/ 82 h 126"/>
              <a:gd name="T30" fmla="*/ 39 w 148"/>
              <a:gd name="T31" fmla="*/ 53 h 126"/>
              <a:gd name="T32" fmla="*/ 71 w 148"/>
              <a:gd name="T33" fmla="*/ 85 h 126"/>
              <a:gd name="T34" fmla="*/ 134 w 148"/>
              <a:gd name="T35" fmla="*/ 22 h 126"/>
              <a:gd name="T36" fmla="*/ 133 w 148"/>
              <a:gd name="T37" fmla="*/ 29 h 126"/>
              <a:gd name="T38" fmla="*/ 139 w 148"/>
              <a:gd name="T39" fmla="*/ 35 h 126"/>
              <a:gd name="T40" fmla="*/ 139 w 148"/>
              <a:gd name="T41" fmla="*/ 35 h 126"/>
              <a:gd name="T42" fmla="*/ 145 w 148"/>
              <a:gd name="T43" fmla="*/ 30 h 126"/>
              <a:gd name="T44" fmla="*/ 148 w 148"/>
              <a:gd name="T45" fmla="*/ 0 h 126"/>
              <a:gd name="T46" fmla="*/ 118 w 148"/>
              <a:gd name="T47" fmla="*/ 3 h 126"/>
              <a:gd name="T48" fmla="*/ 52 w 148"/>
              <a:gd name="T49" fmla="*/ 82 h 126"/>
              <a:gd name="T50" fmla="*/ 52 w 148"/>
              <a:gd name="T51" fmla="*/ 126 h 126"/>
              <a:gd name="T52" fmla="*/ 85 w 148"/>
              <a:gd name="T53" fmla="*/ 126 h 126"/>
              <a:gd name="T54" fmla="*/ 85 w 148"/>
              <a:gd name="T55" fmla="*/ 86 h 126"/>
              <a:gd name="T56" fmla="*/ 71 w 148"/>
              <a:gd name="T57" fmla="*/ 100 h 126"/>
              <a:gd name="T58" fmla="*/ 52 w 148"/>
              <a:gd name="T59" fmla="*/ 82 h 126"/>
              <a:gd name="T60" fmla="*/ 98 w 148"/>
              <a:gd name="T61" fmla="*/ 73 h 126"/>
              <a:gd name="T62" fmla="*/ 98 w 148"/>
              <a:gd name="T63" fmla="*/ 126 h 126"/>
              <a:gd name="T64" fmla="*/ 126 w 148"/>
              <a:gd name="T65" fmla="*/ 126 h 126"/>
              <a:gd name="T66" fmla="*/ 131 w 148"/>
              <a:gd name="T67" fmla="*/ 120 h 126"/>
              <a:gd name="T68" fmla="*/ 131 w 148"/>
              <a:gd name="T69" fmla="*/ 69 h 126"/>
              <a:gd name="T70" fmla="*/ 131 w 148"/>
              <a:gd name="T71" fmla="*/ 40 h 126"/>
              <a:gd name="T72" fmla="*/ 103 w 148"/>
              <a:gd name="T73" fmla="*/ 69 h 126"/>
              <a:gd name="T74" fmla="*/ 98 w 148"/>
              <a:gd name="T75" fmla="*/ 73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8" h="126">
                <a:moveTo>
                  <a:pt x="6" y="120"/>
                </a:moveTo>
                <a:cubicBezTo>
                  <a:pt x="6" y="123"/>
                  <a:pt x="9" y="126"/>
                  <a:pt x="12" y="126"/>
                </a:cubicBezTo>
                <a:cubicBezTo>
                  <a:pt x="39" y="126"/>
                  <a:pt x="39" y="126"/>
                  <a:pt x="39" y="126"/>
                </a:cubicBezTo>
                <a:cubicBezTo>
                  <a:pt x="39" y="69"/>
                  <a:pt x="39" y="69"/>
                  <a:pt x="39" y="69"/>
                </a:cubicBezTo>
                <a:cubicBezTo>
                  <a:pt x="6" y="101"/>
                  <a:pt x="6" y="101"/>
                  <a:pt x="6" y="101"/>
                </a:cubicBezTo>
                <a:lnTo>
                  <a:pt x="6" y="120"/>
                </a:lnTo>
                <a:close/>
                <a:moveTo>
                  <a:pt x="118" y="3"/>
                </a:moveTo>
                <a:cubicBezTo>
                  <a:pt x="115" y="3"/>
                  <a:pt x="112" y="6"/>
                  <a:pt x="113" y="9"/>
                </a:cubicBezTo>
                <a:cubicBezTo>
                  <a:pt x="113" y="12"/>
                  <a:pt x="116" y="15"/>
                  <a:pt x="119" y="15"/>
                </a:cubicBezTo>
                <a:cubicBezTo>
                  <a:pt x="125" y="14"/>
                  <a:pt x="125" y="14"/>
                  <a:pt x="125" y="14"/>
                </a:cubicBezTo>
                <a:cubicBezTo>
                  <a:pt x="71" y="69"/>
                  <a:pt x="71" y="69"/>
                  <a:pt x="71" y="69"/>
                </a:cubicBezTo>
                <a:cubicBezTo>
                  <a:pt x="39" y="37"/>
                  <a:pt x="39" y="37"/>
                  <a:pt x="39" y="37"/>
                </a:cubicBezTo>
                <a:cubicBezTo>
                  <a:pt x="2" y="74"/>
                  <a:pt x="2" y="74"/>
                  <a:pt x="2" y="74"/>
                </a:cubicBezTo>
                <a:cubicBezTo>
                  <a:pt x="0" y="76"/>
                  <a:pt x="0" y="80"/>
                  <a:pt x="2" y="82"/>
                </a:cubicBezTo>
                <a:cubicBezTo>
                  <a:pt x="4" y="84"/>
                  <a:pt x="8" y="84"/>
                  <a:pt x="10" y="82"/>
                </a:cubicBezTo>
                <a:cubicBezTo>
                  <a:pt x="39" y="53"/>
                  <a:pt x="39" y="53"/>
                  <a:pt x="39" y="53"/>
                </a:cubicBezTo>
                <a:cubicBezTo>
                  <a:pt x="71" y="85"/>
                  <a:pt x="71" y="85"/>
                  <a:pt x="71" y="85"/>
                </a:cubicBezTo>
                <a:cubicBezTo>
                  <a:pt x="134" y="22"/>
                  <a:pt x="134" y="22"/>
                  <a:pt x="134" y="22"/>
                </a:cubicBezTo>
                <a:cubicBezTo>
                  <a:pt x="133" y="29"/>
                  <a:pt x="133" y="29"/>
                  <a:pt x="133" y="29"/>
                </a:cubicBezTo>
                <a:cubicBezTo>
                  <a:pt x="133" y="32"/>
                  <a:pt x="135" y="35"/>
                  <a:pt x="139" y="35"/>
                </a:cubicBezTo>
                <a:cubicBezTo>
                  <a:pt x="139" y="35"/>
                  <a:pt x="139" y="35"/>
                  <a:pt x="139" y="35"/>
                </a:cubicBezTo>
                <a:cubicBezTo>
                  <a:pt x="142" y="35"/>
                  <a:pt x="145" y="33"/>
                  <a:pt x="145" y="30"/>
                </a:cubicBezTo>
                <a:cubicBezTo>
                  <a:pt x="148" y="0"/>
                  <a:pt x="148" y="0"/>
                  <a:pt x="148" y="0"/>
                </a:cubicBezTo>
                <a:lnTo>
                  <a:pt x="118" y="3"/>
                </a:lnTo>
                <a:close/>
                <a:moveTo>
                  <a:pt x="52" y="82"/>
                </a:moveTo>
                <a:cubicBezTo>
                  <a:pt x="52" y="126"/>
                  <a:pt x="52" y="126"/>
                  <a:pt x="52" y="126"/>
                </a:cubicBezTo>
                <a:cubicBezTo>
                  <a:pt x="85" y="126"/>
                  <a:pt x="85" y="126"/>
                  <a:pt x="85" y="126"/>
                </a:cubicBezTo>
                <a:cubicBezTo>
                  <a:pt x="85" y="86"/>
                  <a:pt x="85" y="86"/>
                  <a:pt x="85" y="86"/>
                </a:cubicBezTo>
                <a:cubicBezTo>
                  <a:pt x="71" y="100"/>
                  <a:pt x="71" y="100"/>
                  <a:pt x="71" y="100"/>
                </a:cubicBezTo>
                <a:lnTo>
                  <a:pt x="52" y="82"/>
                </a:lnTo>
                <a:close/>
                <a:moveTo>
                  <a:pt x="98" y="73"/>
                </a:moveTo>
                <a:cubicBezTo>
                  <a:pt x="98" y="126"/>
                  <a:pt x="98" y="126"/>
                  <a:pt x="98" y="126"/>
                </a:cubicBezTo>
                <a:cubicBezTo>
                  <a:pt x="126" y="126"/>
                  <a:pt x="126" y="126"/>
                  <a:pt x="126" y="126"/>
                </a:cubicBezTo>
                <a:cubicBezTo>
                  <a:pt x="129" y="126"/>
                  <a:pt x="131" y="123"/>
                  <a:pt x="131" y="120"/>
                </a:cubicBezTo>
                <a:cubicBezTo>
                  <a:pt x="131" y="69"/>
                  <a:pt x="131" y="69"/>
                  <a:pt x="131" y="69"/>
                </a:cubicBezTo>
                <a:cubicBezTo>
                  <a:pt x="131" y="40"/>
                  <a:pt x="131" y="40"/>
                  <a:pt x="131" y="40"/>
                </a:cubicBezTo>
                <a:cubicBezTo>
                  <a:pt x="103" y="69"/>
                  <a:pt x="103" y="69"/>
                  <a:pt x="103" y="69"/>
                </a:cubicBezTo>
                <a:lnTo>
                  <a:pt x="98" y="7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5" grpId="0" animBg="1"/>
      <p:bldP spid="67" grpId="0" animBg="1"/>
      <p:bldP spid="68" grpId="0" animBg="1"/>
      <p:bldP spid="69" grpId="0" animBg="1"/>
      <p:bldP spid="71" grpId="0" animBg="1"/>
      <p:bldP spid="75" grpId="0" animBg="1"/>
      <p:bldP spid="80" grpId="0" animBg="1"/>
      <p:bldP spid="79" grpId="0" animBg="1"/>
      <p:bldP spid="77" grpId="0" animBg="1"/>
      <p:bldP spid="7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158688" y="203983"/>
            <a:ext cx="39549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服饰礼仪的原则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3090" y="0"/>
            <a:ext cx="770061" cy="1146631"/>
            <a:chOff x="273090" y="0"/>
            <a:chExt cx="770061" cy="1146631"/>
          </a:xfrm>
        </p:grpSpPr>
        <p:sp>
          <p:nvSpPr>
            <p:cNvPr id="4" name="箭头: 五边形 3"/>
            <p:cNvSpPr/>
            <p:nvPr/>
          </p:nvSpPr>
          <p:spPr>
            <a:xfrm rot="5400000">
              <a:off x="84805" y="188285"/>
              <a:ext cx="1146631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80091" y="203982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" name="箭头: 五边形 4"/>
          <p:cNvSpPr/>
          <p:nvPr/>
        </p:nvSpPr>
        <p:spPr>
          <a:xfrm flipH="1">
            <a:off x="9848850" y="6545539"/>
            <a:ext cx="2343150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10" name="Freeform 1470"/>
          <p:cNvSpPr>
            <a:spLocks noEditPoints="1"/>
          </p:cNvSpPr>
          <p:nvPr/>
        </p:nvSpPr>
        <p:spPr bwMode="auto">
          <a:xfrm>
            <a:off x="4080440" y="2564704"/>
            <a:ext cx="3810000" cy="3810000"/>
          </a:xfrm>
          <a:custGeom>
            <a:avLst/>
            <a:gdLst>
              <a:gd name="T0" fmla="*/ 600 w 1200"/>
              <a:gd name="T1" fmla="*/ 1200 h 1200"/>
              <a:gd name="T2" fmla="*/ 0 w 1200"/>
              <a:gd name="T3" fmla="*/ 600 h 1200"/>
              <a:gd name="T4" fmla="*/ 600 w 1200"/>
              <a:gd name="T5" fmla="*/ 0 h 1200"/>
              <a:gd name="T6" fmla="*/ 1200 w 1200"/>
              <a:gd name="T7" fmla="*/ 600 h 1200"/>
              <a:gd name="T8" fmla="*/ 600 w 1200"/>
              <a:gd name="T9" fmla="*/ 1200 h 1200"/>
              <a:gd name="T10" fmla="*/ 600 w 1200"/>
              <a:gd name="T11" fmla="*/ 48 h 1200"/>
              <a:gd name="T12" fmla="*/ 48 w 1200"/>
              <a:gd name="T13" fmla="*/ 600 h 1200"/>
              <a:gd name="T14" fmla="*/ 600 w 1200"/>
              <a:gd name="T15" fmla="*/ 1152 h 1200"/>
              <a:gd name="T16" fmla="*/ 1152 w 1200"/>
              <a:gd name="T17" fmla="*/ 600 h 1200"/>
              <a:gd name="T18" fmla="*/ 600 w 1200"/>
              <a:gd name="T19" fmla="*/ 48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00" h="1200">
                <a:moveTo>
                  <a:pt x="600" y="1200"/>
                </a:moveTo>
                <a:cubicBezTo>
                  <a:pt x="269" y="1200"/>
                  <a:pt x="0" y="931"/>
                  <a:pt x="0" y="600"/>
                </a:cubicBezTo>
                <a:cubicBezTo>
                  <a:pt x="0" y="269"/>
                  <a:pt x="269" y="0"/>
                  <a:pt x="600" y="0"/>
                </a:cubicBezTo>
                <a:cubicBezTo>
                  <a:pt x="931" y="0"/>
                  <a:pt x="1200" y="269"/>
                  <a:pt x="1200" y="600"/>
                </a:cubicBezTo>
                <a:cubicBezTo>
                  <a:pt x="1200" y="931"/>
                  <a:pt x="931" y="1200"/>
                  <a:pt x="600" y="1200"/>
                </a:cubicBezTo>
                <a:close/>
                <a:moveTo>
                  <a:pt x="600" y="48"/>
                </a:moveTo>
                <a:cubicBezTo>
                  <a:pt x="295" y="48"/>
                  <a:pt x="48" y="296"/>
                  <a:pt x="48" y="600"/>
                </a:cubicBezTo>
                <a:cubicBezTo>
                  <a:pt x="48" y="905"/>
                  <a:pt x="295" y="1152"/>
                  <a:pt x="600" y="1152"/>
                </a:cubicBezTo>
                <a:cubicBezTo>
                  <a:pt x="905" y="1152"/>
                  <a:pt x="1152" y="905"/>
                  <a:pt x="1152" y="600"/>
                </a:cubicBezTo>
                <a:cubicBezTo>
                  <a:pt x="1152" y="296"/>
                  <a:pt x="905" y="48"/>
                  <a:pt x="600" y="48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" name="矩形 1"/>
          <p:cNvSpPr/>
          <p:nvPr/>
        </p:nvSpPr>
        <p:spPr>
          <a:xfrm>
            <a:off x="5499086" y="4156749"/>
            <a:ext cx="11368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TPO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4658291" y="3548955"/>
            <a:ext cx="1190625" cy="1190625"/>
            <a:chOff x="6616701" y="3505277"/>
            <a:chExt cx="1190625" cy="1190625"/>
          </a:xfrm>
        </p:grpSpPr>
        <p:sp>
          <p:nvSpPr>
            <p:cNvPr id="15" name="Freeform 1472"/>
            <p:cNvSpPr/>
            <p:nvPr/>
          </p:nvSpPr>
          <p:spPr bwMode="auto">
            <a:xfrm>
              <a:off x="6616701" y="3505277"/>
              <a:ext cx="1190625" cy="1190625"/>
            </a:xfrm>
            <a:custGeom>
              <a:avLst/>
              <a:gdLst>
                <a:gd name="T0" fmla="*/ 1 w 375"/>
                <a:gd name="T1" fmla="*/ 64 h 375"/>
                <a:gd name="T2" fmla="*/ 14 w 375"/>
                <a:gd name="T3" fmla="*/ 42 h 375"/>
                <a:gd name="T4" fmla="*/ 197 w 375"/>
                <a:gd name="T5" fmla="*/ 0 h 375"/>
                <a:gd name="T6" fmla="*/ 364 w 375"/>
                <a:gd name="T7" fmla="*/ 35 h 375"/>
                <a:gd name="T8" fmla="*/ 375 w 375"/>
                <a:gd name="T9" fmla="*/ 49 h 375"/>
                <a:gd name="T10" fmla="*/ 368 w 375"/>
                <a:gd name="T11" fmla="*/ 64 h 375"/>
                <a:gd name="T12" fmla="*/ 197 w 375"/>
                <a:gd name="T13" fmla="*/ 360 h 375"/>
                <a:gd name="T14" fmla="*/ 187 w 375"/>
                <a:gd name="T15" fmla="*/ 373 h 375"/>
                <a:gd name="T16" fmla="*/ 170 w 375"/>
                <a:gd name="T17" fmla="*/ 371 h 375"/>
                <a:gd name="T18" fmla="*/ 1 w 375"/>
                <a:gd name="T19" fmla="*/ 64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5" h="375">
                  <a:moveTo>
                    <a:pt x="1" y="64"/>
                  </a:moveTo>
                  <a:cubicBezTo>
                    <a:pt x="0" y="55"/>
                    <a:pt x="5" y="46"/>
                    <a:pt x="14" y="42"/>
                  </a:cubicBezTo>
                  <a:cubicBezTo>
                    <a:pt x="69" y="15"/>
                    <a:pt x="131" y="0"/>
                    <a:pt x="197" y="0"/>
                  </a:cubicBezTo>
                  <a:cubicBezTo>
                    <a:pt x="256" y="0"/>
                    <a:pt x="313" y="12"/>
                    <a:pt x="364" y="35"/>
                  </a:cubicBezTo>
                  <a:cubicBezTo>
                    <a:pt x="370" y="38"/>
                    <a:pt x="374" y="43"/>
                    <a:pt x="375" y="49"/>
                  </a:cubicBezTo>
                  <a:cubicBezTo>
                    <a:pt x="375" y="55"/>
                    <a:pt x="373" y="60"/>
                    <a:pt x="368" y="64"/>
                  </a:cubicBezTo>
                  <a:cubicBezTo>
                    <a:pt x="276" y="135"/>
                    <a:pt x="213" y="240"/>
                    <a:pt x="197" y="360"/>
                  </a:cubicBezTo>
                  <a:cubicBezTo>
                    <a:pt x="196" y="365"/>
                    <a:pt x="192" y="371"/>
                    <a:pt x="187" y="373"/>
                  </a:cubicBezTo>
                  <a:cubicBezTo>
                    <a:pt x="181" y="375"/>
                    <a:pt x="175" y="375"/>
                    <a:pt x="170" y="371"/>
                  </a:cubicBezTo>
                  <a:cubicBezTo>
                    <a:pt x="74" y="300"/>
                    <a:pt x="10" y="190"/>
                    <a:pt x="1" y="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6861175" y="3647933"/>
              <a:ext cx="47320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T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121966" y="3548955"/>
            <a:ext cx="1190625" cy="1190625"/>
            <a:chOff x="8080376" y="3505277"/>
            <a:chExt cx="1190625" cy="1190625"/>
          </a:xfrm>
        </p:grpSpPr>
        <p:sp>
          <p:nvSpPr>
            <p:cNvPr id="14" name="Freeform 1471"/>
            <p:cNvSpPr/>
            <p:nvPr/>
          </p:nvSpPr>
          <p:spPr bwMode="auto">
            <a:xfrm>
              <a:off x="8080376" y="3505277"/>
              <a:ext cx="1190625" cy="1190625"/>
            </a:xfrm>
            <a:custGeom>
              <a:avLst/>
              <a:gdLst>
                <a:gd name="T0" fmla="*/ 205 w 375"/>
                <a:gd name="T1" fmla="*/ 371 h 375"/>
                <a:gd name="T2" fmla="*/ 188 w 375"/>
                <a:gd name="T3" fmla="*/ 373 h 375"/>
                <a:gd name="T4" fmla="*/ 178 w 375"/>
                <a:gd name="T5" fmla="*/ 360 h 375"/>
                <a:gd name="T6" fmla="*/ 7 w 375"/>
                <a:gd name="T7" fmla="*/ 64 h 375"/>
                <a:gd name="T8" fmla="*/ 0 w 375"/>
                <a:gd name="T9" fmla="*/ 49 h 375"/>
                <a:gd name="T10" fmla="*/ 11 w 375"/>
                <a:gd name="T11" fmla="*/ 35 h 375"/>
                <a:gd name="T12" fmla="*/ 178 w 375"/>
                <a:gd name="T13" fmla="*/ 0 h 375"/>
                <a:gd name="T14" fmla="*/ 361 w 375"/>
                <a:gd name="T15" fmla="*/ 42 h 375"/>
                <a:gd name="T16" fmla="*/ 374 w 375"/>
                <a:gd name="T17" fmla="*/ 64 h 375"/>
                <a:gd name="T18" fmla="*/ 205 w 375"/>
                <a:gd name="T19" fmla="*/ 371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5" h="375">
                  <a:moveTo>
                    <a:pt x="205" y="371"/>
                  </a:moveTo>
                  <a:cubicBezTo>
                    <a:pt x="200" y="375"/>
                    <a:pt x="194" y="375"/>
                    <a:pt x="188" y="373"/>
                  </a:cubicBezTo>
                  <a:cubicBezTo>
                    <a:pt x="183" y="371"/>
                    <a:pt x="179" y="365"/>
                    <a:pt x="178" y="360"/>
                  </a:cubicBezTo>
                  <a:cubicBezTo>
                    <a:pt x="162" y="240"/>
                    <a:pt x="99" y="135"/>
                    <a:pt x="7" y="64"/>
                  </a:cubicBezTo>
                  <a:cubicBezTo>
                    <a:pt x="2" y="60"/>
                    <a:pt x="0" y="55"/>
                    <a:pt x="0" y="49"/>
                  </a:cubicBezTo>
                  <a:cubicBezTo>
                    <a:pt x="1" y="43"/>
                    <a:pt x="5" y="38"/>
                    <a:pt x="11" y="35"/>
                  </a:cubicBezTo>
                  <a:cubicBezTo>
                    <a:pt x="62" y="12"/>
                    <a:pt x="119" y="0"/>
                    <a:pt x="178" y="0"/>
                  </a:cubicBezTo>
                  <a:cubicBezTo>
                    <a:pt x="244" y="0"/>
                    <a:pt x="306" y="15"/>
                    <a:pt x="361" y="42"/>
                  </a:cubicBezTo>
                  <a:cubicBezTo>
                    <a:pt x="370" y="46"/>
                    <a:pt x="375" y="55"/>
                    <a:pt x="374" y="64"/>
                  </a:cubicBezTo>
                  <a:cubicBezTo>
                    <a:pt x="365" y="190"/>
                    <a:pt x="301" y="300"/>
                    <a:pt x="205" y="37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8541468" y="3647933"/>
              <a:ext cx="49244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P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366315" y="4958655"/>
            <a:ext cx="1238250" cy="1031875"/>
            <a:chOff x="7324725" y="4914977"/>
            <a:chExt cx="1238250" cy="1031875"/>
          </a:xfrm>
        </p:grpSpPr>
        <p:sp>
          <p:nvSpPr>
            <p:cNvPr id="17" name="Freeform 1473"/>
            <p:cNvSpPr/>
            <p:nvPr/>
          </p:nvSpPr>
          <p:spPr bwMode="auto">
            <a:xfrm>
              <a:off x="7324725" y="4914977"/>
              <a:ext cx="1238250" cy="1031875"/>
            </a:xfrm>
            <a:custGeom>
              <a:avLst/>
              <a:gdLst>
                <a:gd name="T0" fmla="*/ 366 w 390"/>
                <a:gd name="T1" fmla="*/ 3 h 325"/>
                <a:gd name="T2" fmla="*/ 382 w 390"/>
                <a:gd name="T3" fmla="*/ 5 h 325"/>
                <a:gd name="T4" fmla="*/ 389 w 390"/>
                <a:gd name="T5" fmla="*/ 20 h 325"/>
                <a:gd name="T6" fmla="*/ 208 w 390"/>
                <a:gd name="T7" fmla="*/ 320 h 325"/>
                <a:gd name="T8" fmla="*/ 182 w 390"/>
                <a:gd name="T9" fmla="*/ 320 h 325"/>
                <a:gd name="T10" fmla="*/ 1 w 390"/>
                <a:gd name="T11" fmla="*/ 20 h 325"/>
                <a:gd name="T12" fmla="*/ 8 w 390"/>
                <a:gd name="T13" fmla="*/ 5 h 325"/>
                <a:gd name="T14" fmla="*/ 24 w 390"/>
                <a:gd name="T15" fmla="*/ 3 h 325"/>
                <a:gd name="T16" fmla="*/ 195 w 390"/>
                <a:gd name="T17" fmla="*/ 37 h 325"/>
                <a:gd name="T18" fmla="*/ 366 w 390"/>
                <a:gd name="T19" fmla="*/ 3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0" h="325">
                  <a:moveTo>
                    <a:pt x="366" y="3"/>
                  </a:moveTo>
                  <a:cubicBezTo>
                    <a:pt x="371" y="0"/>
                    <a:pt x="378" y="1"/>
                    <a:pt x="382" y="5"/>
                  </a:cubicBezTo>
                  <a:cubicBezTo>
                    <a:pt x="387" y="8"/>
                    <a:pt x="390" y="14"/>
                    <a:pt x="389" y="20"/>
                  </a:cubicBezTo>
                  <a:cubicBezTo>
                    <a:pt x="375" y="145"/>
                    <a:pt x="307" y="253"/>
                    <a:pt x="208" y="320"/>
                  </a:cubicBezTo>
                  <a:cubicBezTo>
                    <a:pt x="200" y="325"/>
                    <a:pt x="190" y="325"/>
                    <a:pt x="182" y="320"/>
                  </a:cubicBezTo>
                  <a:cubicBezTo>
                    <a:pt x="83" y="253"/>
                    <a:pt x="15" y="145"/>
                    <a:pt x="1" y="20"/>
                  </a:cubicBezTo>
                  <a:cubicBezTo>
                    <a:pt x="0" y="14"/>
                    <a:pt x="3" y="8"/>
                    <a:pt x="8" y="5"/>
                  </a:cubicBezTo>
                  <a:cubicBezTo>
                    <a:pt x="12" y="1"/>
                    <a:pt x="19" y="0"/>
                    <a:pt x="24" y="3"/>
                  </a:cubicBezTo>
                  <a:cubicBezTo>
                    <a:pt x="77" y="24"/>
                    <a:pt x="135" y="37"/>
                    <a:pt x="195" y="37"/>
                  </a:cubicBezTo>
                  <a:cubicBezTo>
                    <a:pt x="255" y="37"/>
                    <a:pt x="313" y="24"/>
                    <a:pt x="366" y="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7682793" y="5136324"/>
              <a:ext cx="540533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O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4664640" y="2332930"/>
            <a:ext cx="2641600" cy="1304925"/>
            <a:chOff x="6623050" y="2289252"/>
            <a:chExt cx="2641600" cy="1304925"/>
          </a:xfrm>
        </p:grpSpPr>
        <p:sp>
          <p:nvSpPr>
            <p:cNvPr id="11" name="Freeform 98"/>
            <p:cNvSpPr/>
            <p:nvPr/>
          </p:nvSpPr>
          <p:spPr bwMode="auto">
            <a:xfrm>
              <a:off x="6623050" y="2289252"/>
              <a:ext cx="2641600" cy="1304925"/>
            </a:xfrm>
            <a:custGeom>
              <a:avLst/>
              <a:gdLst>
                <a:gd name="T0" fmla="*/ 416 w 832"/>
                <a:gd name="T1" fmla="*/ 0 h 411"/>
                <a:gd name="T2" fmla="*/ 831 w 832"/>
                <a:gd name="T3" fmla="*/ 371 h 411"/>
                <a:gd name="T4" fmla="*/ 825 w 832"/>
                <a:gd name="T5" fmla="*/ 387 h 411"/>
                <a:gd name="T6" fmla="*/ 808 w 832"/>
                <a:gd name="T7" fmla="*/ 389 h 411"/>
                <a:gd name="T8" fmla="*/ 637 w 832"/>
                <a:gd name="T9" fmla="*/ 355 h 411"/>
                <a:gd name="T10" fmla="*/ 427 w 832"/>
                <a:gd name="T11" fmla="*/ 408 h 411"/>
                <a:gd name="T12" fmla="*/ 405 w 832"/>
                <a:gd name="T13" fmla="*/ 408 h 411"/>
                <a:gd name="T14" fmla="*/ 195 w 832"/>
                <a:gd name="T15" fmla="*/ 355 h 411"/>
                <a:gd name="T16" fmla="*/ 24 w 832"/>
                <a:gd name="T17" fmla="*/ 389 h 411"/>
                <a:gd name="T18" fmla="*/ 7 w 832"/>
                <a:gd name="T19" fmla="*/ 387 h 411"/>
                <a:gd name="T20" fmla="*/ 1 w 832"/>
                <a:gd name="T21" fmla="*/ 371 h 411"/>
                <a:gd name="T22" fmla="*/ 416 w 832"/>
                <a:gd name="T23" fmla="*/ 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2" h="411">
                  <a:moveTo>
                    <a:pt x="416" y="0"/>
                  </a:moveTo>
                  <a:cubicBezTo>
                    <a:pt x="631" y="0"/>
                    <a:pt x="808" y="163"/>
                    <a:pt x="831" y="371"/>
                  </a:cubicBezTo>
                  <a:cubicBezTo>
                    <a:pt x="832" y="377"/>
                    <a:pt x="830" y="383"/>
                    <a:pt x="825" y="387"/>
                  </a:cubicBezTo>
                  <a:cubicBezTo>
                    <a:pt x="820" y="390"/>
                    <a:pt x="814" y="391"/>
                    <a:pt x="808" y="389"/>
                  </a:cubicBezTo>
                  <a:cubicBezTo>
                    <a:pt x="755" y="367"/>
                    <a:pt x="698" y="355"/>
                    <a:pt x="637" y="355"/>
                  </a:cubicBezTo>
                  <a:cubicBezTo>
                    <a:pt x="561" y="355"/>
                    <a:pt x="489" y="374"/>
                    <a:pt x="427" y="408"/>
                  </a:cubicBezTo>
                  <a:cubicBezTo>
                    <a:pt x="420" y="411"/>
                    <a:pt x="412" y="411"/>
                    <a:pt x="405" y="408"/>
                  </a:cubicBezTo>
                  <a:cubicBezTo>
                    <a:pt x="343" y="374"/>
                    <a:pt x="271" y="355"/>
                    <a:pt x="195" y="355"/>
                  </a:cubicBezTo>
                  <a:cubicBezTo>
                    <a:pt x="134" y="355"/>
                    <a:pt x="77" y="367"/>
                    <a:pt x="24" y="389"/>
                  </a:cubicBezTo>
                  <a:cubicBezTo>
                    <a:pt x="18" y="391"/>
                    <a:pt x="12" y="390"/>
                    <a:pt x="7" y="387"/>
                  </a:cubicBezTo>
                  <a:cubicBezTo>
                    <a:pt x="2" y="383"/>
                    <a:pt x="0" y="377"/>
                    <a:pt x="1" y="371"/>
                  </a:cubicBezTo>
                  <a:cubicBezTo>
                    <a:pt x="24" y="163"/>
                    <a:pt x="201" y="0"/>
                    <a:pt x="4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7039988" y="2453312"/>
              <a:ext cx="1826141" cy="721112"/>
              <a:chOff x="7039988" y="2453312"/>
              <a:chExt cx="1826141" cy="721112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7501676" y="2453312"/>
                <a:ext cx="80502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</a:rPr>
                  <a:t>Time</a:t>
                </a:r>
                <a:endParaRPr lang="zh-CN" alt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7039988" y="2835870"/>
                <a:ext cx="182614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bg1"/>
                    </a:solidFill>
                  </a:rPr>
                  <a:t>时间、季节、时令</a:t>
                </a:r>
                <a:endParaRPr lang="zh-CN" alt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6121965" y="3793430"/>
            <a:ext cx="1892300" cy="2409825"/>
            <a:chOff x="8080375" y="3749752"/>
            <a:chExt cx="1892300" cy="2409825"/>
          </a:xfrm>
        </p:grpSpPr>
        <p:sp>
          <p:nvSpPr>
            <p:cNvPr id="13" name="Freeform 100"/>
            <p:cNvSpPr/>
            <p:nvPr/>
          </p:nvSpPr>
          <p:spPr bwMode="auto">
            <a:xfrm>
              <a:off x="8080375" y="3749752"/>
              <a:ext cx="1892300" cy="2409825"/>
            </a:xfrm>
            <a:custGeom>
              <a:avLst/>
              <a:gdLst>
                <a:gd name="T0" fmla="*/ 178 w 596"/>
                <a:gd name="T1" fmla="*/ 759 h 759"/>
                <a:gd name="T2" fmla="*/ 11 w 596"/>
                <a:gd name="T3" fmla="*/ 724 h 759"/>
                <a:gd name="T4" fmla="*/ 0 w 596"/>
                <a:gd name="T5" fmla="*/ 710 h 759"/>
                <a:gd name="T6" fmla="*/ 7 w 596"/>
                <a:gd name="T7" fmla="*/ 695 h 759"/>
                <a:gd name="T8" fmla="*/ 181 w 596"/>
                <a:gd name="T9" fmla="*/ 355 h 759"/>
                <a:gd name="T10" fmla="*/ 192 w 596"/>
                <a:gd name="T11" fmla="*/ 336 h 759"/>
                <a:gd name="T12" fmla="*/ 399 w 596"/>
                <a:gd name="T13" fmla="*/ 16 h 759"/>
                <a:gd name="T14" fmla="*/ 409 w 596"/>
                <a:gd name="T15" fmla="*/ 3 h 759"/>
                <a:gd name="T16" fmla="*/ 426 w 596"/>
                <a:gd name="T17" fmla="*/ 4 h 759"/>
                <a:gd name="T18" fmla="*/ 596 w 596"/>
                <a:gd name="T19" fmla="*/ 341 h 759"/>
                <a:gd name="T20" fmla="*/ 178 w 596"/>
                <a:gd name="T21" fmla="*/ 759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6" h="759">
                  <a:moveTo>
                    <a:pt x="178" y="759"/>
                  </a:moveTo>
                  <a:cubicBezTo>
                    <a:pt x="119" y="759"/>
                    <a:pt x="62" y="746"/>
                    <a:pt x="11" y="724"/>
                  </a:cubicBezTo>
                  <a:cubicBezTo>
                    <a:pt x="5" y="721"/>
                    <a:pt x="1" y="716"/>
                    <a:pt x="0" y="710"/>
                  </a:cubicBezTo>
                  <a:cubicBezTo>
                    <a:pt x="0" y="704"/>
                    <a:pt x="2" y="698"/>
                    <a:pt x="7" y="695"/>
                  </a:cubicBezTo>
                  <a:cubicBezTo>
                    <a:pt x="110" y="616"/>
                    <a:pt x="177" y="493"/>
                    <a:pt x="181" y="355"/>
                  </a:cubicBezTo>
                  <a:cubicBezTo>
                    <a:pt x="182" y="347"/>
                    <a:pt x="186" y="340"/>
                    <a:pt x="192" y="336"/>
                  </a:cubicBezTo>
                  <a:cubicBezTo>
                    <a:pt x="303" y="267"/>
                    <a:pt x="381" y="151"/>
                    <a:pt x="399" y="16"/>
                  </a:cubicBezTo>
                  <a:cubicBezTo>
                    <a:pt x="400" y="10"/>
                    <a:pt x="404" y="5"/>
                    <a:pt x="409" y="3"/>
                  </a:cubicBezTo>
                  <a:cubicBezTo>
                    <a:pt x="415" y="0"/>
                    <a:pt x="421" y="1"/>
                    <a:pt x="426" y="4"/>
                  </a:cubicBezTo>
                  <a:cubicBezTo>
                    <a:pt x="529" y="81"/>
                    <a:pt x="596" y="203"/>
                    <a:pt x="596" y="341"/>
                  </a:cubicBezTo>
                  <a:cubicBezTo>
                    <a:pt x="596" y="571"/>
                    <a:pt x="409" y="759"/>
                    <a:pt x="178" y="7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8561413" y="4268481"/>
              <a:ext cx="1035708" cy="1826141"/>
              <a:chOff x="8561413" y="4268481"/>
              <a:chExt cx="1035708" cy="1826141"/>
            </a:xfrm>
          </p:grpSpPr>
          <p:sp>
            <p:nvSpPr>
              <p:cNvPr id="55" name="矩形 54"/>
              <p:cNvSpPr/>
              <p:nvPr/>
            </p:nvSpPr>
            <p:spPr>
              <a:xfrm rot="18479442">
                <a:off x="8681741" y="4850515"/>
                <a:ext cx="84831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</a:rPr>
                  <a:t>Place</a:t>
                </a:r>
                <a:endParaRPr lang="zh-CN" alt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 rot="18752427">
                <a:off x="8166196" y="4663698"/>
                <a:ext cx="1826141" cy="1035708"/>
              </a:xfrm>
              <a:prstGeom prst="rect">
                <a:avLst/>
              </a:prstGeom>
            </p:spPr>
            <p:txBody>
              <a:bodyPr wrap="none">
                <a:prstTxWarp prst="textArchDown">
                  <a:avLst/>
                </a:prstTxWarp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bg1"/>
                    </a:solidFill>
                  </a:rPr>
                  <a:t>地点、场合、职位</a:t>
                </a:r>
                <a:endParaRPr lang="zh-CN" alt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7" name="组合 66"/>
          <p:cNvGrpSpPr/>
          <p:nvPr/>
        </p:nvGrpSpPr>
        <p:grpSpPr>
          <a:xfrm>
            <a:off x="3956615" y="3793430"/>
            <a:ext cx="1892300" cy="2409825"/>
            <a:chOff x="5915025" y="3749752"/>
            <a:chExt cx="1892300" cy="2409825"/>
          </a:xfrm>
        </p:grpSpPr>
        <p:sp>
          <p:nvSpPr>
            <p:cNvPr id="12" name="Freeform 99"/>
            <p:cNvSpPr/>
            <p:nvPr/>
          </p:nvSpPr>
          <p:spPr bwMode="auto">
            <a:xfrm>
              <a:off x="5915025" y="3749752"/>
              <a:ext cx="1892300" cy="2409825"/>
            </a:xfrm>
            <a:custGeom>
              <a:avLst/>
              <a:gdLst>
                <a:gd name="T0" fmla="*/ 418 w 596"/>
                <a:gd name="T1" fmla="*/ 759 h 759"/>
                <a:gd name="T2" fmla="*/ 0 w 596"/>
                <a:gd name="T3" fmla="*/ 341 h 759"/>
                <a:gd name="T4" fmla="*/ 170 w 596"/>
                <a:gd name="T5" fmla="*/ 5 h 759"/>
                <a:gd name="T6" fmla="*/ 187 w 596"/>
                <a:gd name="T7" fmla="*/ 3 h 759"/>
                <a:gd name="T8" fmla="*/ 197 w 596"/>
                <a:gd name="T9" fmla="*/ 16 h 759"/>
                <a:gd name="T10" fmla="*/ 404 w 596"/>
                <a:gd name="T11" fmla="*/ 336 h 759"/>
                <a:gd name="T12" fmla="*/ 415 w 596"/>
                <a:gd name="T13" fmla="*/ 355 h 759"/>
                <a:gd name="T14" fmla="*/ 589 w 596"/>
                <a:gd name="T15" fmla="*/ 695 h 759"/>
                <a:gd name="T16" fmla="*/ 596 w 596"/>
                <a:gd name="T17" fmla="*/ 710 h 759"/>
                <a:gd name="T18" fmla="*/ 585 w 596"/>
                <a:gd name="T19" fmla="*/ 724 h 759"/>
                <a:gd name="T20" fmla="*/ 418 w 596"/>
                <a:gd name="T21" fmla="*/ 759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6" h="759">
                  <a:moveTo>
                    <a:pt x="418" y="759"/>
                  </a:moveTo>
                  <a:cubicBezTo>
                    <a:pt x="187" y="759"/>
                    <a:pt x="0" y="571"/>
                    <a:pt x="0" y="341"/>
                  </a:cubicBezTo>
                  <a:cubicBezTo>
                    <a:pt x="0" y="203"/>
                    <a:pt x="67" y="81"/>
                    <a:pt x="170" y="5"/>
                  </a:cubicBezTo>
                  <a:cubicBezTo>
                    <a:pt x="175" y="1"/>
                    <a:pt x="181" y="0"/>
                    <a:pt x="187" y="3"/>
                  </a:cubicBezTo>
                  <a:cubicBezTo>
                    <a:pt x="192" y="5"/>
                    <a:pt x="196" y="10"/>
                    <a:pt x="197" y="16"/>
                  </a:cubicBezTo>
                  <a:cubicBezTo>
                    <a:pt x="215" y="151"/>
                    <a:pt x="293" y="267"/>
                    <a:pt x="404" y="336"/>
                  </a:cubicBezTo>
                  <a:cubicBezTo>
                    <a:pt x="410" y="340"/>
                    <a:pt x="414" y="347"/>
                    <a:pt x="415" y="355"/>
                  </a:cubicBezTo>
                  <a:cubicBezTo>
                    <a:pt x="419" y="493"/>
                    <a:pt x="486" y="616"/>
                    <a:pt x="589" y="695"/>
                  </a:cubicBezTo>
                  <a:cubicBezTo>
                    <a:pt x="594" y="698"/>
                    <a:pt x="596" y="704"/>
                    <a:pt x="596" y="710"/>
                  </a:cubicBezTo>
                  <a:cubicBezTo>
                    <a:pt x="595" y="716"/>
                    <a:pt x="591" y="721"/>
                    <a:pt x="585" y="724"/>
                  </a:cubicBezTo>
                  <a:cubicBezTo>
                    <a:pt x="534" y="746"/>
                    <a:pt x="477" y="759"/>
                    <a:pt x="418" y="7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6362589" y="4169826"/>
              <a:ext cx="1035708" cy="1826141"/>
              <a:chOff x="6362589" y="4169826"/>
              <a:chExt cx="1035708" cy="1826141"/>
            </a:xfrm>
          </p:grpSpPr>
          <p:sp>
            <p:nvSpPr>
              <p:cNvPr id="57" name="矩形 56"/>
              <p:cNvSpPr/>
              <p:nvPr/>
            </p:nvSpPr>
            <p:spPr>
              <a:xfrm rot="2683929" flipH="1">
                <a:off x="6372862" y="4805598"/>
                <a:ext cx="10102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</a:rPr>
                  <a:t>Object</a:t>
                </a:r>
                <a:endParaRPr lang="zh-CN" alt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 rot="2804678">
                <a:off x="5967372" y="4565043"/>
                <a:ext cx="1826141" cy="1035708"/>
              </a:xfrm>
              <a:prstGeom prst="rect">
                <a:avLst/>
              </a:prstGeom>
            </p:spPr>
            <p:txBody>
              <a:bodyPr wrap="none">
                <a:prstTxWarp prst="textArchDown">
                  <a:avLst/>
                </a:prstTxWarp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bg1"/>
                    </a:solidFill>
                  </a:rPr>
                  <a:t>目的、对象</a:t>
                </a:r>
                <a:endParaRPr lang="zh-CN" alt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60" name="矩形 59"/>
          <p:cNvSpPr/>
          <p:nvPr/>
        </p:nvSpPr>
        <p:spPr>
          <a:xfrm>
            <a:off x="795119" y="1391106"/>
            <a:ext cx="3783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chemeClr val="accent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着装的“</a:t>
            </a:r>
            <a:r>
              <a:rPr lang="en-US" altLang="zh-CN" sz="2800" dirty="0">
                <a:solidFill>
                  <a:schemeClr val="accent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TPO”</a:t>
            </a:r>
            <a:r>
              <a:rPr lang="zh-CN" altLang="en-US" sz="2800" dirty="0">
                <a:solidFill>
                  <a:schemeClr val="accent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原则</a:t>
            </a:r>
            <a:endParaRPr lang="zh-CN" altLang="en-US" sz="2800" dirty="0">
              <a:solidFill>
                <a:schemeClr val="accent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71" name="TextBox 14"/>
          <p:cNvSpPr txBox="1"/>
          <p:nvPr/>
        </p:nvSpPr>
        <p:spPr>
          <a:xfrm flipH="1">
            <a:off x="730593" y="2906207"/>
            <a:ext cx="1958392" cy="876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zh-CN" altLang="en-US" sz="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职场礼仪，是指人们在职业场所中应当遵循的一系列礼仪规范。学会这些礼仪规范，将使一个人的职业形象大为提高。职业形象包括内在的和外在的两种主要因素，而每一个职场人都需要树立塑造并维护自我职业形象的意识。</a:t>
            </a:r>
            <a:endParaRPr lang="en-US" sz="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2" name="TextBox 15"/>
          <p:cNvSpPr txBox="1"/>
          <p:nvPr/>
        </p:nvSpPr>
        <p:spPr>
          <a:xfrm flipH="1">
            <a:off x="730593" y="2404584"/>
            <a:ext cx="19583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简洁大方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3" name="Line 23"/>
          <p:cNvSpPr>
            <a:spLocks noChangeShapeType="1"/>
          </p:cNvSpPr>
          <p:nvPr/>
        </p:nvSpPr>
        <p:spPr bwMode="auto">
          <a:xfrm>
            <a:off x="2497304" y="2807782"/>
            <a:ext cx="180975" cy="0"/>
          </a:xfrm>
          <a:prstGeom prst="line">
            <a:avLst/>
          </a:prstGeom>
          <a:noFill/>
          <a:ln w="25400" cap="rnd">
            <a:solidFill>
              <a:schemeClr val="accent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4" name="TextBox 14"/>
          <p:cNvSpPr txBox="1"/>
          <p:nvPr/>
        </p:nvSpPr>
        <p:spPr>
          <a:xfrm flipH="1">
            <a:off x="829625" y="5153370"/>
            <a:ext cx="1958392" cy="876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zh-CN" altLang="en-US" sz="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职场礼仪，是指人们在职业场所中应当遵循的一系列礼仪规范。学会这些礼仪规范，将使一个人的职业形象大为提高。职业形象包括内在的和外在的两种主要因素，而每一个职场人都需要树立塑造并维护自我职业形象的意识。</a:t>
            </a:r>
            <a:endParaRPr lang="en-US" sz="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5" name="TextBox 15"/>
          <p:cNvSpPr txBox="1"/>
          <p:nvPr/>
        </p:nvSpPr>
        <p:spPr>
          <a:xfrm flipH="1">
            <a:off x="829625" y="4651747"/>
            <a:ext cx="19583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干净典雅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6" name="Line 23"/>
          <p:cNvSpPr>
            <a:spLocks noChangeShapeType="1"/>
          </p:cNvSpPr>
          <p:nvPr/>
        </p:nvSpPr>
        <p:spPr bwMode="auto">
          <a:xfrm>
            <a:off x="2596336" y="5054945"/>
            <a:ext cx="180975" cy="0"/>
          </a:xfrm>
          <a:prstGeom prst="line">
            <a:avLst/>
          </a:prstGeom>
          <a:noFill/>
          <a:ln w="25400" cap="rnd">
            <a:solidFill>
              <a:schemeClr val="accent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7" name="TextBox 14"/>
          <p:cNvSpPr txBox="1"/>
          <p:nvPr/>
        </p:nvSpPr>
        <p:spPr>
          <a:xfrm flipH="1">
            <a:off x="9209131" y="2900451"/>
            <a:ext cx="1958392" cy="876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zh-CN" altLang="en-US" sz="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职场礼仪，是指人们在职业场所中应当遵循的一系列礼仪规范。学会这些礼仪规范，将使一个人的职业形象大为提高。职业形象包括内在的和外在的两种主要因素，而每一个职场人都需要树立塑造并维护自我职业形象的意识。</a:t>
            </a:r>
            <a:endParaRPr lang="en-US" sz="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8" name="TextBox 15"/>
          <p:cNvSpPr txBox="1"/>
          <p:nvPr/>
        </p:nvSpPr>
        <p:spPr>
          <a:xfrm flipH="1">
            <a:off x="9209131" y="2398828"/>
            <a:ext cx="19583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整体协调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9" name="Line 23"/>
          <p:cNvSpPr>
            <a:spLocks noChangeShapeType="1"/>
          </p:cNvSpPr>
          <p:nvPr/>
        </p:nvSpPr>
        <p:spPr bwMode="auto">
          <a:xfrm>
            <a:off x="9245513" y="2802026"/>
            <a:ext cx="180975" cy="0"/>
          </a:xfrm>
          <a:prstGeom prst="line">
            <a:avLst/>
          </a:prstGeom>
          <a:noFill/>
          <a:ln w="25400" cap="rnd">
            <a:solidFill>
              <a:schemeClr val="accent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0" name="TextBox 14"/>
          <p:cNvSpPr txBox="1"/>
          <p:nvPr/>
        </p:nvSpPr>
        <p:spPr>
          <a:xfrm flipH="1">
            <a:off x="9308163" y="5147614"/>
            <a:ext cx="1958392" cy="876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zh-CN" altLang="en-US" sz="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职场礼仪，是指人们在职业场所中应当遵循的一系列礼仪规范。学会这些礼仪规范，将使一个人的职业形象大为提高。职业形象包括内在的和外在的两种主要因素，而每一个职场人都需要树立塑造并维护自我职业形象的意识。</a:t>
            </a:r>
            <a:endParaRPr lang="en-US" sz="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1" name="TextBox 15"/>
          <p:cNvSpPr txBox="1"/>
          <p:nvPr/>
        </p:nvSpPr>
        <p:spPr>
          <a:xfrm flipH="1">
            <a:off x="9308163" y="4645991"/>
            <a:ext cx="19583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服饰礼仪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2" name="Line 23"/>
          <p:cNvSpPr>
            <a:spLocks noChangeShapeType="1"/>
          </p:cNvSpPr>
          <p:nvPr/>
        </p:nvSpPr>
        <p:spPr bwMode="auto">
          <a:xfrm>
            <a:off x="9344545" y="5049189"/>
            <a:ext cx="180975" cy="0"/>
          </a:xfrm>
          <a:prstGeom prst="line">
            <a:avLst/>
          </a:prstGeom>
          <a:noFill/>
          <a:ln w="25400" cap="rnd">
            <a:solidFill>
              <a:schemeClr val="accent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7000">
        <p:random/>
      </p:transition>
    </mc:Choice>
    <mc:Fallback>
      <p:transition spd="slow" advTm="7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00"/>
                            </p:stCondLst>
                            <p:childTnLst>
                              <p:par>
                                <p:cTn id="8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5" grpId="0" animBg="1"/>
      <p:bldP spid="2" grpId="0"/>
      <p:bldP spid="60" grpId="0"/>
      <p:bldP spid="71" grpId="0"/>
      <p:bldP spid="72" grpId="0"/>
      <p:bldP spid="73" grpId="0" animBg="1"/>
      <p:bldP spid="74" grpId="0"/>
      <p:bldP spid="75" grpId="0"/>
      <p:bldP spid="76" grpId="0" animBg="1"/>
      <p:bldP spid="77" grpId="0"/>
      <p:bldP spid="78" grpId="0"/>
      <p:bldP spid="79" grpId="0" animBg="1"/>
      <p:bldP spid="80" grpId="0"/>
      <p:bldP spid="81" grpId="0"/>
      <p:bldP spid="8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158688" y="203983"/>
            <a:ext cx="23391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服的礼仪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3090" y="0"/>
            <a:ext cx="770061" cy="1146631"/>
            <a:chOff x="273090" y="0"/>
            <a:chExt cx="770061" cy="1146631"/>
          </a:xfrm>
        </p:grpSpPr>
        <p:sp>
          <p:nvSpPr>
            <p:cNvPr id="4" name="箭头: 五边形 3"/>
            <p:cNvSpPr/>
            <p:nvPr/>
          </p:nvSpPr>
          <p:spPr>
            <a:xfrm rot="5400000">
              <a:off x="84805" y="188285"/>
              <a:ext cx="1146631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80091" y="203982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" name="箭头: 五边形 4"/>
          <p:cNvSpPr/>
          <p:nvPr/>
        </p:nvSpPr>
        <p:spPr>
          <a:xfrm flipH="1">
            <a:off x="9848850" y="6545539"/>
            <a:ext cx="2343150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3" name="矩形 2"/>
          <p:cNvSpPr/>
          <p:nvPr/>
        </p:nvSpPr>
        <p:spPr>
          <a:xfrm>
            <a:off x="816670" y="1297882"/>
            <a:ext cx="19672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chemeClr val="accent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注意四点</a:t>
            </a:r>
            <a:endParaRPr lang="zh-CN" altLang="en-US" sz="2800" dirty="0">
              <a:solidFill>
                <a:schemeClr val="accent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7" name="Group 26"/>
          <p:cNvGrpSpPr/>
          <p:nvPr/>
        </p:nvGrpSpPr>
        <p:grpSpPr>
          <a:xfrm>
            <a:off x="3299340" y="3400733"/>
            <a:ext cx="449738" cy="292601"/>
            <a:chOff x="2233613" y="2930525"/>
            <a:chExt cx="395288" cy="257175"/>
          </a:xfrm>
        </p:grpSpPr>
        <p:sp>
          <p:nvSpPr>
            <p:cNvPr id="68" name="Freeform 25"/>
            <p:cNvSpPr/>
            <p:nvPr/>
          </p:nvSpPr>
          <p:spPr bwMode="auto">
            <a:xfrm>
              <a:off x="2466976" y="2930525"/>
              <a:ext cx="161925" cy="257175"/>
            </a:xfrm>
            <a:custGeom>
              <a:avLst/>
              <a:gdLst>
                <a:gd name="T0" fmla="*/ 8 w 51"/>
                <a:gd name="T1" fmla="*/ 81 h 81"/>
                <a:gd name="T2" fmla="*/ 3 w 51"/>
                <a:gd name="T3" fmla="*/ 78 h 81"/>
                <a:gd name="T4" fmla="*/ 3 w 51"/>
                <a:gd name="T5" fmla="*/ 68 h 81"/>
                <a:gd name="T6" fmla="*/ 30 w 51"/>
                <a:gd name="T7" fmla="*/ 41 h 81"/>
                <a:gd name="T8" fmla="*/ 3 w 51"/>
                <a:gd name="T9" fmla="*/ 14 h 81"/>
                <a:gd name="T10" fmla="*/ 3 w 51"/>
                <a:gd name="T11" fmla="*/ 3 h 81"/>
                <a:gd name="T12" fmla="*/ 13 w 51"/>
                <a:gd name="T13" fmla="*/ 3 h 81"/>
                <a:gd name="T14" fmla="*/ 51 w 51"/>
                <a:gd name="T15" fmla="*/ 41 h 81"/>
                <a:gd name="T16" fmla="*/ 13 w 51"/>
                <a:gd name="T17" fmla="*/ 78 h 81"/>
                <a:gd name="T18" fmla="*/ 8 w 51"/>
                <a:gd name="T1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81">
                  <a:moveTo>
                    <a:pt x="8" y="81"/>
                  </a:moveTo>
                  <a:cubicBezTo>
                    <a:pt x="6" y="81"/>
                    <a:pt x="4" y="80"/>
                    <a:pt x="3" y="78"/>
                  </a:cubicBezTo>
                  <a:cubicBezTo>
                    <a:pt x="0" y="76"/>
                    <a:pt x="0" y="71"/>
                    <a:pt x="3" y="68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0" y="11"/>
                    <a:pt x="0" y="6"/>
                    <a:pt x="3" y="3"/>
                  </a:cubicBezTo>
                  <a:cubicBezTo>
                    <a:pt x="5" y="0"/>
                    <a:pt x="10" y="0"/>
                    <a:pt x="13" y="3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2" y="80"/>
                    <a:pt x="10" y="81"/>
                    <a:pt x="8" y="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9" name="Freeform 26"/>
            <p:cNvSpPr/>
            <p:nvPr/>
          </p:nvSpPr>
          <p:spPr bwMode="auto">
            <a:xfrm>
              <a:off x="2287588" y="2930525"/>
              <a:ext cx="160338" cy="257175"/>
            </a:xfrm>
            <a:custGeom>
              <a:avLst/>
              <a:gdLst>
                <a:gd name="T0" fmla="*/ 8 w 51"/>
                <a:gd name="T1" fmla="*/ 81 h 81"/>
                <a:gd name="T2" fmla="*/ 2 w 51"/>
                <a:gd name="T3" fmla="*/ 78 h 81"/>
                <a:gd name="T4" fmla="*/ 2 w 51"/>
                <a:gd name="T5" fmla="*/ 68 h 81"/>
                <a:gd name="T6" fmla="*/ 30 w 51"/>
                <a:gd name="T7" fmla="*/ 41 h 81"/>
                <a:gd name="T8" fmla="*/ 2 w 51"/>
                <a:gd name="T9" fmla="*/ 14 h 81"/>
                <a:gd name="T10" fmla="*/ 2 w 51"/>
                <a:gd name="T11" fmla="*/ 3 h 81"/>
                <a:gd name="T12" fmla="*/ 13 w 51"/>
                <a:gd name="T13" fmla="*/ 3 h 81"/>
                <a:gd name="T14" fmla="*/ 51 w 51"/>
                <a:gd name="T15" fmla="*/ 41 h 81"/>
                <a:gd name="T16" fmla="*/ 13 w 51"/>
                <a:gd name="T17" fmla="*/ 78 h 81"/>
                <a:gd name="T18" fmla="*/ 8 w 51"/>
                <a:gd name="T1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81">
                  <a:moveTo>
                    <a:pt x="8" y="81"/>
                  </a:moveTo>
                  <a:cubicBezTo>
                    <a:pt x="6" y="81"/>
                    <a:pt x="4" y="80"/>
                    <a:pt x="2" y="78"/>
                  </a:cubicBezTo>
                  <a:cubicBezTo>
                    <a:pt x="0" y="76"/>
                    <a:pt x="0" y="71"/>
                    <a:pt x="2" y="68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11"/>
                    <a:pt x="0" y="6"/>
                    <a:pt x="2" y="3"/>
                  </a:cubicBezTo>
                  <a:cubicBezTo>
                    <a:pt x="5" y="0"/>
                    <a:pt x="10" y="0"/>
                    <a:pt x="13" y="3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2" y="80"/>
                    <a:pt x="10" y="81"/>
                    <a:pt x="8" y="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0" name="Line 27"/>
            <p:cNvSpPr>
              <a:spLocks noChangeShapeType="1"/>
            </p:cNvSpPr>
            <p:nvPr/>
          </p:nvSpPr>
          <p:spPr bwMode="auto">
            <a:xfrm>
              <a:off x="2233613" y="3060700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1" name="Line 28"/>
            <p:cNvSpPr>
              <a:spLocks noChangeShapeType="1"/>
            </p:cNvSpPr>
            <p:nvPr/>
          </p:nvSpPr>
          <p:spPr bwMode="auto">
            <a:xfrm>
              <a:off x="2233613" y="3060700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8" name="Group 31"/>
          <p:cNvGrpSpPr/>
          <p:nvPr/>
        </p:nvGrpSpPr>
        <p:grpSpPr>
          <a:xfrm>
            <a:off x="5925195" y="3400733"/>
            <a:ext cx="447932" cy="292601"/>
            <a:chOff x="4375151" y="2930525"/>
            <a:chExt cx="393700" cy="257175"/>
          </a:xfrm>
          <a:solidFill>
            <a:schemeClr val="accent2"/>
          </a:solidFill>
        </p:grpSpPr>
        <p:sp>
          <p:nvSpPr>
            <p:cNvPr id="64" name="Freeform 29"/>
            <p:cNvSpPr/>
            <p:nvPr/>
          </p:nvSpPr>
          <p:spPr bwMode="auto">
            <a:xfrm>
              <a:off x="4606926" y="2930525"/>
              <a:ext cx="161925" cy="257175"/>
            </a:xfrm>
            <a:custGeom>
              <a:avLst/>
              <a:gdLst>
                <a:gd name="T0" fmla="*/ 8 w 51"/>
                <a:gd name="T1" fmla="*/ 81 h 81"/>
                <a:gd name="T2" fmla="*/ 3 w 51"/>
                <a:gd name="T3" fmla="*/ 78 h 81"/>
                <a:gd name="T4" fmla="*/ 3 w 51"/>
                <a:gd name="T5" fmla="*/ 68 h 81"/>
                <a:gd name="T6" fmla="*/ 30 w 51"/>
                <a:gd name="T7" fmla="*/ 41 h 81"/>
                <a:gd name="T8" fmla="*/ 3 w 51"/>
                <a:gd name="T9" fmla="*/ 14 h 81"/>
                <a:gd name="T10" fmla="*/ 3 w 51"/>
                <a:gd name="T11" fmla="*/ 3 h 81"/>
                <a:gd name="T12" fmla="*/ 14 w 51"/>
                <a:gd name="T13" fmla="*/ 3 h 81"/>
                <a:gd name="T14" fmla="*/ 51 w 51"/>
                <a:gd name="T15" fmla="*/ 41 h 81"/>
                <a:gd name="T16" fmla="*/ 14 w 51"/>
                <a:gd name="T17" fmla="*/ 78 h 81"/>
                <a:gd name="T18" fmla="*/ 8 w 51"/>
                <a:gd name="T1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81">
                  <a:moveTo>
                    <a:pt x="8" y="81"/>
                  </a:moveTo>
                  <a:cubicBezTo>
                    <a:pt x="7" y="81"/>
                    <a:pt x="5" y="80"/>
                    <a:pt x="3" y="78"/>
                  </a:cubicBezTo>
                  <a:cubicBezTo>
                    <a:pt x="0" y="76"/>
                    <a:pt x="0" y="71"/>
                    <a:pt x="3" y="68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0" y="11"/>
                    <a:pt x="0" y="6"/>
                    <a:pt x="3" y="3"/>
                  </a:cubicBezTo>
                  <a:cubicBezTo>
                    <a:pt x="6" y="0"/>
                    <a:pt x="11" y="0"/>
                    <a:pt x="14" y="3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2" y="80"/>
                    <a:pt x="10" y="81"/>
                    <a:pt x="8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5" name="Freeform 30"/>
            <p:cNvSpPr/>
            <p:nvPr/>
          </p:nvSpPr>
          <p:spPr bwMode="auto">
            <a:xfrm>
              <a:off x="4425951" y="2930525"/>
              <a:ext cx="161925" cy="257175"/>
            </a:xfrm>
            <a:custGeom>
              <a:avLst/>
              <a:gdLst>
                <a:gd name="T0" fmla="*/ 8 w 51"/>
                <a:gd name="T1" fmla="*/ 81 h 81"/>
                <a:gd name="T2" fmla="*/ 3 w 51"/>
                <a:gd name="T3" fmla="*/ 78 h 81"/>
                <a:gd name="T4" fmla="*/ 3 w 51"/>
                <a:gd name="T5" fmla="*/ 68 h 81"/>
                <a:gd name="T6" fmla="*/ 30 w 51"/>
                <a:gd name="T7" fmla="*/ 41 h 81"/>
                <a:gd name="T8" fmla="*/ 3 w 51"/>
                <a:gd name="T9" fmla="*/ 14 h 81"/>
                <a:gd name="T10" fmla="*/ 3 w 51"/>
                <a:gd name="T11" fmla="*/ 3 h 81"/>
                <a:gd name="T12" fmla="*/ 14 w 51"/>
                <a:gd name="T13" fmla="*/ 3 h 81"/>
                <a:gd name="T14" fmla="*/ 51 w 51"/>
                <a:gd name="T15" fmla="*/ 41 h 81"/>
                <a:gd name="T16" fmla="*/ 14 w 51"/>
                <a:gd name="T17" fmla="*/ 78 h 81"/>
                <a:gd name="T18" fmla="*/ 8 w 51"/>
                <a:gd name="T1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81">
                  <a:moveTo>
                    <a:pt x="8" y="81"/>
                  </a:moveTo>
                  <a:cubicBezTo>
                    <a:pt x="6" y="81"/>
                    <a:pt x="5" y="80"/>
                    <a:pt x="3" y="78"/>
                  </a:cubicBezTo>
                  <a:cubicBezTo>
                    <a:pt x="0" y="76"/>
                    <a:pt x="0" y="71"/>
                    <a:pt x="3" y="68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0" y="11"/>
                    <a:pt x="0" y="6"/>
                    <a:pt x="3" y="3"/>
                  </a:cubicBezTo>
                  <a:cubicBezTo>
                    <a:pt x="6" y="0"/>
                    <a:pt x="11" y="0"/>
                    <a:pt x="14" y="3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2" y="80"/>
                    <a:pt x="10" y="81"/>
                    <a:pt x="8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Line 31"/>
            <p:cNvSpPr>
              <a:spLocks noChangeShapeType="1"/>
            </p:cNvSpPr>
            <p:nvPr/>
          </p:nvSpPr>
          <p:spPr bwMode="auto">
            <a:xfrm>
              <a:off x="4375151" y="3060700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Line 32"/>
            <p:cNvSpPr>
              <a:spLocks noChangeShapeType="1"/>
            </p:cNvSpPr>
            <p:nvPr/>
          </p:nvSpPr>
          <p:spPr bwMode="auto">
            <a:xfrm>
              <a:off x="4375151" y="3060700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9" name="Group 36"/>
          <p:cNvGrpSpPr/>
          <p:nvPr/>
        </p:nvGrpSpPr>
        <p:grpSpPr>
          <a:xfrm>
            <a:off x="8549244" y="3400733"/>
            <a:ext cx="451544" cy="292601"/>
            <a:chOff x="6515101" y="2930525"/>
            <a:chExt cx="396875" cy="257175"/>
          </a:xfrm>
          <a:solidFill>
            <a:schemeClr val="accent3"/>
          </a:solidFill>
        </p:grpSpPr>
        <p:sp>
          <p:nvSpPr>
            <p:cNvPr id="60" name="Freeform 33"/>
            <p:cNvSpPr/>
            <p:nvPr/>
          </p:nvSpPr>
          <p:spPr bwMode="auto">
            <a:xfrm>
              <a:off x="6750051" y="2930525"/>
              <a:ext cx="161925" cy="257175"/>
            </a:xfrm>
            <a:custGeom>
              <a:avLst/>
              <a:gdLst>
                <a:gd name="T0" fmla="*/ 8 w 51"/>
                <a:gd name="T1" fmla="*/ 81 h 81"/>
                <a:gd name="T2" fmla="*/ 3 w 51"/>
                <a:gd name="T3" fmla="*/ 78 h 81"/>
                <a:gd name="T4" fmla="*/ 3 w 51"/>
                <a:gd name="T5" fmla="*/ 68 h 81"/>
                <a:gd name="T6" fmla="*/ 30 w 51"/>
                <a:gd name="T7" fmla="*/ 41 h 81"/>
                <a:gd name="T8" fmla="*/ 3 w 51"/>
                <a:gd name="T9" fmla="*/ 14 h 81"/>
                <a:gd name="T10" fmla="*/ 3 w 51"/>
                <a:gd name="T11" fmla="*/ 3 h 81"/>
                <a:gd name="T12" fmla="*/ 13 w 51"/>
                <a:gd name="T13" fmla="*/ 3 h 81"/>
                <a:gd name="T14" fmla="*/ 51 w 51"/>
                <a:gd name="T15" fmla="*/ 41 h 81"/>
                <a:gd name="T16" fmla="*/ 13 w 51"/>
                <a:gd name="T17" fmla="*/ 78 h 81"/>
                <a:gd name="T18" fmla="*/ 8 w 51"/>
                <a:gd name="T1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81">
                  <a:moveTo>
                    <a:pt x="8" y="81"/>
                  </a:moveTo>
                  <a:cubicBezTo>
                    <a:pt x="6" y="81"/>
                    <a:pt x="4" y="80"/>
                    <a:pt x="3" y="78"/>
                  </a:cubicBezTo>
                  <a:cubicBezTo>
                    <a:pt x="0" y="76"/>
                    <a:pt x="0" y="71"/>
                    <a:pt x="3" y="68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0" y="11"/>
                    <a:pt x="0" y="6"/>
                    <a:pt x="3" y="3"/>
                  </a:cubicBezTo>
                  <a:cubicBezTo>
                    <a:pt x="6" y="0"/>
                    <a:pt x="10" y="0"/>
                    <a:pt x="13" y="3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2" y="80"/>
                    <a:pt x="10" y="81"/>
                    <a:pt x="8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1" name="Freeform 34"/>
            <p:cNvSpPr/>
            <p:nvPr/>
          </p:nvSpPr>
          <p:spPr bwMode="auto">
            <a:xfrm>
              <a:off x="6569076" y="2930525"/>
              <a:ext cx="161925" cy="257175"/>
            </a:xfrm>
            <a:custGeom>
              <a:avLst/>
              <a:gdLst>
                <a:gd name="T0" fmla="*/ 8 w 51"/>
                <a:gd name="T1" fmla="*/ 81 h 81"/>
                <a:gd name="T2" fmla="*/ 3 w 51"/>
                <a:gd name="T3" fmla="*/ 78 h 81"/>
                <a:gd name="T4" fmla="*/ 3 w 51"/>
                <a:gd name="T5" fmla="*/ 68 h 81"/>
                <a:gd name="T6" fmla="*/ 30 w 51"/>
                <a:gd name="T7" fmla="*/ 41 h 81"/>
                <a:gd name="T8" fmla="*/ 3 w 51"/>
                <a:gd name="T9" fmla="*/ 14 h 81"/>
                <a:gd name="T10" fmla="*/ 3 w 51"/>
                <a:gd name="T11" fmla="*/ 3 h 81"/>
                <a:gd name="T12" fmla="*/ 13 w 51"/>
                <a:gd name="T13" fmla="*/ 3 h 81"/>
                <a:gd name="T14" fmla="*/ 51 w 51"/>
                <a:gd name="T15" fmla="*/ 41 h 81"/>
                <a:gd name="T16" fmla="*/ 13 w 51"/>
                <a:gd name="T17" fmla="*/ 78 h 81"/>
                <a:gd name="T18" fmla="*/ 8 w 51"/>
                <a:gd name="T1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81">
                  <a:moveTo>
                    <a:pt x="8" y="81"/>
                  </a:moveTo>
                  <a:cubicBezTo>
                    <a:pt x="6" y="81"/>
                    <a:pt x="4" y="80"/>
                    <a:pt x="3" y="78"/>
                  </a:cubicBezTo>
                  <a:cubicBezTo>
                    <a:pt x="0" y="76"/>
                    <a:pt x="0" y="71"/>
                    <a:pt x="3" y="68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0" y="11"/>
                    <a:pt x="0" y="6"/>
                    <a:pt x="3" y="3"/>
                  </a:cubicBezTo>
                  <a:cubicBezTo>
                    <a:pt x="6" y="0"/>
                    <a:pt x="10" y="0"/>
                    <a:pt x="13" y="3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2" y="80"/>
                    <a:pt x="10" y="81"/>
                    <a:pt x="8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2" name="Line 35"/>
            <p:cNvSpPr>
              <a:spLocks noChangeShapeType="1"/>
            </p:cNvSpPr>
            <p:nvPr/>
          </p:nvSpPr>
          <p:spPr bwMode="auto">
            <a:xfrm>
              <a:off x="6515101" y="3060700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3" name="Line 36"/>
            <p:cNvSpPr>
              <a:spLocks noChangeShapeType="1"/>
            </p:cNvSpPr>
            <p:nvPr/>
          </p:nvSpPr>
          <p:spPr bwMode="auto">
            <a:xfrm>
              <a:off x="6515101" y="3060700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1371428" y="2114735"/>
            <a:ext cx="1618334" cy="3124685"/>
            <a:chOff x="1512106" y="2114735"/>
            <a:chExt cx="1618334" cy="3124685"/>
          </a:xfrm>
        </p:grpSpPr>
        <p:grpSp>
          <p:nvGrpSpPr>
            <p:cNvPr id="12" name="Group 14"/>
            <p:cNvGrpSpPr/>
            <p:nvPr/>
          </p:nvGrpSpPr>
          <p:grpSpPr>
            <a:xfrm>
              <a:off x="2191228" y="4813162"/>
              <a:ext cx="260089" cy="426258"/>
              <a:chOff x="1246188" y="4171950"/>
              <a:chExt cx="228600" cy="374650"/>
            </a:xfrm>
          </p:grpSpPr>
          <p:sp>
            <p:nvSpPr>
              <p:cNvPr id="78" name="Freeform 37"/>
              <p:cNvSpPr/>
              <p:nvPr/>
            </p:nvSpPr>
            <p:spPr bwMode="auto">
              <a:xfrm>
                <a:off x="1246188" y="4171950"/>
                <a:ext cx="228600" cy="374650"/>
              </a:xfrm>
              <a:custGeom>
                <a:avLst/>
                <a:gdLst>
                  <a:gd name="T0" fmla="*/ 52 w 72"/>
                  <a:gd name="T1" fmla="*/ 0 h 118"/>
                  <a:gd name="T2" fmla="*/ 52 w 72"/>
                  <a:gd name="T3" fmla="*/ 71 h 118"/>
                  <a:gd name="T4" fmla="*/ 69 w 72"/>
                  <a:gd name="T5" fmla="*/ 71 h 118"/>
                  <a:gd name="T6" fmla="*/ 72 w 72"/>
                  <a:gd name="T7" fmla="*/ 73 h 118"/>
                  <a:gd name="T8" fmla="*/ 71 w 72"/>
                  <a:gd name="T9" fmla="*/ 77 h 118"/>
                  <a:gd name="T10" fmla="*/ 36 w 72"/>
                  <a:gd name="T11" fmla="*/ 118 h 118"/>
                  <a:gd name="T12" fmla="*/ 1 w 72"/>
                  <a:gd name="T13" fmla="*/ 77 h 118"/>
                  <a:gd name="T14" fmla="*/ 0 w 72"/>
                  <a:gd name="T15" fmla="*/ 73 h 118"/>
                  <a:gd name="T16" fmla="*/ 3 w 72"/>
                  <a:gd name="T17" fmla="*/ 71 h 118"/>
                  <a:gd name="T18" fmla="*/ 20 w 72"/>
                  <a:gd name="T19" fmla="*/ 71 h 118"/>
                  <a:gd name="T20" fmla="*/ 20 w 72"/>
                  <a:gd name="T21" fmla="*/ 0 h 118"/>
                  <a:gd name="T22" fmla="*/ 52 w 72"/>
                  <a:gd name="T23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2" h="118">
                    <a:moveTo>
                      <a:pt x="52" y="0"/>
                    </a:moveTo>
                    <a:cubicBezTo>
                      <a:pt x="52" y="71"/>
                      <a:pt x="52" y="71"/>
                      <a:pt x="52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70" y="71"/>
                      <a:pt x="71" y="72"/>
                      <a:pt x="72" y="73"/>
                    </a:cubicBezTo>
                    <a:cubicBezTo>
                      <a:pt x="72" y="75"/>
                      <a:pt x="72" y="76"/>
                      <a:pt x="71" y="77"/>
                    </a:cubicBezTo>
                    <a:cubicBezTo>
                      <a:pt x="36" y="118"/>
                      <a:pt x="36" y="118"/>
                      <a:pt x="36" y="118"/>
                    </a:cubicBezTo>
                    <a:cubicBezTo>
                      <a:pt x="1" y="77"/>
                      <a:pt x="1" y="77"/>
                      <a:pt x="1" y="77"/>
                    </a:cubicBezTo>
                    <a:cubicBezTo>
                      <a:pt x="0" y="76"/>
                      <a:pt x="0" y="75"/>
                      <a:pt x="0" y="73"/>
                    </a:cubicBezTo>
                    <a:cubicBezTo>
                      <a:pt x="1" y="72"/>
                      <a:pt x="2" y="71"/>
                      <a:pt x="3" y="71"/>
                    </a:cubicBez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0"/>
                      <a:pt x="20" y="0"/>
                      <a:pt x="20" y="0"/>
                    </a:cubicBez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79" name="Freeform 38"/>
              <p:cNvSpPr/>
              <p:nvPr/>
            </p:nvSpPr>
            <p:spPr bwMode="auto">
              <a:xfrm>
                <a:off x="1309688" y="4171950"/>
                <a:ext cx="101600" cy="79375"/>
              </a:xfrm>
              <a:custGeom>
                <a:avLst/>
                <a:gdLst>
                  <a:gd name="T0" fmla="*/ 32 w 32"/>
                  <a:gd name="T1" fmla="*/ 0 h 25"/>
                  <a:gd name="T2" fmla="*/ 32 w 32"/>
                  <a:gd name="T3" fmla="*/ 25 h 25"/>
                  <a:gd name="T4" fmla="*/ 16 w 32"/>
                  <a:gd name="T5" fmla="*/ 20 h 25"/>
                  <a:gd name="T6" fmla="*/ 0 w 32"/>
                  <a:gd name="T7" fmla="*/ 25 h 25"/>
                  <a:gd name="T8" fmla="*/ 0 w 32"/>
                  <a:gd name="T9" fmla="*/ 0 h 25"/>
                  <a:gd name="T10" fmla="*/ 32 w 32"/>
                  <a:gd name="T1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25">
                    <a:moveTo>
                      <a:pt x="32" y="0"/>
                    </a:moveTo>
                    <a:cubicBezTo>
                      <a:pt x="32" y="25"/>
                      <a:pt x="32" y="25"/>
                      <a:pt x="32" y="25"/>
                    </a:cubicBezTo>
                    <a:cubicBezTo>
                      <a:pt x="28" y="22"/>
                      <a:pt x="22" y="20"/>
                      <a:pt x="16" y="20"/>
                    </a:cubicBezTo>
                    <a:cubicBezTo>
                      <a:pt x="10" y="20"/>
                      <a:pt x="4" y="22"/>
                      <a:pt x="0" y="25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231815">
                  <a:alpha val="1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20" name="Freeform 39"/>
            <p:cNvSpPr>
              <a:spLocks noEditPoints="1"/>
            </p:cNvSpPr>
            <p:nvPr/>
          </p:nvSpPr>
          <p:spPr bwMode="auto">
            <a:xfrm>
              <a:off x="1512106" y="2114735"/>
              <a:ext cx="1618334" cy="2860983"/>
            </a:xfrm>
            <a:custGeom>
              <a:avLst/>
              <a:gdLst>
                <a:gd name="T0" fmla="*/ 224 w 448"/>
                <a:gd name="T1" fmla="*/ 0 h 792"/>
                <a:gd name="T2" fmla="*/ 0 w 448"/>
                <a:gd name="T3" fmla="*/ 224 h 792"/>
                <a:gd name="T4" fmla="*/ 0 w 448"/>
                <a:gd name="T5" fmla="*/ 570 h 792"/>
                <a:gd name="T6" fmla="*/ 196 w 448"/>
                <a:gd name="T7" fmla="*/ 792 h 792"/>
                <a:gd name="T8" fmla="*/ 196 w 448"/>
                <a:gd name="T9" fmla="*/ 777 h 792"/>
                <a:gd name="T10" fmla="*/ 224 w 448"/>
                <a:gd name="T11" fmla="*/ 749 h 792"/>
                <a:gd name="T12" fmla="*/ 252 w 448"/>
                <a:gd name="T13" fmla="*/ 777 h 792"/>
                <a:gd name="T14" fmla="*/ 252 w 448"/>
                <a:gd name="T15" fmla="*/ 792 h 792"/>
                <a:gd name="T16" fmla="*/ 448 w 448"/>
                <a:gd name="T17" fmla="*/ 570 h 792"/>
                <a:gd name="T18" fmla="*/ 448 w 448"/>
                <a:gd name="T19" fmla="*/ 224 h 792"/>
                <a:gd name="T20" fmla="*/ 224 w 448"/>
                <a:gd name="T21" fmla="*/ 0 h 792"/>
                <a:gd name="T22" fmla="*/ 224 w 448"/>
                <a:gd name="T23" fmla="*/ 414 h 792"/>
                <a:gd name="T24" fmla="*/ 34 w 448"/>
                <a:gd name="T25" fmla="*/ 224 h 792"/>
                <a:gd name="T26" fmla="*/ 224 w 448"/>
                <a:gd name="T27" fmla="*/ 34 h 792"/>
                <a:gd name="T28" fmla="*/ 414 w 448"/>
                <a:gd name="T29" fmla="*/ 224 h 792"/>
                <a:gd name="T30" fmla="*/ 224 w 448"/>
                <a:gd name="T31" fmla="*/ 414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8" h="792">
                  <a:moveTo>
                    <a:pt x="224" y="0"/>
                  </a:moveTo>
                  <a:cubicBezTo>
                    <a:pt x="100" y="0"/>
                    <a:pt x="0" y="100"/>
                    <a:pt x="0" y="224"/>
                  </a:cubicBezTo>
                  <a:cubicBezTo>
                    <a:pt x="0" y="570"/>
                    <a:pt x="0" y="570"/>
                    <a:pt x="0" y="570"/>
                  </a:cubicBezTo>
                  <a:cubicBezTo>
                    <a:pt x="0" y="684"/>
                    <a:pt x="86" y="778"/>
                    <a:pt x="196" y="792"/>
                  </a:cubicBezTo>
                  <a:cubicBezTo>
                    <a:pt x="196" y="777"/>
                    <a:pt x="196" y="777"/>
                    <a:pt x="196" y="777"/>
                  </a:cubicBezTo>
                  <a:cubicBezTo>
                    <a:pt x="196" y="761"/>
                    <a:pt x="209" y="749"/>
                    <a:pt x="224" y="749"/>
                  </a:cubicBezTo>
                  <a:cubicBezTo>
                    <a:pt x="239" y="749"/>
                    <a:pt x="252" y="761"/>
                    <a:pt x="252" y="777"/>
                  </a:cubicBezTo>
                  <a:cubicBezTo>
                    <a:pt x="252" y="792"/>
                    <a:pt x="252" y="792"/>
                    <a:pt x="252" y="792"/>
                  </a:cubicBezTo>
                  <a:cubicBezTo>
                    <a:pt x="362" y="778"/>
                    <a:pt x="448" y="684"/>
                    <a:pt x="448" y="570"/>
                  </a:cubicBezTo>
                  <a:cubicBezTo>
                    <a:pt x="448" y="224"/>
                    <a:pt x="448" y="224"/>
                    <a:pt x="448" y="224"/>
                  </a:cubicBezTo>
                  <a:cubicBezTo>
                    <a:pt x="448" y="100"/>
                    <a:pt x="348" y="0"/>
                    <a:pt x="224" y="0"/>
                  </a:cubicBezTo>
                  <a:close/>
                  <a:moveTo>
                    <a:pt x="224" y="414"/>
                  </a:moveTo>
                  <a:cubicBezTo>
                    <a:pt x="119" y="414"/>
                    <a:pt x="34" y="329"/>
                    <a:pt x="34" y="224"/>
                  </a:cubicBezTo>
                  <a:cubicBezTo>
                    <a:pt x="34" y="119"/>
                    <a:pt x="119" y="34"/>
                    <a:pt x="224" y="34"/>
                  </a:cubicBezTo>
                  <a:cubicBezTo>
                    <a:pt x="329" y="34"/>
                    <a:pt x="414" y="119"/>
                    <a:pt x="414" y="224"/>
                  </a:cubicBezTo>
                  <a:cubicBezTo>
                    <a:pt x="414" y="329"/>
                    <a:pt x="329" y="414"/>
                    <a:pt x="224" y="4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6" name="TextBox 6"/>
            <p:cNvSpPr txBox="1"/>
            <p:nvPr/>
          </p:nvSpPr>
          <p:spPr>
            <a:xfrm>
              <a:off x="1656006" y="3806130"/>
              <a:ext cx="1332950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符合</a:t>
              </a:r>
              <a:endParaRPr lang="en-US" altLang="zh-CN" sz="2400" b="1" dirty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身份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  <p:grpSp>
          <p:nvGrpSpPr>
            <p:cNvPr id="57" name="Group 9"/>
            <p:cNvGrpSpPr/>
            <p:nvPr/>
          </p:nvGrpSpPr>
          <p:grpSpPr>
            <a:xfrm>
              <a:off x="1656006" y="2351560"/>
              <a:ext cx="1332950" cy="1031507"/>
              <a:chOff x="775766" y="2008375"/>
              <a:chExt cx="1171568" cy="906621"/>
            </a:xfrm>
          </p:grpSpPr>
          <p:sp>
            <p:nvSpPr>
              <p:cNvPr id="58" name="TextBox 7"/>
              <p:cNvSpPr txBox="1"/>
              <p:nvPr/>
            </p:nvSpPr>
            <p:spPr>
              <a:xfrm>
                <a:off x="775766" y="2668775"/>
                <a:ext cx="117156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>
                    <a:solidFill>
                      <a:schemeClr val="accent1"/>
                    </a:solidFill>
                  </a:rPr>
                  <a:t>STEP</a:t>
                </a:r>
                <a:endParaRPr lang="en-US" sz="1600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59" name="TextBox 8"/>
              <p:cNvSpPr txBox="1"/>
              <p:nvPr/>
            </p:nvSpPr>
            <p:spPr>
              <a:xfrm>
                <a:off x="775766" y="2008375"/>
                <a:ext cx="1171568" cy="6924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4500" b="1" dirty="0">
                    <a:solidFill>
                      <a:schemeClr val="accent1"/>
                    </a:solidFill>
                  </a:rPr>
                  <a:t>1</a:t>
                </a:r>
                <a:endParaRPr lang="en-US" sz="4500" b="1" dirty="0"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81" name="组合 80"/>
          <p:cNvGrpSpPr/>
          <p:nvPr/>
        </p:nvGrpSpPr>
        <p:grpSpPr>
          <a:xfrm>
            <a:off x="4029635" y="2114735"/>
            <a:ext cx="1618334" cy="3124685"/>
            <a:chOff x="3948638" y="2114735"/>
            <a:chExt cx="1618334" cy="3124685"/>
          </a:xfrm>
        </p:grpSpPr>
        <p:grpSp>
          <p:nvGrpSpPr>
            <p:cNvPr id="13" name="Group 17"/>
            <p:cNvGrpSpPr/>
            <p:nvPr/>
          </p:nvGrpSpPr>
          <p:grpSpPr>
            <a:xfrm>
              <a:off x="4624149" y="4813162"/>
              <a:ext cx="263702" cy="426258"/>
              <a:chOff x="3384551" y="4171950"/>
              <a:chExt cx="231775" cy="374650"/>
            </a:xfrm>
          </p:grpSpPr>
          <p:sp>
            <p:nvSpPr>
              <p:cNvPr id="76" name="Freeform 40"/>
              <p:cNvSpPr/>
              <p:nvPr/>
            </p:nvSpPr>
            <p:spPr bwMode="auto">
              <a:xfrm>
                <a:off x="3384551" y="4171950"/>
                <a:ext cx="231775" cy="374650"/>
              </a:xfrm>
              <a:custGeom>
                <a:avLst/>
                <a:gdLst>
                  <a:gd name="T0" fmla="*/ 53 w 73"/>
                  <a:gd name="T1" fmla="*/ 0 h 118"/>
                  <a:gd name="T2" fmla="*/ 53 w 73"/>
                  <a:gd name="T3" fmla="*/ 71 h 118"/>
                  <a:gd name="T4" fmla="*/ 69 w 73"/>
                  <a:gd name="T5" fmla="*/ 71 h 118"/>
                  <a:gd name="T6" fmla="*/ 73 w 73"/>
                  <a:gd name="T7" fmla="*/ 73 h 118"/>
                  <a:gd name="T8" fmla="*/ 72 w 73"/>
                  <a:gd name="T9" fmla="*/ 77 h 118"/>
                  <a:gd name="T10" fmla="*/ 37 w 73"/>
                  <a:gd name="T11" fmla="*/ 118 h 118"/>
                  <a:gd name="T12" fmla="*/ 1 w 73"/>
                  <a:gd name="T13" fmla="*/ 77 h 118"/>
                  <a:gd name="T14" fmla="*/ 1 w 73"/>
                  <a:gd name="T15" fmla="*/ 73 h 118"/>
                  <a:gd name="T16" fmla="*/ 4 w 73"/>
                  <a:gd name="T17" fmla="*/ 71 h 118"/>
                  <a:gd name="T18" fmla="*/ 20 w 73"/>
                  <a:gd name="T19" fmla="*/ 71 h 118"/>
                  <a:gd name="T20" fmla="*/ 20 w 73"/>
                  <a:gd name="T21" fmla="*/ 0 h 118"/>
                  <a:gd name="T22" fmla="*/ 53 w 73"/>
                  <a:gd name="T23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3" h="118">
                    <a:moveTo>
                      <a:pt x="53" y="0"/>
                    </a:moveTo>
                    <a:cubicBezTo>
                      <a:pt x="53" y="71"/>
                      <a:pt x="53" y="71"/>
                      <a:pt x="53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71" y="71"/>
                      <a:pt x="72" y="72"/>
                      <a:pt x="73" y="73"/>
                    </a:cubicBezTo>
                    <a:cubicBezTo>
                      <a:pt x="73" y="75"/>
                      <a:pt x="73" y="76"/>
                      <a:pt x="72" y="77"/>
                    </a:cubicBezTo>
                    <a:cubicBezTo>
                      <a:pt x="37" y="118"/>
                      <a:pt x="37" y="118"/>
                      <a:pt x="37" y="118"/>
                    </a:cubicBezTo>
                    <a:cubicBezTo>
                      <a:pt x="1" y="77"/>
                      <a:pt x="1" y="77"/>
                      <a:pt x="1" y="77"/>
                    </a:cubicBezTo>
                    <a:cubicBezTo>
                      <a:pt x="0" y="76"/>
                      <a:pt x="0" y="75"/>
                      <a:pt x="1" y="73"/>
                    </a:cubicBezTo>
                    <a:cubicBezTo>
                      <a:pt x="1" y="72"/>
                      <a:pt x="3" y="71"/>
                      <a:pt x="4" y="71"/>
                    </a:cubicBez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0"/>
                      <a:pt x="20" y="0"/>
                      <a:pt x="20" y="0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7" name="Freeform 41"/>
              <p:cNvSpPr/>
              <p:nvPr/>
            </p:nvSpPr>
            <p:spPr bwMode="auto">
              <a:xfrm>
                <a:off x="3448051" y="4171950"/>
                <a:ext cx="104775" cy="79375"/>
              </a:xfrm>
              <a:custGeom>
                <a:avLst/>
                <a:gdLst>
                  <a:gd name="T0" fmla="*/ 33 w 33"/>
                  <a:gd name="T1" fmla="*/ 0 h 25"/>
                  <a:gd name="T2" fmla="*/ 33 w 33"/>
                  <a:gd name="T3" fmla="*/ 25 h 25"/>
                  <a:gd name="T4" fmla="*/ 17 w 33"/>
                  <a:gd name="T5" fmla="*/ 20 h 25"/>
                  <a:gd name="T6" fmla="*/ 0 w 33"/>
                  <a:gd name="T7" fmla="*/ 25 h 25"/>
                  <a:gd name="T8" fmla="*/ 0 w 33"/>
                  <a:gd name="T9" fmla="*/ 0 h 25"/>
                  <a:gd name="T10" fmla="*/ 33 w 33"/>
                  <a:gd name="T1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25">
                    <a:moveTo>
                      <a:pt x="33" y="0"/>
                    </a:moveTo>
                    <a:cubicBezTo>
                      <a:pt x="33" y="25"/>
                      <a:pt x="33" y="25"/>
                      <a:pt x="33" y="25"/>
                    </a:cubicBezTo>
                    <a:cubicBezTo>
                      <a:pt x="28" y="22"/>
                      <a:pt x="23" y="20"/>
                      <a:pt x="17" y="20"/>
                    </a:cubicBezTo>
                    <a:cubicBezTo>
                      <a:pt x="11" y="20"/>
                      <a:pt x="5" y="22"/>
                      <a:pt x="0" y="25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231815">
                  <a:alpha val="1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21" name="Freeform 42"/>
            <p:cNvSpPr>
              <a:spLocks noEditPoints="1"/>
            </p:cNvSpPr>
            <p:nvPr/>
          </p:nvSpPr>
          <p:spPr bwMode="auto">
            <a:xfrm>
              <a:off x="3948638" y="2114735"/>
              <a:ext cx="1618334" cy="2860983"/>
            </a:xfrm>
            <a:custGeom>
              <a:avLst/>
              <a:gdLst>
                <a:gd name="T0" fmla="*/ 224 w 448"/>
                <a:gd name="T1" fmla="*/ 0 h 792"/>
                <a:gd name="T2" fmla="*/ 0 w 448"/>
                <a:gd name="T3" fmla="*/ 224 h 792"/>
                <a:gd name="T4" fmla="*/ 0 w 448"/>
                <a:gd name="T5" fmla="*/ 570 h 792"/>
                <a:gd name="T6" fmla="*/ 196 w 448"/>
                <a:gd name="T7" fmla="*/ 792 h 792"/>
                <a:gd name="T8" fmla="*/ 196 w 448"/>
                <a:gd name="T9" fmla="*/ 777 h 792"/>
                <a:gd name="T10" fmla="*/ 224 w 448"/>
                <a:gd name="T11" fmla="*/ 749 h 792"/>
                <a:gd name="T12" fmla="*/ 252 w 448"/>
                <a:gd name="T13" fmla="*/ 777 h 792"/>
                <a:gd name="T14" fmla="*/ 252 w 448"/>
                <a:gd name="T15" fmla="*/ 792 h 792"/>
                <a:gd name="T16" fmla="*/ 448 w 448"/>
                <a:gd name="T17" fmla="*/ 570 h 792"/>
                <a:gd name="T18" fmla="*/ 448 w 448"/>
                <a:gd name="T19" fmla="*/ 224 h 792"/>
                <a:gd name="T20" fmla="*/ 224 w 448"/>
                <a:gd name="T21" fmla="*/ 0 h 792"/>
                <a:gd name="T22" fmla="*/ 224 w 448"/>
                <a:gd name="T23" fmla="*/ 414 h 792"/>
                <a:gd name="T24" fmla="*/ 34 w 448"/>
                <a:gd name="T25" fmla="*/ 224 h 792"/>
                <a:gd name="T26" fmla="*/ 224 w 448"/>
                <a:gd name="T27" fmla="*/ 34 h 792"/>
                <a:gd name="T28" fmla="*/ 414 w 448"/>
                <a:gd name="T29" fmla="*/ 224 h 792"/>
                <a:gd name="T30" fmla="*/ 224 w 448"/>
                <a:gd name="T31" fmla="*/ 414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8" h="792">
                  <a:moveTo>
                    <a:pt x="224" y="0"/>
                  </a:moveTo>
                  <a:cubicBezTo>
                    <a:pt x="100" y="0"/>
                    <a:pt x="0" y="100"/>
                    <a:pt x="0" y="224"/>
                  </a:cubicBezTo>
                  <a:cubicBezTo>
                    <a:pt x="0" y="570"/>
                    <a:pt x="0" y="570"/>
                    <a:pt x="0" y="570"/>
                  </a:cubicBezTo>
                  <a:cubicBezTo>
                    <a:pt x="0" y="684"/>
                    <a:pt x="85" y="778"/>
                    <a:pt x="196" y="792"/>
                  </a:cubicBezTo>
                  <a:cubicBezTo>
                    <a:pt x="196" y="777"/>
                    <a:pt x="196" y="777"/>
                    <a:pt x="196" y="777"/>
                  </a:cubicBezTo>
                  <a:cubicBezTo>
                    <a:pt x="196" y="761"/>
                    <a:pt x="208" y="749"/>
                    <a:pt x="224" y="749"/>
                  </a:cubicBezTo>
                  <a:cubicBezTo>
                    <a:pt x="239" y="749"/>
                    <a:pt x="252" y="761"/>
                    <a:pt x="252" y="777"/>
                  </a:cubicBezTo>
                  <a:cubicBezTo>
                    <a:pt x="252" y="792"/>
                    <a:pt x="252" y="792"/>
                    <a:pt x="252" y="792"/>
                  </a:cubicBezTo>
                  <a:cubicBezTo>
                    <a:pt x="362" y="778"/>
                    <a:pt x="448" y="684"/>
                    <a:pt x="448" y="570"/>
                  </a:cubicBezTo>
                  <a:cubicBezTo>
                    <a:pt x="448" y="224"/>
                    <a:pt x="448" y="224"/>
                    <a:pt x="448" y="224"/>
                  </a:cubicBezTo>
                  <a:cubicBezTo>
                    <a:pt x="448" y="100"/>
                    <a:pt x="347" y="0"/>
                    <a:pt x="224" y="0"/>
                  </a:cubicBezTo>
                  <a:close/>
                  <a:moveTo>
                    <a:pt x="224" y="414"/>
                  </a:moveTo>
                  <a:cubicBezTo>
                    <a:pt x="119" y="414"/>
                    <a:pt x="34" y="329"/>
                    <a:pt x="34" y="224"/>
                  </a:cubicBezTo>
                  <a:cubicBezTo>
                    <a:pt x="34" y="119"/>
                    <a:pt x="119" y="34"/>
                    <a:pt x="224" y="34"/>
                  </a:cubicBezTo>
                  <a:cubicBezTo>
                    <a:pt x="329" y="34"/>
                    <a:pt x="414" y="119"/>
                    <a:pt x="414" y="224"/>
                  </a:cubicBezTo>
                  <a:cubicBezTo>
                    <a:pt x="414" y="329"/>
                    <a:pt x="329" y="414"/>
                    <a:pt x="224" y="4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091534" y="3806130"/>
              <a:ext cx="1332950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扬长</a:t>
              </a:r>
              <a:endParaRPr lang="en-US" altLang="zh-CN" sz="2400" b="1" dirty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避短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4091534" y="2351560"/>
              <a:ext cx="1332950" cy="1031507"/>
              <a:chOff x="775766" y="2008375"/>
              <a:chExt cx="1171568" cy="906621"/>
            </a:xfrm>
          </p:grpSpPr>
          <p:sp>
            <p:nvSpPr>
              <p:cNvPr id="51" name="TextBox 50"/>
              <p:cNvSpPr txBox="1"/>
              <p:nvPr/>
            </p:nvSpPr>
            <p:spPr>
              <a:xfrm>
                <a:off x="775766" y="2668775"/>
                <a:ext cx="117156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>
                    <a:solidFill>
                      <a:schemeClr val="accent2"/>
                    </a:solidFill>
                  </a:rPr>
                  <a:t>STEP</a:t>
                </a:r>
                <a:endParaRPr lang="en-US" sz="1600" b="1">
                  <a:solidFill>
                    <a:schemeClr val="accent2"/>
                  </a:solidFill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775766" y="2008375"/>
                <a:ext cx="1171568" cy="6924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4500" b="1">
                    <a:solidFill>
                      <a:schemeClr val="accent2"/>
                    </a:solidFill>
                  </a:rPr>
                  <a:t>2</a:t>
                </a:r>
                <a:endParaRPr lang="en-US" sz="4500" b="1">
                  <a:solidFill>
                    <a:schemeClr val="accent2"/>
                  </a:solidFill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6687842" y="2114735"/>
            <a:ext cx="1618334" cy="3124685"/>
            <a:chOff x="6383363" y="2114735"/>
            <a:chExt cx="1618334" cy="3124685"/>
          </a:xfrm>
        </p:grpSpPr>
        <p:grpSp>
          <p:nvGrpSpPr>
            <p:cNvPr id="14" name="Group 20"/>
            <p:cNvGrpSpPr/>
            <p:nvPr/>
          </p:nvGrpSpPr>
          <p:grpSpPr>
            <a:xfrm>
              <a:off x="7062487" y="4813162"/>
              <a:ext cx="263702" cy="426258"/>
              <a:chOff x="5527676" y="4171950"/>
              <a:chExt cx="231775" cy="374650"/>
            </a:xfrm>
          </p:grpSpPr>
          <p:sp>
            <p:nvSpPr>
              <p:cNvPr id="74" name="Freeform 43"/>
              <p:cNvSpPr/>
              <p:nvPr/>
            </p:nvSpPr>
            <p:spPr bwMode="auto">
              <a:xfrm>
                <a:off x="5527676" y="4171950"/>
                <a:ext cx="231775" cy="374650"/>
              </a:xfrm>
              <a:custGeom>
                <a:avLst/>
                <a:gdLst>
                  <a:gd name="T0" fmla="*/ 53 w 73"/>
                  <a:gd name="T1" fmla="*/ 0 h 118"/>
                  <a:gd name="T2" fmla="*/ 53 w 73"/>
                  <a:gd name="T3" fmla="*/ 71 h 118"/>
                  <a:gd name="T4" fmla="*/ 69 w 73"/>
                  <a:gd name="T5" fmla="*/ 71 h 118"/>
                  <a:gd name="T6" fmla="*/ 72 w 73"/>
                  <a:gd name="T7" fmla="*/ 73 h 118"/>
                  <a:gd name="T8" fmla="*/ 72 w 73"/>
                  <a:gd name="T9" fmla="*/ 77 h 118"/>
                  <a:gd name="T10" fmla="*/ 36 w 73"/>
                  <a:gd name="T11" fmla="*/ 118 h 118"/>
                  <a:gd name="T12" fmla="*/ 1 w 73"/>
                  <a:gd name="T13" fmla="*/ 77 h 118"/>
                  <a:gd name="T14" fmla="*/ 0 w 73"/>
                  <a:gd name="T15" fmla="*/ 73 h 118"/>
                  <a:gd name="T16" fmla="*/ 4 w 73"/>
                  <a:gd name="T17" fmla="*/ 71 h 118"/>
                  <a:gd name="T18" fmla="*/ 20 w 73"/>
                  <a:gd name="T19" fmla="*/ 71 h 118"/>
                  <a:gd name="T20" fmla="*/ 20 w 73"/>
                  <a:gd name="T21" fmla="*/ 0 h 118"/>
                  <a:gd name="T22" fmla="*/ 53 w 73"/>
                  <a:gd name="T23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3" h="118">
                    <a:moveTo>
                      <a:pt x="53" y="0"/>
                    </a:moveTo>
                    <a:cubicBezTo>
                      <a:pt x="53" y="71"/>
                      <a:pt x="53" y="71"/>
                      <a:pt x="53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70" y="71"/>
                      <a:pt x="72" y="72"/>
                      <a:pt x="72" y="73"/>
                    </a:cubicBezTo>
                    <a:cubicBezTo>
                      <a:pt x="73" y="75"/>
                      <a:pt x="73" y="76"/>
                      <a:pt x="72" y="77"/>
                    </a:cubicBezTo>
                    <a:cubicBezTo>
                      <a:pt x="36" y="118"/>
                      <a:pt x="36" y="118"/>
                      <a:pt x="36" y="118"/>
                    </a:cubicBezTo>
                    <a:cubicBezTo>
                      <a:pt x="1" y="77"/>
                      <a:pt x="1" y="77"/>
                      <a:pt x="1" y="77"/>
                    </a:cubicBezTo>
                    <a:cubicBezTo>
                      <a:pt x="0" y="76"/>
                      <a:pt x="0" y="75"/>
                      <a:pt x="0" y="73"/>
                    </a:cubicBezTo>
                    <a:cubicBezTo>
                      <a:pt x="1" y="72"/>
                      <a:pt x="2" y="71"/>
                      <a:pt x="4" y="71"/>
                    </a:cubicBez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0"/>
                      <a:pt x="20" y="0"/>
                      <a:pt x="20" y="0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5" name="Freeform 44"/>
              <p:cNvSpPr/>
              <p:nvPr/>
            </p:nvSpPr>
            <p:spPr bwMode="auto">
              <a:xfrm>
                <a:off x="5591176" y="4171950"/>
                <a:ext cx="104775" cy="79375"/>
              </a:xfrm>
              <a:custGeom>
                <a:avLst/>
                <a:gdLst>
                  <a:gd name="T0" fmla="*/ 33 w 33"/>
                  <a:gd name="T1" fmla="*/ 0 h 25"/>
                  <a:gd name="T2" fmla="*/ 33 w 33"/>
                  <a:gd name="T3" fmla="*/ 25 h 25"/>
                  <a:gd name="T4" fmla="*/ 16 w 33"/>
                  <a:gd name="T5" fmla="*/ 20 h 25"/>
                  <a:gd name="T6" fmla="*/ 0 w 33"/>
                  <a:gd name="T7" fmla="*/ 25 h 25"/>
                  <a:gd name="T8" fmla="*/ 0 w 33"/>
                  <a:gd name="T9" fmla="*/ 0 h 25"/>
                  <a:gd name="T10" fmla="*/ 33 w 33"/>
                  <a:gd name="T1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25">
                    <a:moveTo>
                      <a:pt x="33" y="0"/>
                    </a:moveTo>
                    <a:cubicBezTo>
                      <a:pt x="33" y="25"/>
                      <a:pt x="33" y="25"/>
                      <a:pt x="33" y="25"/>
                    </a:cubicBezTo>
                    <a:cubicBezTo>
                      <a:pt x="28" y="22"/>
                      <a:pt x="22" y="20"/>
                      <a:pt x="16" y="20"/>
                    </a:cubicBezTo>
                    <a:cubicBezTo>
                      <a:pt x="10" y="20"/>
                      <a:pt x="5" y="22"/>
                      <a:pt x="0" y="25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231815">
                  <a:alpha val="1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22" name="Freeform 45"/>
            <p:cNvSpPr>
              <a:spLocks noEditPoints="1"/>
            </p:cNvSpPr>
            <p:nvPr/>
          </p:nvSpPr>
          <p:spPr bwMode="auto">
            <a:xfrm>
              <a:off x="6383363" y="2114735"/>
              <a:ext cx="1618334" cy="2860983"/>
            </a:xfrm>
            <a:custGeom>
              <a:avLst/>
              <a:gdLst>
                <a:gd name="T0" fmla="*/ 224 w 448"/>
                <a:gd name="T1" fmla="*/ 0 h 792"/>
                <a:gd name="T2" fmla="*/ 0 w 448"/>
                <a:gd name="T3" fmla="*/ 224 h 792"/>
                <a:gd name="T4" fmla="*/ 0 w 448"/>
                <a:gd name="T5" fmla="*/ 570 h 792"/>
                <a:gd name="T6" fmla="*/ 196 w 448"/>
                <a:gd name="T7" fmla="*/ 792 h 792"/>
                <a:gd name="T8" fmla="*/ 196 w 448"/>
                <a:gd name="T9" fmla="*/ 777 h 792"/>
                <a:gd name="T10" fmla="*/ 224 w 448"/>
                <a:gd name="T11" fmla="*/ 749 h 792"/>
                <a:gd name="T12" fmla="*/ 252 w 448"/>
                <a:gd name="T13" fmla="*/ 777 h 792"/>
                <a:gd name="T14" fmla="*/ 252 w 448"/>
                <a:gd name="T15" fmla="*/ 792 h 792"/>
                <a:gd name="T16" fmla="*/ 448 w 448"/>
                <a:gd name="T17" fmla="*/ 570 h 792"/>
                <a:gd name="T18" fmla="*/ 448 w 448"/>
                <a:gd name="T19" fmla="*/ 224 h 792"/>
                <a:gd name="T20" fmla="*/ 224 w 448"/>
                <a:gd name="T21" fmla="*/ 0 h 792"/>
                <a:gd name="T22" fmla="*/ 224 w 448"/>
                <a:gd name="T23" fmla="*/ 414 h 792"/>
                <a:gd name="T24" fmla="*/ 34 w 448"/>
                <a:gd name="T25" fmla="*/ 224 h 792"/>
                <a:gd name="T26" fmla="*/ 224 w 448"/>
                <a:gd name="T27" fmla="*/ 34 h 792"/>
                <a:gd name="T28" fmla="*/ 414 w 448"/>
                <a:gd name="T29" fmla="*/ 224 h 792"/>
                <a:gd name="T30" fmla="*/ 224 w 448"/>
                <a:gd name="T31" fmla="*/ 414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8" h="792">
                  <a:moveTo>
                    <a:pt x="224" y="0"/>
                  </a:moveTo>
                  <a:cubicBezTo>
                    <a:pt x="101" y="0"/>
                    <a:pt x="0" y="100"/>
                    <a:pt x="0" y="224"/>
                  </a:cubicBezTo>
                  <a:cubicBezTo>
                    <a:pt x="0" y="570"/>
                    <a:pt x="0" y="570"/>
                    <a:pt x="0" y="570"/>
                  </a:cubicBezTo>
                  <a:cubicBezTo>
                    <a:pt x="0" y="684"/>
                    <a:pt x="86" y="778"/>
                    <a:pt x="196" y="792"/>
                  </a:cubicBezTo>
                  <a:cubicBezTo>
                    <a:pt x="196" y="777"/>
                    <a:pt x="196" y="777"/>
                    <a:pt x="196" y="777"/>
                  </a:cubicBezTo>
                  <a:cubicBezTo>
                    <a:pt x="196" y="761"/>
                    <a:pt x="209" y="749"/>
                    <a:pt x="224" y="749"/>
                  </a:cubicBezTo>
                  <a:cubicBezTo>
                    <a:pt x="240" y="749"/>
                    <a:pt x="252" y="761"/>
                    <a:pt x="252" y="777"/>
                  </a:cubicBezTo>
                  <a:cubicBezTo>
                    <a:pt x="252" y="792"/>
                    <a:pt x="252" y="792"/>
                    <a:pt x="252" y="792"/>
                  </a:cubicBezTo>
                  <a:cubicBezTo>
                    <a:pt x="363" y="778"/>
                    <a:pt x="448" y="684"/>
                    <a:pt x="448" y="570"/>
                  </a:cubicBezTo>
                  <a:cubicBezTo>
                    <a:pt x="448" y="224"/>
                    <a:pt x="448" y="224"/>
                    <a:pt x="448" y="224"/>
                  </a:cubicBezTo>
                  <a:cubicBezTo>
                    <a:pt x="448" y="100"/>
                    <a:pt x="348" y="0"/>
                    <a:pt x="224" y="0"/>
                  </a:cubicBezTo>
                  <a:close/>
                  <a:moveTo>
                    <a:pt x="224" y="414"/>
                  </a:moveTo>
                  <a:cubicBezTo>
                    <a:pt x="119" y="414"/>
                    <a:pt x="34" y="329"/>
                    <a:pt x="34" y="224"/>
                  </a:cubicBezTo>
                  <a:cubicBezTo>
                    <a:pt x="34" y="119"/>
                    <a:pt x="119" y="34"/>
                    <a:pt x="224" y="34"/>
                  </a:cubicBezTo>
                  <a:cubicBezTo>
                    <a:pt x="329" y="34"/>
                    <a:pt x="414" y="119"/>
                    <a:pt x="414" y="224"/>
                  </a:cubicBezTo>
                  <a:cubicBezTo>
                    <a:pt x="414" y="329"/>
                    <a:pt x="329" y="414"/>
                    <a:pt x="224" y="4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TextBox 57"/>
            <p:cNvSpPr txBox="1"/>
            <p:nvPr/>
          </p:nvSpPr>
          <p:spPr>
            <a:xfrm>
              <a:off x="6527061" y="3806131"/>
              <a:ext cx="1332950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区分</a:t>
              </a:r>
              <a:endParaRPr lang="en-US" altLang="zh-CN" sz="2400" b="1" dirty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场合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grpSp>
          <p:nvGrpSpPr>
            <p:cNvPr id="43" name="Group 58"/>
            <p:cNvGrpSpPr/>
            <p:nvPr/>
          </p:nvGrpSpPr>
          <p:grpSpPr>
            <a:xfrm>
              <a:off x="6527061" y="2351561"/>
              <a:ext cx="1332950" cy="1031507"/>
              <a:chOff x="775766" y="2008375"/>
              <a:chExt cx="1171568" cy="906621"/>
            </a:xfrm>
          </p:grpSpPr>
          <p:sp>
            <p:nvSpPr>
              <p:cNvPr id="44" name="TextBox 59"/>
              <p:cNvSpPr txBox="1"/>
              <p:nvPr/>
            </p:nvSpPr>
            <p:spPr>
              <a:xfrm>
                <a:off x="775766" y="2668775"/>
                <a:ext cx="117156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>
                    <a:solidFill>
                      <a:schemeClr val="accent3"/>
                    </a:solidFill>
                  </a:rPr>
                  <a:t>STEP</a:t>
                </a:r>
                <a:endParaRPr lang="en-US" sz="1600" b="1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5" name="TextBox 60"/>
              <p:cNvSpPr txBox="1"/>
              <p:nvPr/>
            </p:nvSpPr>
            <p:spPr>
              <a:xfrm>
                <a:off x="775766" y="2008375"/>
                <a:ext cx="1171568" cy="6924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4500" b="1">
                    <a:solidFill>
                      <a:schemeClr val="accent3"/>
                    </a:solidFill>
                  </a:rPr>
                  <a:t>3</a:t>
                </a:r>
                <a:endParaRPr lang="en-US" sz="4500" b="1">
                  <a:solidFill>
                    <a:schemeClr val="accent3"/>
                  </a:solidFill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9346049" y="2114735"/>
            <a:ext cx="1618334" cy="3124685"/>
            <a:chOff x="8819894" y="2114735"/>
            <a:chExt cx="1618334" cy="3124685"/>
          </a:xfrm>
        </p:grpSpPr>
        <p:grpSp>
          <p:nvGrpSpPr>
            <p:cNvPr id="15" name="Group 23"/>
            <p:cNvGrpSpPr/>
            <p:nvPr/>
          </p:nvGrpSpPr>
          <p:grpSpPr>
            <a:xfrm>
              <a:off x="9499016" y="4813162"/>
              <a:ext cx="260089" cy="426258"/>
              <a:chOff x="7669213" y="4171950"/>
              <a:chExt cx="228600" cy="374650"/>
            </a:xfrm>
          </p:grpSpPr>
          <p:sp>
            <p:nvSpPr>
              <p:cNvPr id="72" name="Freeform 46"/>
              <p:cNvSpPr/>
              <p:nvPr/>
            </p:nvSpPr>
            <p:spPr bwMode="auto">
              <a:xfrm>
                <a:off x="7669213" y="4171950"/>
                <a:ext cx="228600" cy="374650"/>
              </a:xfrm>
              <a:custGeom>
                <a:avLst/>
                <a:gdLst>
                  <a:gd name="T0" fmla="*/ 52 w 72"/>
                  <a:gd name="T1" fmla="*/ 0 h 118"/>
                  <a:gd name="T2" fmla="*/ 52 w 72"/>
                  <a:gd name="T3" fmla="*/ 71 h 118"/>
                  <a:gd name="T4" fmla="*/ 69 w 72"/>
                  <a:gd name="T5" fmla="*/ 71 h 118"/>
                  <a:gd name="T6" fmla="*/ 72 w 72"/>
                  <a:gd name="T7" fmla="*/ 73 h 118"/>
                  <a:gd name="T8" fmla="*/ 71 w 72"/>
                  <a:gd name="T9" fmla="*/ 77 h 118"/>
                  <a:gd name="T10" fmla="*/ 36 w 72"/>
                  <a:gd name="T11" fmla="*/ 118 h 118"/>
                  <a:gd name="T12" fmla="*/ 1 w 72"/>
                  <a:gd name="T13" fmla="*/ 77 h 118"/>
                  <a:gd name="T14" fmla="*/ 0 w 72"/>
                  <a:gd name="T15" fmla="*/ 73 h 118"/>
                  <a:gd name="T16" fmla="*/ 3 w 72"/>
                  <a:gd name="T17" fmla="*/ 71 h 118"/>
                  <a:gd name="T18" fmla="*/ 20 w 72"/>
                  <a:gd name="T19" fmla="*/ 71 h 118"/>
                  <a:gd name="T20" fmla="*/ 20 w 72"/>
                  <a:gd name="T21" fmla="*/ 0 h 118"/>
                  <a:gd name="T22" fmla="*/ 52 w 72"/>
                  <a:gd name="T23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2" h="118">
                    <a:moveTo>
                      <a:pt x="52" y="0"/>
                    </a:moveTo>
                    <a:cubicBezTo>
                      <a:pt x="52" y="71"/>
                      <a:pt x="52" y="71"/>
                      <a:pt x="52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70" y="71"/>
                      <a:pt x="71" y="72"/>
                      <a:pt x="72" y="73"/>
                    </a:cubicBezTo>
                    <a:cubicBezTo>
                      <a:pt x="72" y="75"/>
                      <a:pt x="72" y="76"/>
                      <a:pt x="71" y="77"/>
                    </a:cubicBezTo>
                    <a:cubicBezTo>
                      <a:pt x="36" y="118"/>
                      <a:pt x="36" y="118"/>
                      <a:pt x="36" y="118"/>
                    </a:cubicBezTo>
                    <a:cubicBezTo>
                      <a:pt x="1" y="77"/>
                      <a:pt x="1" y="77"/>
                      <a:pt x="1" y="77"/>
                    </a:cubicBezTo>
                    <a:cubicBezTo>
                      <a:pt x="0" y="76"/>
                      <a:pt x="0" y="75"/>
                      <a:pt x="0" y="73"/>
                    </a:cubicBezTo>
                    <a:cubicBezTo>
                      <a:pt x="1" y="72"/>
                      <a:pt x="2" y="71"/>
                      <a:pt x="3" y="71"/>
                    </a:cubicBez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0"/>
                      <a:pt x="20" y="0"/>
                      <a:pt x="20" y="0"/>
                    </a:cubicBez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3" name="Freeform 47"/>
              <p:cNvSpPr/>
              <p:nvPr/>
            </p:nvSpPr>
            <p:spPr bwMode="auto">
              <a:xfrm>
                <a:off x="7732713" y="4171950"/>
                <a:ext cx="101600" cy="79375"/>
              </a:xfrm>
              <a:custGeom>
                <a:avLst/>
                <a:gdLst>
                  <a:gd name="T0" fmla="*/ 32 w 32"/>
                  <a:gd name="T1" fmla="*/ 0 h 25"/>
                  <a:gd name="T2" fmla="*/ 32 w 32"/>
                  <a:gd name="T3" fmla="*/ 25 h 25"/>
                  <a:gd name="T4" fmla="*/ 16 w 32"/>
                  <a:gd name="T5" fmla="*/ 20 h 25"/>
                  <a:gd name="T6" fmla="*/ 0 w 32"/>
                  <a:gd name="T7" fmla="*/ 25 h 25"/>
                  <a:gd name="T8" fmla="*/ 0 w 32"/>
                  <a:gd name="T9" fmla="*/ 0 h 25"/>
                  <a:gd name="T10" fmla="*/ 32 w 32"/>
                  <a:gd name="T1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25">
                    <a:moveTo>
                      <a:pt x="32" y="0"/>
                    </a:moveTo>
                    <a:cubicBezTo>
                      <a:pt x="32" y="25"/>
                      <a:pt x="32" y="25"/>
                      <a:pt x="32" y="25"/>
                    </a:cubicBezTo>
                    <a:cubicBezTo>
                      <a:pt x="28" y="22"/>
                      <a:pt x="22" y="20"/>
                      <a:pt x="16" y="20"/>
                    </a:cubicBezTo>
                    <a:cubicBezTo>
                      <a:pt x="10" y="20"/>
                      <a:pt x="4" y="22"/>
                      <a:pt x="0" y="25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231815">
                  <a:alpha val="1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23" name="Freeform 48"/>
            <p:cNvSpPr>
              <a:spLocks noEditPoints="1"/>
            </p:cNvSpPr>
            <p:nvPr/>
          </p:nvSpPr>
          <p:spPr bwMode="auto">
            <a:xfrm>
              <a:off x="8819894" y="2114735"/>
              <a:ext cx="1618334" cy="2860983"/>
            </a:xfrm>
            <a:custGeom>
              <a:avLst/>
              <a:gdLst>
                <a:gd name="T0" fmla="*/ 224 w 448"/>
                <a:gd name="T1" fmla="*/ 0 h 792"/>
                <a:gd name="T2" fmla="*/ 0 w 448"/>
                <a:gd name="T3" fmla="*/ 224 h 792"/>
                <a:gd name="T4" fmla="*/ 0 w 448"/>
                <a:gd name="T5" fmla="*/ 570 h 792"/>
                <a:gd name="T6" fmla="*/ 196 w 448"/>
                <a:gd name="T7" fmla="*/ 792 h 792"/>
                <a:gd name="T8" fmla="*/ 196 w 448"/>
                <a:gd name="T9" fmla="*/ 777 h 792"/>
                <a:gd name="T10" fmla="*/ 224 w 448"/>
                <a:gd name="T11" fmla="*/ 749 h 792"/>
                <a:gd name="T12" fmla="*/ 252 w 448"/>
                <a:gd name="T13" fmla="*/ 777 h 792"/>
                <a:gd name="T14" fmla="*/ 252 w 448"/>
                <a:gd name="T15" fmla="*/ 792 h 792"/>
                <a:gd name="T16" fmla="*/ 448 w 448"/>
                <a:gd name="T17" fmla="*/ 570 h 792"/>
                <a:gd name="T18" fmla="*/ 448 w 448"/>
                <a:gd name="T19" fmla="*/ 224 h 792"/>
                <a:gd name="T20" fmla="*/ 224 w 448"/>
                <a:gd name="T21" fmla="*/ 0 h 792"/>
                <a:gd name="T22" fmla="*/ 224 w 448"/>
                <a:gd name="T23" fmla="*/ 414 h 792"/>
                <a:gd name="T24" fmla="*/ 34 w 448"/>
                <a:gd name="T25" fmla="*/ 224 h 792"/>
                <a:gd name="T26" fmla="*/ 224 w 448"/>
                <a:gd name="T27" fmla="*/ 34 h 792"/>
                <a:gd name="T28" fmla="*/ 414 w 448"/>
                <a:gd name="T29" fmla="*/ 224 h 792"/>
                <a:gd name="T30" fmla="*/ 224 w 448"/>
                <a:gd name="T31" fmla="*/ 414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8" h="792">
                  <a:moveTo>
                    <a:pt x="224" y="0"/>
                  </a:moveTo>
                  <a:cubicBezTo>
                    <a:pt x="100" y="0"/>
                    <a:pt x="0" y="100"/>
                    <a:pt x="0" y="224"/>
                  </a:cubicBezTo>
                  <a:cubicBezTo>
                    <a:pt x="0" y="570"/>
                    <a:pt x="0" y="570"/>
                    <a:pt x="0" y="570"/>
                  </a:cubicBezTo>
                  <a:cubicBezTo>
                    <a:pt x="0" y="684"/>
                    <a:pt x="86" y="778"/>
                    <a:pt x="196" y="792"/>
                  </a:cubicBezTo>
                  <a:cubicBezTo>
                    <a:pt x="196" y="777"/>
                    <a:pt x="196" y="777"/>
                    <a:pt x="196" y="777"/>
                  </a:cubicBezTo>
                  <a:cubicBezTo>
                    <a:pt x="196" y="761"/>
                    <a:pt x="209" y="749"/>
                    <a:pt x="224" y="749"/>
                  </a:cubicBezTo>
                  <a:cubicBezTo>
                    <a:pt x="239" y="749"/>
                    <a:pt x="252" y="761"/>
                    <a:pt x="252" y="777"/>
                  </a:cubicBezTo>
                  <a:cubicBezTo>
                    <a:pt x="252" y="792"/>
                    <a:pt x="252" y="792"/>
                    <a:pt x="252" y="792"/>
                  </a:cubicBezTo>
                  <a:cubicBezTo>
                    <a:pt x="362" y="778"/>
                    <a:pt x="448" y="684"/>
                    <a:pt x="448" y="570"/>
                  </a:cubicBezTo>
                  <a:cubicBezTo>
                    <a:pt x="448" y="224"/>
                    <a:pt x="448" y="224"/>
                    <a:pt x="448" y="224"/>
                  </a:cubicBezTo>
                  <a:cubicBezTo>
                    <a:pt x="448" y="100"/>
                    <a:pt x="348" y="0"/>
                    <a:pt x="224" y="0"/>
                  </a:cubicBezTo>
                  <a:close/>
                  <a:moveTo>
                    <a:pt x="224" y="414"/>
                  </a:moveTo>
                  <a:cubicBezTo>
                    <a:pt x="119" y="414"/>
                    <a:pt x="34" y="329"/>
                    <a:pt x="34" y="224"/>
                  </a:cubicBezTo>
                  <a:cubicBezTo>
                    <a:pt x="34" y="119"/>
                    <a:pt x="119" y="34"/>
                    <a:pt x="224" y="34"/>
                  </a:cubicBezTo>
                  <a:cubicBezTo>
                    <a:pt x="329" y="34"/>
                    <a:pt x="414" y="119"/>
                    <a:pt x="414" y="224"/>
                  </a:cubicBezTo>
                  <a:cubicBezTo>
                    <a:pt x="414" y="329"/>
                    <a:pt x="329" y="414"/>
                    <a:pt x="224" y="41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TextBox 76"/>
            <p:cNvSpPr txBox="1"/>
            <p:nvPr/>
          </p:nvSpPr>
          <p:spPr>
            <a:xfrm>
              <a:off x="8962587" y="3806131"/>
              <a:ext cx="1332950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遵守</a:t>
              </a:r>
              <a:endParaRPr lang="en-US" altLang="zh-CN" sz="2400" b="1" dirty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常规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grpSp>
          <p:nvGrpSpPr>
            <p:cNvPr id="36" name="Group 77"/>
            <p:cNvGrpSpPr/>
            <p:nvPr/>
          </p:nvGrpSpPr>
          <p:grpSpPr>
            <a:xfrm>
              <a:off x="8962587" y="2351561"/>
              <a:ext cx="1332950" cy="1031507"/>
              <a:chOff x="775766" y="2008375"/>
              <a:chExt cx="1171568" cy="906621"/>
            </a:xfrm>
          </p:grpSpPr>
          <p:sp>
            <p:nvSpPr>
              <p:cNvPr id="37" name="TextBox 78"/>
              <p:cNvSpPr txBox="1"/>
              <p:nvPr/>
            </p:nvSpPr>
            <p:spPr>
              <a:xfrm>
                <a:off x="775766" y="2668775"/>
                <a:ext cx="117156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>
                    <a:solidFill>
                      <a:schemeClr val="accent4"/>
                    </a:solidFill>
                  </a:rPr>
                  <a:t>STEP</a:t>
                </a:r>
                <a:endParaRPr lang="en-US" sz="1600" b="1">
                  <a:solidFill>
                    <a:schemeClr val="accent4"/>
                  </a:solidFill>
                </a:endParaRPr>
              </a:p>
            </p:txBody>
          </p:sp>
          <p:sp>
            <p:nvSpPr>
              <p:cNvPr id="38" name="TextBox 79"/>
              <p:cNvSpPr txBox="1"/>
              <p:nvPr/>
            </p:nvSpPr>
            <p:spPr>
              <a:xfrm>
                <a:off x="775766" y="2008375"/>
                <a:ext cx="1171568" cy="6924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4500" b="1">
                    <a:solidFill>
                      <a:schemeClr val="accent4"/>
                    </a:solidFill>
                  </a:rPr>
                  <a:t>4</a:t>
                </a:r>
                <a:endParaRPr lang="en-US" sz="4500" b="1">
                  <a:solidFill>
                    <a:schemeClr val="accent4"/>
                  </a:solidFill>
                </a:endParaRPr>
              </a:p>
            </p:txBody>
          </p:sp>
        </p:grpSp>
      </p:grpSp>
      <p:sp>
        <p:nvSpPr>
          <p:cNvPr id="80" name="TextBox 14"/>
          <p:cNvSpPr txBox="1"/>
          <p:nvPr/>
        </p:nvSpPr>
        <p:spPr>
          <a:xfrm flipH="1">
            <a:off x="1371428" y="5239420"/>
            <a:ext cx="1618334" cy="5176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zh-CN" altLang="en-US" sz="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职场礼仪，是指人们在职业场所中应当遵循的一系列礼仪规范。学会这些礼仪规范，将使一个人的职业形象大为提高。</a:t>
            </a:r>
            <a:endParaRPr lang="en-US" sz="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3" name="TextBox 14"/>
          <p:cNvSpPr txBox="1"/>
          <p:nvPr/>
        </p:nvSpPr>
        <p:spPr>
          <a:xfrm flipH="1">
            <a:off x="4005554" y="5239420"/>
            <a:ext cx="1618334" cy="5176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zh-CN" altLang="en-US" sz="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职场礼仪，是指人们在职业场所中应当遵循的一系列礼仪规范。学会这些礼仪规范，将使一个人的职业形象大为提高。</a:t>
            </a:r>
            <a:endParaRPr lang="en-US" sz="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4" name="TextBox 14"/>
          <p:cNvSpPr txBox="1"/>
          <p:nvPr/>
        </p:nvSpPr>
        <p:spPr>
          <a:xfrm flipH="1">
            <a:off x="6639680" y="5239420"/>
            <a:ext cx="1618334" cy="5176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zh-CN" altLang="en-US" sz="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职场礼仪，是指人们在职业场所中应当遵循的一系列礼仪规范。学会这些礼仪规范，将使一个人的职业形象大为提高。</a:t>
            </a:r>
            <a:endParaRPr lang="en-US" sz="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5" name="TextBox 14"/>
          <p:cNvSpPr txBox="1"/>
          <p:nvPr/>
        </p:nvSpPr>
        <p:spPr>
          <a:xfrm flipH="1">
            <a:off x="9273806" y="5239420"/>
            <a:ext cx="1618334" cy="5176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zh-CN" altLang="en-US" sz="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职场礼仪，是指人们在职业场所中应当遵循的一系列礼仪规范。学会这些礼仪规范，将使一个人的职业形象大为提高。</a:t>
            </a:r>
            <a:endParaRPr lang="en-US" sz="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7500">
        <p:random/>
      </p:transition>
    </mc:Choice>
    <mc:Fallback>
      <p:transition spd="slow" advTm="7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5" grpId="0" animBg="1"/>
      <p:bldP spid="3" grpId="0"/>
      <p:bldP spid="80" grpId="0"/>
      <p:bldP spid="83" grpId="0"/>
      <p:bldP spid="84" grpId="0"/>
      <p:bldP spid="8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158688" y="203983"/>
            <a:ext cx="23391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饰的礼仪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3090" y="0"/>
            <a:ext cx="770061" cy="1146631"/>
            <a:chOff x="273090" y="0"/>
            <a:chExt cx="770061" cy="1146631"/>
          </a:xfrm>
        </p:grpSpPr>
        <p:sp>
          <p:nvSpPr>
            <p:cNvPr id="4" name="箭头: 五边形 3"/>
            <p:cNvSpPr/>
            <p:nvPr/>
          </p:nvSpPr>
          <p:spPr>
            <a:xfrm rot="5400000">
              <a:off x="84805" y="188285"/>
              <a:ext cx="1146631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80091" y="203982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" name="箭头: 五边形 4"/>
          <p:cNvSpPr/>
          <p:nvPr/>
        </p:nvSpPr>
        <p:spPr>
          <a:xfrm flipH="1">
            <a:off x="9848850" y="6545539"/>
            <a:ext cx="2343150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2" name="组合 1"/>
          <p:cNvGrpSpPr/>
          <p:nvPr/>
        </p:nvGrpSpPr>
        <p:grpSpPr>
          <a:xfrm>
            <a:off x="1187490" y="2479395"/>
            <a:ext cx="9584713" cy="3591850"/>
            <a:chOff x="1187490" y="2479395"/>
            <a:chExt cx="9584713" cy="3591850"/>
          </a:xfrm>
        </p:grpSpPr>
        <p:grpSp>
          <p:nvGrpSpPr>
            <p:cNvPr id="141" name="Group 150"/>
            <p:cNvGrpSpPr/>
            <p:nvPr/>
          </p:nvGrpSpPr>
          <p:grpSpPr>
            <a:xfrm>
              <a:off x="4669149" y="3739827"/>
              <a:ext cx="2621393" cy="1971845"/>
              <a:chOff x="3495676" y="4203700"/>
              <a:chExt cx="2152650" cy="1619250"/>
            </a:xfrm>
          </p:grpSpPr>
          <p:sp>
            <p:nvSpPr>
              <p:cNvPr id="202" name="Freeform 97"/>
              <p:cNvSpPr/>
              <p:nvPr/>
            </p:nvSpPr>
            <p:spPr bwMode="auto">
              <a:xfrm>
                <a:off x="3495676" y="4203700"/>
                <a:ext cx="2152650" cy="1257300"/>
              </a:xfrm>
              <a:custGeom>
                <a:avLst/>
                <a:gdLst>
                  <a:gd name="T0" fmla="*/ 26 w 1356"/>
                  <a:gd name="T1" fmla="*/ 792 h 792"/>
                  <a:gd name="T2" fmla="*/ 0 w 1356"/>
                  <a:gd name="T3" fmla="*/ 744 h 792"/>
                  <a:gd name="T4" fmla="*/ 1330 w 1356"/>
                  <a:gd name="T5" fmla="*/ 0 h 792"/>
                  <a:gd name="T6" fmla="*/ 1356 w 1356"/>
                  <a:gd name="T7" fmla="*/ 48 h 792"/>
                  <a:gd name="T8" fmla="*/ 26 w 1356"/>
                  <a:gd name="T9" fmla="*/ 792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6" h="792">
                    <a:moveTo>
                      <a:pt x="26" y="792"/>
                    </a:moveTo>
                    <a:lnTo>
                      <a:pt x="0" y="744"/>
                    </a:lnTo>
                    <a:lnTo>
                      <a:pt x="1330" y="0"/>
                    </a:lnTo>
                    <a:lnTo>
                      <a:pt x="1356" y="48"/>
                    </a:lnTo>
                    <a:lnTo>
                      <a:pt x="26" y="792"/>
                    </a:lnTo>
                    <a:close/>
                  </a:path>
                </a:pathLst>
              </a:custGeom>
              <a:solidFill>
                <a:srgbClr val="3D485D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203" name="Freeform 98"/>
              <p:cNvSpPr/>
              <p:nvPr/>
            </p:nvSpPr>
            <p:spPr bwMode="auto">
              <a:xfrm>
                <a:off x="3495676" y="4384675"/>
                <a:ext cx="2152650" cy="1257300"/>
              </a:xfrm>
              <a:custGeom>
                <a:avLst/>
                <a:gdLst>
                  <a:gd name="T0" fmla="*/ 26 w 1356"/>
                  <a:gd name="T1" fmla="*/ 792 h 792"/>
                  <a:gd name="T2" fmla="*/ 0 w 1356"/>
                  <a:gd name="T3" fmla="*/ 742 h 792"/>
                  <a:gd name="T4" fmla="*/ 1330 w 1356"/>
                  <a:gd name="T5" fmla="*/ 0 h 792"/>
                  <a:gd name="T6" fmla="*/ 1356 w 1356"/>
                  <a:gd name="T7" fmla="*/ 48 h 792"/>
                  <a:gd name="T8" fmla="*/ 26 w 1356"/>
                  <a:gd name="T9" fmla="*/ 792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6" h="792">
                    <a:moveTo>
                      <a:pt x="26" y="792"/>
                    </a:moveTo>
                    <a:lnTo>
                      <a:pt x="0" y="742"/>
                    </a:lnTo>
                    <a:lnTo>
                      <a:pt x="1330" y="0"/>
                    </a:lnTo>
                    <a:lnTo>
                      <a:pt x="1356" y="48"/>
                    </a:lnTo>
                    <a:lnTo>
                      <a:pt x="26" y="792"/>
                    </a:lnTo>
                    <a:close/>
                  </a:path>
                </a:pathLst>
              </a:custGeom>
              <a:solidFill>
                <a:srgbClr val="3D485D">
                  <a:alpha val="3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204" name="Freeform 99"/>
              <p:cNvSpPr/>
              <p:nvPr/>
            </p:nvSpPr>
            <p:spPr bwMode="auto">
              <a:xfrm>
                <a:off x="3495676" y="4562475"/>
                <a:ext cx="2152650" cy="1260475"/>
              </a:xfrm>
              <a:custGeom>
                <a:avLst/>
                <a:gdLst>
                  <a:gd name="T0" fmla="*/ 26 w 1356"/>
                  <a:gd name="T1" fmla="*/ 794 h 794"/>
                  <a:gd name="T2" fmla="*/ 0 w 1356"/>
                  <a:gd name="T3" fmla="*/ 744 h 794"/>
                  <a:gd name="T4" fmla="*/ 1330 w 1356"/>
                  <a:gd name="T5" fmla="*/ 0 h 794"/>
                  <a:gd name="T6" fmla="*/ 1356 w 1356"/>
                  <a:gd name="T7" fmla="*/ 50 h 794"/>
                  <a:gd name="T8" fmla="*/ 26 w 1356"/>
                  <a:gd name="T9" fmla="*/ 794 h 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6" h="794">
                    <a:moveTo>
                      <a:pt x="26" y="794"/>
                    </a:moveTo>
                    <a:lnTo>
                      <a:pt x="0" y="744"/>
                    </a:lnTo>
                    <a:lnTo>
                      <a:pt x="1330" y="0"/>
                    </a:lnTo>
                    <a:lnTo>
                      <a:pt x="1356" y="50"/>
                    </a:lnTo>
                    <a:lnTo>
                      <a:pt x="26" y="794"/>
                    </a:lnTo>
                    <a:close/>
                  </a:path>
                </a:pathLst>
              </a:custGeom>
              <a:solidFill>
                <a:srgbClr val="3D485D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</p:grpSp>
        <p:grpSp>
          <p:nvGrpSpPr>
            <p:cNvPr id="142" name="Group 152"/>
            <p:cNvGrpSpPr/>
            <p:nvPr/>
          </p:nvGrpSpPr>
          <p:grpSpPr>
            <a:xfrm>
              <a:off x="7240280" y="3739827"/>
              <a:ext cx="2623327" cy="1971845"/>
              <a:chOff x="5607051" y="4203700"/>
              <a:chExt cx="2154238" cy="1619250"/>
            </a:xfrm>
          </p:grpSpPr>
          <p:sp>
            <p:nvSpPr>
              <p:cNvPr id="199" name="Freeform 101"/>
              <p:cNvSpPr/>
              <p:nvPr/>
            </p:nvSpPr>
            <p:spPr bwMode="auto">
              <a:xfrm>
                <a:off x="5607051" y="4203700"/>
                <a:ext cx="2154238" cy="1257300"/>
              </a:xfrm>
              <a:custGeom>
                <a:avLst/>
                <a:gdLst>
                  <a:gd name="T0" fmla="*/ 1329 w 1357"/>
                  <a:gd name="T1" fmla="*/ 792 h 792"/>
                  <a:gd name="T2" fmla="*/ 0 w 1357"/>
                  <a:gd name="T3" fmla="*/ 48 h 792"/>
                  <a:gd name="T4" fmla="*/ 26 w 1357"/>
                  <a:gd name="T5" fmla="*/ 0 h 792"/>
                  <a:gd name="T6" fmla="*/ 1357 w 1357"/>
                  <a:gd name="T7" fmla="*/ 744 h 792"/>
                  <a:gd name="T8" fmla="*/ 1329 w 1357"/>
                  <a:gd name="T9" fmla="*/ 792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7" h="792">
                    <a:moveTo>
                      <a:pt x="1329" y="792"/>
                    </a:moveTo>
                    <a:lnTo>
                      <a:pt x="0" y="48"/>
                    </a:lnTo>
                    <a:lnTo>
                      <a:pt x="26" y="0"/>
                    </a:lnTo>
                    <a:lnTo>
                      <a:pt x="1357" y="744"/>
                    </a:lnTo>
                    <a:lnTo>
                      <a:pt x="1329" y="792"/>
                    </a:lnTo>
                    <a:close/>
                  </a:path>
                </a:pathLst>
              </a:custGeom>
              <a:solidFill>
                <a:srgbClr val="3D485D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200" name="Freeform 103"/>
              <p:cNvSpPr/>
              <p:nvPr/>
            </p:nvSpPr>
            <p:spPr bwMode="auto">
              <a:xfrm>
                <a:off x="5607051" y="4384675"/>
                <a:ext cx="2154238" cy="1257300"/>
              </a:xfrm>
              <a:custGeom>
                <a:avLst/>
                <a:gdLst>
                  <a:gd name="T0" fmla="*/ 1329 w 1357"/>
                  <a:gd name="T1" fmla="*/ 792 h 792"/>
                  <a:gd name="T2" fmla="*/ 0 w 1357"/>
                  <a:gd name="T3" fmla="*/ 48 h 792"/>
                  <a:gd name="T4" fmla="*/ 26 w 1357"/>
                  <a:gd name="T5" fmla="*/ 0 h 792"/>
                  <a:gd name="T6" fmla="*/ 1357 w 1357"/>
                  <a:gd name="T7" fmla="*/ 742 h 792"/>
                  <a:gd name="T8" fmla="*/ 1329 w 1357"/>
                  <a:gd name="T9" fmla="*/ 792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7" h="792">
                    <a:moveTo>
                      <a:pt x="1329" y="792"/>
                    </a:moveTo>
                    <a:lnTo>
                      <a:pt x="0" y="48"/>
                    </a:lnTo>
                    <a:lnTo>
                      <a:pt x="26" y="0"/>
                    </a:lnTo>
                    <a:lnTo>
                      <a:pt x="1357" y="742"/>
                    </a:lnTo>
                    <a:lnTo>
                      <a:pt x="1329" y="792"/>
                    </a:lnTo>
                    <a:close/>
                  </a:path>
                </a:pathLst>
              </a:custGeom>
              <a:solidFill>
                <a:srgbClr val="3D485D">
                  <a:alpha val="3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201" name="Freeform 105"/>
              <p:cNvSpPr/>
              <p:nvPr/>
            </p:nvSpPr>
            <p:spPr bwMode="auto">
              <a:xfrm>
                <a:off x="5607051" y="4562475"/>
                <a:ext cx="2154238" cy="1260475"/>
              </a:xfrm>
              <a:custGeom>
                <a:avLst/>
                <a:gdLst>
                  <a:gd name="T0" fmla="*/ 1329 w 1357"/>
                  <a:gd name="T1" fmla="*/ 794 h 794"/>
                  <a:gd name="T2" fmla="*/ 0 w 1357"/>
                  <a:gd name="T3" fmla="*/ 50 h 794"/>
                  <a:gd name="T4" fmla="*/ 26 w 1357"/>
                  <a:gd name="T5" fmla="*/ 0 h 794"/>
                  <a:gd name="T6" fmla="*/ 1357 w 1357"/>
                  <a:gd name="T7" fmla="*/ 744 h 794"/>
                  <a:gd name="T8" fmla="*/ 1329 w 1357"/>
                  <a:gd name="T9" fmla="*/ 794 h 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7" h="794">
                    <a:moveTo>
                      <a:pt x="1329" y="794"/>
                    </a:moveTo>
                    <a:lnTo>
                      <a:pt x="0" y="50"/>
                    </a:lnTo>
                    <a:lnTo>
                      <a:pt x="26" y="0"/>
                    </a:lnTo>
                    <a:lnTo>
                      <a:pt x="1357" y="744"/>
                    </a:lnTo>
                    <a:lnTo>
                      <a:pt x="1329" y="794"/>
                    </a:lnTo>
                    <a:close/>
                  </a:path>
                </a:pathLst>
              </a:custGeom>
              <a:solidFill>
                <a:srgbClr val="3D485D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</p:grpSp>
        <p:grpSp>
          <p:nvGrpSpPr>
            <p:cNvPr id="143" name="Group 149"/>
            <p:cNvGrpSpPr/>
            <p:nvPr/>
          </p:nvGrpSpPr>
          <p:grpSpPr>
            <a:xfrm>
              <a:off x="2096085" y="3739827"/>
              <a:ext cx="2623327" cy="1971845"/>
              <a:chOff x="1382713" y="4203700"/>
              <a:chExt cx="2154238" cy="1619250"/>
            </a:xfrm>
          </p:grpSpPr>
          <p:sp>
            <p:nvSpPr>
              <p:cNvPr id="196" name="Freeform 102"/>
              <p:cNvSpPr/>
              <p:nvPr/>
            </p:nvSpPr>
            <p:spPr bwMode="auto">
              <a:xfrm>
                <a:off x="1382713" y="4203700"/>
                <a:ext cx="2154238" cy="1257300"/>
              </a:xfrm>
              <a:custGeom>
                <a:avLst/>
                <a:gdLst>
                  <a:gd name="T0" fmla="*/ 1331 w 1357"/>
                  <a:gd name="T1" fmla="*/ 792 h 792"/>
                  <a:gd name="T2" fmla="*/ 0 w 1357"/>
                  <a:gd name="T3" fmla="*/ 48 h 792"/>
                  <a:gd name="T4" fmla="*/ 28 w 1357"/>
                  <a:gd name="T5" fmla="*/ 0 h 792"/>
                  <a:gd name="T6" fmla="*/ 1357 w 1357"/>
                  <a:gd name="T7" fmla="*/ 744 h 792"/>
                  <a:gd name="T8" fmla="*/ 1331 w 1357"/>
                  <a:gd name="T9" fmla="*/ 792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7" h="792">
                    <a:moveTo>
                      <a:pt x="1331" y="792"/>
                    </a:moveTo>
                    <a:lnTo>
                      <a:pt x="0" y="48"/>
                    </a:lnTo>
                    <a:lnTo>
                      <a:pt x="28" y="0"/>
                    </a:lnTo>
                    <a:lnTo>
                      <a:pt x="1357" y="744"/>
                    </a:lnTo>
                    <a:lnTo>
                      <a:pt x="1331" y="792"/>
                    </a:lnTo>
                    <a:close/>
                  </a:path>
                </a:pathLst>
              </a:custGeom>
              <a:solidFill>
                <a:srgbClr val="3D485D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97" name="Freeform 104"/>
              <p:cNvSpPr/>
              <p:nvPr/>
            </p:nvSpPr>
            <p:spPr bwMode="auto">
              <a:xfrm>
                <a:off x="1382713" y="4384675"/>
                <a:ext cx="2154238" cy="1257300"/>
              </a:xfrm>
              <a:custGeom>
                <a:avLst/>
                <a:gdLst>
                  <a:gd name="T0" fmla="*/ 1331 w 1357"/>
                  <a:gd name="T1" fmla="*/ 792 h 792"/>
                  <a:gd name="T2" fmla="*/ 0 w 1357"/>
                  <a:gd name="T3" fmla="*/ 48 h 792"/>
                  <a:gd name="T4" fmla="*/ 28 w 1357"/>
                  <a:gd name="T5" fmla="*/ 0 h 792"/>
                  <a:gd name="T6" fmla="*/ 1357 w 1357"/>
                  <a:gd name="T7" fmla="*/ 742 h 792"/>
                  <a:gd name="T8" fmla="*/ 1331 w 1357"/>
                  <a:gd name="T9" fmla="*/ 792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7" h="792">
                    <a:moveTo>
                      <a:pt x="1331" y="792"/>
                    </a:moveTo>
                    <a:lnTo>
                      <a:pt x="0" y="48"/>
                    </a:lnTo>
                    <a:lnTo>
                      <a:pt x="28" y="0"/>
                    </a:lnTo>
                    <a:lnTo>
                      <a:pt x="1357" y="742"/>
                    </a:lnTo>
                    <a:lnTo>
                      <a:pt x="1331" y="792"/>
                    </a:lnTo>
                    <a:close/>
                  </a:path>
                </a:pathLst>
              </a:custGeom>
              <a:solidFill>
                <a:srgbClr val="3D485D">
                  <a:alpha val="3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98" name="Freeform 106"/>
              <p:cNvSpPr/>
              <p:nvPr/>
            </p:nvSpPr>
            <p:spPr bwMode="auto">
              <a:xfrm>
                <a:off x="1382713" y="4562475"/>
                <a:ext cx="2154238" cy="1260475"/>
              </a:xfrm>
              <a:custGeom>
                <a:avLst/>
                <a:gdLst>
                  <a:gd name="T0" fmla="*/ 1331 w 1357"/>
                  <a:gd name="T1" fmla="*/ 794 h 794"/>
                  <a:gd name="T2" fmla="*/ 0 w 1357"/>
                  <a:gd name="T3" fmla="*/ 50 h 794"/>
                  <a:gd name="T4" fmla="*/ 28 w 1357"/>
                  <a:gd name="T5" fmla="*/ 0 h 794"/>
                  <a:gd name="T6" fmla="*/ 1357 w 1357"/>
                  <a:gd name="T7" fmla="*/ 744 h 794"/>
                  <a:gd name="T8" fmla="*/ 1331 w 1357"/>
                  <a:gd name="T9" fmla="*/ 794 h 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7" h="794">
                    <a:moveTo>
                      <a:pt x="1331" y="794"/>
                    </a:moveTo>
                    <a:lnTo>
                      <a:pt x="0" y="50"/>
                    </a:lnTo>
                    <a:lnTo>
                      <a:pt x="28" y="0"/>
                    </a:lnTo>
                    <a:lnTo>
                      <a:pt x="1357" y="744"/>
                    </a:lnTo>
                    <a:lnTo>
                      <a:pt x="1331" y="794"/>
                    </a:lnTo>
                    <a:close/>
                  </a:path>
                </a:pathLst>
              </a:custGeom>
              <a:solidFill>
                <a:srgbClr val="3D485D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</p:grpSp>
        <p:grpSp>
          <p:nvGrpSpPr>
            <p:cNvPr id="144" name="Group 148"/>
            <p:cNvGrpSpPr/>
            <p:nvPr/>
          </p:nvGrpSpPr>
          <p:grpSpPr>
            <a:xfrm>
              <a:off x="8902817" y="3917681"/>
              <a:ext cx="1869386" cy="2153564"/>
              <a:chOff x="6972301" y="4349750"/>
              <a:chExt cx="1535113" cy="1768475"/>
            </a:xfrm>
          </p:grpSpPr>
          <p:sp>
            <p:nvSpPr>
              <p:cNvPr id="188" name="Freeform 141"/>
              <p:cNvSpPr>
                <a:spLocks noEditPoints="1"/>
              </p:cNvSpPr>
              <p:nvPr/>
            </p:nvSpPr>
            <p:spPr bwMode="auto">
              <a:xfrm>
                <a:off x="7688263" y="4349750"/>
                <a:ext cx="98425" cy="320675"/>
              </a:xfrm>
              <a:custGeom>
                <a:avLst/>
                <a:gdLst>
                  <a:gd name="T0" fmla="*/ 16 w 31"/>
                  <a:gd name="T1" fmla="*/ 80 h 101"/>
                  <a:gd name="T2" fmla="*/ 12 w 31"/>
                  <a:gd name="T3" fmla="*/ 84 h 101"/>
                  <a:gd name="T4" fmla="*/ 16 w 31"/>
                  <a:gd name="T5" fmla="*/ 88 h 101"/>
                  <a:gd name="T6" fmla="*/ 20 w 31"/>
                  <a:gd name="T7" fmla="*/ 84 h 101"/>
                  <a:gd name="T8" fmla="*/ 16 w 31"/>
                  <a:gd name="T9" fmla="*/ 80 h 101"/>
                  <a:gd name="T10" fmla="*/ 16 w 31"/>
                  <a:gd name="T11" fmla="*/ 66 h 101"/>
                  <a:gd name="T12" fmla="*/ 12 w 31"/>
                  <a:gd name="T13" fmla="*/ 70 h 101"/>
                  <a:gd name="T14" fmla="*/ 16 w 31"/>
                  <a:gd name="T15" fmla="*/ 74 h 101"/>
                  <a:gd name="T16" fmla="*/ 20 w 31"/>
                  <a:gd name="T17" fmla="*/ 70 h 101"/>
                  <a:gd name="T18" fmla="*/ 16 w 31"/>
                  <a:gd name="T19" fmla="*/ 66 h 101"/>
                  <a:gd name="T20" fmla="*/ 13 w 31"/>
                  <a:gd name="T21" fmla="*/ 95 h 101"/>
                  <a:gd name="T22" fmla="*/ 12 w 31"/>
                  <a:gd name="T23" fmla="*/ 97 h 101"/>
                  <a:gd name="T24" fmla="*/ 13 w 31"/>
                  <a:gd name="T25" fmla="*/ 100 h 101"/>
                  <a:gd name="T26" fmla="*/ 16 w 31"/>
                  <a:gd name="T27" fmla="*/ 101 h 101"/>
                  <a:gd name="T28" fmla="*/ 19 w 31"/>
                  <a:gd name="T29" fmla="*/ 100 h 101"/>
                  <a:gd name="T30" fmla="*/ 20 w 31"/>
                  <a:gd name="T31" fmla="*/ 97 h 101"/>
                  <a:gd name="T32" fmla="*/ 19 w 31"/>
                  <a:gd name="T33" fmla="*/ 95 h 101"/>
                  <a:gd name="T34" fmla="*/ 13 w 31"/>
                  <a:gd name="T35" fmla="*/ 95 h 101"/>
                  <a:gd name="T36" fmla="*/ 16 w 31"/>
                  <a:gd name="T37" fmla="*/ 52 h 101"/>
                  <a:gd name="T38" fmla="*/ 12 w 31"/>
                  <a:gd name="T39" fmla="*/ 56 h 101"/>
                  <a:gd name="T40" fmla="*/ 16 w 31"/>
                  <a:gd name="T41" fmla="*/ 60 h 101"/>
                  <a:gd name="T42" fmla="*/ 20 w 31"/>
                  <a:gd name="T43" fmla="*/ 56 h 101"/>
                  <a:gd name="T44" fmla="*/ 16 w 31"/>
                  <a:gd name="T45" fmla="*/ 52 h 101"/>
                  <a:gd name="T46" fmla="*/ 16 w 31"/>
                  <a:gd name="T47" fmla="*/ 0 h 101"/>
                  <a:gd name="T48" fmla="*/ 0 w 31"/>
                  <a:gd name="T49" fmla="*/ 15 h 101"/>
                  <a:gd name="T50" fmla="*/ 16 w 31"/>
                  <a:gd name="T51" fmla="*/ 31 h 101"/>
                  <a:gd name="T52" fmla="*/ 31 w 31"/>
                  <a:gd name="T53" fmla="*/ 15 h 101"/>
                  <a:gd name="T54" fmla="*/ 16 w 31"/>
                  <a:gd name="T55" fmla="*/ 0 h 101"/>
                  <a:gd name="T56" fmla="*/ 16 w 31"/>
                  <a:gd name="T57" fmla="*/ 27 h 101"/>
                  <a:gd name="T58" fmla="*/ 4 w 31"/>
                  <a:gd name="T59" fmla="*/ 15 h 101"/>
                  <a:gd name="T60" fmla="*/ 16 w 31"/>
                  <a:gd name="T61" fmla="*/ 4 h 101"/>
                  <a:gd name="T62" fmla="*/ 27 w 31"/>
                  <a:gd name="T63" fmla="*/ 15 h 101"/>
                  <a:gd name="T64" fmla="*/ 16 w 31"/>
                  <a:gd name="T65" fmla="*/ 27 h 101"/>
                  <a:gd name="T66" fmla="*/ 13 w 31"/>
                  <a:gd name="T67" fmla="*/ 39 h 101"/>
                  <a:gd name="T68" fmla="*/ 12 w 31"/>
                  <a:gd name="T69" fmla="*/ 42 h 101"/>
                  <a:gd name="T70" fmla="*/ 13 w 31"/>
                  <a:gd name="T71" fmla="*/ 45 h 101"/>
                  <a:gd name="T72" fmla="*/ 16 w 31"/>
                  <a:gd name="T73" fmla="*/ 46 h 101"/>
                  <a:gd name="T74" fmla="*/ 19 w 31"/>
                  <a:gd name="T75" fmla="*/ 45 h 101"/>
                  <a:gd name="T76" fmla="*/ 20 w 31"/>
                  <a:gd name="T77" fmla="*/ 42 h 101"/>
                  <a:gd name="T78" fmla="*/ 19 w 31"/>
                  <a:gd name="T79" fmla="*/ 39 h 101"/>
                  <a:gd name="T80" fmla="*/ 13 w 31"/>
                  <a:gd name="T81" fmla="*/ 3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1" h="101">
                    <a:moveTo>
                      <a:pt x="16" y="80"/>
                    </a:moveTo>
                    <a:cubicBezTo>
                      <a:pt x="14" y="80"/>
                      <a:pt x="12" y="81"/>
                      <a:pt x="12" y="84"/>
                    </a:cubicBezTo>
                    <a:cubicBezTo>
                      <a:pt x="12" y="86"/>
                      <a:pt x="14" y="88"/>
                      <a:pt x="16" y="88"/>
                    </a:cubicBezTo>
                    <a:cubicBezTo>
                      <a:pt x="18" y="88"/>
                      <a:pt x="20" y="86"/>
                      <a:pt x="20" y="84"/>
                    </a:cubicBezTo>
                    <a:cubicBezTo>
                      <a:pt x="20" y="81"/>
                      <a:pt x="18" y="80"/>
                      <a:pt x="16" y="80"/>
                    </a:cubicBezTo>
                    <a:close/>
                    <a:moveTo>
                      <a:pt x="16" y="66"/>
                    </a:moveTo>
                    <a:cubicBezTo>
                      <a:pt x="14" y="66"/>
                      <a:pt x="12" y="67"/>
                      <a:pt x="12" y="70"/>
                    </a:cubicBezTo>
                    <a:cubicBezTo>
                      <a:pt x="12" y="72"/>
                      <a:pt x="14" y="74"/>
                      <a:pt x="16" y="74"/>
                    </a:cubicBezTo>
                    <a:cubicBezTo>
                      <a:pt x="18" y="74"/>
                      <a:pt x="20" y="72"/>
                      <a:pt x="20" y="70"/>
                    </a:cubicBezTo>
                    <a:cubicBezTo>
                      <a:pt x="20" y="67"/>
                      <a:pt x="18" y="66"/>
                      <a:pt x="16" y="66"/>
                    </a:cubicBezTo>
                    <a:close/>
                    <a:moveTo>
                      <a:pt x="13" y="95"/>
                    </a:moveTo>
                    <a:cubicBezTo>
                      <a:pt x="12" y="95"/>
                      <a:pt x="12" y="96"/>
                      <a:pt x="12" y="97"/>
                    </a:cubicBezTo>
                    <a:cubicBezTo>
                      <a:pt x="12" y="99"/>
                      <a:pt x="12" y="100"/>
                      <a:pt x="13" y="100"/>
                    </a:cubicBezTo>
                    <a:cubicBezTo>
                      <a:pt x="14" y="101"/>
                      <a:pt x="15" y="101"/>
                      <a:pt x="16" y="101"/>
                    </a:cubicBezTo>
                    <a:cubicBezTo>
                      <a:pt x="17" y="101"/>
                      <a:pt x="18" y="101"/>
                      <a:pt x="19" y="100"/>
                    </a:cubicBezTo>
                    <a:cubicBezTo>
                      <a:pt x="19" y="100"/>
                      <a:pt x="20" y="99"/>
                      <a:pt x="20" y="97"/>
                    </a:cubicBezTo>
                    <a:cubicBezTo>
                      <a:pt x="20" y="96"/>
                      <a:pt x="19" y="95"/>
                      <a:pt x="19" y="95"/>
                    </a:cubicBezTo>
                    <a:cubicBezTo>
                      <a:pt x="17" y="93"/>
                      <a:pt x="14" y="93"/>
                      <a:pt x="13" y="95"/>
                    </a:cubicBezTo>
                    <a:close/>
                    <a:moveTo>
                      <a:pt x="16" y="52"/>
                    </a:moveTo>
                    <a:cubicBezTo>
                      <a:pt x="14" y="52"/>
                      <a:pt x="12" y="53"/>
                      <a:pt x="12" y="56"/>
                    </a:cubicBezTo>
                    <a:cubicBezTo>
                      <a:pt x="12" y="58"/>
                      <a:pt x="14" y="60"/>
                      <a:pt x="16" y="60"/>
                    </a:cubicBezTo>
                    <a:cubicBezTo>
                      <a:pt x="18" y="60"/>
                      <a:pt x="20" y="58"/>
                      <a:pt x="20" y="56"/>
                    </a:cubicBezTo>
                    <a:cubicBezTo>
                      <a:pt x="20" y="53"/>
                      <a:pt x="18" y="52"/>
                      <a:pt x="16" y="52"/>
                    </a:cubicBezTo>
                    <a:close/>
                    <a:moveTo>
                      <a:pt x="16" y="0"/>
                    </a:moveTo>
                    <a:cubicBezTo>
                      <a:pt x="7" y="0"/>
                      <a:pt x="0" y="7"/>
                      <a:pt x="0" y="15"/>
                    </a:cubicBezTo>
                    <a:cubicBezTo>
                      <a:pt x="0" y="24"/>
                      <a:pt x="7" y="31"/>
                      <a:pt x="16" y="31"/>
                    </a:cubicBezTo>
                    <a:cubicBezTo>
                      <a:pt x="24" y="31"/>
                      <a:pt x="31" y="24"/>
                      <a:pt x="31" y="15"/>
                    </a:cubicBezTo>
                    <a:cubicBezTo>
                      <a:pt x="31" y="7"/>
                      <a:pt x="24" y="0"/>
                      <a:pt x="16" y="0"/>
                    </a:cubicBezTo>
                    <a:close/>
                    <a:moveTo>
                      <a:pt x="16" y="27"/>
                    </a:moveTo>
                    <a:cubicBezTo>
                      <a:pt x="9" y="27"/>
                      <a:pt x="4" y="22"/>
                      <a:pt x="4" y="15"/>
                    </a:cubicBezTo>
                    <a:cubicBezTo>
                      <a:pt x="4" y="9"/>
                      <a:pt x="9" y="4"/>
                      <a:pt x="16" y="4"/>
                    </a:cubicBezTo>
                    <a:cubicBezTo>
                      <a:pt x="22" y="4"/>
                      <a:pt x="27" y="9"/>
                      <a:pt x="27" y="15"/>
                    </a:cubicBezTo>
                    <a:cubicBezTo>
                      <a:pt x="27" y="22"/>
                      <a:pt x="22" y="27"/>
                      <a:pt x="16" y="27"/>
                    </a:cubicBezTo>
                    <a:close/>
                    <a:moveTo>
                      <a:pt x="13" y="39"/>
                    </a:moveTo>
                    <a:cubicBezTo>
                      <a:pt x="12" y="40"/>
                      <a:pt x="12" y="41"/>
                      <a:pt x="12" y="42"/>
                    </a:cubicBezTo>
                    <a:cubicBezTo>
                      <a:pt x="12" y="43"/>
                      <a:pt x="12" y="44"/>
                      <a:pt x="13" y="45"/>
                    </a:cubicBezTo>
                    <a:cubicBezTo>
                      <a:pt x="14" y="45"/>
                      <a:pt x="15" y="46"/>
                      <a:pt x="16" y="46"/>
                    </a:cubicBezTo>
                    <a:cubicBezTo>
                      <a:pt x="17" y="46"/>
                      <a:pt x="18" y="45"/>
                      <a:pt x="19" y="45"/>
                    </a:cubicBezTo>
                    <a:cubicBezTo>
                      <a:pt x="19" y="44"/>
                      <a:pt x="20" y="43"/>
                      <a:pt x="20" y="42"/>
                    </a:cubicBezTo>
                    <a:cubicBezTo>
                      <a:pt x="20" y="41"/>
                      <a:pt x="19" y="40"/>
                      <a:pt x="19" y="39"/>
                    </a:cubicBezTo>
                    <a:cubicBezTo>
                      <a:pt x="17" y="37"/>
                      <a:pt x="14" y="37"/>
                      <a:pt x="13" y="3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89" name="Freeform 125"/>
              <p:cNvSpPr/>
              <p:nvPr/>
            </p:nvSpPr>
            <p:spPr bwMode="auto">
              <a:xfrm>
                <a:off x="6972301" y="5260975"/>
                <a:ext cx="1535113" cy="857250"/>
              </a:xfrm>
              <a:custGeom>
                <a:avLst/>
                <a:gdLst>
                  <a:gd name="T0" fmla="*/ 468 w 484"/>
                  <a:gd name="T1" fmla="*/ 118 h 270"/>
                  <a:gd name="T2" fmla="*/ 468 w 484"/>
                  <a:gd name="T3" fmla="*/ 152 h 270"/>
                  <a:gd name="T4" fmla="*/ 272 w 484"/>
                  <a:gd name="T5" fmla="*/ 260 h 270"/>
                  <a:gd name="T6" fmla="*/ 212 w 484"/>
                  <a:gd name="T7" fmla="*/ 260 h 270"/>
                  <a:gd name="T8" fmla="*/ 16 w 484"/>
                  <a:gd name="T9" fmla="*/ 152 h 270"/>
                  <a:gd name="T10" fmla="*/ 16 w 484"/>
                  <a:gd name="T11" fmla="*/ 118 h 270"/>
                  <a:gd name="T12" fmla="*/ 212 w 484"/>
                  <a:gd name="T13" fmla="*/ 10 h 270"/>
                  <a:gd name="T14" fmla="*/ 272 w 484"/>
                  <a:gd name="T15" fmla="*/ 10 h 270"/>
                  <a:gd name="T16" fmla="*/ 468 w 484"/>
                  <a:gd name="T17" fmla="*/ 118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4" h="270">
                    <a:moveTo>
                      <a:pt x="468" y="118"/>
                    </a:moveTo>
                    <a:cubicBezTo>
                      <a:pt x="484" y="128"/>
                      <a:pt x="484" y="142"/>
                      <a:pt x="468" y="152"/>
                    </a:cubicBezTo>
                    <a:cubicBezTo>
                      <a:pt x="272" y="260"/>
                      <a:pt x="272" y="260"/>
                      <a:pt x="272" y="260"/>
                    </a:cubicBezTo>
                    <a:cubicBezTo>
                      <a:pt x="255" y="270"/>
                      <a:pt x="228" y="270"/>
                      <a:pt x="212" y="260"/>
                    </a:cubicBezTo>
                    <a:cubicBezTo>
                      <a:pt x="16" y="152"/>
                      <a:pt x="16" y="152"/>
                      <a:pt x="16" y="152"/>
                    </a:cubicBezTo>
                    <a:cubicBezTo>
                      <a:pt x="0" y="142"/>
                      <a:pt x="0" y="128"/>
                      <a:pt x="16" y="118"/>
                    </a:cubicBezTo>
                    <a:cubicBezTo>
                      <a:pt x="212" y="10"/>
                      <a:pt x="212" y="10"/>
                      <a:pt x="212" y="10"/>
                    </a:cubicBezTo>
                    <a:cubicBezTo>
                      <a:pt x="228" y="0"/>
                      <a:pt x="255" y="0"/>
                      <a:pt x="272" y="10"/>
                    </a:cubicBezTo>
                    <a:lnTo>
                      <a:pt x="468" y="118"/>
                    </a:lnTo>
                    <a:close/>
                  </a:path>
                </a:pathLst>
              </a:custGeom>
              <a:solidFill>
                <a:srgbClr val="85898F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90" name="Freeform 132"/>
              <p:cNvSpPr/>
              <p:nvPr/>
            </p:nvSpPr>
            <p:spPr bwMode="auto">
              <a:xfrm>
                <a:off x="6985001" y="5045075"/>
                <a:ext cx="1509713" cy="962025"/>
              </a:xfrm>
              <a:custGeom>
                <a:avLst/>
                <a:gdLst>
                  <a:gd name="T0" fmla="*/ 476 w 476"/>
                  <a:gd name="T1" fmla="*/ 135 h 303"/>
                  <a:gd name="T2" fmla="*/ 476 w 476"/>
                  <a:gd name="T3" fmla="*/ 169 h 303"/>
                  <a:gd name="T4" fmla="*/ 464 w 476"/>
                  <a:gd name="T5" fmla="*/ 185 h 303"/>
                  <a:gd name="T6" fmla="*/ 268 w 476"/>
                  <a:gd name="T7" fmla="*/ 294 h 303"/>
                  <a:gd name="T8" fmla="*/ 208 w 476"/>
                  <a:gd name="T9" fmla="*/ 294 h 303"/>
                  <a:gd name="T10" fmla="*/ 12 w 476"/>
                  <a:gd name="T11" fmla="*/ 185 h 303"/>
                  <a:gd name="T12" fmla="*/ 0 w 476"/>
                  <a:gd name="T13" fmla="*/ 169 h 303"/>
                  <a:gd name="T14" fmla="*/ 0 w 476"/>
                  <a:gd name="T15" fmla="*/ 135 h 303"/>
                  <a:gd name="T16" fmla="*/ 12 w 476"/>
                  <a:gd name="T17" fmla="*/ 118 h 303"/>
                  <a:gd name="T18" fmla="*/ 208 w 476"/>
                  <a:gd name="T19" fmla="*/ 9 h 303"/>
                  <a:gd name="T20" fmla="*/ 268 w 476"/>
                  <a:gd name="T21" fmla="*/ 9 h 303"/>
                  <a:gd name="T22" fmla="*/ 464 w 476"/>
                  <a:gd name="T23" fmla="*/ 118 h 303"/>
                  <a:gd name="T24" fmla="*/ 476 w 476"/>
                  <a:gd name="T25" fmla="*/ 135 h 303"/>
                  <a:gd name="T26" fmla="*/ 476 w 476"/>
                  <a:gd name="T27" fmla="*/ 135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76" h="303">
                    <a:moveTo>
                      <a:pt x="476" y="135"/>
                    </a:moveTo>
                    <a:cubicBezTo>
                      <a:pt x="476" y="169"/>
                      <a:pt x="476" y="169"/>
                      <a:pt x="476" y="169"/>
                    </a:cubicBezTo>
                    <a:cubicBezTo>
                      <a:pt x="476" y="175"/>
                      <a:pt x="472" y="181"/>
                      <a:pt x="464" y="185"/>
                    </a:cubicBezTo>
                    <a:cubicBezTo>
                      <a:pt x="268" y="294"/>
                      <a:pt x="268" y="294"/>
                      <a:pt x="268" y="294"/>
                    </a:cubicBezTo>
                    <a:cubicBezTo>
                      <a:pt x="251" y="303"/>
                      <a:pt x="224" y="303"/>
                      <a:pt x="208" y="294"/>
                    </a:cubicBezTo>
                    <a:cubicBezTo>
                      <a:pt x="12" y="185"/>
                      <a:pt x="12" y="185"/>
                      <a:pt x="12" y="185"/>
                    </a:cubicBezTo>
                    <a:cubicBezTo>
                      <a:pt x="4" y="181"/>
                      <a:pt x="0" y="175"/>
                      <a:pt x="0" y="169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0" y="129"/>
                      <a:pt x="4" y="123"/>
                      <a:pt x="12" y="118"/>
                    </a:cubicBezTo>
                    <a:cubicBezTo>
                      <a:pt x="208" y="9"/>
                      <a:pt x="208" y="9"/>
                      <a:pt x="208" y="9"/>
                    </a:cubicBezTo>
                    <a:cubicBezTo>
                      <a:pt x="224" y="0"/>
                      <a:pt x="251" y="0"/>
                      <a:pt x="268" y="9"/>
                    </a:cubicBezTo>
                    <a:cubicBezTo>
                      <a:pt x="464" y="118"/>
                      <a:pt x="464" y="118"/>
                      <a:pt x="464" y="118"/>
                    </a:cubicBezTo>
                    <a:cubicBezTo>
                      <a:pt x="472" y="123"/>
                      <a:pt x="476" y="129"/>
                      <a:pt x="476" y="135"/>
                    </a:cubicBezTo>
                    <a:cubicBezTo>
                      <a:pt x="476" y="135"/>
                      <a:pt x="476" y="135"/>
                      <a:pt x="476" y="13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91" name="Freeform 133"/>
              <p:cNvSpPr/>
              <p:nvPr/>
            </p:nvSpPr>
            <p:spPr bwMode="auto">
              <a:xfrm>
                <a:off x="6985001" y="5473700"/>
                <a:ext cx="1509713" cy="533400"/>
              </a:xfrm>
              <a:custGeom>
                <a:avLst/>
                <a:gdLst>
                  <a:gd name="T0" fmla="*/ 476 w 476"/>
                  <a:gd name="T1" fmla="*/ 0 h 168"/>
                  <a:gd name="T2" fmla="*/ 464 w 476"/>
                  <a:gd name="T3" fmla="*/ 16 h 168"/>
                  <a:gd name="T4" fmla="*/ 268 w 476"/>
                  <a:gd name="T5" fmla="*/ 125 h 168"/>
                  <a:gd name="T6" fmla="*/ 208 w 476"/>
                  <a:gd name="T7" fmla="*/ 125 h 168"/>
                  <a:gd name="T8" fmla="*/ 12 w 476"/>
                  <a:gd name="T9" fmla="*/ 16 h 168"/>
                  <a:gd name="T10" fmla="*/ 0 w 476"/>
                  <a:gd name="T11" fmla="*/ 0 h 168"/>
                  <a:gd name="T12" fmla="*/ 0 w 476"/>
                  <a:gd name="T13" fmla="*/ 34 h 168"/>
                  <a:gd name="T14" fmla="*/ 12 w 476"/>
                  <a:gd name="T15" fmla="*/ 51 h 168"/>
                  <a:gd name="T16" fmla="*/ 208 w 476"/>
                  <a:gd name="T17" fmla="*/ 159 h 168"/>
                  <a:gd name="T18" fmla="*/ 268 w 476"/>
                  <a:gd name="T19" fmla="*/ 159 h 168"/>
                  <a:gd name="T20" fmla="*/ 464 w 476"/>
                  <a:gd name="T21" fmla="*/ 50 h 168"/>
                  <a:gd name="T22" fmla="*/ 476 w 476"/>
                  <a:gd name="T23" fmla="*/ 34 h 168"/>
                  <a:gd name="T24" fmla="*/ 476 w 476"/>
                  <a:gd name="T25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6" h="168">
                    <a:moveTo>
                      <a:pt x="476" y="0"/>
                    </a:moveTo>
                    <a:cubicBezTo>
                      <a:pt x="476" y="6"/>
                      <a:pt x="472" y="12"/>
                      <a:pt x="464" y="16"/>
                    </a:cubicBezTo>
                    <a:cubicBezTo>
                      <a:pt x="268" y="125"/>
                      <a:pt x="268" y="125"/>
                      <a:pt x="268" y="125"/>
                    </a:cubicBezTo>
                    <a:cubicBezTo>
                      <a:pt x="251" y="134"/>
                      <a:pt x="224" y="134"/>
                      <a:pt x="208" y="12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4" y="12"/>
                      <a:pt x="0" y="6"/>
                      <a:pt x="0" y="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40"/>
                      <a:pt x="4" y="46"/>
                      <a:pt x="12" y="51"/>
                    </a:cubicBezTo>
                    <a:cubicBezTo>
                      <a:pt x="208" y="159"/>
                      <a:pt x="208" y="159"/>
                      <a:pt x="208" y="159"/>
                    </a:cubicBezTo>
                    <a:cubicBezTo>
                      <a:pt x="224" y="168"/>
                      <a:pt x="251" y="168"/>
                      <a:pt x="268" y="159"/>
                    </a:cubicBezTo>
                    <a:cubicBezTo>
                      <a:pt x="464" y="50"/>
                      <a:pt x="464" y="50"/>
                      <a:pt x="464" y="50"/>
                    </a:cubicBezTo>
                    <a:cubicBezTo>
                      <a:pt x="472" y="46"/>
                      <a:pt x="476" y="40"/>
                      <a:pt x="476" y="34"/>
                    </a:cubicBezTo>
                    <a:lnTo>
                      <a:pt x="476" y="0"/>
                    </a:lnTo>
                    <a:close/>
                  </a:path>
                </a:pathLst>
              </a:custGeom>
              <a:solidFill>
                <a:sysClr val="windowText" lastClr="000000">
                  <a:alpha val="15000"/>
                </a:sys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92" name="Oval 134"/>
              <p:cNvSpPr>
                <a:spLocks noChangeArrowheads="1"/>
              </p:cNvSpPr>
              <p:nvPr/>
            </p:nvSpPr>
            <p:spPr bwMode="auto">
              <a:xfrm>
                <a:off x="7342188" y="5362575"/>
                <a:ext cx="793750" cy="177800"/>
              </a:xfrm>
              <a:prstGeom prst="ellipse">
                <a:avLst/>
              </a:prstGeom>
              <a:solidFill>
                <a:sysClr val="windowText" lastClr="000000">
                  <a:alpha val="10000"/>
                </a:sys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93" name="Oval 135"/>
              <p:cNvSpPr>
                <a:spLocks noChangeArrowheads="1"/>
              </p:cNvSpPr>
              <p:nvPr/>
            </p:nvSpPr>
            <p:spPr bwMode="auto">
              <a:xfrm>
                <a:off x="7342188" y="4657725"/>
                <a:ext cx="793750" cy="79375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94" name="Freeform 136"/>
              <p:cNvSpPr>
                <a:spLocks noEditPoints="1"/>
              </p:cNvSpPr>
              <p:nvPr/>
            </p:nvSpPr>
            <p:spPr bwMode="auto">
              <a:xfrm>
                <a:off x="7329488" y="4645025"/>
                <a:ext cx="819150" cy="819150"/>
              </a:xfrm>
              <a:custGeom>
                <a:avLst/>
                <a:gdLst>
                  <a:gd name="T0" fmla="*/ 129 w 258"/>
                  <a:gd name="T1" fmla="*/ 258 h 258"/>
                  <a:gd name="T2" fmla="*/ 0 w 258"/>
                  <a:gd name="T3" fmla="*/ 129 h 258"/>
                  <a:gd name="T4" fmla="*/ 129 w 258"/>
                  <a:gd name="T5" fmla="*/ 0 h 258"/>
                  <a:gd name="T6" fmla="*/ 258 w 258"/>
                  <a:gd name="T7" fmla="*/ 129 h 258"/>
                  <a:gd name="T8" fmla="*/ 129 w 258"/>
                  <a:gd name="T9" fmla="*/ 258 h 258"/>
                  <a:gd name="T10" fmla="*/ 129 w 258"/>
                  <a:gd name="T11" fmla="*/ 8 h 258"/>
                  <a:gd name="T12" fmla="*/ 8 w 258"/>
                  <a:gd name="T13" fmla="*/ 129 h 258"/>
                  <a:gd name="T14" fmla="*/ 129 w 258"/>
                  <a:gd name="T15" fmla="*/ 250 h 258"/>
                  <a:gd name="T16" fmla="*/ 250 w 258"/>
                  <a:gd name="T17" fmla="*/ 129 h 258"/>
                  <a:gd name="T18" fmla="*/ 129 w 258"/>
                  <a:gd name="T19" fmla="*/ 8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8" h="258">
                    <a:moveTo>
                      <a:pt x="129" y="258"/>
                    </a:moveTo>
                    <a:cubicBezTo>
                      <a:pt x="58" y="258"/>
                      <a:pt x="0" y="200"/>
                      <a:pt x="0" y="129"/>
                    </a:cubicBezTo>
                    <a:cubicBezTo>
                      <a:pt x="0" y="58"/>
                      <a:pt x="58" y="0"/>
                      <a:pt x="129" y="0"/>
                    </a:cubicBezTo>
                    <a:cubicBezTo>
                      <a:pt x="200" y="0"/>
                      <a:pt x="258" y="58"/>
                      <a:pt x="258" y="129"/>
                    </a:cubicBezTo>
                    <a:cubicBezTo>
                      <a:pt x="258" y="200"/>
                      <a:pt x="200" y="258"/>
                      <a:pt x="129" y="258"/>
                    </a:cubicBezTo>
                    <a:close/>
                    <a:moveTo>
                      <a:pt x="129" y="8"/>
                    </a:moveTo>
                    <a:cubicBezTo>
                      <a:pt x="62" y="8"/>
                      <a:pt x="8" y="63"/>
                      <a:pt x="8" y="129"/>
                    </a:cubicBezTo>
                    <a:cubicBezTo>
                      <a:pt x="8" y="196"/>
                      <a:pt x="62" y="250"/>
                      <a:pt x="129" y="250"/>
                    </a:cubicBezTo>
                    <a:cubicBezTo>
                      <a:pt x="195" y="250"/>
                      <a:pt x="250" y="196"/>
                      <a:pt x="250" y="129"/>
                    </a:cubicBezTo>
                    <a:cubicBezTo>
                      <a:pt x="250" y="63"/>
                      <a:pt x="195" y="8"/>
                      <a:pt x="129" y="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95" name="Freeform 137"/>
              <p:cNvSpPr>
                <a:spLocks noEditPoints="1"/>
              </p:cNvSpPr>
              <p:nvPr/>
            </p:nvSpPr>
            <p:spPr bwMode="auto">
              <a:xfrm>
                <a:off x="7523163" y="4806950"/>
                <a:ext cx="428625" cy="444500"/>
              </a:xfrm>
              <a:custGeom>
                <a:avLst/>
                <a:gdLst>
                  <a:gd name="T0" fmla="*/ 95 w 135"/>
                  <a:gd name="T1" fmla="*/ 116 h 140"/>
                  <a:gd name="T2" fmla="*/ 98 w 135"/>
                  <a:gd name="T3" fmla="*/ 119 h 140"/>
                  <a:gd name="T4" fmla="*/ 135 w 135"/>
                  <a:gd name="T5" fmla="*/ 140 h 140"/>
                  <a:gd name="T6" fmla="*/ 134 w 135"/>
                  <a:gd name="T7" fmla="*/ 97 h 140"/>
                  <a:gd name="T8" fmla="*/ 133 w 135"/>
                  <a:gd name="T9" fmla="*/ 93 h 140"/>
                  <a:gd name="T10" fmla="*/ 129 w 135"/>
                  <a:gd name="T11" fmla="*/ 87 h 140"/>
                  <a:gd name="T12" fmla="*/ 91 w 135"/>
                  <a:gd name="T13" fmla="*/ 110 h 140"/>
                  <a:gd name="T14" fmla="*/ 95 w 135"/>
                  <a:gd name="T15" fmla="*/ 116 h 140"/>
                  <a:gd name="T16" fmla="*/ 117 w 135"/>
                  <a:gd name="T17" fmla="*/ 87 h 140"/>
                  <a:gd name="T18" fmla="*/ 126 w 135"/>
                  <a:gd name="T19" fmla="*/ 81 h 140"/>
                  <a:gd name="T20" fmla="*/ 86 w 135"/>
                  <a:gd name="T21" fmla="*/ 16 h 140"/>
                  <a:gd name="T22" fmla="*/ 77 w 135"/>
                  <a:gd name="T23" fmla="*/ 21 h 140"/>
                  <a:gd name="T24" fmla="*/ 117 w 135"/>
                  <a:gd name="T25" fmla="*/ 87 h 140"/>
                  <a:gd name="T26" fmla="*/ 113 w 135"/>
                  <a:gd name="T27" fmla="*/ 89 h 140"/>
                  <a:gd name="T28" fmla="*/ 73 w 135"/>
                  <a:gd name="T29" fmla="*/ 24 h 140"/>
                  <a:gd name="T30" fmla="*/ 61 w 135"/>
                  <a:gd name="T31" fmla="*/ 31 h 140"/>
                  <a:gd name="T32" fmla="*/ 101 w 135"/>
                  <a:gd name="T33" fmla="*/ 96 h 140"/>
                  <a:gd name="T34" fmla="*/ 113 w 135"/>
                  <a:gd name="T35" fmla="*/ 89 h 140"/>
                  <a:gd name="T36" fmla="*/ 48 w 135"/>
                  <a:gd name="T37" fmla="*/ 39 h 140"/>
                  <a:gd name="T38" fmla="*/ 88 w 135"/>
                  <a:gd name="T39" fmla="*/ 104 h 140"/>
                  <a:gd name="T40" fmla="*/ 97 w 135"/>
                  <a:gd name="T41" fmla="*/ 99 h 140"/>
                  <a:gd name="T42" fmla="*/ 57 w 135"/>
                  <a:gd name="T43" fmla="*/ 33 h 140"/>
                  <a:gd name="T44" fmla="*/ 48 w 135"/>
                  <a:gd name="T45" fmla="*/ 39 h 140"/>
                  <a:gd name="T46" fmla="*/ 45 w 135"/>
                  <a:gd name="T47" fmla="*/ 33 h 140"/>
                  <a:gd name="T48" fmla="*/ 83 w 135"/>
                  <a:gd name="T49" fmla="*/ 10 h 140"/>
                  <a:gd name="T50" fmla="*/ 80 w 135"/>
                  <a:gd name="T51" fmla="*/ 5 h 140"/>
                  <a:gd name="T52" fmla="*/ 68 w 135"/>
                  <a:gd name="T53" fmla="*/ 2 h 140"/>
                  <a:gd name="T54" fmla="*/ 45 w 135"/>
                  <a:gd name="T55" fmla="*/ 17 h 140"/>
                  <a:gd name="T56" fmla="*/ 42 w 135"/>
                  <a:gd name="T57" fmla="*/ 29 h 140"/>
                  <a:gd name="T58" fmla="*/ 45 w 135"/>
                  <a:gd name="T59" fmla="*/ 33 h 140"/>
                  <a:gd name="T60" fmla="*/ 0 w 135"/>
                  <a:gd name="T61" fmla="*/ 140 h 140"/>
                  <a:gd name="T62" fmla="*/ 104 w 135"/>
                  <a:gd name="T63" fmla="*/ 140 h 140"/>
                  <a:gd name="T64" fmla="*/ 104 w 135"/>
                  <a:gd name="T65" fmla="*/ 132 h 140"/>
                  <a:gd name="T66" fmla="*/ 0 w 135"/>
                  <a:gd name="T67" fmla="*/ 132 h 140"/>
                  <a:gd name="T68" fmla="*/ 0 w 135"/>
                  <a:gd name="T69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5" h="140">
                    <a:moveTo>
                      <a:pt x="95" y="116"/>
                    </a:moveTo>
                    <a:cubicBezTo>
                      <a:pt x="96" y="118"/>
                      <a:pt x="97" y="119"/>
                      <a:pt x="98" y="119"/>
                    </a:cubicBezTo>
                    <a:cubicBezTo>
                      <a:pt x="135" y="140"/>
                      <a:pt x="135" y="140"/>
                      <a:pt x="135" y="140"/>
                    </a:cubicBezTo>
                    <a:cubicBezTo>
                      <a:pt x="134" y="97"/>
                      <a:pt x="134" y="97"/>
                      <a:pt x="134" y="97"/>
                    </a:cubicBezTo>
                    <a:cubicBezTo>
                      <a:pt x="134" y="96"/>
                      <a:pt x="134" y="94"/>
                      <a:pt x="133" y="93"/>
                    </a:cubicBezTo>
                    <a:cubicBezTo>
                      <a:pt x="129" y="87"/>
                      <a:pt x="129" y="87"/>
                      <a:pt x="129" y="87"/>
                    </a:cubicBezTo>
                    <a:cubicBezTo>
                      <a:pt x="91" y="110"/>
                      <a:pt x="91" y="110"/>
                      <a:pt x="91" y="110"/>
                    </a:cubicBezTo>
                    <a:lnTo>
                      <a:pt x="95" y="116"/>
                    </a:lnTo>
                    <a:close/>
                    <a:moveTo>
                      <a:pt x="117" y="87"/>
                    </a:moveTo>
                    <a:cubicBezTo>
                      <a:pt x="126" y="81"/>
                      <a:pt x="126" y="81"/>
                      <a:pt x="126" y="81"/>
                    </a:cubicBezTo>
                    <a:cubicBezTo>
                      <a:pt x="86" y="16"/>
                      <a:pt x="86" y="16"/>
                      <a:pt x="86" y="16"/>
                    </a:cubicBezTo>
                    <a:cubicBezTo>
                      <a:pt x="77" y="21"/>
                      <a:pt x="77" y="21"/>
                      <a:pt x="77" y="21"/>
                    </a:cubicBezTo>
                    <a:lnTo>
                      <a:pt x="117" y="87"/>
                    </a:lnTo>
                    <a:close/>
                    <a:moveTo>
                      <a:pt x="113" y="89"/>
                    </a:moveTo>
                    <a:cubicBezTo>
                      <a:pt x="73" y="24"/>
                      <a:pt x="73" y="24"/>
                      <a:pt x="73" y="24"/>
                    </a:cubicBezTo>
                    <a:cubicBezTo>
                      <a:pt x="61" y="31"/>
                      <a:pt x="61" y="31"/>
                      <a:pt x="61" y="31"/>
                    </a:cubicBezTo>
                    <a:cubicBezTo>
                      <a:pt x="101" y="96"/>
                      <a:pt x="101" y="96"/>
                      <a:pt x="101" y="96"/>
                    </a:cubicBezTo>
                    <a:lnTo>
                      <a:pt x="113" y="89"/>
                    </a:lnTo>
                    <a:close/>
                    <a:moveTo>
                      <a:pt x="48" y="39"/>
                    </a:moveTo>
                    <a:cubicBezTo>
                      <a:pt x="88" y="104"/>
                      <a:pt x="88" y="104"/>
                      <a:pt x="88" y="104"/>
                    </a:cubicBezTo>
                    <a:cubicBezTo>
                      <a:pt x="97" y="99"/>
                      <a:pt x="97" y="99"/>
                      <a:pt x="97" y="99"/>
                    </a:cubicBezTo>
                    <a:cubicBezTo>
                      <a:pt x="57" y="33"/>
                      <a:pt x="57" y="33"/>
                      <a:pt x="57" y="33"/>
                    </a:cubicBezTo>
                    <a:lnTo>
                      <a:pt x="48" y="39"/>
                    </a:lnTo>
                    <a:close/>
                    <a:moveTo>
                      <a:pt x="45" y="33"/>
                    </a:moveTo>
                    <a:cubicBezTo>
                      <a:pt x="83" y="10"/>
                      <a:pt x="83" y="10"/>
                      <a:pt x="83" y="10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78" y="1"/>
                      <a:pt x="72" y="0"/>
                      <a:pt x="68" y="2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1" y="19"/>
                      <a:pt x="39" y="25"/>
                      <a:pt x="42" y="29"/>
                    </a:cubicBezTo>
                    <a:lnTo>
                      <a:pt x="45" y="33"/>
                    </a:lnTo>
                    <a:close/>
                    <a:moveTo>
                      <a:pt x="0" y="140"/>
                    </a:moveTo>
                    <a:cubicBezTo>
                      <a:pt x="104" y="140"/>
                      <a:pt x="104" y="140"/>
                      <a:pt x="104" y="140"/>
                    </a:cubicBezTo>
                    <a:cubicBezTo>
                      <a:pt x="104" y="132"/>
                      <a:pt x="104" y="132"/>
                      <a:pt x="104" y="132"/>
                    </a:cubicBezTo>
                    <a:cubicBezTo>
                      <a:pt x="0" y="132"/>
                      <a:pt x="0" y="132"/>
                      <a:pt x="0" y="132"/>
                    </a:cubicBezTo>
                    <a:lnTo>
                      <a:pt x="0" y="14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</p:grpSp>
        <p:grpSp>
          <p:nvGrpSpPr>
            <p:cNvPr id="145" name="Group 145"/>
            <p:cNvGrpSpPr/>
            <p:nvPr/>
          </p:nvGrpSpPr>
          <p:grpSpPr>
            <a:xfrm>
              <a:off x="1187490" y="2479395"/>
              <a:ext cx="1871319" cy="2153564"/>
              <a:chOff x="636588" y="3168650"/>
              <a:chExt cx="1536700" cy="1768475"/>
            </a:xfrm>
          </p:grpSpPr>
          <p:sp>
            <p:nvSpPr>
              <p:cNvPr id="180" name="Freeform 107"/>
              <p:cNvSpPr/>
              <p:nvPr/>
            </p:nvSpPr>
            <p:spPr bwMode="auto">
              <a:xfrm>
                <a:off x="636588" y="4083050"/>
                <a:ext cx="1536700" cy="854075"/>
              </a:xfrm>
              <a:custGeom>
                <a:avLst/>
                <a:gdLst>
                  <a:gd name="T0" fmla="*/ 468 w 484"/>
                  <a:gd name="T1" fmla="*/ 118 h 269"/>
                  <a:gd name="T2" fmla="*/ 468 w 484"/>
                  <a:gd name="T3" fmla="*/ 151 h 269"/>
                  <a:gd name="T4" fmla="*/ 272 w 484"/>
                  <a:gd name="T5" fmla="*/ 260 h 269"/>
                  <a:gd name="T6" fmla="*/ 212 w 484"/>
                  <a:gd name="T7" fmla="*/ 260 h 269"/>
                  <a:gd name="T8" fmla="*/ 16 w 484"/>
                  <a:gd name="T9" fmla="*/ 151 h 269"/>
                  <a:gd name="T10" fmla="*/ 16 w 484"/>
                  <a:gd name="T11" fmla="*/ 118 h 269"/>
                  <a:gd name="T12" fmla="*/ 212 w 484"/>
                  <a:gd name="T13" fmla="*/ 9 h 269"/>
                  <a:gd name="T14" fmla="*/ 272 w 484"/>
                  <a:gd name="T15" fmla="*/ 9 h 269"/>
                  <a:gd name="T16" fmla="*/ 468 w 484"/>
                  <a:gd name="T17" fmla="*/ 11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4" h="269">
                    <a:moveTo>
                      <a:pt x="468" y="118"/>
                    </a:moveTo>
                    <a:cubicBezTo>
                      <a:pt x="484" y="127"/>
                      <a:pt x="484" y="142"/>
                      <a:pt x="468" y="151"/>
                    </a:cubicBezTo>
                    <a:cubicBezTo>
                      <a:pt x="272" y="260"/>
                      <a:pt x="272" y="260"/>
                      <a:pt x="272" y="260"/>
                    </a:cubicBezTo>
                    <a:cubicBezTo>
                      <a:pt x="256" y="269"/>
                      <a:pt x="229" y="269"/>
                      <a:pt x="212" y="260"/>
                    </a:cubicBezTo>
                    <a:cubicBezTo>
                      <a:pt x="16" y="151"/>
                      <a:pt x="16" y="151"/>
                      <a:pt x="16" y="151"/>
                    </a:cubicBezTo>
                    <a:cubicBezTo>
                      <a:pt x="0" y="142"/>
                      <a:pt x="0" y="127"/>
                      <a:pt x="16" y="118"/>
                    </a:cubicBezTo>
                    <a:cubicBezTo>
                      <a:pt x="212" y="9"/>
                      <a:pt x="212" y="9"/>
                      <a:pt x="212" y="9"/>
                    </a:cubicBezTo>
                    <a:cubicBezTo>
                      <a:pt x="229" y="0"/>
                      <a:pt x="256" y="0"/>
                      <a:pt x="272" y="9"/>
                    </a:cubicBezTo>
                    <a:lnTo>
                      <a:pt x="468" y="118"/>
                    </a:lnTo>
                    <a:close/>
                  </a:path>
                </a:pathLst>
              </a:custGeom>
              <a:solidFill>
                <a:srgbClr val="85898F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81" name="Freeform 127"/>
              <p:cNvSpPr/>
              <p:nvPr/>
            </p:nvSpPr>
            <p:spPr bwMode="auto">
              <a:xfrm>
                <a:off x="649288" y="3863975"/>
                <a:ext cx="1511300" cy="965200"/>
              </a:xfrm>
              <a:custGeom>
                <a:avLst/>
                <a:gdLst>
                  <a:gd name="T0" fmla="*/ 476 w 476"/>
                  <a:gd name="T1" fmla="*/ 135 h 304"/>
                  <a:gd name="T2" fmla="*/ 476 w 476"/>
                  <a:gd name="T3" fmla="*/ 169 h 304"/>
                  <a:gd name="T4" fmla="*/ 464 w 476"/>
                  <a:gd name="T5" fmla="*/ 186 h 304"/>
                  <a:gd name="T6" fmla="*/ 268 w 476"/>
                  <a:gd name="T7" fmla="*/ 294 h 304"/>
                  <a:gd name="T8" fmla="*/ 208 w 476"/>
                  <a:gd name="T9" fmla="*/ 294 h 304"/>
                  <a:gd name="T10" fmla="*/ 12 w 476"/>
                  <a:gd name="T11" fmla="*/ 186 h 304"/>
                  <a:gd name="T12" fmla="*/ 0 w 476"/>
                  <a:gd name="T13" fmla="*/ 169 h 304"/>
                  <a:gd name="T14" fmla="*/ 0 w 476"/>
                  <a:gd name="T15" fmla="*/ 135 h 304"/>
                  <a:gd name="T16" fmla="*/ 0 w 476"/>
                  <a:gd name="T17" fmla="*/ 135 h 304"/>
                  <a:gd name="T18" fmla="*/ 12 w 476"/>
                  <a:gd name="T19" fmla="*/ 118 h 304"/>
                  <a:gd name="T20" fmla="*/ 208 w 476"/>
                  <a:gd name="T21" fmla="*/ 9 h 304"/>
                  <a:gd name="T22" fmla="*/ 268 w 476"/>
                  <a:gd name="T23" fmla="*/ 9 h 304"/>
                  <a:gd name="T24" fmla="*/ 464 w 476"/>
                  <a:gd name="T25" fmla="*/ 118 h 304"/>
                  <a:gd name="T26" fmla="*/ 476 w 476"/>
                  <a:gd name="T27" fmla="*/ 135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76" h="304">
                    <a:moveTo>
                      <a:pt x="476" y="135"/>
                    </a:moveTo>
                    <a:cubicBezTo>
                      <a:pt x="476" y="169"/>
                      <a:pt x="476" y="169"/>
                      <a:pt x="476" y="169"/>
                    </a:cubicBezTo>
                    <a:cubicBezTo>
                      <a:pt x="476" y="175"/>
                      <a:pt x="472" y="181"/>
                      <a:pt x="464" y="186"/>
                    </a:cubicBezTo>
                    <a:cubicBezTo>
                      <a:pt x="268" y="294"/>
                      <a:pt x="268" y="294"/>
                      <a:pt x="268" y="294"/>
                    </a:cubicBezTo>
                    <a:cubicBezTo>
                      <a:pt x="252" y="304"/>
                      <a:pt x="225" y="304"/>
                      <a:pt x="208" y="294"/>
                    </a:cubicBezTo>
                    <a:cubicBezTo>
                      <a:pt x="12" y="186"/>
                      <a:pt x="12" y="186"/>
                      <a:pt x="12" y="186"/>
                    </a:cubicBezTo>
                    <a:cubicBezTo>
                      <a:pt x="4" y="181"/>
                      <a:pt x="0" y="175"/>
                      <a:pt x="0" y="169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0" y="129"/>
                      <a:pt x="4" y="123"/>
                      <a:pt x="12" y="118"/>
                    </a:cubicBezTo>
                    <a:cubicBezTo>
                      <a:pt x="208" y="9"/>
                      <a:pt x="208" y="9"/>
                      <a:pt x="208" y="9"/>
                    </a:cubicBezTo>
                    <a:cubicBezTo>
                      <a:pt x="225" y="0"/>
                      <a:pt x="252" y="0"/>
                      <a:pt x="268" y="9"/>
                    </a:cubicBezTo>
                    <a:cubicBezTo>
                      <a:pt x="464" y="118"/>
                      <a:pt x="464" y="118"/>
                      <a:pt x="464" y="118"/>
                    </a:cubicBezTo>
                    <a:cubicBezTo>
                      <a:pt x="472" y="123"/>
                      <a:pt x="476" y="129"/>
                      <a:pt x="476" y="135"/>
                    </a:cubicBezTo>
                    <a:close/>
                  </a:path>
                </a:pathLst>
              </a:custGeom>
              <a:solidFill>
                <a:srgbClr val="99D4C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82" name="Freeform 138"/>
              <p:cNvSpPr>
                <a:spLocks noEditPoints="1"/>
              </p:cNvSpPr>
              <p:nvPr/>
            </p:nvSpPr>
            <p:spPr bwMode="auto">
              <a:xfrm>
                <a:off x="1357313" y="3168650"/>
                <a:ext cx="98425" cy="323850"/>
              </a:xfrm>
              <a:custGeom>
                <a:avLst/>
                <a:gdLst>
                  <a:gd name="T0" fmla="*/ 15 w 31"/>
                  <a:gd name="T1" fmla="*/ 66 h 102"/>
                  <a:gd name="T2" fmla="*/ 11 w 31"/>
                  <a:gd name="T3" fmla="*/ 70 h 102"/>
                  <a:gd name="T4" fmla="*/ 15 w 31"/>
                  <a:gd name="T5" fmla="*/ 74 h 102"/>
                  <a:gd name="T6" fmla="*/ 19 w 31"/>
                  <a:gd name="T7" fmla="*/ 70 h 102"/>
                  <a:gd name="T8" fmla="*/ 15 w 31"/>
                  <a:gd name="T9" fmla="*/ 66 h 102"/>
                  <a:gd name="T10" fmla="*/ 12 w 31"/>
                  <a:gd name="T11" fmla="*/ 95 h 102"/>
                  <a:gd name="T12" fmla="*/ 11 w 31"/>
                  <a:gd name="T13" fmla="*/ 98 h 102"/>
                  <a:gd name="T14" fmla="*/ 12 w 31"/>
                  <a:gd name="T15" fmla="*/ 100 h 102"/>
                  <a:gd name="T16" fmla="*/ 15 w 31"/>
                  <a:gd name="T17" fmla="*/ 102 h 102"/>
                  <a:gd name="T18" fmla="*/ 18 w 31"/>
                  <a:gd name="T19" fmla="*/ 100 h 102"/>
                  <a:gd name="T20" fmla="*/ 19 w 31"/>
                  <a:gd name="T21" fmla="*/ 98 h 102"/>
                  <a:gd name="T22" fmla="*/ 18 w 31"/>
                  <a:gd name="T23" fmla="*/ 95 h 102"/>
                  <a:gd name="T24" fmla="*/ 12 w 31"/>
                  <a:gd name="T25" fmla="*/ 95 h 102"/>
                  <a:gd name="T26" fmla="*/ 15 w 31"/>
                  <a:gd name="T27" fmla="*/ 80 h 102"/>
                  <a:gd name="T28" fmla="*/ 11 w 31"/>
                  <a:gd name="T29" fmla="*/ 84 h 102"/>
                  <a:gd name="T30" fmla="*/ 15 w 31"/>
                  <a:gd name="T31" fmla="*/ 88 h 102"/>
                  <a:gd name="T32" fmla="*/ 19 w 31"/>
                  <a:gd name="T33" fmla="*/ 84 h 102"/>
                  <a:gd name="T34" fmla="*/ 15 w 31"/>
                  <a:gd name="T35" fmla="*/ 80 h 102"/>
                  <a:gd name="T36" fmla="*/ 15 w 31"/>
                  <a:gd name="T37" fmla="*/ 0 h 102"/>
                  <a:gd name="T38" fmla="*/ 0 w 31"/>
                  <a:gd name="T39" fmla="*/ 15 h 102"/>
                  <a:gd name="T40" fmla="*/ 15 w 31"/>
                  <a:gd name="T41" fmla="*/ 31 h 102"/>
                  <a:gd name="T42" fmla="*/ 31 w 31"/>
                  <a:gd name="T43" fmla="*/ 15 h 102"/>
                  <a:gd name="T44" fmla="*/ 15 w 31"/>
                  <a:gd name="T45" fmla="*/ 0 h 102"/>
                  <a:gd name="T46" fmla="*/ 15 w 31"/>
                  <a:gd name="T47" fmla="*/ 27 h 102"/>
                  <a:gd name="T48" fmla="*/ 4 w 31"/>
                  <a:gd name="T49" fmla="*/ 15 h 102"/>
                  <a:gd name="T50" fmla="*/ 15 w 31"/>
                  <a:gd name="T51" fmla="*/ 4 h 102"/>
                  <a:gd name="T52" fmla="*/ 27 w 31"/>
                  <a:gd name="T53" fmla="*/ 15 h 102"/>
                  <a:gd name="T54" fmla="*/ 15 w 31"/>
                  <a:gd name="T55" fmla="*/ 27 h 102"/>
                  <a:gd name="T56" fmla="*/ 12 w 31"/>
                  <a:gd name="T57" fmla="*/ 39 h 102"/>
                  <a:gd name="T58" fmla="*/ 11 w 31"/>
                  <a:gd name="T59" fmla="*/ 42 h 102"/>
                  <a:gd name="T60" fmla="*/ 12 w 31"/>
                  <a:gd name="T61" fmla="*/ 45 h 102"/>
                  <a:gd name="T62" fmla="*/ 15 w 31"/>
                  <a:gd name="T63" fmla="*/ 46 h 102"/>
                  <a:gd name="T64" fmla="*/ 18 w 31"/>
                  <a:gd name="T65" fmla="*/ 45 h 102"/>
                  <a:gd name="T66" fmla="*/ 19 w 31"/>
                  <a:gd name="T67" fmla="*/ 42 h 102"/>
                  <a:gd name="T68" fmla="*/ 18 w 31"/>
                  <a:gd name="T69" fmla="*/ 39 h 102"/>
                  <a:gd name="T70" fmla="*/ 12 w 31"/>
                  <a:gd name="T71" fmla="*/ 39 h 102"/>
                  <a:gd name="T72" fmla="*/ 15 w 31"/>
                  <a:gd name="T73" fmla="*/ 52 h 102"/>
                  <a:gd name="T74" fmla="*/ 11 w 31"/>
                  <a:gd name="T75" fmla="*/ 56 h 102"/>
                  <a:gd name="T76" fmla="*/ 15 w 31"/>
                  <a:gd name="T77" fmla="*/ 60 h 102"/>
                  <a:gd name="T78" fmla="*/ 19 w 31"/>
                  <a:gd name="T79" fmla="*/ 56 h 102"/>
                  <a:gd name="T80" fmla="*/ 15 w 31"/>
                  <a:gd name="T81" fmla="*/ 5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1" h="102">
                    <a:moveTo>
                      <a:pt x="15" y="66"/>
                    </a:moveTo>
                    <a:cubicBezTo>
                      <a:pt x="13" y="66"/>
                      <a:pt x="11" y="67"/>
                      <a:pt x="11" y="70"/>
                    </a:cubicBezTo>
                    <a:cubicBezTo>
                      <a:pt x="11" y="72"/>
                      <a:pt x="13" y="74"/>
                      <a:pt x="15" y="74"/>
                    </a:cubicBezTo>
                    <a:cubicBezTo>
                      <a:pt x="17" y="74"/>
                      <a:pt x="19" y="72"/>
                      <a:pt x="19" y="70"/>
                    </a:cubicBezTo>
                    <a:cubicBezTo>
                      <a:pt x="19" y="67"/>
                      <a:pt x="17" y="66"/>
                      <a:pt x="15" y="66"/>
                    </a:cubicBezTo>
                    <a:close/>
                    <a:moveTo>
                      <a:pt x="12" y="95"/>
                    </a:moveTo>
                    <a:cubicBezTo>
                      <a:pt x="12" y="95"/>
                      <a:pt x="11" y="97"/>
                      <a:pt x="11" y="98"/>
                    </a:cubicBezTo>
                    <a:cubicBezTo>
                      <a:pt x="11" y="99"/>
                      <a:pt x="12" y="100"/>
                      <a:pt x="12" y="100"/>
                    </a:cubicBezTo>
                    <a:cubicBezTo>
                      <a:pt x="13" y="101"/>
                      <a:pt x="14" y="102"/>
                      <a:pt x="15" y="102"/>
                    </a:cubicBezTo>
                    <a:cubicBezTo>
                      <a:pt x="16" y="102"/>
                      <a:pt x="17" y="101"/>
                      <a:pt x="18" y="100"/>
                    </a:cubicBezTo>
                    <a:cubicBezTo>
                      <a:pt x="19" y="100"/>
                      <a:pt x="19" y="99"/>
                      <a:pt x="19" y="98"/>
                    </a:cubicBezTo>
                    <a:cubicBezTo>
                      <a:pt x="19" y="97"/>
                      <a:pt x="19" y="95"/>
                      <a:pt x="18" y="95"/>
                    </a:cubicBezTo>
                    <a:cubicBezTo>
                      <a:pt x="17" y="93"/>
                      <a:pt x="14" y="93"/>
                      <a:pt x="12" y="95"/>
                    </a:cubicBezTo>
                    <a:close/>
                    <a:moveTo>
                      <a:pt x="15" y="80"/>
                    </a:moveTo>
                    <a:cubicBezTo>
                      <a:pt x="13" y="80"/>
                      <a:pt x="11" y="81"/>
                      <a:pt x="11" y="84"/>
                    </a:cubicBezTo>
                    <a:cubicBezTo>
                      <a:pt x="11" y="86"/>
                      <a:pt x="13" y="88"/>
                      <a:pt x="15" y="88"/>
                    </a:cubicBezTo>
                    <a:cubicBezTo>
                      <a:pt x="17" y="88"/>
                      <a:pt x="19" y="86"/>
                      <a:pt x="19" y="84"/>
                    </a:cubicBezTo>
                    <a:cubicBezTo>
                      <a:pt x="19" y="81"/>
                      <a:pt x="17" y="80"/>
                      <a:pt x="15" y="80"/>
                    </a:cubicBezTo>
                    <a:close/>
                    <a:moveTo>
                      <a:pt x="15" y="0"/>
                    </a:moveTo>
                    <a:cubicBezTo>
                      <a:pt x="7" y="0"/>
                      <a:pt x="0" y="7"/>
                      <a:pt x="0" y="15"/>
                    </a:cubicBezTo>
                    <a:cubicBezTo>
                      <a:pt x="0" y="24"/>
                      <a:pt x="7" y="31"/>
                      <a:pt x="15" y="31"/>
                    </a:cubicBezTo>
                    <a:cubicBezTo>
                      <a:pt x="24" y="31"/>
                      <a:pt x="31" y="24"/>
                      <a:pt x="31" y="15"/>
                    </a:cubicBezTo>
                    <a:cubicBezTo>
                      <a:pt x="31" y="7"/>
                      <a:pt x="24" y="0"/>
                      <a:pt x="15" y="0"/>
                    </a:cubicBezTo>
                    <a:close/>
                    <a:moveTo>
                      <a:pt x="15" y="27"/>
                    </a:moveTo>
                    <a:cubicBezTo>
                      <a:pt x="9" y="27"/>
                      <a:pt x="4" y="22"/>
                      <a:pt x="4" y="15"/>
                    </a:cubicBezTo>
                    <a:cubicBezTo>
                      <a:pt x="4" y="9"/>
                      <a:pt x="9" y="4"/>
                      <a:pt x="15" y="4"/>
                    </a:cubicBezTo>
                    <a:cubicBezTo>
                      <a:pt x="22" y="4"/>
                      <a:pt x="27" y="9"/>
                      <a:pt x="27" y="15"/>
                    </a:cubicBezTo>
                    <a:cubicBezTo>
                      <a:pt x="27" y="22"/>
                      <a:pt x="22" y="27"/>
                      <a:pt x="15" y="27"/>
                    </a:cubicBezTo>
                    <a:close/>
                    <a:moveTo>
                      <a:pt x="12" y="39"/>
                    </a:moveTo>
                    <a:cubicBezTo>
                      <a:pt x="12" y="40"/>
                      <a:pt x="11" y="41"/>
                      <a:pt x="11" y="42"/>
                    </a:cubicBezTo>
                    <a:cubicBezTo>
                      <a:pt x="11" y="43"/>
                      <a:pt x="12" y="44"/>
                      <a:pt x="12" y="45"/>
                    </a:cubicBezTo>
                    <a:cubicBezTo>
                      <a:pt x="13" y="45"/>
                      <a:pt x="14" y="46"/>
                      <a:pt x="15" y="46"/>
                    </a:cubicBezTo>
                    <a:cubicBezTo>
                      <a:pt x="16" y="46"/>
                      <a:pt x="17" y="45"/>
                      <a:pt x="18" y="45"/>
                    </a:cubicBezTo>
                    <a:cubicBezTo>
                      <a:pt x="19" y="44"/>
                      <a:pt x="19" y="43"/>
                      <a:pt x="19" y="42"/>
                    </a:cubicBezTo>
                    <a:cubicBezTo>
                      <a:pt x="19" y="41"/>
                      <a:pt x="19" y="40"/>
                      <a:pt x="18" y="39"/>
                    </a:cubicBezTo>
                    <a:cubicBezTo>
                      <a:pt x="17" y="38"/>
                      <a:pt x="14" y="38"/>
                      <a:pt x="12" y="39"/>
                    </a:cubicBezTo>
                    <a:close/>
                    <a:moveTo>
                      <a:pt x="15" y="52"/>
                    </a:moveTo>
                    <a:cubicBezTo>
                      <a:pt x="13" y="52"/>
                      <a:pt x="11" y="54"/>
                      <a:pt x="11" y="56"/>
                    </a:cubicBezTo>
                    <a:cubicBezTo>
                      <a:pt x="11" y="58"/>
                      <a:pt x="13" y="60"/>
                      <a:pt x="15" y="60"/>
                    </a:cubicBezTo>
                    <a:cubicBezTo>
                      <a:pt x="17" y="60"/>
                      <a:pt x="19" y="58"/>
                      <a:pt x="19" y="56"/>
                    </a:cubicBezTo>
                    <a:cubicBezTo>
                      <a:pt x="19" y="54"/>
                      <a:pt x="17" y="52"/>
                      <a:pt x="15" y="52"/>
                    </a:cubicBezTo>
                    <a:close/>
                  </a:path>
                </a:pathLst>
              </a:custGeom>
              <a:solidFill>
                <a:srgbClr val="99D4C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83" name="Oval 109"/>
              <p:cNvSpPr>
                <a:spLocks noChangeArrowheads="1"/>
              </p:cNvSpPr>
              <p:nvPr/>
            </p:nvSpPr>
            <p:spPr bwMode="auto">
              <a:xfrm>
                <a:off x="1008063" y="4181475"/>
                <a:ext cx="793750" cy="177800"/>
              </a:xfrm>
              <a:prstGeom prst="ellipse">
                <a:avLst/>
              </a:prstGeom>
              <a:solidFill>
                <a:sysClr val="windowText" lastClr="000000">
                  <a:alpha val="10000"/>
                </a:sys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84" name="Oval 110"/>
              <p:cNvSpPr>
                <a:spLocks noChangeArrowheads="1"/>
              </p:cNvSpPr>
              <p:nvPr/>
            </p:nvSpPr>
            <p:spPr bwMode="auto">
              <a:xfrm>
                <a:off x="1008063" y="3479800"/>
                <a:ext cx="793750" cy="7905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85" name="Freeform 111"/>
              <p:cNvSpPr>
                <a:spLocks noEditPoints="1"/>
              </p:cNvSpPr>
              <p:nvPr/>
            </p:nvSpPr>
            <p:spPr bwMode="auto">
              <a:xfrm>
                <a:off x="995363" y="3467100"/>
                <a:ext cx="819150" cy="815975"/>
              </a:xfrm>
              <a:custGeom>
                <a:avLst/>
                <a:gdLst>
                  <a:gd name="T0" fmla="*/ 129 w 258"/>
                  <a:gd name="T1" fmla="*/ 257 h 257"/>
                  <a:gd name="T2" fmla="*/ 0 w 258"/>
                  <a:gd name="T3" fmla="*/ 128 h 257"/>
                  <a:gd name="T4" fmla="*/ 129 w 258"/>
                  <a:gd name="T5" fmla="*/ 0 h 257"/>
                  <a:gd name="T6" fmla="*/ 258 w 258"/>
                  <a:gd name="T7" fmla="*/ 128 h 257"/>
                  <a:gd name="T8" fmla="*/ 129 w 258"/>
                  <a:gd name="T9" fmla="*/ 257 h 257"/>
                  <a:gd name="T10" fmla="*/ 129 w 258"/>
                  <a:gd name="T11" fmla="*/ 8 h 257"/>
                  <a:gd name="T12" fmla="*/ 8 w 258"/>
                  <a:gd name="T13" fmla="*/ 128 h 257"/>
                  <a:gd name="T14" fmla="*/ 129 w 258"/>
                  <a:gd name="T15" fmla="*/ 249 h 257"/>
                  <a:gd name="T16" fmla="*/ 250 w 258"/>
                  <a:gd name="T17" fmla="*/ 128 h 257"/>
                  <a:gd name="T18" fmla="*/ 129 w 258"/>
                  <a:gd name="T19" fmla="*/ 8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8" h="257">
                    <a:moveTo>
                      <a:pt x="129" y="257"/>
                    </a:moveTo>
                    <a:cubicBezTo>
                      <a:pt x="58" y="257"/>
                      <a:pt x="0" y="199"/>
                      <a:pt x="0" y="128"/>
                    </a:cubicBezTo>
                    <a:cubicBezTo>
                      <a:pt x="0" y="57"/>
                      <a:pt x="58" y="0"/>
                      <a:pt x="129" y="0"/>
                    </a:cubicBezTo>
                    <a:cubicBezTo>
                      <a:pt x="200" y="0"/>
                      <a:pt x="258" y="57"/>
                      <a:pt x="258" y="128"/>
                    </a:cubicBezTo>
                    <a:cubicBezTo>
                      <a:pt x="258" y="199"/>
                      <a:pt x="200" y="257"/>
                      <a:pt x="129" y="257"/>
                    </a:cubicBezTo>
                    <a:close/>
                    <a:moveTo>
                      <a:pt x="129" y="8"/>
                    </a:moveTo>
                    <a:cubicBezTo>
                      <a:pt x="63" y="8"/>
                      <a:pt x="8" y="62"/>
                      <a:pt x="8" y="128"/>
                    </a:cubicBezTo>
                    <a:cubicBezTo>
                      <a:pt x="8" y="195"/>
                      <a:pt x="63" y="249"/>
                      <a:pt x="129" y="249"/>
                    </a:cubicBezTo>
                    <a:cubicBezTo>
                      <a:pt x="196" y="249"/>
                      <a:pt x="250" y="195"/>
                      <a:pt x="250" y="128"/>
                    </a:cubicBezTo>
                    <a:cubicBezTo>
                      <a:pt x="250" y="62"/>
                      <a:pt x="196" y="8"/>
                      <a:pt x="129" y="8"/>
                    </a:cubicBezTo>
                    <a:close/>
                  </a:path>
                </a:pathLst>
              </a:custGeom>
              <a:solidFill>
                <a:srgbClr val="99D4C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86" name="Freeform 112"/>
              <p:cNvSpPr>
                <a:spLocks noEditPoints="1"/>
              </p:cNvSpPr>
              <p:nvPr/>
            </p:nvSpPr>
            <p:spPr bwMode="auto">
              <a:xfrm>
                <a:off x="1230313" y="3632200"/>
                <a:ext cx="349250" cy="508000"/>
              </a:xfrm>
              <a:custGeom>
                <a:avLst/>
                <a:gdLst>
                  <a:gd name="T0" fmla="*/ 55 w 110"/>
                  <a:gd name="T1" fmla="*/ 23 h 160"/>
                  <a:gd name="T2" fmla="*/ 58 w 110"/>
                  <a:gd name="T3" fmla="*/ 20 h 160"/>
                  <a:gd name="T4" fmla="*/ 55 w 110"/>
                  <a:gd name="T5" fmla="*/ 17 h 160"/>
                  <a:gd name="T6" fmla="*/ 17 w 110"/>
                  <a:gd name="T7" fmla="*/ 55 h 160"/>
                  <a:gd name="T8" fmla="*/ 20 w 110"/>
                  <a:gd name="T9" fmla="*/ 58 h 160"/>
                  <a:gd name="T10" fmla="*/ 23 w 110"/>
                  <a:gd name="T11" fmla="*/ 55 h 160"/>
                  <a:gd name="T12" fmla="*/ 55 w 110"/>
                  <a:gd name="T13" fmla="*/ 23 h 160"/>
                  <a:gd name="T14" fmla="*/ 30 w 110"/>
                  <a:gd name="T15" fmla="*/ 124 h 160"/>
                  <a:gd name="T16" fmla="*/ 31 w 110"/>
                  <a:gd name="T17" fmla="*/ 132 h 160"/>
                  <a:gd name="T18" fmla="*/ 55 w 110"/>
                  <a:gd name="T19" fmla="*/ 136 h 160"/>
                  <a:gd name="T20" fmla="*/ 80 w 110"/>
                  <a:gd name="T21" fmla="*/ 132 h 160"/>
                  <a:gd name="T22" fmla="*/ 81 w 110"/>
                  <a:gd name="T23" fmla="*/ 124 h 160"/>
                  <a:gd name="T24" fmla="*/ 55 w 110"/>
                  <a:gd name="T25" fmla="*/ 128 h 160"/>
                  <a:gd name="T26" fmla="*/ 30 w 110"/>
                  <a:gd name="T27" fmla="*/ 124 h 160"/>
                  <a:gd name="T28" fmla="*/ 32 w 110"/>
                  <a:gd name="T29" fmla="*/ 139 h 160"/>
                  <a:gd name="T30" fmla="*/ 33 w 110"/>
                  <a:gd name="T31" fmla="*/ 148 h 160"/>
                  <a:gd name="T32" fmla="*/ 41 w 110"/>
                  <a:gd name="T33" fmla="*/ 152 h 160"/>
                  <a:gd name="T34" fmla="*/ 41 w 110"/>
                  <a:gd name="T35" fmla="*/ 157 h 160"/>
                  <a:gd name="T36" fmla="*/ 55 w 110"/>
                  <a:gd name="T37" fmla="*/ 160 h 160"/>
                  <a:gd name="T38" fmla="*/ 69 w 110"/>
                  <a:gd name="T39" fmla="*/ 157 h 160"/>
                  <a:gd name="T40" fmla="*/ 70 w 110"/>
                  <a:gd name="T41" fmla="*/ 152 h 160"/>
                  <a:gd name="T42" fmla="*/ 77 w 110"/>
                  <a:gd name="T43" fmla="*/ 148 h 160"/>
                  <a:gd name="T44" fmla="*/ 78 w 110"/>
                  <a:gd name="T45" fmla="*/ 139 h 160"/>
                  <a:gd name="T46" fmla="*/ 55 w 110"/>
                  <a:gd name="T47" fmla="*/ 143 h 160"/>
                  <a:gd name="T48" fmla="*/ 32 w 110"/>
                  <a:gd name="T49" fmla="*/ 139 h 160"/>
                  <a:gd name="T50" fmla="*/ 67 w 110"/>
                  <a:gd name="T51" fmla="*/ 76 h 160"/>
                  <a:gd name="T52" fmla="*/ 55 w 110"/>
                  <a:gd name="T53" fmla="*/ 54 h 160"/>
                  <a:gd name="T54" fmla="*/ 43 w 110"/>
                  <a:gd name="T55" fmla="*/ 76 h 160"/>
                  <a:gd name="T56" fmla="*/ 38 w 110"/>
                  <a:gd name="T57" fmla="*/ 65 h 160"/>
                  <a:gd name="T58" fmla="*/ 30 w 110"/>
                  <a:gd name="T59" fmla="*/ 69 h 160"/>
                  <a:gd name="T60" fmla="*/ 42 w 110"/>
                  <a:gd name="T61" fmla="*/ 95 h 160"/>
                  <a:gd name="T62" fmla="*/ 55 w 110"/>
                  <a:gd name="T63" fmla="*/ 72 h 160"/>
                  <a:gd name="T64" fmla="*/ 68 w 110"/>
                  <a:gd name="T65" fmla="*/ 95 h 160"/>
                  <a:gd name="T66" fmla="*/ 80 w 110"/>
                  <a:gd name="T67" fmla="*/ 69 h 160"/>
                  <a:gd name="T68" fmla="*/ 73 w 110"/>
                  <a:gd name="T69" fmla="*/ 65 h 160"/>
                  <a:gd name="T70" fmla="*/ 67 w 110"/>
                  <a:gd name="T71" fmla="*/ 76 h 160"/>
                  <a:gd name="T72" fmla="*/ 55 w 110"/>
                  <a:gd name="T73" fmla="*/ 0 h 160"/>
                  <a:gd name="T74" fmla="*/ 0 w 110"/>
                  <a:gd name="T75" fmla="*/ 55 h 160"/>
                  <a:gd name="T76" fmla="*/ 27 w 110"/>
                  <a:gd name="T77" fmla="*/ 102 h 160"/>
                  <a:gd name="T78" fmla="*/ 29 w 110"/>
                  <a:gd name="T79" fmla="*/ 116 h 160"/>
                  <a:gd name="T80" fmla="*/ 55 w 110"/>
                  <a:gd name="T81" fmla="*/ 122 h 160"/>
                  <a:gd name="T82" fmla="*/ 82 w 110"/>
                  <a:gd name="T83" fmla="*/ 116 h 160"/>
                  <a:gd name="T84" fmla="*/ 84 w 110"/>
                  <a:gd name="T85" fmla="*/ 102 h 160"/>
                  <a:gd name="T86" fmla="*/ 110 w 110"/>
                  <a:gd name="T87" fmla="*/ 55 h 160"/>
                  <a:gd name="T88" fmla="*/ 55 w 110"/>
                  <a:gd name="T89" fmla="*/ 0 h 160"/>
                  <a:gd name="T90" fmla="*/ 75 w 110"/>
                  <a:gd name="T91" fmla="*/ 96 h 160"/>
                  <a:gd name="T92" fmla="*/ 74 w 110"/>
                  <a:gd name="T93" fmla="*/ 109 h 160"/>
                  <a:gd name="T94" fmla="*/ 55 w 110"/>
                  <a:gd name="T95" fmla="*/ 112 h 160"/>
                  <a:gd name="T96" fmla="*/ 36 w 110"/>
                  <a:gd name="T97" fmla="*/ 109 h 160"/>
                  <a:gd name="T98" fmla="*/ 35 w 110"/>
                  <a:gd name="T99" fmla="*/ 96 h 160"/>
                  <a:gd name="T100" fmla="*/ 10 w 110"/>
                  <a:gd name="T101" fmla="*/ 55 h 160"/>
                  <a:gd name="T102" fmla="*/ 55 w 110"/>
                  <a:gd name="T103" fmla="*/ 10 h 160"/>
                  <a:gd name="T104" fmla="*/ 101 w 110"/>
                  <a:gd name="T105" fmla="*/ 55 h 160"/>
                  <a:gd name="T106" fmla="*/ 75 w 110"/>
                  <a:gd name="T107" fmla="*/ 9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160">
                    <a:moveTo>
                      <a:pt x="55" y="23"/>
                    </a:moveTo>
                    <a:cubicBezTo>
                      <a:pt x="57" y="23"/>
                      <a:pt x="58" y="22"/>
                      <a:pt x="58" y="20"/>
                    </a:cubicBezTo>
                    <a:cubicBezTo>
                      <a:pt x="58" y="19"/>
                      <a:pt x="57" y="17"/>
                      <a:pt x="55" y="17"/>
                    </a:cubicBezTo>
                    <a:cubicBezTo>
                      <a:pt x="34" y="17"/>
                      <a:pt x="17" y="34"/>
                      <a:pt x="17" y="55"/>
                    </a:cubicBezTo>
                    <a:cubicBezTo>
                      <a:pt x="17" y="57"/>
                      <a:pt x="18" y="58"/>
                      <a:pt x="20" y="58"/>
                    </a:cubicBezTo>
                    <a:cubicBezTo>
                      <a:pt x="22" y="58"/>
                      <a:pt x="23" y="57"/>
                      <a:pt x="23" y="55"/>
                    </a:cubicBezTo>
                    <a:cubicBezTo>
                      <a:pt x="23" y="38"/>
                      <a:pt x="37" y="23"/>
                      <a:pt x="55" y="23"/>
                    </a:cubicBezTo>
                    <a:close/>
                    <a:moveTo>
                      <a:pt x="30" y="124"/>
                    </a:moveTo>
                    <a:cubicBezTo>
                      <a:pt x="31" y="132"/>
                      <a:pt x="31" y="132"/>
                      <a:pt x="31" y="132"/>
                    </a:cubicBezTo>
                    <a:cubicBezTo>
                      <a:pt x="38" y="135"/>
                      <a:pt x="46" y="136"/>
                      <a:pt x="55" y="136"/>
                    </a:cubicBezTo>
                    <a:cubicBezTo>
                      <a:pt x="64" y="136"/>
                      <a:pt x="72" y="135"/>
                      <a:pt x="80" y="132"/>
                    </a:cubicBezTo>
                    <a:cubicBezTo>
                      <a:pt x="81" y="124"/>
                      <a:pt x="81" y="124"/>
                      <a:pt x="81" y="124"/>
                    </a:cubicBezTo>
                    <a:cubicBezTo>
                      <a:pt x="73" y="126"/>
                      <a:pt x="64" y="128"/>
                      <a:pt x="55" y="128"/>
                    </a:cubicBezTo>
                    <a:cubicBezTo>
                      <a:pt x="46" y="128"/>
                      <a:pt x="37" y="126"/>
                      <a:pt x="30" y="124"/>
                    </a:cubicBezTo>
                    <a:close/>
                    <a:moveTo>
                      <a:pt x="32" y="139"/>
                    </a:moveTo>
                    <a:cubicBezTo>
                      <a:pt x="33" y="148"/>
                      <a:pt x="33" y="148"/>
                      <a:pt x="33" y="148"/>
                    </a:cubicBezTo>
                    <a:cubicBezTo>
                      <a:pt x="33" y="148"/>
                      <a:pt x="35" y="150"/>
                      <a:pt x="41" y="152"/>
                    </a:cubicBezTo>
                    <a:cubicBezTo>
                      <a:pt x="41" y="157"/>
                      <a:pt x="41" y="157"/>
                      <a:pt x="41" y="157"/>
                    </a:cubicBezTo>
                    <a:cubicBezTo>
                      <a:pt x="41" y="157"/>
                      <a:pt x="44" y="160"/>
                      <a:pt x="55" y="160"/>
                    </a:cubicBezTo>
                    <a:cubicBezTo>
                      <a:pt x="66" y="160"/>
                      <a:pt x="69" y="157"/>
                      <a:pt x="69" y="157"/>
                    </a:cubicBezTo>
                    <a:cubicBezTo>
                      <a:pt x="70" y="152"/>
                      <a:pt x="70" y="152"/>
                      <a:pt x="70" y="152"/>
                    </a:cubicBezTo>
                    <a:cubicBezTo>
                      <a:pt x="75" y="150"/>
                      <a:pt x="77" y="148"/>
                      <a:pt x="77" y="148"/>
                    </a:cubicBezTo>
                    <a:cubicBezTo>
                      <a:pt x="78" y="139"/>
                      <a:pt x="78" y="139"/>
                      <a:pt x="78" y="139"/>
                    </a:cubicBezTo>
                    <a:cubicBezTo>
                      <a:pt x="71" y="141"/>
                      <a:pt x="63" y="143"/>
                      <a:pt x="55" y="143"/>
                    </a:cubicBezTo>
                    <a:cubicBezTo>
                      <a:pt x="47" y="143"/>
                      <a:pt x="39" y="141"/>
                      <a:pt x="32" y="139"/>
                    </a:cubicBezTo>
                    <a:close/>
                    <a:moveTo>
                      <a:pt x="67" y="76"/>
                    </a:moveTo>
                    <a:cubicBezTo>
                      <a:pt x="55" y="54"/>
                      <a:pt x="55" y="54"/>
                      <a:pt x="55" y="54"/>
                    </a:cubicBezTo>
                    <a:cubicBezTo>
                      <a:pt x="43" y="76"/>
                      <a:pt x="43" y="76"/>
                      <a:pt x="43" y="76"/>
                    </a:cubicBezTo>
                    <a:cubicBezTo>
                      <a:pt x="38" y="65"/>
                      <a:pt x="38" y="65"/>
                      <a:pt x="38" y="65"/>
                    </a:cubicBezTo>
                    <a:cubicBezTo>
                      <a:pt x="30" y="69"/>
                      <a:pt x="30" y="69"/>
                      <a:pt x="30" y="69"/>
                    </a:cubicBezTo>
                    <a:cubicBezTo>
                      <a:pt x="42" y="95"/>
                      <a:pt x="42" y="95"/>
                      <a:pt x="42" y="95"/>
                    </a:cubicBezTo>
                    <a:cubicBezTo>
                      <a:pt x="55" y="72"/>
                      <a:pt x="55" y="72"/>
                      <a:pt x="55" y="72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80" y="69"/>
                      <a:pt x="80" y="69"/>
                      <a:pt x="80" y="69"/>
                    </a:cubicBezTo>
                    <a:cubicBezTo>
                      <a:pt x="73" y="65"/>
                      <a:pt x="73" y="65"/>
                      <a:pt x="73" y="65"/>
                    </a:cubicBezTo>
                    <a:lnTo>
                      <a:pt x="67" y="76"/>
                    </a:lnTo>
                    <a:close/>
                    <a:moveTo>
                      <a:pt x="55" y="0"/>
                    </a:moveTo>
                    <a:cubicBezTo>
                      <a:pt x="25" y="0"/>
                      <a:pt x="0" y="25"/>
                      <a:pt x="0" y="55"/>
                    </a:cubicBezTo>
                    <a:cubicBezTo>
                      <a:pt x="0" y="75"/>
                      <a:pt x="11" y="93"/>
                      <a:pt x="27" y="102"/>
                    </a:cubicBezTo>
                    <a:cubicBezTo>
                      <a:pt x="29" y="116"/>
                      <a:pt x="29" y="116"/>
                      <a:pt x="29" y="116"/>
                    </a:cubicBezTo>
                    <a:cubicBezTo>
                      <a:pt x="36" y="120"/>
                      <a:pt x="46" y="122"/>
                      <a:pt x="55" y="122"/>
                    </a:cubicBezTo>
                    <a:cubicBezTo>
                      <a:pt x="65" y="122"/>
                      <a:pt x="74" y="120"/>
                      <a:pt x="82" y="116"/>
                    </a:cubicBezTo>
                    <a:cubicBezTo>
                      <a:pt x="84" y="102"/>
                      <a:pt x="84" y="102"/>
                      <a:pt x="84" y="102"/>
                    </a:cubicBezTo>
                    <a:cubicBezTo>
                      <a:pt x="100" y="93"/>
                      <a:pt x="110" y="75"/>
                      <a:pt x="110" y="55"/>
                    </a:cubicBezTo>
                    <a:cubicBezTo>
                      <a:pt x="110" y="25"/>
                      <a:pt x="86" y="0"/>
                      <a:pt x="55" y="0"/>
                    </a:cubicBezTo>
                    <a:close/>
                    <a:moveTo>
                      <a:pt x="75" y="96"/>
                    </a:moveTo>
                    <a:cubicBezTo>
                      <a:pt x="74" y="109"/>
                      <a:pt x="74" y="109"/>
                      <a:pt x="74" y="109"/>
                    </a:cubicBezTo>
                    <a:cubicBezTo>
                      <a:pt x="74" y="109"/>
                      <a:pt x="69" y="112"/>
                      <a:pt x="55" y="112"/>
                    </a:cubicBezTo>
                    <a:cubicBezTo>
                      <a:pt x="41" y="112"/>
                      <a:pt x="36" y="109"/>
                      <a:pt x="36" y="109"/>
                    </a:cubicBezTo>
                    <a:cubicBezTo>
                      <a:pt x="35" y="96"/>
                      <a:pt x="35" y="96"/>
                      <a:pt x="35" y="96"/>
                    </a:cubicBezTo>
                    <a:cubicBezTo>
                      <a:pt x="20" y="89"/>
                      <a:pt x="10" y="73"/>
                      <a:pt x="10" y="55"/>
                    </a:cubicBezTo>
                    <a:cubicBezTo>
                      <a:pt x="10" y="30"/>
                      <a:pt x="30" y="10"/>
                      <a:pt x="55" y="10"/>
                    </a:cubicBezTo>
                    <a:cubicBezTo>
                      <a:pt x="80" y="10"/>
                      <a:pt x="101" y="30"/>
                      <a:pt x="101" y="55"/>
                    </a:cubicBezTo>
                    <a:cubicBezTo>
                      <a:pt x="101" y="73"/>
                      <a:pt x="90" y="89"/>
                      <a:pt x="75" y="96"/>
                    </a:cubicBezTo>
                    <a:close/>
                  </a:path>
                </a:pathLst>
              </a:custGeom>
              <a:solidFill>
                <a:srgbClr val="99D4C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87" name="Freeform 108"/>
              <p:cNvSpPr/>
              <p:nvPr/>
            </p:nvSpPr>
            <p:spPr bwMode="auto">
              <a:xfrm>
                <a:off x="649288" y="4292600"/>
                <a:ext cx="1511300" cy="536575"/>
              </a:xfrm>
              <a:custGeom>
                <a:avLst/>
                <a:gdLst>
                  <a:gd name="T0" fmla="*/ 476 w 476"/>
                  <a:gd name="T1" fmla="*/ 0 h 169"/>
                  <a:gd name="T2" fmla="*/ 464 w 476"/>
                  <a:gd name="T3" fmla="*/ 16 h 169"/>
                  <a:gd name="T4" fmla="*/ 268 w 476"/>
                  <a:gd name="T5" fmla="*/ 125 h 169"/>
                  <a:gd name="T6" fmla="*/ 208 w 476"/>
                  <a:gd name="T7" fmla="*/ 125 h 169"/>
                  <a:gd name="T8" fmla="*/ 12 w 476"/>
                  <a:gd name="T9" fmla="*/ 17 h 169"/>
                  <a:gd name="T10" fmla="*/ 0 w 476"/>
                  <a:gd name="T11" fmla="*/ 0 h 169"/>
                  <a:gd name="T12" fmla="*/ 0 w 476"/>
                  <a:gd name="T13" fmla="*/ 34 h 169"/>
                  <a:gd name="T14" fmla="*/ 12 w 476"/>
                  <a:gd name="T15" fmla="*/ 51 h 169"/>
                  <a:gd name="T16" fmla="*/ 208 w 476"/>
                  <a:gd name="T17" fmla="*/ 159 h 169"/>
                  <a:gd name="T18" fmla="*/ 268 w 476"/>
                  <a:gd name="T19" fmla="*/ 159 h 169"/>
                  <a:gd name="T20" fmla="*/ 464 w 476"/>
                  <a:gd name="T21" fmla="*/ 51 h 169"/>
                  <a:gd name="T22" fmla="*/ 476 w 476"/>
                  <a:gd name="T23" fmla="*/ 34 h 169"/>
                  <a:gd name="T24" fmla="*/ 476 w 476"/>
                  <a:gd name="T25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6" h="169">
                    <a:moveTo>
                      <a:pt x="476" y="0"/>
                    </a:moveTo>
                    <a:cubicBezTo>
                      <a:pt x="476" y="6"/>
                      <a:pt x="472" y="12"/>
                      <a:pt x="464" y="16"/>
                    </a:cubicBezTo>
                    <a:cubicBezTo>
                      <a:pt x="268" y="125"/>
                      <a:pt x="268" y="125"/>
                      <a:pt x="268" y="125"/>
                    </a:cubicBezTo>
                    <a:cubicBezTo>
                      <a:pt x="252" y="134"/>
                      <a:pt x="225" y="134"/>
                      <a:pt x="208" y="125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4" y="12"/>
                      <a:pt x="0" y="6"/>
                      <a:pt x="0" y="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40"/>
                      <a:pt x="4" y="46"/>
                      <a:pt x="12" y="51"/>
                    </a:cubicBezTo>
                    <a:cubicBezTo>
                      <a:pt x="208" y="159"/>
                      <a:pt x="208" y="159"/>
                      <a:pt x="208" y="159"/>
                    </a:cubicBezTo>
                    <a:cubicBezTo>
                      <a:pt x="225" y="169"/>
                      <a:pt x="252" y="169"/>
                      <a:pt x="268" y="159"/>
                    </a:cubicBezTo>
                    <a:cubicBezTo>
                      <a:pt x="464" y="51"/>
                      <a:pt x="464" y="51"/>
                      <a:pt x="464" y="51"/>
                    </a:cubicBezTo>
                    <a:cubicBezTo>
                      <a:pt x="472" y="46"/>
                      <a:pt x="476" y="40"/>
                      <a:pt x="476" y="34"/>
                    </a:cubicBezTo>
                    <a:lnTo>
                      <a:pt x="476" y="0"/>
                    </a:lnTo>
                    <a:close/>
                  </a:path>
                </a:pathLst>
              </a:custGeom>
              <a:solidFill>
                <a:sysClr val="windowText" lastClr="000000">
                  <a:alpha val="15000"/>
                </a:sys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</p:grpSp>
        <p:grpSp>
          <p:nvGrpSpPr>
            <p:cNvPr id="146" name="Group 147"/>
            <p:cNvGrpSpPr/>
            <p:nvPr/>
          </p:nvGrpSpPr>
          <p:grpSpPr>
            <a:xfrm>
              <a:off x="6327820" y="2479395"/>
              <a:ext cx="1875185" cy="2153564"/>
              <a:chOff x="4857751" y="3168650"/>
              <a:chExt cx="1539875" cy="1768475"/>
            </a:xfrm>
          </p:grpSpPr>
          <p:sp>
            <p:nvSpPr>
              <p:cNvPr id="172" name="Freeform 119"/>
              <p:cNvSpPr/>
              <p:nvPr/>
            </p:nvSpPr>
            <p:spPr bwMode="auto">
              <a:xfrm>
                <a:off x="4857751" y="4083050"/>
                <a:ext cx="1539875" cy="854075"/>
              </a:xfrm>
              <a:custGeom>
                <a:avLst/>
                <a:gdLst>
                  <a:gd name="T0" fmla="*/ 468 w 485"/>
                  <a:gd name="T1" fmla="*/ 118 h 269"/>
                  <a:gd name="T2" fmla="*/ 468 w 485"/>
                  <a:gd name="T3" fmla="*/ 151 h 269"/>
                  <a:gd name="T4" fmla="*/ 272 w 485"/>
                  <a:gd name="T5" fmla="*/ 260 h 269"/>
                  <a:gd name="T6" fmla="*/ 213 w 485"/>
                  <a:gd name="T7" fmla="*/ 260 h 269"/>
                  <a:gd name="T8" fmla="*/ 17 w 485"/>
                  <a:gd name="T9" fmla="*/ 151 h 269"/>
                  <a:gd name="T10" fmla="*/ 17 w 485"/>
                  <a:gd name="T11" fmla="*/ 118 h 269"/>
                  <a:gd name="T12" fmla="*/ 213 w 485"/>
                  <a:gd name="T13" fmla="*/ 9 h 269"/>
                  <a:gd name="T14" fmla="*/ 272 w 485"/>
                  <a:gd name="T15" fmla="*/ 9 h 269"/>
                  <a:gd name="T16" fmla="*/ 468 w 485"/>
                  <a:gd name="T17" fmla="*/ 11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5" h="269">
                    <a:moveTo>
                      <a:pt x="468" y="118"/>
                    </a:moveTo>
                    <a:cubicBezTo>
                      <a:pt x="485" y="127"/>
                      <a:pt x="485" y="142"/>
                      <a:pt x="468" y="151"/>
                    </a:cubicBezTo>
                    <a:cubicBezTo>
                      <a:pt x="272" y="260"/>
                      <a:pt x="272" y="260"/>
                      <a:pt x="272" y="260"/>
                    </a:cubicBezTo>
                    <a:cubicBezTo>
                      <a:pt x="256" y="269"/>
                      <a:pt x="229" y="269"/>
                      <a:pt x="213" y="260"/>
                    </a:cubicBezTo>
                    <a:cubicBezTo>
                      <a:pt x="17" y="151"/>
                      <a:pt x="17" y="151"/>
                      <a:pt x="17" y="151"/>
                    </a:cubicBezTo>
                    <a:cubicBezTo>
                      <a:pt x="0" y="142"/>
                      <a:pt x="0" y="127"/>
                      <a:pt x="17" y="118"/>
                    </a:cubicBezTo>
                    <a:cubicBezTo>
                      <a:pt x="213" y="9"/>
                      <a:pt x="213" y="9"/>
                      <a:pt x="213" y="9"/>
                    </a:cubicBezTo>
                    <a:cubicBezTo>
                      <a:pt x="229" y="0"/>
                      <a:pt x="256" y="0"/>
                      <a:pt x="272" y="9"/>
                    </a:cubicBezTo>
                    <a:lnTo>
                      <a:pt x="468" y="118"/>
                    </a:lnTo>
                    <a:close/>
                  </a:path>
                </a:pathLst>
              </a:custGeom>
              <a:solidFill>
                <a:srgbClr val="85898F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73" name="Freeform 131"/>
              <p:cNvSpPr/>
              <p:nvPr/>
            </p:nvSpPr>
            <p:spPr bwMode="auto">
              <a:xfrm>
                <a:off x="4870451" y="3863975"/>
                <a:ext cx="1514475" cy="965200"/>
              </a:xfrm>
              <a:custGeom>
                <a:avLst/>
                <a:gdLst>
                  <a:gd name="T0" fmla="*/ 477 w 477"/>
                  <a:gd name="T1" fmla="*/ 135 h 304"/>
                  <a:gd name="T2" fmla="*/ 477 w 477"/>
                  <a:gd name="T3" fmla="*/ 169 h 304"/>
                  <a:gd name="T4" fmla="*/ 464 w 477"/>
                  <a:gd name="T5" fmla="*/ 186 h 304"/>
                  <a:gd name="T6" fmla="*/ 268 w 477"/>
                  <a:gd name="T7" fmla="*/ 294 h 304"/>
                  <a:gd name="T8" fmla="*/ 209 w 477"/>
                  <a:gd name="T9" fmla="*/ 294 h 304"/>
                  <a:gd name="T10" fmla="*/ 13 w 477"/>
                  <a:gd name="T11" fmla="*/ 186 h 304"/>
                  <a:gd name="T12" fmla="*/ 0 w 477"/>
                  <a:gd name="T13" fmla="*/ 169 h 304"/>
                  <a:gd name="T14" fmla="*/ 0 w 477"/>
                  <a:gd name="T15" fmla="*/ 135 h 304"/>
                  <a:gd name="T16" fmla="*/ 13 w 477"/>
                  <a:gd name="T17" fmla="*/ 118 h 304"/>
                  <a:gd name="T18" fmla="*/ 209 w 477"/>
                  <a:gd name="T19" fmla="*/ 9 h 304"/>
                  <a:gd name="T20" fmla="*/ 268 w 477"/>
                  <a:gd name="T21" fmla="*/ 9 h 304"/>
                  <a:gd name="T22" fmla="*/ 464 w 477"/>
                  <a:gd name="T23" fmla="*/ 118 h 304"/>
                  <a:gd name="T24" fmla="*/ 477 w 477"/>
                  <a:gd name="T25" fmla="*/ 135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7" h="304">
                    <a:moveTo>
                      <a:pt x="477" y="135"/>
                    </a:moveTo>
                    <a:cubicBezTo>
                      <a:pt x="477" y="169"/>
                      <a:pt x="477" y="169"/>
                      <a:pt x="477" y="169"/>
                    </a:cubicBezTo>
                    <a:cubicBezTo>
                      <a:pt x="477" y="175"/>
                      <a:pt x="473" y="181"/>
                      <a:pt x="464" y="186"/>
                    </a:cubicBezTo>
                    <a:cubicBezTo>
                      <a:pt x="268" y="294"/>
                      <a:pt x="268" y="294"/>
                      <a:pt x="268" y="294"/>
                    </a:cubicBezTo>
                    <a:cubicBezTo>
                      <a:pt x="252" y="304"/>
                      <a:pt x="225" y="304"/>
                      <a:pt x="209" y="294"/>
                    </a:cubicBezTo>
                    <a:cubicBezTo>
                      <a:pt x="13" y="186"/>
                      <a:pt x="13" y="186"/>
                      <a:pt x="13" y="186"/>
                    </a:cubicBezTo>
                    <a:cubicBezTo>
                      <a:pt x="5" y="181"/>
                      <a:pt x="0" y="175"/>
                      <a:pt x="0" y="169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0" y="129"/>
                      <a:pt x="5" y="123"/>
                      <a:pt x="13" y="118"/>
                    </a:cubicBezTo>
                    <a:cubicBezTo>
                      <a:pt x="209" y="9"/>
                      <a:pt x="209" y="9"/>
                      <a:pt x="209" y="9"/>
                    </a:cubicBezTo>
                    <a:cubicBezTo>
                      <a:pt x="225" y="0"/>
                      <a:pt x="252" y="0"/>
                      <a:pt x="268" y="9"/>
                    </a:cubicBezTo>
                    <a:cubicBezTo>
                      <a:pt x="464" y="118"/>
                      <a:pt x="464" y="118"/>
                      <a:pt x="464" y="118"/>
                    </a:cubicBezTo>
                    <a:cubicBezTo>
                      <a:pt x="473" y="123"/>
                      <a:pt x="477" y="129"/>
                      <a:pt x="477" y="13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74" name="Freeform 140"/>
              <p:cNvSpPr>
                <a:spLocks noEditPoints="1"/>
              </p:cNvSpPr>
              <p:nvPr/>
            </p:nvSpPr>
            <p:spPr bwMode="auto">
              <a:xfrm>
                <a:off x="5578476" y="3168650"/>
                <a:ext cx="98425" cy="323850"/>
              </a:xfrm>
              <a:custGeom>
                <a:avLst/>
                <a:gdLst>
                  <a:gd name="T0" fmla="*/ 16 w 31"/>
                  <a:gd name="T1" fmla="*/ 66 h 102"/>
                  <a:gd name="T2" fmla="*/ 12 w 31"/>
                  <a:gd name="T3" fmla="*/ 70 h 102"/>
                  <a:gd name="T4" fmla="*/ 16 w 31"/>
                  <a:gd name="T5" fmla="*/ 74 h 102"/>
                  <a:gd name="T6" fmla="*/ 20 w 31"/>
                  <a:gd name="T7" fmla="*/ 70 h 102"/>
                  <a:gd name="T8" fmla="*/ 16 w 31"/>
                  <a:gd name="T9" fmla="*/ 66 h 102"/>
                  <a:gd name="T10" fmla="*/ 13 w 31"/>
                  <a:gd name="T11" fmla="*/ 95 h 102"/>
                  <a:gd name="T12" fmla="*/ 12 w 31"/>
                  <a:gd name="T13" fmla="*/ 98 h 102"/>
                  <a:gd name="T14" fmla="*/ 13 w 31"/>
                  <a:gd name="T15" fmla="*/ 100 h 102"/>
                  <a:gd name="T16" fmla="*/ 16 w 31"/>
                  <a:gd name="T17" fmla="*/ 102 h 102"/>
                  <a:gd name="T18" fmla="*/ 18 w 31"/>
                  <a:gd name="T19" fmla="*/ 100 h 102"/>
                  <a:gd name="T20" fmla="*/ 20 w 31"/>
                  <a:gd name="T21" fmla="*/ 98 h 102"/>
                  <a:gd name="T22" fmla="*/ 18 w 31"/>
                  <a:gd name="T23" fmla="*/ 95 h 102"/>
                  <a:gd name="T24" fmla="*/ 13 w 31"/>
                  <a:gd name="T25" fmla="*/ 95 h 102"/>
                  <a:gd name="T26" fmla="*/ 16 w 31"/>
                  <a:gd name="T27" fmla="*/ 80 h 102"/>
                  <a:gd name="T28" fmla="*/ 12 w 31"/>
                  <a:gd name="T29" fmla="*/ 84 h 102"/>
                  <a:gd name="T30" fmla="*/ 16 w 31"/>
                  <a:gd name="T31" fmla="*/ 88 h 102"/>
                  <a:gd name="T32" fmla="*/ 20 w 31"/>
                  <a:gd name="T33" fmla="*/ 84 h 102"/>
                  <a:gd name="T34" fmla="*/ 16 w 31"/>
                  <a:gd name="T35" fmla="*/ 80 h 102"/>
                  <a:gd name="T36" fmla="*/ 16 w 31"/>
                  <a:gd name="T37" fmla="*/ 0 h 102"/>
                  <a:gd name="T38" fmla="*/ 0 w 31"/>
                  <a:gd name="T39" fmla="*/ 15 h 102"/>
                  <a:gd name="T40" fmla="*/ 16 w 31"/>
                  <a:gd name="T41" fmla="*/ 31 h 102"/>
                  <a:gd name="T42" fmla="*/ 31 w 31"/>
                  <a:gd name="T43" fmla="*/ 15 h 102"/>
                  <a:gd name="T44" fmla="*/ 16 w 31"/>
                  <a:gd name="T45" fmla="*/ 0 h 102"/>
                  <a:gd name="T46" fmla="*/ 16 w 31"/>
                  <a:gd name="T47" fmla="*/ 27 h 102"/>
                  <a:gd name="T48" fmla="*/ 4 w 31"/>
                  <a:gd name="T49" fmla="*/ 15 h 102"/>
                  <a:gd name="T50" fmla="*/ 16 w 31"/>
                  <a:gd name="T51" fmla="*/ 4 h 102"/>
                  <a:gd name="T52" fmla="*/ 27 w 31"/>
                  <a:gd name="T53" fmla="*/ 15 h 102"/>
                  <a:gd name="T54" fmla="*/ 16 w 31"/>
                  <a:gd name="T55" fmla="*/ 27 h 102"/>
                  <a:gd name="T56" fmla="*/ 16 w 31"/>
                  <a:gd name="T57" fmla="*/ 52 h 102"/>
                  <a:gd name="T58" fmla="*/ 12 w 31"/>
                  <a:gd name="T59" fmla="*/ 56 h 102"/>
                  <a:gd name="T60" fmla="*/ 16 w 31"/>
                  <a:gd name="T61" fmla="*/ 60 h 102"/>
                  <a:gd name="T62" fmla="*/ 20 w 31"/>
                  <a:gd name="T63" fmla="*/ 56 h 102"/>
                  <a:gd name="T64" fmla="*/ 16 w 31"/>
                  <a:gd name="T65" fmla="*/ 52 h 102"/>
                  <a:gd name="T66" fmla="*/ 13 w 31"/>
                  <a:gd name="T67" fmla="*/ 39 h 102"/>
                  <a:gd name="T68" fmla="*/ 12 w 31"/>
                  <a:gd name="T69" fmla="*/ 42 h 102"/>
                  <a:gd name="T70" fmla="*/ 13 w 31"/>
                  <a:gd name="T71" fmla="*/ 45 h 102"/>
                  <a:gd name="T72" fmla="*/ 16 w 31"/>
                  <a:gd name="T73" fmla="*/ 46 h 102"/>
                  <a:gd name="T74" fmla="*/ 18 w 31"/>
                  <a:gd name="T75" fmla="*/ 45 h 102"/>
                  <a:gd name="T76" fmla="*/ 20 w 31"/>
                  <a:gd name="T77" fmla="*/ 42 h 102"/>
                  <a:gd name="T78" fmla="*/ 18 w 31"/>
                  <a:gd name="T79" fmla="*/ 39 h 102"/>
                  <a:gd name="T80" fmla="*/ 13 w 31"/>
                  <a:gd name="T81" fmla="*/ 39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1" h="102">
                    <a:moveTo>
                      <a:pt x="16" y="66"/>
                    </a:moveTo>
                    <a:cubicBezTo>
                      <a:pt x="13" y="66"/>
                      <a:pt x="12" y="67"/>
                      <a:pt x="12" y="70"/>
                    </a:cubicBezTo>
                    <a:cubicBezTo>
                      <a:pt x="12" y="72"/>
                      <a:pt x="13" y="74"/>
                      <a:pt x="16" y="74"/>
                    </a:cubicBezTo>
                    <a:cubicBezTo>
                      <a:pt x="18" y="74"/>
                      <a:pt x="20" y="72"/>
                      <a:pt x="20" y="70"/>
                    </a:cubicBezTo>
                    <a:cubicBezTo>
                      <a:pt x="20" y="67"/>
                      <a:pt x="18" y="66"/>
                      <a:pt x="16" y="66"/>
                    </a:cubicBezTo>
                    <a:close/>
                    <a:moveTo>
                      <a:pt x="13" y="95"/>
                    </a:moveTo>
                    <a:cubicBezTo>
                      <a:pt x="12" y="95"/>
                      <a:pt x="12" y="97"/>
                      <a:pt x="12" y="98"/>
                    </a:cubicBezTo>
                    <a:cubicBezTo>
                      <a:pt x="12" y="99"/>
                      <a:pt x="12" y="100"/>
                      <a:pt x="13" y="100"/>
                    </a:cubicBezTo>
                    <a:cubicBezTo>
                      <a:pt x="14" y="101"/>
                      <a:pt x="15" y="102"/>
                      <a:pt x="16" y="102"/>
                    </a:cubicBezTo>
                    <a:cubicBezTo>
                      <a:pt x="17" y="102"/>
                      <a:pt x="18" y="101"/>
                      <a:pt x="18" y="100"/>
                    </a:cubicBezTo>
                    <a:cubicBezTo>
                      <a:pt x="19" y="100"/>
                      <a:pt x="20" y="99"/>
                      <a:pt x="20" y="98"/>
                    </a:cubicBezTo>
                    <a:cubicBezTo>
                      <a:pt x="20" y="97"/>
                      <a:pt x="19" y="95"/>
                      <a:pt x="18" y="95"/>
                    </a:cubicBezTo>
                    <a:cubicBezTo>
                      <a:pt x="17" y="93"/>
                      <a:pt x="14" y="93"/>
                      <a:pt x="13" y="95"/>
                    </a:cubicBezTo>
                    <a:close/>
                    <a:moveTo>
                      <a:pt x="16" y="80"/>
                    </a:moveTo>
                    <a:cubicBezTo>
                      <a:pt x="13" y="80"/>
                      <a:pt x="12" y="81"/>
                      <a:pt x="12" y="84"/>
                    </a:cubicBezTo>
                    <a:cubicBezTo>
                      <a:pt x="12" y="86"/>
                      <a:pt x="13" y="88"/>
                      <a:pt x="16" y="88"/>
                    </a:cubicBezTo>
                    <a:cubicBezTo>
                      <a:pt x="18" y="88"/>
                      <a:pt x="20" y="86"/>
                      <a:pt x="20" y="84"/>
                    </a:cubicBezTo>
                    <a:cubicBezTo>
                      <a:pt x="20" y="81"/>
                      <a:pt x="18" y="80"/>
                      <a:pt x="16" y="80"/>
                    </a:cubicBezTo>
                    <a:close/>
                    <a:moveTo>
                      <a:pt x="16" y="0"/>
                    </a:moveTo>
                    <a:cubicBezTo>
                      <a:pt x="7" y="0"/>
                      <a:pt x="0" y="7"/>
                      <a:pt x="0" y="15"/>
                    </a:cubicBezTo>
                    <a:cubicBezTo>
                      <a:pt x="0" y="24"/>
                      <a:pt x="7" y="31"/>
                      <a:pt x="16" y="31"/>
                    </a:cubicBezTo>
                    <a:cubicBezTo>
                      <a:pt x="24" y="31"/>
                      <a:pt x="31" y="24"/>
                      <a:pt x="31" y="15"/>
                    </a:cubicBezTo>
                    <a:cubicBezTo>
                      <a:pt x="31" y="7"/>
                      <a:pt x="24" y="0"/>
                      <a:pt x="16" y="0"/>
                    </a:cubicBezTo>
                    <a:close/>
                    <a:moveTo>
                      <a:pt x="16" y="27"/>
                    </a:moveTo>
                    <a:cubicBezTo>
                      <a:pt x="9" y="27"/>
                      <a:pt x="4" y="22"/>
                      <a:pt x="4" y="15"/>
                    </a:cubicBezTo>
                    <a:cubicBezTo>
                      <a:pt x="4" y="9"/>
                      <a:pt x="9" y="4"/>
                      <a:pt x="16" y="4"/>
                    </a:cubicBezTo>
                    <a:cubicBezTo>
                      <a:pt x="22" y="4"/>
                      <a:pt x="27" y="9"/>
                      <a:pt x="27" y="15"/>
                    </a:cubicBezTo>
                    <a:cubicBezTo>
                      <a:pt x="27" y="22"/>
                      <a:pt x="22" y="27"/>
                      <a:pt x="16" y="27"/>
                    </a:cubicBezTo>
                    <a:close/>
                    <a:moveTo>
                      <a:pt x="16" y="52"/>
                    </a:moveTo>
                    <a:cubicBezTo>
                      <a:pt x="13" y="52"/>
                      <a:pt x="12" y="54"/>
                      <a:pt x="12" y="56"/>
                    </a:cubicBezTo>
                    <a:cubicBezTo>
                      <a:pt x="12" y="58"/>
                      <a:pt x="13" y="60"/>
                      <a:pt x="16" y="60"/>
                    </a:cubicBezTo>
                    <a:cubicBezTo>
                      <a:pt x="18" y="60"/>
                      <a:pt x="20" y="58"/>
                      <a:pt x="20" y="56"/>
                    </a:cubicBezTo>
                    <a:cubicBezTo>
                      <a:pt x="20" y="54"/>
                      <a:pt x="18" y="52"/>
                      <a:pt x="16" y="52"/>
                    </a:cubicBezTo>
                    <a:close/>
                    <a:moveTo>
                      <a:pt x="13" y="39"/>
                    </a:moveTo>
                    <a:cubicBezTo>
                      <a:pt x="12" y="40"/>
                      <a:pt x="12" y="41"/>
                      <a:pt x="12" y="42"/>
                    </a:cubicBezTo>
                    <a:cubicBezTo>
                      <a:pt x="12" y="43"/>
                      <a:pt x="12" y="44"/>
                      <a:pt x="13" y="45"/>
                    </a:cubicBezTo>
                    <a:cubicBezTo>
                      <a:pt x="14" y="45"/>
                      <a:pt x="15" y="46"/>
                      <a:pt x="16" y="46"/>
                    </a:cubicBezTo>
                    <a:cubicBezTo>
                      <a:pt x="17" y="46"/>
                      <a:pt x="18" y="45"/>
                      <a:pt x="18" y="45"/>
                    </a:cubicBezTo>
                    <a:cubicBezTo>
                      <a:pt x="19" y="44"/>
                      <a:pt x="20" y="43"/>
                      <a:pt x="20" y="42"/>
                    </a:cubicBezTo>
                    <a:cubicBezTo>
                      <a:pt x="20" y="41"/>
                      <a:pt x="19" y="40"/>
                      <a:pt x="18" y="39"/>
                    </a:cubicBezTo>
                    <a:cubicBezTo>
                      <a:pt x="17" y="38"/>
                      <a:pt x="14" y="38"/>
                      <a:pt x="13" y="3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75" name="Oval 121"/>
              <p:cNvSpPr>
                <a:spLocks noChangeArrowheads="1"/>
              </p:cNvSpPr>
              <p:nvPr/>
            </p:nvSpPr>
            <p:spPr bwMode="auto">
              <a:xfrm>
                <a:off x="5232401" y="4181475"/>
                <a:ext cx="790575" cy="177800"/>
              </a:xfrm>
              <a:prstGeom prst="ellipse">
                <a:avLst/>
              </a:prstGeom>
              <a:solidFill>
                <a:sysClr val="windowText" lastClr="000000">
                  <a:alpha val="10000"/>
                </a:sys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76" name="Oval 122"/>
              <p:cNvSpPr>
                <a:spLocks noChangeArrowheads="1"/>
              </p:cNvSpPr>
              <p:nvPr/>
            </p:nvSpPr>
            <p:spPr bwMode="auto">
              <a:xfrm>
                <a:off x="5232401" y="3479800"/>
                <a:ext cx="790575" cy="7905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77" name="Freeform 123"/>
              <p:cNvSpPr>
                <a:spLocks noEditPoints="1"/>
              </p:cNvSpPr>
              <p:nvPr/>
            </p:nvSpPr>
            <p:spPr bwMode="auto">
              <a:xfrm>
                <a:off x="5219701" y="3467100"/>
                <a:ext cx="815975" cy="815975"/>
              </a:xfrm>
              <a:custGeom>
                <a:avLst/>
                <a:gdLst>
                  <a:gd name="T0" fmla="*/ 129 w 257"/>
                  <a:gd name="T1" fmla="*/ 257 h 257"/>
                  <a:gd name="T2" fmla="*/ 0 w 257"/>
                  <a:gd name="T3" fmla="*/ 128 h 257"/>
                  <a:gd name="T4" fmla="*/ 129 w 257"/>
                  <a:gd name="T5" fmla="*/ 0 h 257"/>
                  <a:gd name="T6" fmla="*/ 257 w 257"/>
                  <a:gd name="T7" fmla="*/ 128 h 257"/>
                  <a:gd name="T8" fmla="*/ 129 w 257"/>
                  <a:gd name="T9" fmla="*/ 257 h 257"/>
                  <a:gd name="T10" fmla="*/ 129 w 257"/>
                  <a:gd name="T11" fmla="*/ 8 h 257"/>
                  <a:gd name="T12" fmla="*/ 8 w 257"/>
                  <a:gd name="T13" fmla="*/ 128 h 257"/>
                  <a:gd name="T14" fmla="*/ 129 w 257"/>
                  <a:gd name="T15" fmla="*/ 249 h 257"/>
                  <a:gd name="T16" fmla="*/ 249 w 257"/>
                  <a:gd name="T17" fmla="*/ 128 h 257"/>
                  <a:gd name="T18" fmla="*/ 129 w 257"/>
                  <a:gd name="T19" fmla="*/ 8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7" h="257">
                    <a:moveTo>
                      <a:pt x="129" y="257"/>
                    </a:moveTo>
                    <a:cubicBezTo>
                      <a:pt x="58" y="257"/>
                      <a:pt x="0" y="199"/>
                      <a:pt x="0" y="128"/>
                    </a:cubicBezTo>
                    <a:cubicBezTo>
                      <a:pt x="0" y="57"/>
                      <a:pt x="58" y="0"/>
                      <a:pt x="129" y="0"/>
                    </a:cubicBezTo>
                    <a:cubicBezTo>
                      <a:pt x="200" y="0"/>
                      <a:pt x="257" y="57"/>
                      <a:pt x="257" y="128"/>
                    </a:cubicBezTo>
                    <a:cubicBezTo>
                      <a:pt x="257" y="199"/>
                      <a:pt x="200" y="257"/>
                      <a:pt x="129" y="257"/>
                    </a:cubicBezTo>
                    <a:close/>
                    <a:moveTo>
                      <a:pt x="129" y="8"/>
                    </a:moveTo>
                    <a:cubicBezTo>
                      <a:pt x="62" y="8"/>
                      <a:pt x="8" y="62"/>
                      <a:pt x="8" y="128"/>
                    </a:cubicBezTo>
                    <a:cubicBezTo>
                      <a:pt x="8" y="195"/>
                      <a:pt x="62" y="249"/>
                      <a:pt x="129" y="249"/>
                    </a:cubicBezTo>
                    <a:cubicBezTo>
                      <a:pt x="195" y="249"/>
                      <a:pt x="249" y="195"/>
                      <a:pt x="249" y="128"/>
                    </a:cubicBezTo>
                    <a:cubicBezTo>
                      <a:pt x="249" y="62"/>
                      <a:pt x="195" y="8"/>
                      <a:pt x="129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78" name="Freeform 124"/>
              <p:cNvSpPr>
                <a:spLocks noEditPoints="1"/>
              </p:cNvSpPr>
              <p:nvPr/>
            </p:nvSpPr>
            <p:spPr bwMode="auto">
              <a:xfrm>
                <a:off x="5400676" y="3689350"/>
                <a:ext cx="454025" cy="384175"/>
              </a:xfrm>
              <a:custGeom>
                <a:avLst/>
                <a:gdLst>
                  <a:gd name="T0" fmla="*/ 6 w 143"/>
                  <a:gd name="T1" fmla="*/ 116 h 121"/>
                  <a:gd name="T2" fmla="*/ 12 w 143"/>
                  <a:gd name="T3" fmla="*/ 121 h 121"/>
                  <a:gd name="T4" fmla="*/ 38 w 143"/>
                  <a:gd name="T5" fmla="*/ 121 h 121"/>
                  <a:gd name="T6" fmla="*/ 38 w 143"/>
                  <a:gd name="T7" fmla="*/ 66 h 121"/>
                  <a:gd name="T8" fmla="*/ 6 w 143"/>
                  <a:gd name="T9" fmla="*/ 98 h 121"/>
                  <a:gd name="T10" fmla="*/ 6 w 143"/>
                  <a:gd name="T11" fmla="*/ 116 h 121"/>
                  <a:gd name="T12" fmla="*/ 51 w 143"/>
                  <a:gd name="T13" fmla="*/ 79 h 121"/>
                  <a:gd name="T14" fmla="*/ 51 w 143"/>
                  <a:gd name="T15" fmla="*/ 121 h 121"/>
                  <a:gd name="T16" fmla="*/ 82 w 143"/>
                  <a:gd name="T17" fmla="*/ 121 h 121"/>
                  <a:gd name="T18" fmla="*/ 82 w 143"/>
                  <a:gd name="T19" fmla="*/ 83 h 121"/>
                  <a:gd name="T20" fmla="*/ 69 w 143"/>
                  <a:gd name="T21" fmla="*/ 97 h 121"/>
                  <a:gd name="T22" fmla="*/ 51 w 143"/>
                  <a:gd name="T23" fmla="*/ 79 h 121"/>
                  <a:gd name="T24" fmla="*/ 95 w 143"/>
                  <a:gd name="T25" fmla="*/ 70 h 121"/>
                  <a:gd name="T26" fmla="*/ 95 w 143"/>
                  <a:gd name="T27" fmla="*/ 121 h 121"/>
                  <a:gd name="T28" fmla="*/ 122 w 143"/>
                  <a:gd name="T29" fmla="*/ 121 h 121"/>
                  <a:gd name="T30" fmla="*/ 127 w 143"/>
                  <a:gd name="T31" fmla="*/ 116 h 121"/>
                  <a:gd name="T32" fmla="*/ 127 w 143"/>
                  <a:gd name="T33" fmla="*/ 66 h 121"/>
                  <a:gd name="T34" fmla="*/ 127 w 143"/>
                  <a:gd name="T35" fmla="*/ 39 h 121"/>
                  <a:gd name="T36" fmla="*/ 100 w 143"/>
                  <a:gd name="T37" fmla="*/ 66 h 121"/>
                  <a:gd name="T38" fmla="*/ 95 w 143"/>
                  <a:gd name="T39" fmla="*/ 70 h 121"/>
                  <a:gd name="T40" fmla="*/ 114 w 143"/>
                  <a:gd name="T41" fmla="*/ 2 h 121"/>
                  <a:gd name="T42" fmla="*/ 109 w 143"/>
                  <a:gd name="T43" fmla="*/ 9 h 121"/>
                  <a:gd name="T44" fmla="*/ 115 w 143"/>
                  <a:gd name="T45" fmla="*/ 14 h 121"/>
                  <a:gd name="T46" fmla="*/ 121 w 143"/>
                  <a:gd name="T47" fmla="*/ 13 h 121"/>
                  <a:gd name="T48" fmla="*/ 69 w 143"/>
                  <a:gd name="T49" fmla="*/ 66 h 121"/>
                  <a:gd name="T50" fmla="*/ 38 w 143"/>
                  <a:gd name="T51" fmla="*/ 35 h 121"/>
                  <a:gd name="T52" fmla="*/ 2 w 143"/>
                  <a:gd name="T53" fmla="*/ 71 h 121"/>
                  <a:gd name="T54" fmla="*/ 2 w 143"/>
                  <a:gd name="T55" fmla="*/ 79 h 121"/>
                  <a:gd name="T56" fmla="*/ 10 w 143"/>
                  <a:gd name="T57" fmla="*/ 79 h 121"/>
                  <a:gd name="T58" fmla="*/ 38 w 143"/>
                  <a:gd name="T59" fmla="*/ 51 h 121"/>
                  <a:gd name="T60" fmla="*/ 69 w 143"/>
                  <a:gd name="T61" fmla="*/ 82 h 121"/>
                  <a:gd name="T62" fmla="*/ 129 w 143"/>
                  <a:gd name="T63" fmla="*/ 21 h 121"/>
                  <a:gd name="T64" fmla="*/ 129 w 143"/>
                  <a:gd name="T65" fmla="*/ 27 h 121"/>
                  <a:gd name="T66" fmla="*/ 134 w 143"/>
                  <a:gd name="T67" fmla="*/ 34 h 121"/>
                  <a:gd name="T68" fmla="*/ 135 w 143"/>
                  <a:gd name="T69" fmla="*/ 34 h 121"/>
                  <a:gd name="T70" fmla="*/ 140 w 143"/>
                  <a:gd name="T71" fmla="*/ 28 h 121"/>
                  <a:gd name="T72" fmla="*/ 143 w 143"/>
                  <a:gd name="T73" fmla="*/ 0 h 121"/>
                  <a:gd name="T74" fmla="*/ 114 w 143"/>
                  <a:gd name="T75" fmla="*/ 2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3" h="121">
                    <a:moveTo>
                      <a:pt x="6" y="116"/>
                    </a:moveTo>
                    <a:cubicBezTo>
                      <a:pt x="6" y="119"/>
                      <a:pt x="9" y="121"/>
                      <a:pt x="12" y="121"/>
                    </a:cubicBezTo>
                    <a:cubicBezTo>
                      <a:pt x="38" y="121"/>
                      <a:pt x="38" y="121"/>
                      <a:pt x="38" y="121"/>
                    </a:cubicBezTo>
                    <a:cubicBezTo>
                      <a:pt x="38" y="66"/>
                      <a:pt x="38" y="66"/>
                      <a:pt x="38" y="66"/>
                    </a:cubicBezTo>
                    <a:cubicBezTo>
                      <a:pt x="6" y="98"/>
                      <a:pt x="6" y="98"/>
                      <a:pt x="6" y="98"/>
                    </a:cubicBezTo>
                    <a:lnTo>
                      <a:pt x="6" y="116"/>
                    </a:lnTo>
                    <a:close/>
                    <a:moveTo>
                      <a:pt x="51" y="79"/>
                    </a:moveTo>
                    <a:cubicBezTo>
                      <a:pt x="51" y="121"/>
                      <a:pt x="51" y="121"/>
                      <a:pt x="51" y="121"/>
                    </a:cubicBezTo>
                    <a:cubicBezTo>
                      <a:pt x="82" y="121"/>
                      <a:pt x="82" y="121"/>
                      <a:pt x="82" y="121"/>
                    </a:cubicBezTo>
                    <a:cubicBezTo>
                      <a:pt x="82" y="83"/>
                      <a:pt x="82" y="83"/>
                      <a:pt x="82" y="83"/>
                    </a:cubicBezTo>
                    <a:cubicBezTo>
                      <a:pt x="69" y="97"/>
                      <a:pt x="69" y="97"/>
                      <a:pt x="69" y="97"/>
                    </a:cubicBezTo>
                    <a:lnTo>
                      <a:pt x="51" y="79"/>
                    </a:lnTo>
                    <a:close/>
                    <a:moveTo>
                      <a:pt x="95" y="70"/>
                    </a:moveTo>
                    <a:cubicBezTo>
                      <a:pt x="95" y="121"/>
                      <a:pt x="95" y="121"/>
                      <a:pt x="95" y="121"/>
                    </a:cubicBezTo>
                    <a:cubicBezTo>
                      <a:pt x="122" y="121"/>
                      <a:pt x="122" y="121"/>
                      <a:pt x="122" y="121"/>
                    </a:cubicBezTo>
                    <a:cubicBezTo>
                      <a:pt x="125" y="121"/>
                      <a:pt x="127" y="119"/>
                      <a:pt x="127" y="116"/>
                    </a:cubicBezTo>
                    <a:cubicBezTo>
                      <a:pt x="127" y="66"/>
                      <a:pt x="127" y="66"/>
                      <a:pt x="127" y="66"/>
                    </a:cubicBezTo>
                    <a:cubicBezTo>
                      <a:pt x="127" y="39"/>
                      <a:pt x="127" y="39"/>
                      <a:pt x="127" y="39"/>
                    </a:cubicBezTo>
                    <a:cubicBezTo>
                      <a:pt x="100" y="66"/>
                      <a:pt x="100" y="66"/>
                      <a:pt x="100" y="66"/>
                    </a:cubicBezTo>
                    <a:lnTo>
                      <a:pt x="95" y="70"/>
                    </a:lnTo>
                    <a:close/>
                    <a:moveTo>
                      <a:pt x="114" y="2"/>
                    </a:moveTo>
                    <a:cubicBezTo>
                      <a:pt x="111" y="3"/>
                      <a:pt x="109" y="5"/>
                      <a:pt x="109" y="9"/>
                    </a:cubicBezTo>
                    <a:cubicBezTo>
                      <a:pt x="109" y="12"/>
                      <a:pt x="112" y="14"/>
                      <a:pt x="115" y="14"/>
                    </a:cubicBezTo>
                    <a:cubicBezTo>
                      <a:pt x="121" y="13"/>
                      <a:pt x="121" y="13"/>
                      <a:pt x="121" y="13"/>
                    </a:cubicBezTo>
                    <a:cubicBezTo>
                      <a:pt x="69" y="66"/>
                      <a:pt x="69" y="66"/>
                      <a:pt x="69" y="66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0" y="73"/>
                      <a:pt x="0" y="77"/>
                      <a:pt x="2" y="79"/>
                    </a:cubicBezTo>
                    <a:cubicBezTo>
                      <a:pt x="4" y="81"/>
                      <a:pt x="8" y="81"/>
                      <a:pt x="10" y="79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69" y="82"/>
                      <a:pt x="69" y="82"/>
                      <a:pt x="69" y="82"/>
                    </a:cubicBezTo>
                    <a:cubicBezTo>
                      <a:pt x="129" y="21"/>
                      <a:pt x="129" y="21"/>
                      <a:pt x="129" y="21"/>
                    </a:cubicBezTo>
                    <a:cubicBezTo>
                      <a:pt x="129" y="27"/>
                      <a:pt x="129" y="27"/>
                      <a:pt x="129" y="27"/>
                    </a:cubicBezTo>
                    <a:cubicBezTo>
                      <a:pt x="129" y="31"/>
                      <a:pt x="131" y="33"/>
                      <a:pt x="134" y="34"/>
                    </a:cubicBezTo>
                    <a:cubicBezTo>
                      <a:pt x="134" y="34"/>
                      <a:pt x="134" y="34"/>
                      <a:pt x="135" y="34"/>
                    </a:cubicBezTo>
                    <a:cubicBezTo>
                      <a:pt x="137" y="34"/>
                      <a:pt x="140" y="31"/>
                      <a:pt x="140" y="28"/>
                    </a:cubicBezTo>
                    <a:cubicBezTo>
                      <a:pt x="143" y="0"/>
                      <a:pt x="143" y="0"/>
                      <a:pt x="143" y="0"/>
                    </a:cubicBezTo>
                    <a:lnTo>
                      <a:pt x="114" y="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79" name="Freeform 120"/>
              <p:cNvSpPr/>
              <p:nvPr/>
            </p:nvSpPr>
            <p:spPr bwMode="auto">
              <a:xfrm>
                <a:off x="4870451" y="4292600"/>
                <a:ext cx="1514475" cy="536575"/>
              </a:xfrm>
              <a:custGeom>
                <a:avLst/>
                <a:gdLst>
                  <a:gd name="T0" fmla="*/ 477 w 477"/>
                  <a:gd name="T1" fmla="*/ 0 h 169"/>
                  <a:gd name="T2" fmla="*/ 464 w 477"/>
                  <a:gd name="T3" fmla="*/ 17 h 169"/>
                  <a:gd name="T4" fmla="*/ 268 w 477"/>
                  <a:gd name="T5" fmla="*/ 125 h 169"/>
                  <a:gd name="T6" fmla="*/ 209 w 477"/>
                  <a:gd name="T7" fmla="*/ 125 h 169"/>
                  <a:gd name="T8" fmla="*/ 13 w 477"/>
                  <a:gd name="T9" fmla="*/ 17 h 169"/>
                  <a:gd name="T10" fmla="*/ 0 w 477"/>
                  <a:gd name="T11" fmla="*/ 0 h 169"/>
                  <a:gd name="T12" fmla="*/ 0 w 477"/>
                  <a:gd name="T13" fmla="*/ 34 h 169"/>
                  <a:gd name="T14" fmla="*/ 13 w 477"/>
                  <a:gd name="T15" fmla="*/ 51 h 169"/>
                  <a:gd name="T16" fmla="*/ 209 w 477"/>
                  <a:gd name="T17" fmla="*/ 159 h 169"/>
                  <a:gd name="T18" fmla="*/ 268 w 477"/>
                  <a:gd name="T19" fmla="*/ 159 h 169"/>
                  <a:gd name="T20" fmla="*/ 464 w 477"/>
                  <a:gd name="T21" fmla="*/ 51 h 169"/>
                  <a:gd name="T22" fmla="*/ 477 w 477"/>
                  <a:gd name="T23" fmla="*/ 34 h 169"/>
                  <a:gd name="T24" fmla="*/ 477 w 477"/>
                  <a:gd name="T25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7" h="169">
                    <a:moveTo>
                      <a:pt x="477" y="0"/>
                    </a:moveTo>
                    <a:cubicBezTo>
                      <a:pt x="477" y="6"/>
                      <a:pt x="473" y="12"/>
                      <a:pt x="464" y="17"/>
                    </a:cubicBezTo>
                    <a:cubicBezTo>
                      <a:pt x="268" y="125"/>
                      <a:pt x="268" y="125"/>
                      <a:pt x="268" y="125"/>
                    </a:cubicBezTo>
                    <a:cubicBezTo>
                      <a:pt x="252" y="134"/>
                      <a:pt x="225" y="134"/>
                      <a:pt x="209" y="125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5" y="12"/>
                      <a:pt x="0" y="6"/>
                      <a:pt x="0" y="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40"/>
                      <a:pt x="5" y="46"/>
                      <a:pt x="13" y="51"/>
                    </a:cubicBezTo>
                    <a:cubicBezTo>
                      <a:pt x="209" y="159"/>
                      <a:pt x="209" y="159"/>
                      <a:pt x="209" y="159"/>
                    </a:cubicBezTo>
                    <a:cubicBezTo>
                      <a:pt x="225" y="169"/>
                      <a:pt x="252" y="169"/>
                      <a:pt x="268" y="159"/>
                    </a:cubicBezTo>
                    <a:cubicBezTo>
                      <a:pt x="464" y="51"/>
                      <a:pt x="464" y="51"/>
                      <a:pt x="464" y="51"/>
                    </a:cubicBezTo>
                    <a:cubicBezTo>
                      <a:pt x="473" y="46"/>
                      <a:pt x="477" y="40"/>
                      <a:pt x="477" y="34"/>
                    </a:cubicBezTo>
                    <a:lnTo>
                      <a:pt x="477" y="0"/>
                    </a:lnTo>
                    <a:close/>
                  </a:path>
                </a:pathLst>
              </a:custGeom>
              <a:solidFill>
                <a:sysClr val="windowText" lastClr="000000">
                  <a:alpha val="15000"/>
                </a:sys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</p:grpSp>
        <p:grpSp>
          <p:nvGrpSpPr>
            <p:cNvPr id="147" name="Group 146"/>
            <p:cNvGrpSpPr/>
            <p:nvPr/>
          </p:nvGrpSpPr>
          <p:grpSpPr>
            <a:xfrm>
              <a:off x="3756689" y="3917681"/>
              <a:ext cx="1875185" cy="2153564"/>
              <a:chOff x="2746376" y="4349750"/>
              <a:chExt cx="1539875" cy="1768475"/>
            </a:xfrm>
          </p:grpSpPr>
          <p:sp>
            <p:nvSpPr>
              <p:cNvPr id="164" name="Freeform 139"/>
              <p:cNvSpPr>
                <a:spLocks noEditPoints="1"/>
              </p:cNvSpPr>
              <p:nvPr/>
            </p:nvSpPr>
            <p:spPr bwMode="auto">
              <a:xfrm>
                <a:off x="3467101" y="4349750"/>
                <a:ext cx="98425" cy="320675"/>
              </a:xfrm>
              <a:custGeom>
                <a:avLst/>
                <a:gdLst>
                  <a:gd name="T0" fmla="*/ 15 w 31"/>
                  <a:gd name="T1" fmla="*/ 80 h 101"/>
                  <a:gd name="T2" fmla="*/ 11 w 31"/>
                  <a:gd name="T3" fmla="*/ 84 h 101"/>
                  <a:gd name="T4" fmla="*/ 15 w 31"/>
                  <a:gd name="T5" fmla="*/ 88 h 101"/>
                  <a:gd name="T6" fmla="*/ 19 w 31"/>
                  <a:gd name="T7" fmla="*/ 84 h 101"/>
                  <a:gd name="T8" fmla="*/ 15 w 31"/>
                  <a:gd name="T9" fmla="*/ 80 h 101"/>
                  <a:gd name="T10" fmla="*/ 15 w 31"/>
                  <a:gd name="T11" fmla="*/ 66 h 101"/>
                  <a:gd name="T12" fmla="*/ 11 w 31"/>
                  <a:gd name="T13" fmla="*/ 70 h 101"/>
                  <a:gd name="T14" fmla="*/ 15 w 31"/>
                  <a:gd name="T15" fmla="*/ 74 h 101"/>
                  <a:gd name="T16" fmla="*/ 19 w 31"/>
                  <a:gd name="T17" fmla="*/ 70 h 101"/>
                  <a:gd name="T18" fmla="*/ 15 w 31"/>
                  <a:gd name="T19" fmla="*/ 66 h 101"/>
                  <a:gd name="T20" fmla="*/ 13 w 31"/>
                  <a:gd name="T21" fmla="*/ 95 h 101"/>
                  <a:gd name="T22" fmla="*/ 11 w 31"/>
                  <a:gd name="T23" fmla="*/ 97 h 101"/>
                  <a:gd name="T24" fmla="*/ 13 w 31"/>
                  <a:gd name="T25" fmla="*/ 100 h 101"/>
                  <a:gd name="T26" fmla="*/ 15 w 31"/>
                  <a:gd name="T27" fmla="*/ 101 h 101"/>
                  <a:gd name="T28" fmla="*/ 18 w 31"/>
                  <a:gd name="T29" fmla="*/ 100 h 101"/>
                  <a:gd name="T30" fmla="*/ 19 w 31"/>
                  <a:gd name="T31" fmla="*/ 97 h 101"/>
                  <a:gd name="T32" fmla="*/ 18 w 31"/>
                  <a:gd name="T33" fmla="*/ 95 h 101"/>
                  <a:gd name="T34" fmla="*/ 13 w 31"/>
                  <a:gd name="T35" fmla="*/ 95 h 101"/>
                  <a:gd name="T36" fmla="*/ 15 w 31"/>
                  <a:gd name="T37" fmla="*/ 52 h 101"/>
                  <a:gd name="T38" fmla="*/ 11 w 31"/>
                  <a:gd name="T39" fmla="*/ 56 h 101"/>
                  <a:gd name="T40" fmla="*/ 15 w 31"/>
                  <a:gd name="T41" fmla="*/ 60 h 101"/>
                  <a:gd name="T42" fmla="*/ 19 w 31"/>
                  <a:gd name="T43" fmla="*/ 56 h 101"/>
                  <a:gd name="T44" fmla="*/ 15 w 31"/>
                  <a:gd name="T45" fmla="*/ 52 h 101"/>
                  <a:gd name="T46" fmla="*/ 13 w 31"/>
                  <a:gd name="T47" fmla="*/ 39 h 101"/>
                  <a:gd name="T48" fmla="*/ 11 w 31"/>
                  <a:gd name="T49" fmla="*/ 42 h 101"/>
                  <a:gd name="T50" fmla="*/ 13 w 31"/>
                  <a:gd name="T51" fmla="*/ 45 h 101"/>
                  <a:gd name="T52" fmla="*/ 15 w 31"/>
                  <a:gd name="T53" fmla="*/ 46 h 101"/>
                  <a:gd name="T54" fmla="*/ 18 w 31"/>
                  <a:gd name="T55" fmla="*/ 45 h 101"/>
                  <a:gd name="T56" fmla="*/ 19 w 31"/>
                  <a:gd name="T57" fmla="*/ 42 h 101"/>
                  <a:gd name="T58" fmla="*/ 18 w 31"/>
                  <a:gd name="T59" fmla="*/ 39 h 101"/>
                  <a:gd name="T60" fmla="*/ 13 w 31"/>
                  <a:gd name="T61" fmla="*/ 39 h 101"/>
                  <a:gd name="T62" fmla="*/ 15 w 31"/>
                  <a:gd name="T63" fmla="*/ 0 h 101"/>
                  <a:gd name="T64" fmla="*/ 0 w 31"/>
                  <a:gd name="T65" fmla="*/ 15 h 101"/>
                  <a:gd name="T66" fmla="*/ 15 w 31"/>
                  <a:gd name="T67" fmla="*/ 31 h 101"/>
                  <a:gd name="T68" fmla="*/ 31 w 31"/>
                  <a:gd name="T69" fmla="*/ 15 h 101"/>
                  <a:gd name="T70" fmla="*/ 15 w 31"/>
                  <a:gd name="T71" fmla="*/ 0 h 101"/>
                  <a:gd name="T72" fmla="*/ 15 w 31"/>
                  <a:gd name="T73" fmla="*/ 27 h 101"/>
                  <a:gd name="T74" fmla="*/ 4 w 31"/>
                  <a:gd name="T75" fmla="*/ 15 h 101"/>
                  <a:gd name="T76" fmla="*/ 15 w 31"/>
                  <a:gd name="T77" fmla="*/ 4 h 101"/>
                  <a:gd name="T78" fmla="*/ 27 w 31"/>
                  <a:gd name="T79" fmla="*/ 15 h 101"/>
                  <a:gd name="T80" fmla="*/ 15 w 31"/>
                  <a:gd name="T81" fmla="*/ 2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1" h="101">
                    <a:moveTo>
                      <a:pt x="15" y="80"/>
                    </a:moveTo>
                    <a:cubicBezTo>
                      <a:pt x="13" y="80"/>
                      <a:pt x="11" y="81"/>
                      <a:pt x="11" y="84"/>
                    </a:cubicBezTo>
                    <a:cubicBezTo>
                      <a:pt x="11" y="86"/>
                      <a:pt x="13" y="88"/>
                      <a:pt x="15" y="88"/>
                    </a:cubicBezTo>
                    <a:cubicBezTo>
                      <a:pt x="18" y="88"/>
                      <a:pt x="19" y="86"/>
                      <a:pt x="19" y="84"/>
                    </a:cubicBezTo>
                    <a:cubicBezTo>
                      <a:pt x="19" y="81"/>
                      <a:pt x="18" y="80"/>
                      <a:pt x="15" y="80"/>
                    </a:cubicBezTo>
                    <a:close/>
                    <a:moveTo>
                      <a:pt x="15" y="66"/>
                    </a:moveTo>
                    <a:cubicBezTo>
                      <a:pt x="13" y="66"/>
                      <a:pt x="11" y="67"/>
                      <a:pt x="11" y="70"/>
                    </a:cubicBezTo>
                    <a:cubicBezTo>
                      <a:pt x="11" y="72"/>
                      <a:pt x="13" y="74"/>
                      <a:pt x="15" y="74"/>
                    </a:cubicBezTo>
                    <a:cubicBezTo>
                      <a:pt x="18" y="74"/>
                      <a:pt x="19" y="72"/>
                      <a:pt x="19" y="70"/>
                    </a:cubicBezTo>
                    <a:cubicBezTo>
                      <a:pt x="19" y="67"/>
                      <a:pt x="18" y="66"/>
                      <a:pt x="15" y="66"/>
                    </a:cubicBezTo>
                    <a:close/>
                    <a:moveTo>
                      <a:pt x="13" y="95"/>
                    </a:moveTo>
                    <a:cubicBezTo>
                      <a:pt x="12" y="95"/>
                      <a:pt x="11" y="96"/>
                      <a:pt x="11" y="97"/>
                    </a:cubicBezTo>
                    <a:cubicBezTo>
                      <a:pt x="11" y="99"/>
                      <a:pt x="12" y="100"/>
                      <a:pt x="13" y="100"/>
                    </a:cubicBezTo>
                    <a:cubicBezTo>
                      <a:pt x="13" y="101"/>
                      <a:pt x="14" y="101"/>
                      <a:pt x="15" y="101"/>
                    </a:cubicBezTo>
                    <a:cubicBezTo>
                      <a:pt x="16" y="101"/>
                      <a:pt x="17" y="101"/>
                      <a:pt x="18" y="100"/>
                    </a:cubicBezTo>
                    <a:cubicBezTo>
                      <a:pt x="19" y="100"/>
                      <a:pt x="19" y="99"/>
                      <a:pt x="19" y="97"/>
                    </a:cubicBezTo>
                    <a:cubicBezTo>
                      <a:pt x="19" y="96"/>
                      <a:pt x="19" y="95"/>
                      <a:pt x="18" y="95"/>
                    </a:cubicBezTo>
                    <a:cubicBezTo>
                      <a:pt x="17" y="93"/>
                      <a:pt x="14" y="93"/>
                      <a:pt x="13" y="95"/>
                    </a:cubicBezTo>
                    <a:close/>
                    <a:moveTo>
                      <a:pt x="15" y="52"/>
                    </a:moveTo>
                    <a:cubicBezTo>
                      <a:pt x="13" y="52"/>
                      <a:pt x="11" y="53"/>
                      <a:pt x="11" y="56"/>
                    </a:cubicBezTo>
                    <a:cubicBezTo>
                      <a:pt x="11" y="58"/>
                      <a:pt x="13" y="60"/>
                      <a:pt x="15" y="60"/>
                    </a:cubicBezTo>
                    <a:cubicBezTo>
                      <a:pt x="18" y="60"/>
                      <a:pt x="19" y="58"/>
                      <a:pt x="19" y="56"/>
                    </a:cubicBezTo>
                    <a:cubicBezTo>
                      <a:pt x="19" y="53"/>
                      <a:pt x="18" y="52"/>
                      <a:pt x="15" y="52"/>
                    </a:cubicBezTo>
                    <a:close/>
                    <a:moveTo>
                      <a:pt x="13" y="39"/>
                    </a:moveTo>
                    <a:cubicBezTo>
                      <a:pt x="12" y="40"/>
                      <a:pt x="11" y="41"/>
                      <a:pt x="11" y="42"/>
                    </a:cubicBezTo>
                    <a:cubicBezTo>
                      <a:pt x="11" y="43"/>
                      <a:pt x="12" y="44"/>
                      <a:pt x="13" y="45"/>
                    </a:cubicBezTo>
                    <a:cubicBezTo>
                      <a:pt x="13" y="45"/>
                      <a:pt x="14" y="46"/>
                      <a:pt x="15" y="46"/>
                    </a:cubicBezTo>
                    <a:cubicBezTo>
                      <a:pt x="16" y="46"/>
                      <a:pt x="17" y="45"/>
                      <a:pt x="18" y="45"/>
                    </a:cubicBezTo>
                    <a:cubicBezTo>
                      <a:pt x="19" y="44"/>
                      <a:pt x="19" y="43"/>
                      <a:pt x="19" y="42"/>
                    </a:cubicBezTo>
                    <a:cubicBezTo>
                      <a:pt x="19" y="41"/>
                      <a:pt x="19" y="40"/>
                      <a:pt x="18" y="39"/>
                    </a:cubicBezTo>
                    <a:cubicBezTo>
                      <a:pt x="17" y="37"/>
                      <a:pt x="14" y="37"/>
                      <a:pt x="13" y="39"/>
                    </a:cubicBezTo>
                    <a:close/>
                    <a:moveTo>
                      <a:pt x="15" y="0"/>
                    </a:moveTo>
                    <a:cubicBezTo>
                      <a:pt x="7" y="0"/>
                      <a:pt x="0" y="7"/>
                      <a:pt x="0" y="15"/>
                    </a:cubicBezTo>
                    <a:cubicBezTo>
                      <a:pt x="0" y="24"/>
                      <a:pt x="7" y="31"/>
                      <a:pt x="15" y="31"/>
                    </a:cubicBezTo>
                    <a:cubicBezTo>
                      <a:pt x="24" y="31"/>
                      <a:pt x="31" y="24"/>
                      <a:pt x="31" y="15"/>
                    </a:cubicBezTo>
                    <a:cubicBezTo>
                      <a:pt x="31" y="7"/>
                      <a:pt x="24" y="0"/>
                      <a:pt x="15" y="0"/>
                    </a:cubicBezTo>
                    <a:close/>
                    <a:moveTo>
                      <a:pt x="15" y="27"/>
                    </a:moveTo>
                    <a:cubicBezTo>
                      <a:pt x="9" y="27"/>
                      <a:pt x="4" y="22"/>
                      <a:pt x="4" y="15"/>
                    </a:cubicBezTo>
                    <a:cubicBezTo>
                      <a:pt x="4" y="9"/>
                      <a:pt x="9" y="4"/>
                      <a:pt x="15" y="4"/>
                    </a:cubicBezTo>
                    <a:cubicBezTo>
                      <a:pt x="22" y="4"/>
                      <a:pt x="27" y="9"/>
                      <a:pt x="27" y="15"/>
                    </a:cubicBezTo>
                    <a:cubicBezTo>
                      <a:pt x="27" y="22"/>
                      <a:pt x="22" y="27"/>
                      <a:pt x="15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65" name="Freeform 113"/>
              <p:cNvSpPr/>
              <p:nvPr/>
            </p:nvSpPr>
            <p:spPr bwMode="auto">
              <a:xfrm>
                <a:off x="2746376" y="5260975"/>
                <a:ext cx="1539875" cy="857250"/>
              </a:xfrm>
              <a:custGeom>
                <a:avLst/>
                <a:gdLst>
                  <a:gd name="T0" fmla="*/ 468 w 485"/>
                  <a:gd name="T1" fmla="*/ 118 h 270"/>
                  <a:gd name="T2" fmla="*/ 468 w 485"/>
                  <a:gd name="T3" fmla="*/ 152 h 270"/>
                  <a:gd name="T4" fmla="*/ 272 w 485"/>
                  <a:gd name="T5" fmla="*/ 260 h 270"/>
                  <a:gd name="T6" fmla="*/ 213 w 485"/>
                  <a:gd name="T7" fmla="*/ 260 h 270"/>
                  <a:gd name="T8" fmla="*/ 17 w 485"/>
                  <a:gd name="T9" fmla="*/ 152 h 270"/>
                  <a:gd name="T10" fmla="*/ 17 w 485"/>
                  <a:gd name="T11" fmla="*/ 118 h 270"/>
                  <a:gd name="T12" fmla="*/ 213 w 485"/>
                  <a:gd name="T13" fmla="*/ 10 h 270"/>
                  <a:gd name="T14" fmla="*/ 272 w 485"/>
                  <a:gd name="T15" fmla="*/ 10 h 270"/>
                  <a:gd name="T16" fmla="*/ 468 w 485"/>
                  <a:gd name="T17" fmla="*/ 118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5" h="270">
                    <a:moveTo>
                      <a:pt x="468" y="118"/>
                    </a:moveTo>
                    <a:cubicBezTo>
                      <a:pt x="485" y="128"/>
                      <a:pt x="485" y="142"/>
                      <a:pt x="468" y="152"/>
                    </a:cubicBezTo>
                    <a:cubicBezTo>
                      <a:pt x="272" y="260"/>
                      <a:pt x="272" y="260"/>
                      <a:pt x="272" y="260"/>
                    </a:cubicBezTo>
                    <a:cubicBezTo>
                      <a:pt x="256" y="270"/>
                      <a:pt x="229" y="270"/>
                      <a:pt x="213" y="260"/>
                    </a:cubicBezTo>
                    <a:cubicBezTo>
                      <a:pt x="17" y="152"/>
                      <a:pt x="17" y="152"/>
                      <a:pt x="17" y="152"/>
                    </a:cubicBezTo>
                    <a:cubicBezTo>
                      <a:pt x="0" y="142"/>
                      <a:pt x="0" y="128"/>
                      <a:pt x="17" y="118"/>
                    </a:cubicBezTo>
                    <a:cubicBezTo>
                      <a:pt x="213" y="10"/>
                      <a:pt x="213" y="10"/>
                      <a:pt x="213" y="10"/>
                    </a:cubicBezTo>
                    <a:cubicBezTo>
                      <a:pt x="229" y="0"/>
                      <a:pt x="256" y="0"/>
                      <a:pt x="272" y="10"/>
                    </a:cubicBezTo>
                    <a:lnTo>
                      <a:pt x="468" y="118"/>
                    </a:lnTo>
                    <a:close/>
                  </a:path>
                </a:pathLst>
              </a:custGeom>
              <a:solidFill>
                <a:srgbClr val="85898F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66" name="Freeform 128"/>
              <p:cNvSpPr/>
              <p:nvPr/>
            </p:nvSpPr>
            <p:spPr bwMode="auto">
              <a:xfrm>
                <a:off x="2759076" y="5045075"/>
                <a:ext cx="1514475" cy="962025"/>
              </a:xfrm>
              <a:custGeom>
                <a:avLst/>
                <a:gdLst>
                  <a:gd name="T0" fmla="*/ 477 w 477"/>
                  <a:gd name="T1" fmla="*/ 135 h 303"/>
                  <a:gd name="T2" fmla="*/ 477 w 477"/>
                  <a:gd name="T3" fmla="*/ 169 h 303"/>
                  <a:gd name="T4" fmla="*/ 464 w 477"/>
                  <a:gd name="T5" fmla="*/ 185 h 303"/>
                  <a:gd name="T6" fmla="*/ 268 w 477"/>
                  <a:gd name="T7" fmla="*/ 294 h 303"/>
                  <a:gd name="T8" fmla="*/ 209 w 477"/>
                  <a:gd name="T9" fmla="*/ 294 h 303"/>
                  <a:gd name="T10" fmla="*/ 13 w 477"/>
                  <a:gd name="T11" fmla="*/ 185 h 303"/>
                  <a:gd name="T12" fmla="*/ 0 w 477"/>
                  <a:gd name="T13" fmla="*/ 169 h 303"/>
                  <a:gd name="T14" fmla="*/ 0 w 477"/>
                  <a:gd name="T15" fmla="*/ 136 h 303"/>
                  <a:gd name="T16" fmla="*/ 1 w 477"/>
                  <a:gd name="T17" fmla="*/ 139 h 303"/>
                  <a:gd name="T18" fmla="*/ 0 w 477"/>
                  <a:gd name="T19" fmla="*/ 135 h 303"/>
                  <a:gd name="T20" fmla="*/ 13 w 477"/>
                  <a:gd name="T21" fmla="*/ 118 h 303"/>
                  <a:gd name="T22" fmla="*/ 209 w 477"/>
                  <a:gd name="T23" fmla="*/ 9 h 303"/>
                  <a:gd name="T24" fmla="*/ 268 w 477"/>
                  <a:gd name="T25" fmla="*/ 9 h 303"/>
                  <a:gd name="T26" fmla="*/ 464 w 477"/>
                  <a:gd name="T27" fmla="*/ 118 h 303"/>
                  <a:gd name="T28" fmla="*/ 477 w 477"/>
                  <a:gd name="T29" fmla="*/ 135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7" h="303">
                    <a:moveTo>
                      <a:pt x="477" y="135"/>
                    </a:moveTo>
                    <a:cubicBezTo>
                      <a:pt x="477" y="169"/>
                      <a:pt x="477" y="169"/>
                      <a:pt x="477" y="169"/>
                    </a:cubicBezTo>
                    <a:cubicBezTo>
                      <a:pt x="477" y="175"/>
                      <a:pt x="472" y="181"/>
                      <a:pt x="464" y="185"/>
                    </a:cubicBezTo>
                    <a:cubicBezTo>
                      <a:pt x="268" y="294"/>
                      <a:pt x="268" y="294"/>
                      <a:pt x="268" y="294"/>
                    </a:cubicBezTo>
                    <a:cubicBezTo>
                      <a:pt x="252" y="303"/>
                      <a:pt x="225" y="303"/>
                      <a:pt x="209" y="294"/>
                    </a:cubicBezTo>
                    <a:cubicBezTo>
                      <a:pt x="13" y="185"/>
                      <a:pt x="13" y="185"/>
                      <a:pt x="13" y="185"/>
                    </a:cubicBezTo>
                    <a:cubicBezTo>
                      <a:pt x="4" y="181"/>
                      <a:pt x="0" y="175"/>
                      <a:pt x="0" y="169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37"/>
                      <a:pt x="1" y="138"/>
                      <a:pt x="1" y="139"/>
                    </a:cubicBezTo>
                    <a:cubicBezTo>
                      <a:pt x="1" y="138"/>
                      <a:pt x="0" y="136"/>
                      <a:pt x="0" y="135"/>
                    </a:cubicBezTo>
                    <a:cubicBezTo>
                      <a:pt x="0" y="129"/>
                      <a:pt x="4" y="123"/>
                      <a:pt x="13" y="118"/>
                    </a:cubicBezTo>
                    <a:cubicBezTo>
                      <a:pt x="209" y="9"/>
                      <a:pt x="209" y="9"/>
                      <a:pt x="209" y="9"/>
                    </a:cubicBezTo>
                    <a:cubicBezTo>
                      <a:pt x="225" y="0"/>
                      <a:pt x="252" y="0"/>
                      <a:pt x="268" y="9"/>
                    </a:cubicBezTo>
                    <a:cubicBezTo>
                      <a:pt x="464" y="118"/>
                      <a:pt x="464" y="118"/>
                      <a:pt x="464" y="118"/>
                    </a:cubicBezTo>
                    <a:cubicBezTo>
                      <a:pt x="472" y="123"/>
                      <a:pt x="477" y="129"/>
                      <a:pt x="477" y="13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67" name="Oval 115"/>
              <p:cNvSpPr>
                <a:spLocks noChangeArrowheads="1"/>
              </p:cNvSpPr>
              <p:nvPr/>
            </p:nvSpPr>
            <p:spPr bwMode="auto">
              <a:xfrm>
                <a:off x="3121026" y="5362575"/>
                <a:ext cx="790575" cy="177800"/>
              </a:xfrm>
              <a:prstGeom prst="ellipse">
                <a:avLst/>
              </a:prstGeom>
              <a:solidFill>
                <a:sysClr val="windowText" lastClr="000000">
                  <a:alpha val="10000"/>
                </a:sys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68" name="Oval 116"/>
              <p:cNvSpPr>
                <a:spLocks noChangeArrowheads="1"/>
              </p:cNvSpPr>
              <p:nvPr/>
            </p:nvSpPr>
            <p:spPr bwMode="auto">
              <a:xfrm>
                <a:off x="3121026" y="4657725"/>
                <a:ext cx="790575" cy="79375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69" name="Freeform 117"/>
              <p:cNvSpPr>
                <a:spLocks noEditPoints="1"/>
              </p:cNvSpPr>
              <p:nvPr/>
            </p:nvSpPr>
            <p:spPr bwMode="auto">
              <a:xfrm>
                <a:off x="3108326" y="4645025"/>
                <a:ext cx="815975" cy="819150"/>
              </a:xfrm>
              <a:custGeom>
                <a:avLst/>
                <a:gdLst>
                  <a:gd name="T0" fmla="*/ 128 w 257"/>
                  <a:gd name="T1" fmla="*/ 258 h 258"/>
                  <a:gd name="T2" fmla="*/ 0 w 257"/>
                  <a:gd name="T3" fmla="*/ 129 h 258"/>
                  <a:gd name="T4" fmla="*/ 128 w 257"/>
                  <a:gd name="T5" fmla="*/ 0 h 258"/>
                  <a:gd name="T6" fmla="*/ 257 w 257"/>
                  <a:gd name="T7" fmla="*/ 129 h 258"/>
                  <a:gd name="T8" fmla="*/ 128 w 257"/>
                  <a:gd name="T9" fmla="*/ 258 h 258"/>
                  <a:gd name="T10" fmla="*/ 128 w 257"/>
                  <a:gd name="T11" fmla="*/ 8 h 258"/>
                  <a:gd name="T12" fmla="*/ 8 w 257"/>
                  <a:gd name="T13" fmla="*/ 129 h 258"/>
                  <a:gd name="T14" fmla="*/ 128 w 257"/>
                  <a:gd name="T15" fmla="*/ 250 h 258"/>
                  <a:gd name="T16" fmla="*/ 249 w 257"/>
                  <a:gd name="T17" fmla="*/ 129 h 258"/>
                  <a:gd name="T18" fmla="*/ 128 w 257"/>
                  <a:gd name="T19" fmla="*/ 8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7" h="258">
                    <a:moveTo>
                      <a:pt x="128" y="258"/>
                    </a:moveTo>
                    <a:cubicBezTo>
                      <a:pt x="57" y="258"/>
                      <a:pt x="0" y="200"/>
                      <a:pt x="0" y="129"/>
                    </a:cubicBezTo>
                    <a:cubicBezTo>
                      <a:pt x="0" y="58"/>
                      <a:pt x="57" y="0"/>
                      <a:pt x="128" y="0"/>
                    </a:cubicBezTo>
                    <a:cubicBezTo>
                      <a:pt x="199" y="0"/>
                      <a:pt x="257" y="58"/>
                      <a:pt x="257" y="129"/>
                    </a:cubicBezTo>
                    <a:cubicBezTo>
                      <a:pt x="257" y="200"/>
                      <a:pt x="199" y="258"/>
                      <a:pt x="128" y="258"/>
                    </a:cubicBezTo>
                    <a:close/>
                    <a:moveTo>
                      <a:pt x="128" y="8"/>
                    </a:moveTo>
                    <a:cubicBezTo>
                      <a:pt x="62" y="8"/>
                      <a:pt x="8" y="63"/>
                      <a:pt x="8" y="129"/>
                    </a:cubicBezTo>
                    <a:cubicBezTo>
                      <a:pt x="8" y="196"/>
                      <a:pt x="62" y="250"/>
                      <a:pt x="128" y="250"/>
                    </a:cubicBezTo>
                    <a:cubicBezTo>
                      <a:pt x="195" y="250"/>
                      <a:pt x="249" y="196"/>
                      <a:pt x="249" y="129"/>
                    </a:cubicBezTo>
                    <a:cubicBezTo>
                      <a:pt x="249" y="63"/>
                      <a:pt x="195" y="8"/>
                      <a:pt x="128" y="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70" name="Freeform 118"/>
              <p:cNvSpPr>
                <a:spLocks noEditPoints="1"/>
              </p:cNvSpPr>
              <p:nvPr/>
            </p:nvSpPr>
            <p:spPr bwMode="auto">
              <a:xfrm>
                <a:off x="3324226" y="4841875"/>
                <a:ext cx="384175" cy="479425"/>
              </a:xfrm>
              <a:custGeom>
                <a:avLst/>
                <a:gdLst>
                  <a:gd name="T0" fmla="*/ 121 w 121"/>
                  <a:gd name="T1" fmla="*/ 23 h 151"/>
                  <a:gd name="T2" fmla="*/ 113 w 121"/>
                  <a:gd name="T3" fmla="*/ 15 h 151"/>
                  <a:gd name="T4" fmla="*/ 85 w 121"/>
                  <a:gd name="T5" fmla="*/ 73 h 151"/>
                  <a:gd name="T6" fmla="*/ 76 w 121"/>
                  <a:gd name="T7" fmla="*/ 68 h 151"/>
                  <a:gd name="T8" fmla="*/ 105 w 121"/>
                  <a:gd name="T9" fmla="*/ 7 h 151"/>
                  <a:gd name="T10" fmla="*/ 97 w 121"/>
                  <a:gd name="T11" fmla="*/ 0 h 151"/>
                  <a:gd name="T12" fmla="*/ 24 w 121"/>
                  <a:gd name="T13" fmla="*/ 0 h 151"/>
                  <a:gd name="T14" fmla="*/ 16 w 121"/>
                  <a:gd name="T15" fmla="*/ 7 h 151"/>
                  <a:gd name="T16" fmla="*/ 45 w 121"/>
                  <a:gd name="T17" fmla="*/ 68 h 151"/>
                  <a:gd name="T18" fmla="*/ 36 w 121"/>
                  <a:gd name="T19" fmla="*/ 73 h 151"/>
                  <a:gd name="T20" fmla="*/ 8 w 121"/>
                  <a:gd name="T21" fmla="*/ 15 h 151"/>
                  <a:gd name="T22" fmla="*/ 0 w 121"/>
                  <a:gd name="T23" fmla="*/ 23 h 151"/>
                  <a:gd name="T24" fmla="*/ 28 w 121"/>
                  <a:gd name="T25" fmla="*/ 80 h 151"/>
                  <a:gd name="T26" fmla="*/ 17 w 121"/>
                  <a:gd name="T27" fmla="*/ 108 h 151"/>
                  <a:gd name="T28" fmla="*/ 60 w 121"/>
                  <a:gd name="T29" fmla="*/ 151 h 151"/>
                  <a:gd name="T30" fmla="*/ 104 w 121"/>
                  <a:gd name="T31" fmla="*/ 108 h 151"/>
                  <a:gd name="T32" fmla="*/ 93 w 121"/>
                  <a:gd name="T33" fmla="*/ 80 h 151"/>
                  <a:gd name="T34" fmla="*/ 121 w 121"/>
                  <a:gd name="T35" fmla="*/ 23 h 151"/>
                  <a:gd name="T36" fmla="*/ 29 w 121"/>
                  <a:gd name="T37" fmla="*/ 11 h 151"/>
                  <a:gd name="T38" fmla="*/ 92 w 121"/>
                  <a:gd name="T39" fmla="*/ 11 h 151"/>
                  <a:gd name="T40" fmla="*/ 87 w 121"/>
                  <a:gd name="T41" fmla="*/ 21 h 151"/>
                  <a:gd name="T42" fmla="*/ 34 w 121"/>
                  <a:gd name="T43" fmla="*/ 21 h 151"/>
                  <a:gd name="T44" fmla="*/ 29 w 121"/>
                  <a:gd name="T45" fmla="*/ 11 h 151"/>
                  <a:gd name="T46" fmla="*/ 40 w 121"/>
                  <a:gd name="T47" fmla="*/ 32 h 151"/>
                  <a:gd name="T48" fmla="*/ 81 w 121"/>
                  <a:gd name="T49" fmla="*/ 32 h 151"/>
                  <a:gd name="T50" fmla="*/ 65 w 121"/>
                  <a:gd name="T51" fmla="*/ 65 h 151"/>
                  <a:gd name="T52" fmla="*/ 60 w 121"/>
                  <a:gd name="T53" fmla="*/ 65 h 151"/>
                  <a:gd name="T54" fmla="*/ 56 w 121"/>
                  <a:gd name="T55" fmla="*/ 65 h 151"/>
                  <a:gd name="T56" fmla="*/ 40 w 121"/>
                  <a:gd name="T57" fmla="*/ 32 h 151"/>
                  <a:gd name="T58" fmla="*/ 94 w 121"/>
                  <a:gd name="T59" fmla="*/ 108 h 151"/>
                  <a:gd name="T60" fmla="*/ 60 w 121"/>
                  <a:gd name="T61" fmla="*/ 142 h 151"/>
                  <a:gd name="T62" fmla="*/ 26 w 121"/>
                  <a:gd name="T63" fmla="*/ 108 h 151"/>
                  <a:gd name="T64" fmla="*/ 60 w 121"/>
                  <a:gd name="T65" fmla="*/ 74 h 151"/>
                  <a:gd name="T66" fmla="*/ 94 w 121"/>
                  <a:gd name="T67" fmla="*/ 108 h 151"/>
                  <a:gd name="T68" fmla="*/ 60 w 121"/>
                  <a:gd name="T69" fmla="*/ 77 h 151"/>
                  <a:gd name="T70" fmla="*/ 29 w 121"/>
                  <a:gd name="T71" fmla="*/ 108 h 151"/>
                  <a:gd name="T72" fmla="*/ 60 w 121"/>
                  <a:gd name="T73" fmla="*/ 139 h 151"/>
                  <a:gd name="T74" fmla="*/ 92 w 121"/>
                  <a:gd name="T75" fmla="*/ 108 h 151"/>
                  <a:gd name="T76" fmla="*/ 60 w 121"/>
                  <a:gd name="T77" fmla="*/ 77 h 151"/>
                  <a:gd name="T78" fmla="*/ 60 w 121"/>
                  <a:gd name="T79" fmla="*/ 136 h 151"/>
                  <a:gd name="T80" fmla="*/ 33 w 121"/>
                  <a:gd name="T81" fmla="*/ 108 h 151"/>
                  <a:gd name="T82" fmla="*/ 60 w 121"/>
                  <a:gd name="T83" fmla="*/ 80 h 151"/>
                  <a:gd name="T84" fmla="*/ 88 w 121"/>
                  <a:gd name="T85" fmla="*/ 108 h 151"/>
                  <a:gd name="T86" fmla="*/ 60 w 121"/>
                  <a:gd name="T87" fmla="*/ 136 h 151"/>
                  <a:gd name="T88" fmla="*/ 65 w 121"/>
                  <a:gd name="T89" fmla="*/ 90 h 151"/>
                  <a:gd name="T90" fmla="*/ 60 w 121"/>
                  <a:gd name="T91" fmla="*/ 90 h 151"/>
                  <a:gd name="T92" fmla="*/ 51 w 121"/>
                  <a:gd name="T93" fmla="*/ 95 h 151"/>
                  <a:gd name="T94" fmla="*/ 51 w 121"/>
                  <a:gd name="T95" fmla="*/ 100 h 151"/>
                  <a:gd name="T96" fmla="*/ 58 w 121"/>
                  <a:gd name="T97" fmla="*/ 100 h 151"/>
                  <a:gd name="T98" fmla="*/ 58 w 121"/>
                  <a:gd name="T99" fmla="*/ 122 h 151"/>
                  <a:gd name="T100" fmla="*/ 54 w 121"/>
                  <a:gd name="T101" fmla="*/ 122 h 151"/>
                  <a:gd name="T102" fmla="*/ 54 w 121"/>
                  <a:gd name="T103" fmla="*/ 127 h 151"/>
                  <a:gd name="T104" fmla="*/ 70 w 121"/>
                  <a:gd name="T105" fmla="*/ 127 h 151"/>
                  <a:gd name="T106" fmla="*/ 70 w 121"/>
                  <a:gd name="T107" fmla="*/ 122 h 151"/>
                  <a:gd name="T108" fmla="*/ 65 w 121"/>
                  <a:gd name="T109" fmla="*/ 122 h 151"/>
                  <a:gd name="T110" fmla="*/ 65 w 121"/>
                  <a:gd name="T111" fmla="*/ 9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1" h="151">
                    <a:moveTo>
                      <a:pt x="121" y="23"/>
                    </a:moveTo>
                    <a:cubicBezTo>
                      <a:pt x="113" y="15"/>
                      <a:pt x="113" y="15"/>
                      <a:pt x="113" y="15"/>
                    </a:cubicBezTo>
                    <a:cubicBezTo>
                      <a:pt x="85" y="73"/>
                      <a:pt x="85" y="73"/>
                      <a:pt x="85" y="73"/>
                    </a:cubicBezTo>
                    <a:cubicBezTo>
                      <a:pt x="82" y="71"/>
                      <a:pt x="79" y="69"/>
                      <a:pt x="76" y="68"/>
                    </a:cubicBezTo>
                    <a:cubicBezTo>
                      <a:pt x="105" y="7"/>
                      <a:pt x="105" y="7"/>
                      <a:pt x="105" y="7"/>
                    </a:cubicBezTo>
                    <a:cubicBezTo>
                      <a:pt x="97" y="0"/>
                      <a:pt x="97" y="0"/>
                      <a:pt x="97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45" y="68"/>
                      <a:pt x="45" y="68"/>
                      <a:pt x="45" y="68"/>
                    </a:cubicBezTo>
                    <a:cubicBezTo>
                      <a:pt x="42" y="69"/>
                      <a:pt x="39" y="71"/>
                      <a:pt x="36" y="73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28" y="80"/>
                      <a:pt x="28" y="80"/>
                      <a:pt x="28" y="80"/>
                    </a:cubicBezTo>
                    <a:cubicBezTo>
                      <a:pt x="21" y="87"/>
                      <a:pt x="17" y="97"/>
                      <a:pt x="17" y="108"/>
                    </a:cubicBezTo>
                    <a:cubicBezTo>
                      <a:pt x="17" y="132"/>
                      <a:pt x="37" y="151"/>
                      <a:pt x="60" y="151"/>
                    </a:cubicBezTo>
                    <a:cubicBezTo>
                      <a:pt x="84" y="151"/>
                      <a:pt x="104" y="132"/>
                      <a:pt x="104" y="108"/>
                    </a:cubicBezTo>
                    <a:cubicBezTo>
                      <a:pt x="104" y="97"/>
                      <a:pt x="100" y="87"/>
                      <a:pt x="93" y="80"/>
                    </a:cubicBezTo>
                    <a:lnTo>
                      <a:pt x="121" y="23"/>
                    </a:lnTo>
                    <a:close/>
                    <a:moveTo>
                      <a:pt x="29" y="11"/>
                    </a:moveTo>
                    <a:cubicBezTo>
                      <a:pt x="92" y="11"/>
                      <a:pt x="92" y="11"/>
                      <a:pt x="92" y="1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34" y="21"/>
                      <a:pt x="34" y="21"/>
                      <a:pt x="34" y="21"/>
                    </a:cubicBezTo>
                    <a:lnTo>
                      <a:pt x="29" y="11"/>
                    </a:lnTo>
                    <a:close/>
                    <a:moveTo>
                      <a:pt x="40" y="32"/>
                    </a:moveTo>
                    <a:cubicBezTo>
                      <a:pt x="81" y="32"/>
                      <a:pt x="81" y="32"/>
                      <a:pt x="81" y="32"/>
                    </a:cubicBezTo>
                    <a:cubicBezTo>
                      <a:pt x="65" y="65"/>
                      <a:pt x="65" y="65"/>
                      <a:pt x="65" y="65"/>
                    </a:cubicBezTo>
                    <a:cubicBezTo>
                      <a:pt x="64" y="65"/>
                      <a:pt x="62" y="65"/>
                      <a:pt x="60" y="65"/>
                    </a:cubicBezTo>
                    <a:cubicBezTo>
                      <a:pt x="59" y="65"/>
                      <a:pt x="57" y="65"/>
                      <a:pt x="56" y="65"/>
                    </a:cubicBezTo>
                    <a:lnTo>
                      <a:pt x="40" y="32"/>
                    </a:lnTo>
                    <a:close/>
                    <a:moveTo>
                      <a:pt x="94" y="108"/>
                    </a:moveTo>
                    <a:cubicBezTo>
                      <a:pt x="94" y="127"/>
                      <a:pt x="79" y="142"/>
                      <a:pt x="60" y="142"/>
                    </a:cubicBezTo>
                    <a:cubicBezTo>
                      <a:pt x="42" y="142"/>
                      <a:pt x="26" y="127"/>
                      <a:pt x="26" y="108"/>
                    </a:cubicBezTo>
                    <a:cubicBezTo>
                      <a:pt x="26" y="89"/>
                      <a:pt x="42" y="74"/>
                      <a:pt x="60" y="74"/>
                    </a:cubicBezTo>
                    <a:cubicBezTo>
                      <a:pt x="79" y="74"/>
                      <a:pt x="94" y="89"/>
                      <a:pt x="94" y="108"/>
                    </a:cubicBezTo>
                    <a:close/>
                    <a:moveTo>
                      <a:pt x="60" y="77"/>
                    </a:moveTo>
                    <a:cubicBezTo>
                      <a:pt x="43" y="77"/>
                      <a:pt x="29" y="91"/>
                      <a:pt x="29" y="108"/>
                    </a:cubicBezTo>
                    <a:cubicBezTo>
                      <a:pt x="29" y="125"/>
                      <a:pt x="43" y="139"/>
                      <a:pt x="60" y="139"/>
                    </a:cubicBezTo>
                    <a:cubicBezTo>
                      <a:pt x="78" y="139"/>
                      <a:pt x="92" y="125"/>
                      <a:pt x="92" y="108"/>
                    </a:cubicBezTo>
                    <a:cubicBezTo>
                      <a:pt x="92" y="91"/>
                      <a:pt x="78" y="77"/>
                      <a:pt x="60" y="77"/>
                    </a:cubicBezTo>
                    <a:close/>
                    <a:moveTo>
                      <a:pt x="60" y="136"/>
                    </a:moveTo>
                    <a:cubicBezTo>
                      <a:pt x="45" y="136"/>
                      <a:pt x="33" y="124"/>
                      <a:pt x="33" y="108"/>
                    </a:cubicBezTo>
                    <a:cubicBezTo>
                      <a:pt x="33" y="93"/>
                      <a:pt x="45" y="80"/>
                      <a:pt x="60" y="80"/>
                    </a:cubicBezTo>
                    <a:cubicBezTo>
                      <a:pt x="76" y="80"/>
                      <a:pt x="88" y="93"/>
                      <a:pt x="88" y="108"/>
                    </a:cubicBezTo>
                    <a:cubicBezTo>
                      <a:pt x="88" y="124"/>
                      <a:pt x="76" y="136"/>
                      <a:pt x="60" y="136"/>
                    </a:cubicBezTo>
                    <a:close/>
                    <a:moveTo>
                      <a:pt x="65" y="90"/>
                    </a:moveTo>
                    <a:cubicBezTo>
                      <a:pt x="60" y="90"/>
                      <a:pt x="60" y="90"/>
                      <a:pt x="60" y="90"/>
                    </a:cubicBezTo>
                    <a:cubicBezTo>
                      <a:pt x="60" y="90"/>
                      <a:pt x="58" y="95"/>
                      <a:pt x="51" y="95"/>
                    </a:cubicBezTo>
                    <a:cubicBezTo>
                      <a:pt x="51" y="100"/>
                      <a:pt x="51" y="100"/>
                      <a:pt x="51" y="100"/>
                    </a:cubicBezTo>
                    <a:cubicBezTo>
                      <a:pt x="58" y="100"/>
                      <a:pt x="58" y="100"/>
                      <a:pt x="58" y="100"/>
                    </a:cubicBezTo>
                    <a:cubicBezTo>
                      <a:pt x="58" y="122"/>
                      <a:pt x="58" y="122"/>
                      <a:pt x="58" y="122"/>
                    </a:cubicBezTo>
                    <a:cubicBezTo>
                      <a:pt x="54" y="122"/>
                      <a:pt x="54" y="122"/>
                      <a:pt x="54" y="122"/>
                    </a:cubicBezTo>
                    <a:cubicBezTo>
                      <a:pt x="54" y="127"/>
                      <a:pt x="54" y="127"/>
                      <a:pt x="54" y="127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70" y="122"/>
                      <a:pt x="70" y="122"/>
                      <a:pt x="70" y="122"/>
                    </a:cubicBezTo>
                    <a:cubicBezTo>
                      <a:pt x="65" y="122"/>
                      <a:pt x="65" y="122"/>
                      <a:pt x="65" y="122"/>
                    </a:cubicBezTo>
                    <a:lnTo>
                      <a:pt x="65" y="9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  <p:sp>
            <p:nvSpPr>
              <p:cNvPr id="171" name="Freeform 114"/>
              <p:cNvSpPr/>
              <p:nvPr/>
            </p:nvSpPr>
            <p:spPr bwMode="auto">
              <a:xfrm>
                <a:off x="2759076" y="5473700"/>
                <a:ext cx="1514475" cy="533400"/>
              </a:xfrm>
              <a:custGeom>
                <a:avLst/>
                <a:gdLst>
                  <a:gd name="T0" fmla="*/ 477 w 477"/>
                  <a:gd name="T1" fmla="*/ 0 h 168"/>
                  <a:gd name="T2" fmla="*/ 464 w 477"/>
                  <a:gd name="T3" fmla="*/ 16 h 168"/>
                  <a:gd name="T4" fmla="*/ 268 w 477"/>
                  <a:gd name="T5" fmla="*/ 125 h 168"/>
                  <a:gd name="T6" fmla="*/ 209 w 477"/>
                  <a:gd name="T7" fmla="*/ 125 h 168"/>
                  <a:gd name="T8" fmla="*/ 13 w 477"/>
                  <a:gd name="T9" fmla="*/ 16 h 168"/>
                  <a:gd name="T10" fmla="*/ 0 w 477"/>
                  <a:gd name="T11" fmla="*/ 0 h 168"/>
                  <a:gd name="T12" fmla="*/ 0 w 477"/>
                  <a:gd name="T13" fmla="*/ 34 h 168"/>
                  <a:gd name="T14" fmla="*/ 13 w 477"/>
                  <a:gd name="T15" fmla="*/ 51 h 168"/>
                  <a:gd name="T16" fmla="*/ 209 w 477"/>
                  <a:gd name="T17" fmla="*/ 159 h 168"/>
                  <a:gd name="T18" fmla="*/ 268 w 477"/>
                  <a:gd name="T19" fmla="*/ 159 h 168"/>
                  <a:gd name="T20" fmla="*/ 464 w 477"/>
                  <a:gd name="T21" fmla="*/ 50 h 168"/>
                  <a:gd name="T22" fmla="*/ 477 w 477"/>
                  <a:gd name="T23" fmla="*/ 34 h 168"/>
                  <a:gd name="T24" fmla="*/ 477 w 477"/>
                  <a:gd name="T25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7" h="168">
                    <a:moveTo>
                      <a:pt x="477" y="0"/>
                    </a:moveTo>
                    <a:cubicBezTo>
                      <a:pt x="477" y="6"/>
                      <a:pt x="472" y="12"/>
                      <a:pt x="464" y="16"/>
                    </a:cubicBezTo>
                    <a:cubicBezTo>
                      <a:pt x="268" y="125"/>
                      <a:pt x="268" y="125"/>
                      <a:pt x="268" y="125"/>
                    </a:cubicBezTo>
                    <a:cubicBezTo>
                      <a:pt x="252" y="134"/>
                      <a:pt x="225" y="134"/>
                      <a:pt x="209" y="12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4" y="12"/>
                      <a:pt x="0" y="6"/>
                      <a:pt x="0" y="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40"/>
                      <a:pt x="4" y="46"/>
                      <a:pt x="13" y="51"/>
                    </a:cubicBezTo>
                    <a:cubicBezTo>
                      <a:pt x="209" y="159"/>
                      <a:pt x="209" y="159"/>
                      <a:pt x="209" y="159"/>
                    </a:cubicBezTo>
                    <a:cubicBezTo>
                      <a:pt x="225" y="168"/>
                      <a:pt x="252" y="168"/>
                      <a:pt x="268" y="159"/>
                    </a:cubicBezTo>
                    <a:cubicBezTo>
                      <a:pt x="464" y="50"/>
                      <a:pt x="464" y="50"/>
                      <a:pt x="464" y="50"/>
                    </a:cubicBezTo>
                    <a:cubicBezTo>
                      <a:pt x="472" y="46"/>
                      <a:pt x="477" y="40"/>
                      <a:pt x="477" y="34"/>
                    </a:cubicBezTo>
                    <a:lnTo>
                      <a:pt x="477" y="0"/>
                    </a:lnTo>
                    <a:close/>
                  </a:path>
                </a:pathLst>
              </a:custGeom>
              <a:solidFill>
                <a:sysClr val="windowText" lastClr="000000">
                  <a:alpha val="15000"/>
                </a:sys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</p:grpSp>
      </p:grpSp>
      <p:grpSp>
        <p:nvGrpSpPr>
          <p:cNvPr id="148" name="Group 129"/>
          <p:cNvGrpSpPr/>
          <p:nvPr/>
        </p:nvGrpSpPr>
        <p:grpSpPr>
          <a:xfrm>
            <a:off x="1326679" y="1440524"/>
            <a:ext cx="1732130" cy="868056"/>
            <a:chOff x="649288" y="4762920"/>
            <a:chExt cx="1422400" cy="712836"/>
          </a:xfrm>
        </p:grpSpPr>
        <p:sp>
          <p:nvSpPr>
            <p:cNvPr id="161" name="TextBox 130"/>
            <p:cNvSpPr txBox="1"/>
            <p:nvPr/>
          </p:nvSpPr>
          <p:spPr>
            <a:xfrm>
              <a:off x="649288" y="5050676"/>
              <a:ext cx="1422400" cy="42508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 algn="ctr">
                <a:lnSpc>
                  <a:spcPts val="1400"/>
                </a:lnSpc>
              </a:pPr>
              <a:r>
                <a:rPr lang="zh-CN" altLang="en-US" sz="700" dirty="0">
                  <a:solidFill>
                    <a:srgbClr val="000000">
                      <a:lumMod val="85000"/>
                      <a:lumOff val="15000"/>
                    </a:srgbClr>
                  </a:solidFill>
                </a:rPr>
                <a:t>职场礼仪，是指人们在职业场所中应当遵循的一系列礼仪规范。学会这些礼仪规范，将使一个人的职业形象大为提高。</a:t>
              </a:r>
              <a:endParaRPr lang="en-US" altLang="zh-CN" sz="700" dirty="0">
                <a:solidFill>
                  <a:srgbClr val="000000">
                    <a:lumMod val="85000"/>
                    <a:lumOff val="15000"/>
                  </a:srgbClr>
                </a:solidFill>
              </a:endParaRPr>
            </a:p>
          </p:txBody>
        </p:sp>
        <p:cxnSp>
          <p:nvCxnSpPr>
            <p:cNvPr id="162" name="Straight Connector 131"/>
            <p:cNvCxnSpPr/>
            <p:nvPr/>
          </p:nvCxnSpPr>
          <p:spPr>
            <a:xfrm>
              <a:off x="1284166" y="4995333"/>
              <a:ext cx="152644" cy="0"/>
            </a:xfrm>
            <a:prstGeom prst="line">
              <a:avLst/>
            </a:prstGeom>
            <a:noFill/>
            <a:ln w="25400" cap="rnd" cmpd="sng" algn="ctr">
              <a:solidFill>
                <a:srgbClr val="99D4C0"/>
              </a:solidFill>
              <a:prstDash val="solid"/>
              <a:miter lim="800000"/>
            </a:ln>
            <a:effectLst/>
          </p:spPr>
        </p:cxnSp>
        <p:sp>
          <p:nvSpPr>
            <p:cNvPr id="163" name="TextBox 132"/>
            <p:cNvSpPr txBox="1"/>
            <p:nvPr/>
          </p:nvSpPr>
          <p:spPr>
            <a:xfrm>
              <a:off x="649288" y="4762920"/>
              <a:ext cx="1422400" cy="2021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D485D"/>
                  </a:solidFill>
                  <a:effectLst/>
                  <a:uLnTx/>
                  <a:uFillTx/>
                  <a:latin typeface="Arial" panose="020B0604020202020204"/>
                </a:rPr>
                <a:t>饰品礼仪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3D485D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</p:grpSp>
      <p:grpSp>
        <p:nvGrpSpPr>
          <p:cNvPr id="205" name="Group 129"/>
          <p:cNvGrpSpPr/>
          <p:nvPr/>
        </p:nvGrpSpPr>
        <p:grpSpPr>
          <a:xfrm>
            <a:off x="3819516" y="2913307"/>
            <a:ext cx="1732130" cy="868056"/>
            <a:chOff x="649288" y="4762920"/>
            <a:chExt cx="1422400" cy="712836"/>
          </a:xfrm>
        </p:grpSpPr>
        <p:sp>
          <p:nvSpPr>
            <p:cNvPr id="206" name="TextBox 130"/>
            <p:cNvSpPr txBox="1"/>
            <p:nvPr/>
          </p:nvSpPr>
          <p:spPr>
            <a:xfrm>
              <a:off x="649288" y="5050676"/>
              <a:ext cx="1422400" cy="42508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 algn="ctr">
                <a:lnSpc>
                  <a:spcPts val="1400"/>
                </a:lnSpc>
              </a:pPr>
              <a:r>
                <a:rPr lang="zh-CN" altLang="en-US" sz="700" dirty="0">
                  <a:solidFill>
                    <a:srgbClr val="000000">
                      <a:lumMod val="85000"/>
                      <a:lumOff val="15000"/>
                    </a:srgbClr>
                  </a:solidFill>
                </a:rPr>
                <a:t>职场礼仪，是指人们在职业场所中应当遵循的一系列礼仪规范。学会这些礼仪规范，将使一个人的职业形象大为提高。</a:t>
              </a:r>
              <a:endParaRPr lang="en-US" altLang="zh-CN" sz="700" dirty="0">
                <a:solidFill>
                  <a:srgbClr val="000000">
                    <a:lumMod val="85000"/>
                    <a:lumOff val="15000"/>
                  </a:srgbClr>
                </a:solidFill>
              </a:endParaRPr>
            </a:p>
          </p:txBody>
        </p:sp>
        <p:cxnSp>
          <p:nvCxnSpPr>
            <p:cNvPr id="207" name="Straight Connector 131"/>
            <p:cNvCxnSpPr/>
            <p:nvPr/>
          </p:nvCxnSpPr>
          <p:spPr>
            <a:xfrm>
              <a:off x="1284166" y="4995333"/>
              <a:ext cx="152644" cy="0"/>
            </a:xfrm>
            <a:prstGeom prst="line">
              <a:avLst/>
            </a:prstGeom>
            <a:noFill/>
            <a:ln w="25400" cap="rnd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</p:cxnSp>
        <p:sp>
          <p:nvSpPr>
            <p:cNvPr id="208" name="TextBox 132"/>
            <p:cNvSpPr txBox="1"/>
            <p:nvPr/>
          </p:nvSpPr>
          <p:spPr>
            <a:xfrm>
              <a:off x="649288" y="4762920"/>
              <a:ext cx="1422400" cy="2021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D485D"/>
                  </a:solidFill>
                  <a:effectLst/>
                  <a:uLnTx/>
                  <a:uFillTx/>
                  <a:latin typeface="Arial" panose="020B0604020202020204"/>
                </a:rPr>
                <a:t>饰品礼仪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3D485D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</p:grpSp>
      <p:grpSp>
        <p:nvGrpSpPr>
          <p:cNvPr id="209" name="Group 129"/>
          <p:cNvGrpSpPr/>
          <p:nvPr/>
        </p:nvGrpSpPr>
        <p:grpSpPr>
          <a:xfrm>
            <a:off x="6374215" y="1513948"/>
            <a:ext cx="1732130" cy="868056"/>
            <a:chOff x="649288" y="4762920"/>
            <a:chExt cx="1422400" cy="712836"/>
          </a:xfrm>
        </p:grpSpPr>
        <p:sp>
          <p:nvSpPr>
            <p:cNvPr id="210" name="TextBox 130"/>
            <p:cNvSpPr txBox="1"/>
            <p:nvPr/>
          </p:nvSpPr>
          <p:spPr>
            <a:xfrm>
              <a:off x="649288" y="5050676"/>
              <a:ext cx="1422400" cy="42508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 algn="ctr">
                <a:lnSpc>
                  <a:spcPts val="1400"/>
                </a:lnSpc>
              </a:pPr>
              <a:r>
                <a:rPr lang="zh-CN" altLang="en-US" sz="700" dirty="0">
                  <a:solidFill>
                    <a:srgbClr val="000000">
                      <a:lumMod val="85000"/>
                      <a:lumOff val="15000"/>
                    </a:srgbClr>
                  </a:solidFill>
                </a:rPr>
                <a:t>职场礼仪，是指人们在职业场所中应当遵循的一系列礼仪规范。学会这些礼仪规范，将使一个人的职业形象大为提高。</a:t>
              </a:r>
              <a:endParaRPr lang="en-US" altLang="zh-CN" sz="700" dirty="0">
                <a:solidFill>
                  <a:srgbClr val="000000">
                    <a:lumMod val="85000"/>
                    <a:lumOff val="15000"/>
                  </a:srgbClr>
                </a:solidFill>
              </a:endParaRPr>
            </a:p>
          </p:txBody>
        </p:sp>
        <p:cxnSp>
          <p:nvCxnSpPr>
            <p:cNvPr id="211" name="Straight Connector 131"/>
            <p:cNvCxnSpPr/>
            <p:nvPr/>
          </p:nvCxnSpPr>
          <p:spPr>
            <a:xfrm>
              <a:off x="1284166" y="4995333"/>
              <a:ext cx="152644" cy="0"/>
            </a:xfrm>
            <a:prstGeom prst="line">
              <a:avLst/>
            </a:prstGeom>
            <a:noFill/>
            <a:ln w="25400" cap="rnd" cmpd="sng" algn="ctr">
              <a:solidFill>
                <a:schemeClr val="accent4"/>
              </a:solidFill>
              <a:prstDash val="solid"/>
              <a:miter lim="800000"/>
            </a:ln>
            <a:effectLst/>
          </p:spPr>
        </p:cxnSp>
        <p:sp>
          <p:nvSpPr>
            <p:cNvPr id="212" name="TextBox 132"/>
            <p:cNvSpPr txBox="1"/>
            <p:nvPr/>
          </p:nvSpPr>
          <p:spPr>
            <a:xfrm>
              <a:off x="649288" y="4762920"/>
              <a:ext cx="1422400" cy="2021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D485D"/>
                  </a:solidFill>
                  <a:effectLst/>
                  <a:uLnTx/>
                  <a:uFillTx/>
                  <a:latin typeface="Arial" panose="020B0604020202020204"/>
                </a:rPr>
                <a:t>饰品礼仪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3D485D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</p:grpSp>
      <p:grpSp>
        <p:nvGrpSpPr>
          <p:cNvPr id="213" name="Group 129"/>
          <p:cNvGrpSpPr/>
          <p:nvPr/>
        </p:nvGrpSpPr>
        <p:grpSpPr>
          <a:xfrm>
            <a:off x="8914414" y="2949097"/>
            <a:ext cx="1732130" cy="868056"/>
            <a:chOff x="649288" y="4762920"/>
            <a:chExt cx="1422400" cy="712836"/>
          </a:xfrm>
        </p:grpSpPr>
        <p:sp>
          <p:nvSpPr>
            <p:cNvPr id="214" name="TextBox 130"/>
            <p:cNvSpPr txBox="1"/>
            <p:nvPr/>
          </p:nvSpPr>
          <p:spPr>
            <a:xfrm>
              <a:off x="649288" y="5050676"/>
              <a:ext cx="1422400" cy="42508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 algn="ctr">
                <a:lnSpc>
                  <a:spcPts val="1400"/>
                </a:lnSpc>
              </a:pPr>
              <a:r>
                <a:rPr lang="zh-CN" altLang="en-US" sz="700" dirty="0">
                  <a:solidFill>
                    <a:srgbClr val="000000">
                      <a:lumMod val="85000"/>
                      <a:lumOff val="15000"/>
                    </a:srgbClr>
                  </a:solidFill>
                </a:rPr>
                <a:t>职场礼仪，是指人们在职业场所中应当遵循的一系列礼仪规范。学会这些礼仪规范，将使一个人的职业形象大为提高。</a:t>
              </a:r>
              <a:endParaRPr lang="en-US" altLang="zh-CN" sz="700" dirty="0">
                <a:solidFill>
                  <a:srgbClr val="000000">
                    <a:lumMod val="85000"/>
                    <a:lumOff val="15000"/>
                  </a:srgbClr>
                </a:solidFill>
              </a:endParaRPr>
            </a:p>
          </p:txBody>
        </p:sp>
        <p:cxnSp>
          <p:nvCxnSpPr>
            <p:cNvPr id="215" name="Straight Connector 131"/>
            <p:cNvCxnSpPr/>
            <p:nvPr/>
          </p:nvCxnSpPr>
          <p:spPr>
            <a:xfrm>
              <a:off x="1284166" y="4995333"/>
              <a:ext cx="152644" cy="0"/>
            </a:xfrm>
            <a:prstGeom prst="line">
              <a:avLst/>
            </a:prstGeom>
            <a:noFill/>
            <a:ln w="25400" cap="rnd" cmpd="sng" algn="ctr">
              <a:solidFill>
                <a:schemeClr val="accent5"/>
              </a:solidFill>
              <a:prstDash val="solid"/>
              <a:miter lim="800000"/>
            </a:ln>
            <a:effectLst/>
          </p:spPr>
        </p:cxnSp>
        <p:sp>
          <p:nvSpPr>
            <p:cNvPr id="216" name="TextBox 132"/>
            <p:cNvSpPr txBox="1"/>
            <p:nvPr/>
          </p:nvSpPr>
          <p:spPr>
            <a:xfrm>
              <a:off x="649288" y="4762920"/>
              <a:ext cx="1422400" cy="2021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D485D"/>
                  </a:solidFill>
                  <a:effectLst/>
                  <a:uLnTx/>
                  <a:uFillTx/>
                  <a:latin typeface="Arial" panose="020B0604020202020204"/>
                </a:rPr>
                <a:t>饰品礼仪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3D485D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500">
        <p:random/>
      </p:transition>
    </mc:Choice>
    <mc:Fallback>
      <p:transition spd="slow" advTm="4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158688" y="203983"/>
            <a:ext cx="66479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男士求职服饰“三三原则”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3090" y="0"/>
            <a:ext cx="770061" cy="1146631"/>
            <a:chOff x="273090" y="0"/>
            <a:chExt cx="770061" cy="1146631"/>
          </a:xfrm>
        </p:grpSpPr>
        <p:sp>
          <p:nvSpPr>
            <p:cNvPr id="4" name="箭头: 五边形 3"/>
            <p:cNvSpPr/>
            <p:nvPr/>
          </p:nvSpPr>
          <p:spPr>
            <a:xfrm rot="5400000">
              <a:off x="84805" y="188285"/>
              <a:ext cx="1146631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80091" y="203982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" name="箭头: 五边形 4"/>
          <p:cNvSpPr/>
          <p:nvPr/>
        </p:nvSpPr>
        <p:spPr>
          <a:xfrm flipH="1">
            <a:off x="9848850" y="6545539"/>
            <a:ext cx="2343150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11" name="Group 15"/>
          <p:cNvGrpSpPr/>
          <p:nvPr/>
        </p:nvGrpSpPr>
        <p:grpSpPr>
          <a:xfrm>
            <a:off x="1618246" y="4777788"/>
            <a:ext cx="2767837" cy="647793"/>
            <a:chOff x="1043502" y="4611332"/>
            <a:chExt cx="2446338" cy="572548"/>
          </a:xfrm>
        </p:grpSpPr>
        <p:sp>
          <p:nvSpPr>
            <p:cNvPr id="36" name="TextBox 16"/>
            <p:cNvSpPr txBox="1"/>
            <p:nvPr/>
          </p:nvSpPr>
          <p:spPr>
            <a:xfrm>
              <a:off x="1043502" y="5034661"/>
              <a:ext cx="2446338" cy="1492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全套装束颜色不超过三种。</a:t>
              </a: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cxnSp>
          <p:nvCxnSpPr>
            <p:cNvPr id="37" name="Straight Connector 17"/>
            <p:cNvCxnSpPr/>
            <p:nvPr/>
          </p:nvCxnSpPr>
          <p:spPr>
            <a:xfrm>
              <a:off x="2176671" y="4958464"/>
              <a:ext cx="180000" cy="0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18"/>
            <p:cNvSpPr txBox="1"/>
            <p:nvPr/>
          </p:nvSpPr>
          <p:spPr>
            <a:xfrm>
              <a:off x="1043502" y="4611332"/>
              <a:ext cx="2446338" cy="2176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三色原则</a:t>
              </a:r>
              <a:endPara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2" name="Group 19"/>
          <p:cNvGrpSpPr/>
          <p:nvPr/>
        </p:nvGrpSpPr>
        <p:grpSpPr>
          <a:xfrm>
            <a:off x="4712081" y="4777781"/>
            <a:ext cx="2767837" cy="647799"/>
            <a:chOff x="1043502" y="4611332"/>
            <a:chExt cx="2446338" cy="572554"/>
          </a:xfrm>
        </p:grpSpPr>
        <p:sp>
          <p:nvSpPr>
            <p:cNvPr id="33" name="TextBox 20"/>
            <p:cNvSpPr txBox="1"/>
            <p:nvPr/>
          </p:nvSpPr>
          <p:spPr>
            <a:xfrm>
              <a:off x="1043502" y="5034667"/>
              <a:ext cx="2446338" cy="1492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皮鞋、公文包、皮带的颜色保持一致。</a:t>
              </a: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cxnSp>
          <p:nvCxnSpPr>
            <p:cNvPr id="34" name="Straight Connector 21"/>
            <p:cNvCxnSpPr/>
            <p:nvPr/>
          </p:nvCxnSpPr>
          <p:spPr>
            <a:xfrm>
              <a:off x="2176671" y="4958464"/>
              <a:ext cx="180000" cy="0"/>
            </a:xfrm>
            <a:prstGeom prst="line">
              <a:avLst/>
            </a:prstGeom>
            <a:ln w="254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22"/>
            <p:cNvSpPr txBox="1"/>
            <p:nvPr/>
          </p:nvSpPr>
          <p:spPr>
            <a:xfrm>
              <a:off x="1043502" y="4611332"/>
              <a:ext cx="2446338" cy="2176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三一定律</a:t>
              </a:r>
              <a:endPara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3" name="Group 23"/>
          <p:cNvGrpSpPr/>
          <p:nvPr/>
        </p:nvGrpSpPr>
        <p:grpSpPr>
          <a:xfrm>
            <a:off x="7805916" y="4777784"/>
            <a:ext cx="2767837" cy="827333"/>
            <a:chOff x="1043502" y="4611332"/>
            <a:chExt cx="2446338" cy="731234"/>
          </a:xfrm>
        </p:grpSpPr>
        <p:sp>
          <p:nvSpPr>
            <p:cNvPr id="30" name="TextBox 24"/>
            <p:cNvSpPr txBox="1"/>
            <p:nvPr/>
          </p:nvSpPr>
          <p:spPr>
            <a:xfrm>
              <a:off x="1043502" y="5034665"/>
              <a:ext cx="2446338" cy="30790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A. </a:t>
              </a: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穿西装必须打领带，不可无领带。 </a:t>
              </a: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B. </a:t>
              </a: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西装上的标签必须拆除。</a:t>
              </a: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C.</a:t>
              </a: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穿深色西装不可配白色袜子。 </a:t>
              </a: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cxnSp>
          <p:nvCxnSpPr>
            <p:cNvPr id="31" name="Straight Connector 25"/>
            <p:cNvCxnSpPr/>
            <p:nvPr/>
          </p:nvCxnSpPr>
          <p:spPr>
            <a:xfrm>
              <a:off x="2176671" y="4958464"/>
              <a:ext cx="180000" cy="0"/>
            </a:xfrm>
            <a:prstGeom prst="line">
              <a:avLst/>
            </a:prstGeom>
            <a:ln w="254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26"/>
            <p:cNvSpPr txBox="1"/>
            <p:nvPr/>
          </p:nvSpPr>
          <p:spPr>
            <a:xfrm>
              <a:off x="1043502" y="4611332"/>
              <a:ext cx="2446338" cy="2176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三大禁忌</a:t>
              </a:r>
              <a:endPara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695480" y="1908677"/>
            <a:ext cx="2613370" cy="2363707"/>
            <a:chOff x="1695480" y="1908677"/>
            <a:chExt cx="2613370" cy="2363707"/>
          </a:xfrm>
        </p:grpSpPr>
        <p:grpSp>
          <p:nvGrpSpPr>
            <p:cNvPr id="14" name="Group 31"/>
            <p:cNvGrpSpPr/>
            <p:nvPr/>
          </p:nvGrpSpPr>
          <p:grpSpPr>
            <a:xfrm>
              <a:off x="1695480" y="1908677"/>
              <a:ext cx="2613370" cy="2363707"/>
              <a:chOff x="684213" y="2139950"/>
              <a:chExt cx="2309813" cy="2089150"/>
            </a:xfrm>
          </p:grpSpPr>
          <p:sp>
            <p:nvSpPr>
              <p:cNvPr id="26" name="Freeform 1231"/>
              <p:cNvSpPr/>
              <p:nvPr/>
            </p:nvSpPr>
            <p:spPr bwMode="auto">
              <a:xfrm>
                <a:off x="684213" y="2139950"/>
                <a:ext cx="2309813" cy="1587500"/>
              </a:xfrm>
              <a:custGeom>
                <a:avLst/>
                <a:gdLst>
                  <a:gd name="T0" fmla="*/ 511 w 728"/>
                  <a:gd name="T1" fmla="*/ 423 h 500"/>
                  <a:gd name="T2" fmla="*/ 537 w 728"/>
                  <a:gd name="T3" fmla="*/ 500 h 500"/>
                  <a:gd name="T4" fmla="*/ 702 w 728"/>
                  <a:gd name="T5" fmla="*/ 214 h 500"/>
                  <a:gd name="T6" fmla="*/ 702 w 728"/>
                  <a:gd name="T7" fmla="*/ 71 h 500"/>
                  <a:gd name="T8" fmla="*/ 579 w 728"/>
                  <a:gd name="T9" fmla="*/ 0 h 500"/>
                  <a:gd name="T10" fmla="*/ 148 w 728"/>
                  <a:gd name="T11" fmla="*/ 0 h 500"/>
                  <a:gd name="T12" fmla="*/ 24 w 728"/>
                  <a:gd name="T13" fmla="*/ 71 h 500"/>
                  <a:gd name="T14" fmla="*/ 12 w 728"/>
                  <a:gd name="T15" fmla="*/ 187 h 500"/>
                  <a:gd name="T16" fmla="*/ 12 w 728"/>
                  <a:gd name="T17" fmla="*/ 187 h 500"/>
                  <a:gd name="T18" fmla="*/ 13 w 728"/>
                  <a:gd name="T19" fmla="*/ 188 h 500"/>
                  <a:gd name="T20" fmla="*/ 14 w 728"/>
                  <a:gd name="T21" fmla="*/ 190 h 500"/>
                  <a:gd name="T22" fmla="*/ 15 w 728"/>
                  <a:gd name="T23" fmla="*/ 191 h 500"/>
                  <a:gd name="T24" fmla="*/ 283 w 728"/>
                  <a:gd name="T25" fmla="*/ 295 h 500"/>
                  <a:gd name="T26" fmla="*/ 304 w 728"/>
                  <a:gd name="T27" fmla="*/ 299 h 500"/>
                  <a:gd name="T28" fmla="*/ 511 w 728"/>
                  <a:gd name="T29" fmla="*/ 423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28" h="500">
                    <a:moveTo>
                      <a:pt x="511" y="423"/>
                    </a:moveTo>
                    <a:cubicBezTo>
                      <a:pt x="526" y="446"/>
                      <a:pt x="535" y="472"/>
                      <a:pt x="537" y="500"/>
                    </a:cubicBezTo>
                    <a:cubicBezTo>
                      <a:pt x="702" y="214"/>
                      <a:pt x="702" y="214"/>
                      <a:pt x="702" y="214"/>
                    </a:cubicBezTo>
                    <a:cubicBezTo>
                      <a:pt x="728" y="170"/>
                      <a:pt x="728" y="115"/>
                      <a:pt x="702" y="71"/>
                    </a:cubicBezTo>
                    <a:cubicBezTo>
                      <a:pt x="677" y="27"/>
                      <a:pt x="630" y="0"/>
                      <a:pt x="579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97" y="0"/>
                      <a:pt x="50" y="27"/>
                      <a:pt x="24" y="71"/>
                    </a:cubicBezTo>
                    <a:cubicBezTo>
                      <a:pt x="4" y="106"/>
                      <a:pt x="0" y="149"/>
                      <a:pt x="12" y="187"/>
                    </a:cubicBezTo>
                    <a:cubicBezTo>
                      <a:pt x="12" y="187"/>
                      <a:pt x="12" y="187"/>
                      <a:pt x="12" y="187"/>
                    </a:cubicBezTo>
                    <a:cubicBezTo>
                      <a:pt x="13" y="188"/>
                      <a:pt x="13" y="188"/>
                      <a:pt x="13" y="188"/>
                    </a:cubicBezTo>
                    <a:cubicBezTo>
                      <a:pt x="13" y="189"/>
                      <a:pt x="14" y="190"/>
                      <a:pt x="14" y="190"/>
                    </a:cubicBezTo>
                    <a:cubicBezTo>
                      <a:pt x="15" y="191"/>
                      <a:pt x="15" y="191"/>
                      <a:pt x="15" y="191"/>
                    </a:cubicBezTo>
                    <a:cubicBezTo>
                      <a:pt x="54" y="258"/>
                      <a:pt x="155" y="275"/>
                      <a:pt x="283" y="295"/>
                    </a:cubicBezTo>
                    <a:cubicBezTo>
                      <a:pt x="304" y="299"/>
                      <a:pt x="304" y="299"/>
                      <a:pt x="304" y="299"/>
                    </a:cubicBezTo>
                    <a:cubicBezTo>
                      <a:pt x="449" y="323"/>
                      <a:pt x="506" y="415"/>
                      <a:pt x="511" y="423"/>
                    </a:cubicBezTo>
                    <a:close/>
                  </a:path>
                </a:pathLst>
              </a:custGeom>
              <a:solidFill>
                <a:schemeClr val="bg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7" name="Freeform 1232"/>
              <p:cNvSpPr/>
              <p:nvPr/>
            </p:nvSpPr>
            <p:spPr bwMode="auto">
              <a:xfrm>
                <a:off x="865188" y="3000375"/>
                <a:ext cx="1423988" cy="1228725"/>
              </a:xfrm>
              <a:custGeom>
                <a:avLst/>
                <a:gdLst>
                  <a:gd name="T0" fmla="*/ 0 w 449"/>
                  <a:gd name="T1" fmla="*/ 0 h 387"/>
                  <a:gd name="T2" fmla="*/ 183 w 449"/>
                  <a:gd name="T3" fmla="*/ 316 h 387"/>
                  <a:gd name="T4" fmla="*/ 306 w 449"/>
                  <a:gd name="T5" fmla="*/ 387 h 387"/>
                  <a:gd name="T6" fmla="*/ 430 w 449"/>
                  <a:gd name="T7" fmla="*/ 316 h 387"/>
                  <a:gd name="T8" fmla="*/ 432 w 449"/>
                  <a:gd name="T9" fmla="*/ 313 h 387"/>
                  <a:gd name="T10" fmla="*/ 449 w 449"/>
                  <a:gd name="T11" fmla="*/ 245 h 387"/>
                  <a:gd name="T12" fmla="*/ 427 w 449"/>
                  <a:gd name="T13" fmla="*/ 169 h 387"/>
                  <a:gd name="T14" fmla="*/ 426 w 449"/>
                  <a:gd name="T15" fmla="*/ 168 h 387"/>
                  <a:gd name="T16" fmla="*/ 242 w 449"/>
                  <a:gd name="T17" fmla="*/ 59 h 387"/>
                  <a:gd name="T18" fmla="*/ 221 w 449"/>
                  <a:gd name="T19" fmla="*/ 56 h 387"/>
                  <a:gd name="T20" fmla="*/ 0 w 449"/>
                  <a:gd name="T21" fmla="*/ 0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9" h="387">
                    <a:moveTo>
                      <a:pt x="0" y="0"/>
                    </a:moveTo>
                    <a:cubicBezTo>
                      <a:pt x="183" y="316"/>
                      <a:pt x="183" y="316"/>
                      <a:pt x="183" y="316"/>
                    </a:cubicBezTo>
                    <a:cubicBezTo>
                      <a:pt x="208" y="360"/>
                      <a:pt x="256" y="387"/>
                      <a:pt x="306" y="387"/>
                    </a:cubicBezTo>
                    <a:cubicBezTo>
                      <a:pt x="357" y="387"/>
                      <a:pt x="404" y="360"/>
                      <a:pt x="430" y="316"/>
                    </a:cubicBezTo>
                    <a:cubicBezTo>
                      <a:pt x="432" y="313"/>
                      <a:pt x="432" y="313"/>
                      <a:pt x="432" y="313"/>
                    </a:cubicBezTo>
                    <a:cubicBezTo>
                      <a:pt x="443" y="292"/>
                      <a:pt x="449" y="269"/>
                      <a:pt x="449" y="245"/>
                    </a:cubicBezTo>
                    <a:cubicBezTo>
                      <a:pt x="449" y="218"/>
                      <a:pt x="441" y="191"/>
                      <a:pt x="427" y="169"/>
                    </a:cubicBezTo>
                    <a:cubicBezTo>
                      <a:pt x="426" y="168"/>
                      <a:pt x="426" y="168"/>
                      <a:pt x="426" y="168"/>
                    </a:cubicBezTo>
                    <a:cubicBezTo>
                      <a:pt x="426" y="167"/>
                      <a:pt x="374" y="81"/>
                      <a:pt x="242" y="59"/>
                    </a:cubicBezTo>
                    <a:cubicBezTo>
                      <a:pt x="221" y="56"/>
                      <a:pt x="221" y="56"/>
                      <a:pt x="221" y="56"/>
                    </a:cubicBezTo>
                    <a:cubicBezTo>
                      <a:pt x="135" y="42"/>
                      <a:pt x="57" y="29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2593090" y="3441032"/>
              <a:ext cx="8181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</a:rPr>
                <a:t>01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788417" y="1908677"/>
            <a:ext cx="2615166" cy="2363707"/>
            <a:chOff x="4788417" y="1908677"/>
            <a:chExt cx="2615166" cy="2363707"/>
          </a:xfrm>
        </p:grpSpPr>
        <p:grpSp>
          <p:nvGrpSpPr>
            <p:cNvPr id="15" name="Group 32"/>
            <p:cNvGrpSpPr/>
            <p:nvPr/>
          </p:nvGrpSpPr>
          <p:grpSpPr>
            <a:xfrm>
              <a:off x="4788417" y="1908677"/>
              <a:ext cx="2615166" cy="2363707"/>
              <a:chOff x="3416301" y="2139950"/>
              <a:chExt cx="2311400" cy="2089150"/>
            </a:xfrm>
          </p:grpSpPr>
          <p:sp>
            <p:nvSpPr>
              <p:cNvPr id="22" name="Freeform 1227"/>
              <p:cNvSpPr/>
              <p:nvPr/>
            </p:nvSpPr>
            <p:spPr bwMode="auto">
              <a:xfrm>
                <a:off x="3416301" y="2139950"/>
                <a:ext cx="2073275" cy="2079625"/>
              </a:xfrm>
              <a:custGeom>
                <a:avLst/>
                <a:gdLst>
                  <a:gd name="T0" fmla="*/ 121 w 653"/>
                  <a:gd name="T1" fmla="*/ 655 h 655"/>
                  <a:gd name="T2" fmla="*/ 121 w 653"/>
                  <a:gd name="T3" fmla="*/ 655 h 655"/>
                  <a:gd name="T4" fmla="*/ 123 w 653"/>
                  <a:gd name="T5" fmla="*/ 655 h 655"/>
                  <a:gd name="T6" fmla="*/ 124 w 653"/>
                  <a:gd name="T7" fmla="*/ 655 h 655"/>
                  <a:gd name="T8" fmla="*/ 349 w 653"/>
                  <a:gd name="T9" fmla="*/ 475 h 655"/>
                  <a:gd name="T10" fmla="*/ 362 w 653"/>
                  <a:gd name="T11" fmla="*/ 458 h 655"/>
                  <a:gd name="T12" fmla="*/ 573 w 653"/>
                  <a:gd name="T13" fmla="*/ 341 h 655"/>
                  <a:gd name="T14" fmla="*/ 653 w 653"/>
                  <a:gd name="T15" fmla="*/ 357 h 655"/>
                  <a:gd name="T16" fmla="*/ 487 w 653"/>
                  <a:gd name="T17" fmla="*/ 71 h 655"/>
                  <a:gd name="T18" fmla="*/ 364 w 653"/>
                  <a:gd name="T19" fmla="*/ 0 h 655"/>
                  <a:gd name="T20" fmla="*/ 241 w 653"/>
                  <a:gd name="T21" fmla="*/ 71 h 655"/>
                  <a:gd name="T22" fmla="*/ 25 w 653"/>
                  <a:gd name="T23" fmla="*/ 444 h 655"/>
                  <a:gd name="T24" fmla="*/ 25 w 653"/>
                  <a:gd name="T25" fmla="*/ 587 h 655"/>
                  <a:gd name="T26" fmla="*/ 120 w 653"/>
                  <a:gd name="T27" fmla="*/ 655 h 655"/>
                  <a:gd name="T28" fmla="*/ 120 w 653"/>
                  <a:gd name="T29" fmla="*/ 655 h 655"/>
                  <a:gd name="T30" fmla="*/ 121 w 653"/>
                  <a:gd name="T31" fmla="*/ 655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53" h="655">
                    <a:moveTo>
                      <a:pt x="121" y="655"/>
                    </a:moveTo>
                    <a:cubicBezTo>
                      <a:pt x="121" y="655"/>
                      <a:pt x="121" y="655"/>
                      <a:pt x="121" y="655"/>
                    </a:cubicBezTo>
                    <a:cubicBezTo>
                      <a:pt x="122" y="655"/>
                      <a:pt x="122" y="655"/>
                      <a:pt x="123" y="655"/>
                    </a:cubicBezTo>
                    <a:cubicBezTo>
                      <a:pt x="124" y="655"/>
                      <a:pt x="124" y="655"/>
                      <a:pt x="124" y="655"/>
                    </a:cubicBezTo>
                    <a:cubicBezTo>
                      <a:pt x="202" y="655"/>
                      <a:pt x="267" y="575"/>
                      <a:pt x="349" y="475"/>
                    </a:cubicBezTo>
                    <a:cubicBezTo>
                      <a:pt x="362" y="458"/>
                      <a:pt x="362" y="458"/>
                      <a:pt x="362" y="458"/>
                    </a:cubicBezTo>
                    <a:cubicBezTo>
                      <a:pt x="455" y="345"/>
                      <a:pt x="564" y="341"/>
                      <a:pt x="573" y="341"/>
                    </a:cubicBezTo>
                    <a:cubicBezTo>
                      <a:pt x="600" y="340"/>
                      <a:pt x="628" y="346"/>
                      <a:pt x="653" y="357"/>
                    </a:cubicBezTo>
                    <a:cubicBezTo>
                      <a:pt x="487" y="71"/>
                      <a:pt x="487" y="71"/>
                      <a:pt x="487" y="71"/>
                    </a:cubicBezTo>
                    <a:cubicBezTo>
                      <a:pt x="462" y="27"/>
                      <a:pt x="415" y="0"/>
                      <a:pt x="364" y="0"/>
                    </a:cubicBezTo>
                    <a:cubicBezTo>
                      <a:pt x="313" y="0"/>
                      <a:pt x="266" y="27"/>
                      <a:pt x="241" y="71"/>
                    </a:cubicBezTo>
                    <a:cubicBezTo>
                      <a:pt x="25" y="444"/>
                      <a:pt x="25" y="444"/>
                      <a:pt x="25" y="444"/>
                    </a:cubicBezTo>
                    <a:cubicBezTo>
                      <a:pt x="0" y="488"/>
                      <a:pt x="0" y="543"/>
                      <a:pt x="25" y="587"/>
                    </a:cubicBezTo>
                    <a:cubicBezTo>
                      <a:pt x="45" y="622"/>
                      <a:pt x="80" y="647"/>
                      <a:pt x="120" y="655"/>
                    </a:cubicBezTo>
                    <a:cubicBezTo>
                      <a:pt x="120" y="655"/>
                      <a:pt x="120" y="655"/>
                      <a:pt x="120" y="655"/>
                    </a:cubicBezTo>
                    <a:lnTo>
                      <a:pt x="121" y="655"/>
                    </a:lnTo>
                    <a:close/>
                  </a:path>
                </a:pathLst>
              </a:custGeom>
              <a:solidFill>
                <a:schemeClr val="bg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3" name="Freeform 1228"/>
              <p:cNvSpPr/>
              <p:nvPr/>
            </p:nvSpPr>
            <p:spPr bwMode="auto">
              <a:xfrm>
                <a:off x="4095751" y="3321050"/>
                <a:ext cx="1631950" cy="908050"/>
              </a:xfrm>
              <a:custGeom>
                <a:avLst/>
                <a:gdLst>
                  <a:gd name="T0" fmla="*/ 359 w 514"/>
                  <a:gd name="T1" fmla="*/ 1 h 286"/>
                  <a:gd name="T2" fmla="*/ 173 w 514"/>
                  <a:gd name="T3" fmla="*/ 107 h 286"/>
                  <a:gd name="T4" fmla="*/ 159 w 514"/>
                  <a:gd name="T5" fmla="*/ 123 h 286"/>
                  <a:gd name="T6" fmla="*/ 0 w 514"/>
                  <a:gd name="T7" fmla="*/ 286 h 286"/>
                  <a:gd name="T8" fmla="*/ 366 w 514"/>
                  <a:gd name="T9" fmla="*/ 286 h 286"/>
                  <a:gd name="T10" fmla="*/ 489 w 514"/>
                  <a:gd name="T11" fmla="*/ 215 h 286"/>
                  <a:gd name="T12" fmla="*/ 489 w 514"/>
                  <a:gd name="T13" fmla="*/ 72 h 286"/>
                  <a:gd name="T14" fmla="*/ 487 w 514"/>
                  <a:gd name="T15" fmla="*/ 69 h 286"/>
                  <a:gd name="T16" fmla="*/ 437 w 514"/>
                  <a:gd name="T17" fmla="*/ 20 h 286"/>
                  <a:gd name="T18" fmla="*/ 360 w 514"/>
                  <a:gd name="T19" fmla="*/ 1 h 286"/>
                  <a:gd name="T20" fmla="*/ 359 w 514"/>
                  <a:gd name="T21" fmla="*/ 1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4" h="286">
                    <a:moveTo>
                      <a:pt x="359" y="1"/>
                    </a:moveTo>
                    <a:cubicBezTo>
                      <a:pt x="358" y="1"/>
                      <a:pt x="258" y="3"/>
                      <a:pt x="173" y="107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04" y="191"/>
                      <a:pt x="54" y="252"/>
                      <a:pt x="0" y="286"/>
                    </a:cubicBezTo>
                    <a:cubicBezTo>
                      <a:pt x="366" y="286"/>
                      <a:pt x="366" y="286"/>
                      <a:pt x="366" y="286"/>
                    </a:cubicBezTo>
                    <a:cubicBezTo>
                      <a:pt x="416" y="286"/>
                      <a:pt x="464" y="259"/>
                      <a:pt x="489" y="215"/>
                    </a:cubicBezTo>
                    <a:cubicBezTo>
                      <a:pt x="514" y="171"/>
                      <a:pt x="514" y="116"/>
                      <a:pt x="489" y="72"/>
                    </a:cubicBezTo>
                    <a:cubicBezTo>
                      <a:pt x="487" y="69"/>
                      <a:pt x="487" y="69"/>
                      <a:pt x="487" y="69"/>
                    </a:cubicBezTo>
                    <a:cubicBezTo>
                      <a:pt x="475" y="49"/>
                      <a:pt x="457" y="32"/>
                      <a:pt x="437" y="20"/>
                    </a:cubicBezTo>
                    <a:cubicBezTo>
                      <a:pt x="414" y="7"/>
                      <a:pt x="387" y="0"/>
                      <a:pt x="360" y="1"/>
                    </a:cubicBezTo>
                    <a:lnTo>
                      <a:pt x="359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39" name="文本框 38"/>
            <p:cNvSpPr txBox="1"/>
            <p:nvPr/>
          </p:nvSpPr>
          <p:spPr>
            <a:xfrm>
              <a:off x="6311073" y="3497081"/>
              <a:ext cx="8181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</a:rPr>
                <a:t>02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881355" y="1908677"/>
            <a:ext cx="2616961" cy="2363707"/>
            <a:chOff x="7881355" y="1908677"/>
            <a:chExt cx="2616961" cy="2363707"/>
          </a:xfrm>
        </p:grpSpPr>
        <p:grpSp>
          <p:nvGrpSpPr>
            <p:cNvPr id="17" name="Group 33"/>
            <p:cNvGrpSpPr/>
            <p:nvPr/>
          </p:nvGrpSpPr>
          <p:grpSpPr>
            <a:xfrm>
              <a:off x="7881355" y="1908677"/>
              <a:ext cx="2616961" cy="2363707"/>
              <a:chOff x="6149976" y="2139950"/>
              <a:chExt cx="2312987" cy="2089150"/>
            </a:xfrm>
          </p:grpSpPr>
          <p:sp>
            <p:nvSpPr>
              <p:cNvPr id="18" name="Freeform 1229"/>
              <p:cNvSpPr/>
              <p:nvPr/>
            </p:nvSpPr>
            <p:spPr bwMode="auto">
              <a:xfrm>
                <a:off x="6149976" y="2139950"/>
                <a:ext cx="1624013" cy="2089150"/>
              </a:xfrm>
              <a:custGeom>
                <a:avLst/>
                <a:gdLst>
                  <a:gd name="T0" fmla="*/ 149 w 512"/>
                  <a:gd name="T1" fmla="*/ 0 h 658"/>
                  <a:gd name="T2" fmla="*/ 26 w 512"/>
                  <a:gd name="T3" fmla="*/ 71 h 658"/>
                  <a:gd name="T4" fmla="*/ 26 w 512"/>
                  <a:gd name="T5" fmla="*/ 213 h 658"/>
                  <a:gd name="T6" fmla="*/ 241 w 512"/>
                  <a:gd name="T7" fmla="*/ 587 h 658"/>
                  <a:gd name="T8" fmla="*/ 365 w 512"/>
                  <a:gd name="T9" fmla="*/ 658 h 658"/>
                  <a:gd name="T10" fmla="*/ 471 w 512"/>
                  <a:gd name="T11" fmla="*/ 610 h 658"/>
                  <a:gd name="T12" fmla="*/ 472 w 512"/>
                  <a:gd name="T13" fmla="*/ 609 h 658"/>
                  <a:gd name="T14" fmla="*/ 473 w 512"/>
                  <a:gd name="T15" fmla="*/ 608 h 658"/>
                  <a:gd name="T16" fmla="*/ 474 w 512"/>
                  <a:gd name="T17" fmla="*/ 607 h 658"/>
                  <a:gd name="T18" fmla="*/ 430 w 512"/>
                  <a:gd name="T19" fmla="*/ 322 h 658"/>
                  <a:gd name="T20" fmla="*/ 422 w 512"/>
                  <a:gd name="T21" fmla="*/ 302 h 658"/>
                  <a:gd name="T22" fmla="*/ 426 w 512"/>
                  <a:gd name="T23" fmla="*/ 61 h 658"/>
                  <a:gd name="T24" fmla="*/ 480 w 512"/>
                  <a:gd name="T25" fmla="*/ 0 h 658"/>
                  <a:gd name="T26" fmla="*/ 149 w 512"/>
                  <a:gd name="T27" fmla="*/ 0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2" h="658">
                    <a:moveTo>
                      <a:pt x="149" y="0"/>
                    </a:moveTo>
                    <a:cubicBezTo>
                      <a:pt x="98" y="0"/>
                      <a:pt x="51" y="27"/>
                      <a:pt x="26" y="71"/>
                    </a:cubicBezTo>
                    <a:cubicBezTo>
                      <a:pt x="0" y="115"/>
                      <a:pt x="0" y="170"/>
                      <a:pt x="26" y="213"/>
                    </a:cubicBezTo>
                    <a:cubicBezTo>
                      <a:pt x="241" y="587"/>
                      <a:pt x="241" y="587"/>
                      <a:pt x="241" y="587"/>
                    </a:cubicBezTo>
                    <a:cubicBezTo>
                      <a:pt x="267" y="631"/>
                      <a:pt x="314" y="658"/>
                      <a:pt x="365" y="658"/>
                    </a:cubicBezTo>
                    <a:cubicBezTo>
                      <a:pt x="405" y="658"/>
                      <a:pt x="444" y="641"/>
                      <a:pt x="471" y="610"/>
                    </a:cubicBezTo>
                    <a:cubicBezTo>
                      <a:pt x="472" y="609"/>
                      <a:pt x="472" y="609"/>
                      <a:pt x="472" y="609"/>
                    </a:cubicBezTo>
                    <a:cubicBezTo>
                      <a:pt x="472" y="609"/>
                      <a:pt x="473" y="608"/>
                      <a:pt x="473" y="608"/>
                    </a:cubicBezTo>
                    <a:cubicBezTo>
                      <a:pt x="474" y="607"/>
                      <a:pt x="474" y="607"/>
                      <a:pt x="474" y="607"/>
                    </a:cubicBezTo>
                    <a:cubicBezTo>
                      <a:pt x="512" y="539"/>
                      <a:pt x="475" y="443"/>
                      <a:pt x="430" y="322"/>
                    </a:cubicBezTo>
                    <a:cubicBezTo>
                      <a:pt x="422" y="302"/>
                      <a:pt x="422" y="302"/>
                      <a:pt x="422" y="302"/>
                    </a:cubicBezTo>
                    <a:cubicBezTo>
                      <a:pt x="370" y="164"/>
                      <a:pt x="422" y="69"/>
                      <a:pt x="426" y="61"/>
                    </a:cubicBezTo>
                    <a:cubicBezTo>
                      <a:pt x="439" y="37"/>
                      <a:pt x="457" y="16"/>
                      <a:pt x="480" y="0"/>
                    </a:cubicBezTo>
                    <a:lnTo>
                      <a:pt x="149" y="0"/>
                    </a:lnTo>
                    <a:close/>
                  </a:path>
                </a:pathLst>
              </a:custGeom>
              <a:solidFill>
                <a:schemeClr val="bg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9" name="Freeform 1230"/>
              <p:cNvSpPr/>
              <p:nvPr/>
            </p:nvSpPr>
            <p:spPr bwMode="auto">
              <a:xfrm>
                <a:off x="7431088" y="2139950"/>
                <a:ext cx="1031875" cy="1682750"/>
              </a:xfrm>
              <a:custGeom>
                <a:avLst/>
                <a:gdLst>
                  <a:gd name="T0" fmla="*/ 173 w 325"/>
                  <a:gd name="T1" fmla="*/ 0 h 530"/>
                  <a:gd name="T2" fmla="*/ 105 w 325"/>
                  <a:gd name="T3" fmla="*/ 19 h 530"/>
                  <a:gd name="T4" fmla="*/ 50 w 325"/>
                  <a:gd name="T5" fmla="*/ 76 h 530"/>
                  <a:gd name="T6" fmla="*/ 50 w 325"/>
                  <a:gd name="T7" fmla="*/ 77 h 530"/>
                  <a:gd name="T8" fmla="*/ 48 w 325"/>
                  <a:gd name="T9" fmla="*/ 291 h 530"/>
                  <a:gd name="T10" fmla="*/ 55 w 325"/>
                  <a:gd name="T11" fmla="*/ 311 h 530"/>
                  <a:gd name="T12" fmla="*/ 117 w 325"/>
                  <a:gd name="T13" fmla="*/ 530 h 530"/>
                  <a:gd name="T14" fmla="*/ 300 w 325"/>
                  <a:gd name="T15" fmla="*/ 214 h 530"/>
                  <a:gd name="T16" fmla="*/ 300 w 325"/>
                  <a:gd name="T17" fmla="*/ 71 h 530"/>
                  <a:gd name="T18" fmla="*/ 176 w 325"/>
                  <a:gd name="T19" fmla="*/ 0 h 530"/>
                  <a:gd name="T20" fmla="*/ 173 w 325"/>
                  <a:gd name="T21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5" h="530">
                    <a:moveTo>
                      <a:pt x="173" y="0"/>
                    </a:moveTo>
                    <a:cubicBezTo>
                      <a:pt x="149" y="0"/>
                      <a:pt x="126" y="7"/>
                      <a:pt x="105" y="19"/>
                    </a:cubicBezTo>
                    <a:cubicBezTo>
                      <a:pt x="82" y="32"/>
                      <a:pt x="63" y="52"/>
                      <a:pt x="50" y="76"/>
                    </a:cubicBezTo>
                    <a:cubicBezTo>
                      <a:pt x="50" y="77"/>
                      <a:pt x="50" y="77"/>
                      <a:pt x="50" y="77"/>
                    </a:cubicBezTo>
                    <a:cubicBezTo>
                      <a:pt x="49" y="78"/>
                      <a:pt x="0" y="165"/>
                      <a:pt x="48" y="291"/>
                    </a:cubicBezTo>
                    <a:cubicBezTo>
                      <a:pt x="55" y="311"/>
                      <a:pt x="55" y="311"/>
                      <a:pt x="55" y="311"/>
                    </a:cubicBezTo>
                    <a:cubicBezTo>
                      <a:pt x="86" y="392"/>
                      <a:pt x="114" y="466"/>
                      <a:pt x="117" y="530"/>
                    </a:cubicBezTo>
                    <a:cubicBezTo>
                      <a:pt x="300" y="214"/>
                      <a:pt x="300" y="214"/>
                      <a:pt x="300" y="214"/>
                    </a:cubicBezTo>
                    <a:cubicBezTo>
                      <a:pt x="325" y="170"/>
                      <a:pt x="325" y="115"/>
                      <a:pt x="300" y="71"/>
                    </a:cubicBezTo>
                    <a:cubicBezTo>
                      <a:pt x="274" y="27"/>
                      <a:pt x="227" y="0"/>
                      <a:pt x="176" y="0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40" name="文本框 39"/>
            <p:cNvSpPr txBox="1"/>
            <p:nvPr/>
          </p:nvSpPr>
          <p:spPr>
            <a:xfrm>
              <a:off x="9594702" y="2161575"/>
              <a:ext cx="8712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</a:rPr>
                <a:t>03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42" name="TextBox 18"/>
          <p:cNvSpPr txBox="1"/>
          <p:nvPr/>
        </p:nvSpPr>
        <p:spPr>
          <a:xfrm>
            <a:off x="1646984" y="2244940"/>
            <a:ext cx="276783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三色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原则</a:t>
            </a:r>
            <a:endParaRPr lang="en-US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3" name="TextBox 22"/>
          <p:cNvSpPr txBox="1"/>
          <p:nvPr/>
        </p:nvSpPr>
        <p:spPr>
          <a:xfrm>
            <a:off x="4678366" y="2452363"/>
            <a:ext cx="276783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 sz="1600" dirty="0"/>
              <a:t>三一</a:t>
            </a:r>
            <a:r>
              <a:rPr lang="zh-CN" altLang="en-US" dirty="0"/>
              <a:t>定律</a:t>
            </a:r>
            <a:endParaRPr lang="en-US" dirty="0"/>
          </a:p>
        </p:txBody>
      </p:sp>
      <p:sp>
        <p:nvSpPr>
          <p:cNvPr id="44" name="TextBox 26"/>
          <p:cNvSpPr txBox="1"/>
          <p:nvPr/>
        </p:nvSpPr>
        <p:spPr>
          <a:xfrm>
            <a:off x="7398034" y="2247994"/>
            <a:ext cx="276783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三大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禁忌</a:t>
            </a:r>
            <a:endParaRPr lang="en-US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60000">
        <p:random/>
      </p:transition>
    </mc:Choice>
    <mc:Fallback>
      <p:transition spd="slow" advTm="6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5" grpId="0" animBg="1"/>
      <p:bldP spid="42" grpId="0"/>
      <p:bldP spid="43" grpId="0"/>
      <p:bldP spid="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158688" y="203983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男士服饰礼仪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3090" y="0"/>
            <a:ext cx="770061" cy="1146631"/>
            <a:chOff x="273090" y="0"/>
            <a:chExt cx="770061" cy="1146631"/>
          </a:xfrm>
        </p:grpSpPr>
        <p:sp>
          <p:nvSpPr>
            <p:cNvPr id="4" name="箭头: 五边形 3"/>
            <p:cNvSpPr/>
            <p:nvPr/>
          </p:nvSpPr>
          <p:spPr>
            <a:xfrm rot="5400000">
              <a:off x="84805" y="188285"/>
              <a:ext cx="1146631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80091" y="203982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" name="箭头: 五边形 4"/>
          <p:cNvSpPr/>
          <p:nvPr/>
        </p:nvSpPr>
        <p:spPr>
          <a:xfrm flipH="1">
            <a:off x="9848850" y="6545539"/>
            <a:ext cx="2343150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3" name="组合 2"/>
          <p:cNvGrpSpPr/>
          <p:nvPr/>
        </p:nvGrpSpPr>
        <p:grpSpPr>
          <a:xfrm>
            <a:off x="5019003" y="1576898"/>
            <a:ext cx="1557309" cy="4712607"/>
            <a:chOff x="2226900" y="2364689"/>
            <a:chExt cx="725287" cy="2194807"/>
          </a:xfrm>
        </p:grpSpPr>
        <p:sp>
          <p:nvSpPr>
            <p:cNvPr id="10" name="Freeform 18"/>
            <p:cNvSpPr>
              <a:spLocks noEditPoints="1"/>
            </p:cNvSpPr>
            <p:nvPr/>
          </p:nvSpPr>
          <p:spPr bwMode="auto">
            <a:xfrm>
              <a:off x="2226900" y="2364689"/>
              <a:ext cx="725287" cy="2194807"/>
            </a:xfrm>
            <a:custGeom>
              <a:avLst/>
              <a:gdLst>
                <a:gd name="T0" fmla="*/ 788 w 802"/>
                <a:gd name="T1" fmla="*/ 1284 h 2433"/>
                <a:gd name="T2" fmla="*/ 800 w 802"/>
                <a:gd name="T3" fmla="*/ 1223 h 2433"/>
                <a:gd name="T4" fmla="*/ 783 w 802"/>
                <a:gd name="T5" fmla="*/ 1170 h 2433"/>
                <a:gd name="T6" fmla="*/ 717 w 802"/>
                <a:gd name="T7" fmla="*/ 891 h 2433"/>
                <a:gd name="T8" fmla="*/ 676 w 802"/>
                <a:gd name="T9" fmla="*/ 662 h 2433"/>
                <a:gd name="T10" fmla="*/ 618 w 802"/>
                <a:gd name="T11" fmla="*/ 422 h 2433"/>
                <a:gd name="T12" fmla="*/ 538 w 802"/>
                <a:gd name="T13" fmla="*/ 350 h 2433"/>
                <a:gd name="T14" fmla="*/ 545 w 802"/>
                <a:gd name="T15" fmla="*/ 245 h 2433"/>
                <a:gd name="T16" fmla="*/ 568 w 802"/>
                <a:gd name="T17" fmla="*/ 78 h 2433"/>
                <a:gd name="T18" fmla="*/ 472 w 802"/>
                <a:gd name="T19" fmla="*/ 1 h 2433"/>
                <a:gd name="T20" fmla="*/ 355 w 802"/>
                <a:gd name="T21" fmla="*/ 68 h 2433"/>
                <a:gd name="T22" fmla="*/ 370 w 802"/>
                <a:gd name="T23" fmla="*/ 216 h 2433"/>
                <a:gd name="T24" fmla="*/ 339 w 802"/>
                <a:gd name="T25" fmla="*/ 304 h 2433"/>
                <a:gd name="T26" fmla="*/ 167 w 802"/>
                <a:gd name="T27" fmla="*/ 404 h 2433"/>
                <a:gd name="T28" fmla="*/ 111 w 802"/>
                <a:gd name="T29" fmla="*/ 516 h 2433"/>
                <a:gd name="T30" fmla="*/ 119 w 802"/>
                <a:gd name="T31" fmla="*/ 680 h 2433"/>
                <a:gd name="T32" fmla="*/ 125 w 802"/>
                <a:gd name="T33" fmla="*/ 854 h 2433"/>
                <a:gd name="T34" fmla="*/ 130 w 802"/>
                <a:gd name="T35" fmla="*/ 961 h 2433"/>
                <a:gd name="T36" fmla="*/ 146 w 802"/>
                <a:gd name="T37" fmla="*/ 1121 h 2433"/>
                <a:gd name="T38" fmla="*/ 169 w 802"/>
                <a:gd name="T39" fmla="*/ 1350 h 2433"/>
                <a:gd name="T40" fmla="*/ 175 w 802"/>
                <a:gd name="T41" fmla="*/ 1408 h 2433"/>
                <a:gd name="T42" fmla="*/ 150 w 802"/>
                <a:gd name="T43" fmla="*/ 1447 h 2433"/>
                <a:gd name="T44" fmla="*/ 36 w 802"/>
                <a:gd name="T45" fmla="*/ 1441 h 2433"/>
                <a:gd name="T46" fmla="*/ 0 w 802"/>
                <a:gd name="T47" fmla="*/ 1584 h 2433"/>
                <a:gd name="T48" fmla="*/ 2 w 802"/>
                <a:gd name="T49" fmla="*/ 1747 h 2433"/>
                <a:gd name="T50" fmla="*/ 245 w 802"/>
                <a:gd name="T51" fmla="*/ 1869 h 2433"/>
                <a:gd name="T52" fmla="*/ 196 w 802"/>
                <a:gd name="T53" fmla="*/ 1934 h 2433"/>
                <a:gd name="T54" fmla="*/ 134 w 802"/>
                <a:gd name="T55" fmla="*/ 1998 h 2433"/>
                <a:gd name="T56" fmla="*/ 180 w 802"/>
                <a:gd name="T57" fmla="*/ 2085 h 2433"/>
                <a:gd name="T58" fmla="*/ 217 w 802"/>
                <a:gd name="T59" fmla="*/ 2095 h 2433"/>
                <a:gd name="T60" fmla="*/ 297 w 802"/>
                <a:gd name="T61" fmla="*/ 2195 h 2433"/>
                <a:gd name="T62" fmla="*/ 364 w 802"/>
                <a:gd name="T63" fmla="*/ 2264 h 2433"/>
                <a:gd name="T64" fmla="*/ 361 w 802"/>
                <a:gd name="T65" fmla="*/ 2313 h 2433"/>
                <a:gd name="T66" fmla="*/ 420 w 802"/>
                <a:gd name="T67" fmla="*/ 2368 h 2433"/>
                <a:gd name="T68" fmla="*/ 376 w 802"/>
                <a:gd name="T69" fmla="*/ 2347 h 2433"/>
                <a:gd name="T70" fmla="*/ 439 w 802"/>
                <a:gd name="T71" fmla="*/ 2359 h 2433"/>
                <a:gd name="T72" fmla="*/ 504 w 802"/>
                <a:gd name="T73" fmla="*/ 2411 h 2433"/>
                <a:gd name="T74" fmla="*/ 428 w 802"/>
                <a:gd name="T75" fmla="*/ 2370 h 2433"/>
                <a:gd name="T76" fmla="*/ 483 w 802"/>
                <a:gd name="T77" fmla="*/ 2403 h 2433"/>
                <a:gd name="T78" fmla="*/ 643 w 802"/>
                <a:gd name="T79" fmla="*/ 2432 h 2433"/>
                <a:gd name="T80" fmla="*/ 697 w 802"/>
                <a:gd name="T81" fmla="*/ 2391 h 2433"/>
                <a:gd name="T82" fmla="*/ 690 w 802"/>
                <a:gd name="T83" fmla="*/ 2385 h 2433"/>
                <a:gd name="T84" fmla="*/ 656 w 802"/>
                <a:gd name="T85" fmla="*/ 2357 h 2433"/>
                <a:gd name="T86" fmla="*/ 569 w 802"/>
                <a:gd name="T87" fmla="*/ 2279 h 2433"/>
                <a:gd name="T88" fmla="*/ 528 w 802"/>
                <a:gd name="T89" fmla="*/ 2205 h 2433"/>
                <a:gd name="T90" fmla="*/ 507 w 802"/>
                <a:gd name="T91" fmla="*/ 2123 h 2433"/>
                <a:gd name="T92" fmla="*/ 449 w 802"/>
                <a:gd name="T93" fmla="*/ 2047 h 2433"/>
                <a:gd name="T94" fmla="*/ 472 w 802"/>
                <a:gd name="T95" fmla="*/ 1900 h 2433"/>
                <a:gd name="T96" fmla="*/ 583 w 802"/>
                <a:gd name="T97" fmla="*/ 1652 h 2433"/>
                <a:gd name="T98" fmla="*/ 645 w 802"/>
                <a:gd name="T99" fmla="*/ 1362 h 2433"/>
                <a:gd name="T100" fmla="*/ 708 w 802"/>
                <a:gd name="T101" fmla="*/ 1358 h 2433"/>
                <a:gd name="T102" fmla="*/ 722 w 802"/>
                <a:gd name="T103" fmla="*/ 1278 h 2433"/>
                <a:gd name="T104" fmla="*/ 756 w 802"/>
                <a:gd name="T105" fmla="*/ 1225 h 2433"/>
                <a:gd name="T106" fmla="*/ 749 w 802"/>
                <a:gd name="T107" fmla="*/ 1242 h 2433"/>
                <a:gd name="T108" fmla="*/ 718 w 802"/>
                <a:gd name="T109" fmla="*/ 1225 h 2433"/>
                <a:gd name="T110" fmla="*/ 724 w 802"/>
                <a:gd name="T111" fmla="*/ 1267 h 2433"/>
                <a:gd name="T112" fmla="*/ 687 w 802"/>
                <a:gd name="T113" fmla="*/ 2377 h 2433"/>
                <a:gd name="T114" fmla="*/ 564 w 802"/>
                <a:gd name="T115" fmla="*/ 129 h 2433"/>
                <a:gd name="T116" fmla="*/ 179 w 802"/>
                <a:gd name="T117" fmla="*/ 1444 h 2433"/>
                <a:gd name="T118" fmla="*/ 216 w 802"/>
                <a:gd name="T119" fmla="*/ 1436 h 2433"/>
                <a:gd name="T120" fmla="*/ 267 w 802"/>
                <a:gd name="T121" fmla="*/ 1453 h 2433"/>
                <a:gd name="T122" fmla="*/ 182 w 802"/>
                <a:gd name="T123" fmla="*/ 1460 h 2433"/>
                <a:gd name="T124" fmla="*/ 163 w 802"/>
                <a:gd name="T125" fmla="*/ 1440 h 2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02" h="2433">
                  <a:moveTo>
                    <a:pt x="722" y="1290"/>
                  </a:moveTo>
                  <a:lnTo>
                    <a:pt x="722" y="1290"/>
                  </a:lnTo>
                  <a:lnTo>
                    <a:pt x="724" y="1291"/>
                  </a:lnTo>
                  <a:lnTo>
                    <a:pt x="727" y="1292"/>
                  </a:lnTo>
                  <a:lnTo>
                    <a:pt x="732" y="1293"/>
                  </a:lnTo>
                  <a:lnTo>
                    <a:pt x="732" y="1293"/>
                  </a:lnTo>
                  <a:lnTo>
                    <a:pt x="745" y="1295"/>
                  </a:lnTo>
                  <a:lnTo>
                    <a:pt x="757" y="1296"/>
                  </a:lnTo>
                  <a:lnTo>
                    <a:pt x="757" y="1296"/>
                  </a:lnTo>
                  <a:lnTo>
                    <a:pt x="768" y="1295"/>
                  </a:lnTo>
                  <a:lnTo>
                    <a:pt x="773" y="1293"/>
                  </a:lnTo>
                  <a:lnTo>
                    <a:pt x="779" y="1291"/>
                  </a:lnTo>
                  <a:lnTo>
                    <a:pt x="784" y="1288"/>
                  </a:lnTo>
                  <a:lnTo>
                    <a:pt x="788" y="1284"/>
                  </a:lnTo>
                  <a:lnTo>
                    <a:pt x="791" y="1279"/>
                  </a:lnTo>
                  <a:lnTo>
                    <a:pt x="794" y="1274"/>
                  </a:lnTo>
                  <a:lnTo>
                    <a:pt x="794" y="1274"/>
                  </a:lnTo>
                  <a:lnTo>
                    <a:pt x="794" y="1275"/>
                  </a:lnTo>
                  <a:lnTo>
                    <a:pt x="794" y="1275"/>
                  </a:lnTo>
                  <a:lnTo>
                    <a:pt x="794" y="1271"/>
                  </a:lnTo>
                  <a:lnTo>
                    <a:pt x="795" y="1266"/>
                  </a:lnTo>
                  <a:lnTo>
                    <a:pt x="797" y="1257"/>
                  </a:lnTo>
                  <a:lnTo>
                    <a:pt x="797" y="1257"/>
                  </a:lnTo>
                  <a:lnTo>
                    <a:pt x="797" y="1245"/>
                  </a:lnTo>
                  <a:lnTo>
                    <a:pt x="797" y="1238"/>
                  </a:lnTo>
                  <a:lnTo>
                    <a:pt x="797" y="1232"/>
                  </a:lnTo>
                  <a:lnTo>
                    <a:pt x="797" y="1232"/>
                  </a:lnTo>
                  <a:lnTo>
                    <a:pt x="800" y="1223"/>
                  </a:lnTo>
                  <a:lnTo>
                    <a:pt x="801" y="1218"/>
                  </a:lnTo>
                  <a:lnTo>
                    <a:pt x="802" y="1213"/>
                  </a:lnTo>
                  <a:lnTo>
                    <a:pt x="802" y="1213"/>
                  </a:lnTo>
                  <a:lnTo>
                    <a:pt x="801" y="1208"/>
                  </a:lnTo>
                  <a:lnTo>
                    <a:pt x="800" y="1205"/>
                  </a:lnTo>
                  <a:lnTo>
                    <a:pt x="795" y="1199"/>
                  </a:lnTo>
                  <a:lnTo>
                    <a:pt x="795" y="1199"/>
                  </a:lnTo>
                  <a:lnTo>
                    <a:pt x="790" y="1193"/>
                  </a:lnTo>
                  <a:lnTo>
                    <a:pt x="785" y="1186"/>
                  </a:lnTo>
                  <a:lnTo>
                    <a:pt x="781" y="1178"/>
                  </a:lnTo>
                  <a:lnTo>
                    <a:pt x="781" y="1174"/>
                  </a:lnTo>
                  <a:lnTo>
                    <a:pt x="781" y="1171"/>
                  </a:lnTo>
                  <a:lnTo>
                    <a:pt x="781" y="1171"/>
                  </a:lnTo>
                  <a:lnTo>
                    <a:pt x="783" y="1170"/>
                  </a:lnTo>
                  <a:lnTo>
                    <a:pt x="785" y="1169"/>
                  </a:lnTo>
                  <a:lnTo>
                    <a:pt x="789" y="1168"/>
                  </a:lnTo>
                  <a:lnTo>
                    <a:pt x="789" y="1168"/>
                  </a:lnTo>
                  <a:lnTo>
                    <a:pt x="786" y="1155"/>
                  </a:lnTo>
                  <a:lnTo>
                    <a:pt x="780" y="1128"/>
                  </a:lnTo>
                  <a:lnTo>
                    <a:pt x="768" y="1083"/>
                  </a:lnTo>
                  <a:lnTo>
                    <a:pt x="768" y="1083"/>
                  </a:lnTo>
                  <a:lnTo>
                    <a:pt x="762" y="1065"/>
                  </a:lnTo>
                  <a:lnTo>
                    <a:pt x="756" y="1048"/>
                  </a:lnTo>
                  <a:lnTo>
                    <a:pt x="750" y="1030"/>
                  </a:lnTo>
                  <a:lnTo>
                    <a:pt x="745" y="1013"/>
                  </a:lnTo>
                  <a:lnTo>
                    <a:pt x="745" y="1013"/>
                  </a:lnTo>
                  <a:lnTo>
                    <a:pt x="727" y="931"/>
                  </a:lnTo>
                  <a:lnTo>
                    <a:pt x="717" y="891"/>
                  </a:lnTo>
                  <a:lnTo>
                    <a:pt x="707" y="851"/>
                  </a:lnTo>
                  <a:lnTo>
                    <a:pt x="707" y="851"/>
                  </a:lnTo>
                  <a:lnTo>
                    <a:pt x="704" y="838"/>
                  </a:lnTo>
                  <a:lnTo>
                    <a:pt x="701" y="825"/>
                  </a:lnTo>
                  <a:lnTo>
                    <a:pt x="699" y="810"/>
                  </a:lnTo>
                  <a:lnTo>
                    <a:pt x="698" y="797"/>
                  </a:lnTo>
                  <a:lnTo>
                    <a:pt x="698" y="797"/>
                  </a:lnTo>
                  <a:lnTo>
                    <a:pt x="695" y="756"/>
                  </a:lnTo>
                  <a:lnTo>
                    <a:pt x="692" y="716"/>
                  </a:lnTo>
                  <a:lnTo>
                    <a:pt x="692" y="716"/>
                  </a:lnTo>
                  <a:lnTo>
                    <a:pt x="690" y="700"/>
                  </a:lnTo>
                  <a:lnTo>
                    <a:pt x="686" y="686"/>
                  </a:lnTo>
                  <a:lnTo>
                    <a:pt x="682" y="674"/>
                  </a:lnTo>
                  <a:lnTo>
                    <a:pt x="676" y="662"/>
                  </a:lnTo>
                  <a:lnTo>
                    <a:pt x="676" y="662"/>
                  </a:lnTo>
                  <a:lnTo>
                    <a:pt x="669" y="646"/>
                  </a:lnTo>
                  <a:lnTo>
                    <a:pt x="664" y="631"/>
                  </a:lnTo>
                  <a:lnTo>
                    <a:pt x="660" y="616"/>
                  </a:lnTo>
                  <a:lnTo>
                    <a:pt x="655" y="600"/>
                  </a:lnTo>
                  <a:lnTo>
                    <a:pt x="649" y="568"/>
                  </a:lnTo>
                  <a:lnTo>
                    <a:pt x="643" y="537"/>
                  </a:lnTo>
                  <a:lnTo>
                    <a:pt x="643" y="537"/>
                  </a:lnTo>
                  <a:lnTo>
                    <a:pt x="635" y="499"/>
                  </a:lnTo>
                  <a:lnTo>
                    <a:pt x="635" y="499"/>
                  </a:lnTo>
                  <a:lnTo>
                    <a:pt x="628" y="459"/>
                  </a:lnTo>
                  <a:lnTo>
                    <a:pt x="624" y="439"/>
                  </a:lnTo>
                  <a:lnTo>
                    <a:pt x="622" y="431"/>
                  </a:lnTo>
                  <a:lnTo>
                    <a:pt x="618" y="422"/>
                  </a:lnTo>
                  <a:lnTo>
                    <a:pt x="618" y="422"/>
                  </a:lnTo>
                  <a:lnTo>
                    <a:pt x="613" y="415"/>
                  </a:lnTo>
                  <a:lnTo>
                    <a:pt x="609" y="408"/>
                  </a:lnTo>
                  <a:lnTo>
                    <a:pt x="603" y="401"/>
                  </a:lnTo>
                  <a:lnTo>
                    <a:pt x="597" y="394"/>
                  </a:lnTo>
                  <a:lnTo>
                    <a:pt x="597" y="394"/>
                  </a:lnTo>
                  <a:lnTo>
                    <a:pt x="590" y="390"/>
                  </a:lnTo>
                  <a:lnTo>
                    <a:pt x="583" y="387"/>
                  </a:lnTo>
                  <a:lnTo>
                    <a:pt x="575" y="384"/>
                  </a:lnTo>
                  <a:lnTo>
                    <a:pt x="568" y="380"/>
                  </a:lnTo>
                  <a:lnTo>
                    <a:pt x="568" y="380"/>
                  </a:lnTo>
                  <a:lnTo>
                    <a:pt x="553" y="366"/>
                  </a:lnTo>
                  <a:lnTo>
                    <a:pt x="545" y="357"/>
                  </a:lnTo>
                  <a:lnTo>
                    <a:pt x="538" y="350"/>
                  </a:lnTo>
                  <a:lnTo>
                    <a:pt x="538" y="350"/>
                  </a:lnTo>
                  <a:lnTo>
                    <a:pt x="533" y="344"/>
                  </a:lnTo>
                  <a:lnTo>
                    <a:pt x="530" y="338"/>
                  </a:lnTo>
                  <a:lnTo>
                    <a:pt x="527" y="332"/>
                  </a:lnTo>
                  <a:lnTo>
                    <a:pt x="525" y="325"/>
                  </a:lnTo>
                  <a:lnTo>
                    <a:pt x="524" y="319"/>
                  </a:lnTo>
                  <a:lnTo>
                    <a:pt x="523" y="311"/>
                  </a:lnTo>
                  <a:lnTo>
                    <a:pt x="522" y="297"/>
                  </a:lnTo>
                  <a:lnTo>
                    <a:pt x="522" y="297"/>
                  </a:lnTo>
                  <a:lnTo>
                    <a:pt x="524" y="287"/>
                  </a:lnTo>
                  <a:lnTo>
                    <a:pt x="526" y="278"/>
                  </a:lnTo>
                  <a:lnTo>
                    <a:pt x="530" y="268"/>
                  </a:lnTo>
                  <a:lnTo>
                    <a:pt x="535" y="260"/>
                  </a:lnTo>
                  <a:lnTo>
                    <a:pt x="545" y="245"/>
                  </a:lnTo>
                  <a:lnTo>
                    <a:pt x="550" y="236"/>
                  </a:lnTo>
                  <a:lnTo>
                    <a:pt x="554" y="226"/>
                  </a:lnTo>
                  <a:lnTo>
                    <a:pt x="554" y="226"/>
                  </a:lnTo>
                  <a:lnTo>
                    <a:pt x="557" y="219"/>
                  </a:lnTo>
                  <a:lnTo>
                    <a:pt x="559" y="211"/>
                  </a:lnTo>
                  <a:lnTo>
                    <a:pt x="562" y="196"/>
                  </a:lnTo>
                  <a:lnTo>
                    <a:pt x="563" y="179"/>
                  </a:lnTo>
                  <a:lnTo>
                    <a:pt x="563" y="163"/>
                  </a:lnTo>
                  <a:lnTo>
                    <a:pt x="563" y="131"/>
                  </a:lnTo>
                  <a:lnTo>
                    <a:pt x="564" y="115"/>
                  </a:lnTo>
                  <a:lnTo>
                    <a:pt x="566" y="99"/>
                  </a:lnTo>
                  <a:lnTo>
                    <a:pt x="566" y="99"/>
                  </a:lnTo>
                  <a:lnTo>
                    <a:pt x="568" y="88"/>
                  </a:lnTo>
                  <a:lnTo>
                    <a:pt x="568" y="78"/>
                  </a:lnTo>
                  <a:lnTo>
                    <a:pt x="567" y="69"/>
                  </a:lnTo>
                  <a:lnTo>
                    <a:pt x="565" y="59"/>
                  </a:lnTo>
                  <a:lnTo>
                    <a:pt x="562" y="51"/>
                  </a:lnTo>
                  <a:lnTo>
                    <a:pt x="558" y="43"/>
                  </a:lnTo>
                  <a:lnTo>
                    <a:pt x="553" y="36"/>
                  </a:lnTo>
                  <a:lnTo>
                    <a:pt x="547" y="30"/>
                  </a:lnTo>
                  <a:lnTo>
                    <a:pt x="540" y="24"/>
                  </a:lnTo>
                  <a:lnTo>
                    <a:pt x="531" y="18"/>
                  </a:lnTo>
                  <a:lnTo>
                    <a:pt x="523" y="14"/>
                  </a:lnTo>
                  <a:lnTo>
                    <a:pt x="514" y="10"/>
                  </a:lnTo>
                  <a:lnTo>
                    <a:pt x="504" y="7"/>
                  </a:lnTo>
                  <a:lnTo>
                    <a:pt x="493" y="4"/>
                  </a:lnTo>
                  <a:lnTo>
                    <a:pt x="483" y="2"/>
                  </a:lnTo>
                  <a:lnTo>
                    <a:pt x="472" y="1"/>
                  </a:lnTo>
                  <a:lnTo>
                    <a:pt x="472" y="1"/>
                  </a:lnTo>
                  <a:lnTo>
                    <a:pt x="456" y="0"/>
                  </a:lnTo>
                  <a:lnTo>
                    <a:pt x="441" y="1"/>
                  </a:lnTo>
                  <a:lnTo>
                    <a:pt x="426" y="4"/>
                  </a:lnTo>
                  <a:lnTo>
                    <a:pt x="411" y="8"/>
                  </a:lnTo>
                  <a:lnTo>
                    <a:pt x="398" y="14"/>
                  </a:lnTo>
                  <a:lnTo>
                    <a:pt x="386" y="22"/>
                  </a:lnTo>
                  <a:lnTo>
                    <a:pt x="374" y="32"/>
                  </a:lnTo>
                  <a:lnTo>
                    <a:pt x="369" y="37"/>
                  </a:lnTo>
                  <a:lnTo>
                    <a:pt x="365" y="43"/>
                  </a:lnTo>
                  <a:lnTo>
                    <a:pt x="365" y="43"/>
                  </a:lnTo>
                  <a:lnTo>
                    <a:pt x="360" y="51"/>
                  </a:lnTo>
                  <a:lnTo>
                    <a:pt x="357" y="59"/>
                  </a:lnTo>
                  <a:lnTo>
                    <a:pt x="355" y="68"/>
                  </a:lnTo>
                  <a:lnTo>
                    <a:pt x="355" y="76"/>
                  </a:lnTo>
                  <a:lnTo>
                    <a:pt x="355" y="93"/>
                  </a:lnTo>
                  <a:lnTo>
                    <a:pt x="356" y="111"/>
                  </a:lnTo>
                  <a:lnTo>
                    <a:pt x="356" y="111"/>
                  </a:lnTo>
                  <a:lnTo>
                    <a:pt x="355" y="120"/>
                  </a:lnTo>
                  <a:lnTo>
                    <a:pt x="353" y="128"/>
                  </a:lnTo>
                  <a:lnTo>
                    <a:pt x="352" y="137"/>
                  </a:lnTo>
                  <a:lnTo>
                    <a:pt x="352" y="146"/>
                  </a:lnTo>
                  <a:lnTo>
                    <a:pt x="352" y="146"/>
                  </a:lnTo>
                  <a:lnTo>
                    <a:pt x="354" y="161"/>
                  </a:lnTo>
                  <a:lnTo>
                    <a:pt x="358" y="176"/>
                  </a:lnTo>
                  <a:lnTo>
                    <a:pt x="366" y="206"/>
                  </a:lnTo>
                  <a:lnTo>
                    <a:pt x="366" y="206"/>
                  </a:lnTo>
                  <a:lnTo>
                    <a:pt x="370" y="216"/>
                  </a:lnTo>
                  <a:lnTo>
                    <a:pt x="372" y="221"/>
                  </a:lnTo>
                  <a:lnTo>
                    <a:pt x="373" y="226"/>
                  </a:lnTo>
                  <a:lnTo>
                    <a:pt x="373" y="226"/>
                  </a:lnTo>
                  <a:lnTo>
                    <a:pt x="375" y="241"/>
                  </a:lnTo>
                  <a:lnTo>
                    <a:pt x="375" y="255"/>
                  </a:lnTo>
                  <a:lnTo>
                    <a:pt x="375" y="262"/>
                  </a:lnTo>
                  <a:lnTo>
                    <a:pt x="373" y="268"/>
                  </a:lnTo>
                  <a:lnTo>
                    <a:pt x="371" y="276"/>
                  </a:lnTo>
                  <a:lnTo>
                    <a:pt x="367" y="281"/>
                  </a:lnTo>
                  <a:lnTo>
                    <a:pt x="367" y="281"/>
                  </a:lnTo>
                  <a:lnTo>
                    <a:pt x="362" y="288"/>
                  </a:lnTo>
                  <a:lnTo>
                    <a:pt x="354" y="293"/>
                  </a:lnTo>
                  <a:lnTo>
                    <a:pt x="346" y="299"/>
                  </a:lnTo>
                  <a:lnTo>
                    <a:pt x="339" y="304"/>
                  </a:lnTo>
                  <a:lnTo>
                    <a:pt x="339" y="304"/>
                  </a:lnTo>
                  <a:lnTo>
                    <a:pt x="318" y="322"/>
                  </a:lnTo>
                  <a:lnTo>
                    <a:pt x="296" y="338"/>
                  </a:lnTo>
                  <a:lnTo>
                    <a:pt x="296" y="338"/>
                  </a:lnTo>
                  <a:lnTo>
                    <a:pt x="287" y="344"/>
                  </a:lnTo>
                  <a:lnTo>
                    <a:pt x="276" y="348"/>
                  </a:lnTo>
                  <a:lnTo>
                    <a:pt x="265" y="353"/>
                  </a:lnTo>
                  <a:lnTo>
                    <a:pt x="254" y="357"/>
                  </a:lnTo>
                  <a:lnTo>
                    <a:pt x="254" y="357"/>
                  </a:lnTo>
                  <a:lnTo>
                    <a:pt x="233" y="369"/>
                  </a:lnTo>
                  <a:lnTo>
                    <a:pt x="213" y="380"/>
                  </a:lnTo>
                  <a:lnTo>
                    <a:pt x="213" y="380"/>
                  </a:lnTo>
                  <a:lnTo>
                    <a:pt x="183" y="395"/>
                  </a:lnTo>
                  <a:lnTo>
                    <a:pt x="167" y="404"/>
                  </a:lnTo>
                  <a:lnTo>
                    <a:pt x="154" y="413"/>
                  </a:lnTo>
                  <a:lnTo>
                    <a:pt x="154" y="413"/>
                  </a:lnTo>
                  <a:lnTo>
                    <a:pt x="145" y="420"/>
                  </a:lnTo>
                  <a:lnTo>
                    <a:pt x="140" y="423"/>
                  </a:lnTo>
                  <a:lnTo>
                    <a:pt x="135" y="426"/>
                  </a:lnTo>
                  <a:lnTo>
                    <a:pt x="135" y="426"/>
                  </a:lnTo>
                  <a:lnTo>
                    <a:pt x="132" y="431"/>
                  </a:lnTo>
                  <a:lnTo>
                    <a:pt x="129" y="436"/>
                  </a:lnTo>
                  <a:lnTo>
                    <a:pt x="122" y="453"/>
                  </a:lnTo>
                  <a:lnTo>
                    <a:pt x="117" y="471"/>
                  </a:lnTo>
                  <a:lnTo>
                    <a:pt x="115" y="480"/>
                  </a:lnTo>
                  <a:lnTo>
                    <a:pt x="113" y="490"/>
                  </a:lnTo>
                  <a:lnTo>
                    <a:pt x="113" y="490"/>
                  </a:lnTo>
                  <a:lnTo>
                    <a:pt x="111" y="516"/>
                  </a:lnTo>
                  <a:lnTo>
                    <a:pt x="110" y="544"/>
                  </a:lnTo>
                  <a:lnTo>
                    <a:pt x="110" y="572"/>
                  </a:lnTo>
                  <a:lnTo>
                    <a:pt x="110" y="597"/>
                  </a:lnTo>
                  <a:lnTo>
                    <a:pt x="110" y="597"/>
                  </a:lnTo>
                  <a:lnTo>
                    <a:pt x="112" y="608"/>
                  </a:lnTo>
                  <a:lnTo>
                    <a:pt x="115" y="620"/>
                  </a:lnTo>
                  <a:lnTo>
                    <a:pt x="117" y="630"/>
                  </a:lnTo>
                  <a:lnTo>
                    <a:pt x="119" y="640"/>
                  </a:lnTo>
                  <a:lnTo>
                    <a:pt x="119" y="640"/>
                  </a:lnTo>
                  <a:lnTo>
                    <a:pt x="120" y="650"/>
                  </a:lnTo>
                  <a:lnTo>
                    <a:pt x="119" y="660"/>
                  </a:lnTo>
                  <a:lnTo>
                    <a:pt x="119" y="670"/>
                  </a:lnTo>
                  <a:lnTo>
                    <a:pt x="119" y="680"/>
                  </a:lnTo>
                  <a:lnTo>
                    <a:pt x="119" y="680"/>
                  </a:lnTo>
                  <a:lnTo>
                    <a:pt x="121" y="692"/>
                  </a:lnTo>
                  <a:lnTo>
                    <a:pt x="123" y="705"/>
                  </a:lnTo>
                  <a:lnTo>
                    <a:pt x="126" y="716"/>
                  </a:lnTo>
                  <a:lnTo>
                    <a:pt x="128" y="727"/>
                  </a:lnTo>
                  <a:lnTo>
                    <a:pt x="128" y="727"/>
                  </a:lnTo>
                  <a:lnTo>
                    <a:pt x="128" y="733"/>
                  </a:lnTo>
                  <a:lnTo>
                    <a:pt x="128" y="740"/>
                  </a:lnTo>
                  <a:lnTo>
                    <a:pt x="127" y="753"/>
                  </a:lnTo>
                  <a:lnTo>
                    <a:pt x="127" y="753"/>
                  </a:lnTo>
                  <a:lnTo>
                    <a:pt x="126" y="792"/>
                  </a:lnTo>
                  <a:lnTo>
                    <a:pt x="125" y="830"/>
                  </a:lnTo>
                  <a:lnTo>
                    <a:pt x="125" y="830"/>
                  </a:lnTo>
                  <a:lnTo>
                    <a:pt x="124" y="842"/>
                  </a:lnTo>
                  <a:lnTo>
                    <a:pt x="125" y="854"/>
                  </a:lnTo>
                  <a:lnTo>
                    <a:pt x="127" y="865"/>
                  </a:lnTo>
                  <a:lnTo>
                    <a:pt x="130" y="874"/>
                  </a:lnTo>
                  <a:lnTo>
                    <a:pt x="130" y="874"/>
                  </a:lnTo>
                  <a:lnTo>
                    <a:pt x="135" y="884"/>
                  </a:lnTo>
                  <a:lnTo>
                    <a:pt x="137" y="888"/>
                  </a:lnTo>
                  <a:lnTo>
                    <a:pt x="139" y="893"/>
                  </a:lnTo>
                  <a:lnTo>
                    <a:pt x="139" y="893"/>
                  </a:lnTo>
                  <a:lnTo>
                    <a:pt x="139" y="896"/>
                  </a:lnTo>
                  <a:lnTo>
                    <a:pt x="137" y="900"/>
                  </a:lnTo>
                  <a:lnTo>
                    <a:pt x="134" y="910"/>
                  </a:lnTo>
                  <a:lnTo>
                    <a:pt x="134" y="910"/>
                  </a:lnTo>
                  <a:lnTo>
                    <a:pt x="132" y="922"/>
                  </a:lnTo>
                  <a:lnTo>
                    <a:pt x="131" y="935"/>
                  </a:lnTo>
                  <a:lnTo>
                    <a:pt x="130" y="961"/>
                  </a:lnTo>
                  <a:lnTo>
                    <a:pt x="130" y="961"/>
                  </a:lnTo>
                  <a:lnTo>
                    <a:pt x="130" y="982"/>
                  </a:lnTo>
                  <a:lnTo>
                    <a:pt x="132" y="1003"/>
                  </a:lnTo>
                  <a:lnTo>
                    <a:pt x="133" y="1023"/>
                  </a:lnTo>
                  <a:lnTo>
                    <a:pt x="133" y="1045"/>
                  </a:lnTo>
                  <a:lnTo>
                    <a:pt x="133" y="1045"/>
                  </a:lnTo>
                  <a:lnTo>
                    <a:pt x="133" y="1060"/>
                  </a:lnTo>
                  <a:lnTo>
                    <a:pt x="133" y="1074"/>
                  </a:lnTo>
                  <a:lnTo>
                    <a:pt x="135" y="1088"/>
                  </a:lnTo>
                  <a:lnTo>
                    <a:pt x="139" y="1100"/>
                  </a:lnTo>
                  <a:lnTo>
                    <a:pt x="139" y="1100"/>
                  </a:lnTo>
                  <a:lnTo>
                    <a:pt x="143" y="1110"/>
                  </a:lnTo>
                  <a:lnTo>
                    <a:pt x="146" y="1121"/>
                  </a:lnTo>
                  <a:lnTo>
                    <a:pt x="146" y="1121"/>
                  </a:lnTo>
                  <a:lnTo>
                    <a:pt x="146" y="1135"/>
                  </a:lnTo>
                  <a:lnTo>
                    <a:pt x="147" y="1150"/>
                  </a:lnTo>
                  <a:lnTo>
                    <a:pt x="147" y="1150"/>
                  </a:lnTo>
                  <a:lnTo>
                    <a:pt x="150" y="1172"/>
                  </a:lnTo>
                  <a:lnTo>
                    <a:pt x="151" y="1183"/>
                  </a:lnTo>
                  <a:lnTo>
                    <a:pt x="152" y="1194"/>
                  </a:lnTo>
                  <a:lnTo>
                    <a:pt x="152" y="1194"/>
                  </a:lnTo>
                  <a:lnTo>
                    <a:pt x="153" y="1215"/>
                  </a:lnTo>
                  <a:lnTo>
                    <a:pt x="155" y="1234"/>
                  </a:lnTo>
                  <a:lnTo>
                    <a:pt x="161" y="1272"/>
                  </a:lnTo>
                  <a:lnTo>
                    <a:pt x="166" y="1311"/>
                  </a:lnTo>
                  <a:lnTo>
                    <a:pt x="168" y="1331"/>
                  </a:lnTo>
                  <a:lnTo>
                    <a:pt x="169" y="1350"/>
                  </a:lnTo>
                  <a:lnTo>
                    <a:pt x="169" y="1350"/>
                  </a:lnTo>
                  <a:lnTo>
                    <a:pt x="172" y="1351"/>
                  </a:lnTo>
                  <a:lnTo>
                    <a:pt x="173" y="1352"/>
                  </a:lnTo>
                  <a:lnTo>
                    <a:pt x="174" y="1353"/>
                  </a:lnTo>
                  <a:lnTo>
                    <a:pt x="174" y="1353"/>
                  </a:lnTo>
                  <a:lnTo>
                    <a:pt x="175" y="1360"/>
                  </a:lnTo>
                  <a:lnTo>
                    <a:pt x="175" y="1366"/>
                  </a:lnTo>
                  <a:lnTo>
                    <a:pt x="176" y="1374"/>
                  </a:lnTo>
                  <a:lnTo>
                    <a:pt x="176" y="1381"/>
                  </a:lnTo>
                  <a:lnTo>
                    <a:pt x="176" y="1381"/>
                  </a:lnTo>
                  <a:lnTo>
                    <a:pt x="179" y="1393"/>
                  </a:lnTo>
                  <a:lnTo>
                    <a:pt x="180" y="1399"/>
                  </a:lnTo>
                  <a:lnTo>
                    <a:pt x="177" y="1405"/>
                  </a:lnTo>
                  <a:lnTo>
                    <a:pt x="177" y="1405"/>
                  </a:lnTo>
                  <a:lnTo>
                    <a:pt x="175" y="1408"/>
                  </a:lnTo>
                  <a:lnTo>
                    <a:pt x="172" y="1410"/>
                  </a:lnTo>
                  <a:lnTo>
                    <a:pt x="165" y="1416"/>
                  </a:lnTo>
                  <a:lnTo>
                    <a:pt x="165" y="1416"/>
                  </a:lnTo>
                  <a:lnTo>
                    <a:pt x="162" y="1428"/>
                  </a:lnTo>
                  <a:lnTo>
                    <a:pt x="162" y="1428"/>
                  </a:lnTo>
                  <a:lnTo>
                    <a:pt x="163" y="1428"/>
                  </a:lnTo>
                  <a:lnTo>
                    <a:pt x="163" y="1428"/>
                  </a:lnTo>
                  <a:lnTo>
                    <a:pt x="162" y="1428"/>
                  </a:lnTo>
                  <a:lnTo>
                    <a:pt x="162" y="1428"/>
                  </a:lnTo>
                  <a:lnTo>
                    <a:pt x="160" y="1435"/>
                  </a:lnTo>
                  <a:lnTo>
                    <a:pt x="158" y="1440"/>
                  </a:lnTo>
                  <a:lnTo>
                    <a:pt x="158" y="1440"/>
                  </a:lnTo>
                  <a:lnTo>
                    <a:pt x="154" y="1444"/>
                  </a:lnTo>
                  <a:lnTo>
                    <a:pt x="150" y="1447"/>
                  </a:lnTo>
                  <a:lnTo>
                    <a:pt x="150" y="1447"/>
                  </a:lnTo>
                  <a:lnTo>
                    <a:pt x="143" y="1447"/>
                  </a:lnTo>
                  <a:lnTo>
                    <a:pt x="131" y="1447"/>
                  </a:lnTo>
                  <a:lnTo>
                    <a:pt x="113" y="1445"/>
                  </a:lnTo>
                  <a:lnTo>
                    <a:pt x="113" y="1445"/>
                  </a:lnTo>
                  <a:lnTo>
                    <a:pt x="102" y="1443"/>
                  </a:lnTo>
                  <a:lnTo>
                    <a:pt x="85" y="1439"/>
                  </a:lnTo>
                  <a:lnTo>
                    <a:pt x="64" y="1433"/>
                  </a:lnTo>
                  <a:lnTo>
                    <a:pt x="64" y="1433"/>
                  </a:lnTo>
                  <a:lnTo>
                    <a:pt x="56" y="1433"/>
                  </a:lnTo>
                  <a:lnTo>
                    <a:pt x="51" y="1434"/>
                  </a:lnTo>
                  <a:lnTo>
                    <a:pt x="43" y="1438"/>
                  </a:lnTo>
                  <a:lnTo>
                    <a:pt x="43" y="1438"/>
                  </a:lnTo>
                  <a:lnTo>
                    <a:pt x="36" y="1441"/>
                  </a:lnTo>
                  <a:lnTo>
                    <a:pt x="31" y="1443"/>
                  </a:lnTo>
                  <a:lnTo>
                    <a:pt x="31" y="1443"/>
                  </a:lnTo>
                  <a:lnTo>
                    <a:pt x="29" y="1445"/>
                  </a:lnTo>
                  <a:lnTo>
                    <a:pt x="26" y="1448"/>
                  </a:lnTo>
                  <a:lnTo>
                    <a:pt x="22" y="1457"/>
                  </a:lnTo>
                  <a:lnTo>
                    <a:pt x="18" y="1466"/>
                  </a:lnTo>
                  <a:lnTo>
                    <a:pt x="16" y="1475"/>
                  </a:lnTo>
                  <a:lnTo>
                    <a:pt x="16" y="1475"/>
                  </a:lnTo>
                  <a:lnTo>
                    <a:pt x="13" y="1489"/>
                  </a:lnTo>
                  <a:lnTo>
                    <a:pt x="13" y="1489"/>
                  </a:lnTo>
                  <a:lnTo>
                    <a:pt x="6" y="1531"/>
                  </a:lnTo>
                  <a:lnTo>
                    <a:pt x="1" y="1563"/>
                  </a:lnTo>
                  <a:lnTo>
                    <a:pt x="0" y="1575"/>
                  </a:lnTo>
                  <a:lnTo>
                    <a:pt x="0" y="1584"/>
                  </a:lnTo>
                  <a:lnTo>
                    <a:pt x="0" y="1584"/>
                  </a:lnTo>
                  <a:lnTo>
                    <a:pt x="1" y="1591"/>
                  </a:lnTo>
                  <a:lnTo>
                    <a:pt x="2" y="1596"/>
                  </a:lnTo>
                  <a:lnTo>
                    <a:pt x="5" y="1601"/>
                  </a:lnTo>
                  <a:lnTo>
                    <a:pt x="8" y="1606"/>
                  </a:lnTo>
                  <a:lnTo>
                    <a:pt x="8" y="1606"/>
                  </a:lnTo>
                  <a:lnTo>
                    <a:pt x="11" y="1612"/>
                  </a:lnTo>
                  <a:lnTo>
                    <a:pt x="11" y="1612"/>
                  </a:lnTo>
                  <a:lnTo>
                    <a:pt x="8" y="1666"/>
                  </a:lnTo>
                  <a:lnTo>
                    <a:pt x="4" y="1730"/>
                  </a:lnTo>
                  <a:lnTo>
                    <a:pt x="4" y="1730"/>
                  </a:lnTo>
                  <a:lnTo>
                    <a:pt x="4" y="1730"/>
                  </a:lnTo>
                  <a:lnTo>
                    <a:pt x="4" y="1730"/>
                  </a:lnTo>
                  <a:lnTo>
                    <a:pt x="2" y="1747"/>
                  </a:lnTo>
                  <a:lnTo>
                    <a:pt x="1" y="1760"/>
                  </a:lnTo>
                  <a:lnTo>
                    <a:pt x="1" y="1769"/>
                  </a:lnTo>
                  <a:lnTo>
                    <a:pt x="1" y="1769"/>
                  </a:lnTo>
                  <a:lnTo>
                    <a:pt x="3" y="1780"/>
                  </a:lnTo>
                  <a:lnTo>
                    <a:pt x="7" y="1789"/>
                  </a:lnTo>
                  <a:lnTo>
                    <a:pt x="9" y="1793"/>
                  </a:lnTo>
                  <a:lnTo>
                    <a:pt x="12" y="1797"/>
                  </a:lnTo>
                  <a:lnTo>
                    <a:pt x="15" y="1799"/>
                  </a:lnTo>
                  <a:lnTo>
                    <a:pt x="20" y="1801"/>
                  </a:lnTo>
                  <a:lnTo>
                    <a:pt x="20" y="1801"/>
                  </a:lnTo>
                  <a:lnTo>
                    <a:pt x="101" y="1825"/>
                  </a:lnTo>
                  <a:lnTo>
                    <a:pt x="231" y="1865"/>
                  </a:lnTo>
                  <a:lnTo>
                    <a:pt x="231" y="1865"/>
                  </a:lnTo>
                  <a:lnTo>
                    <a:pt x="245" y="1869"/>
                  </a:lnTo>
                  <a:lnTo>
                    <a:pt x="253" y="1872"/>
                  </a:lnTo>
                  <a:lnTo>
                    <a:pt x="255" y="1874"/>
                  </a:lnTo>
                  <a:lnTo>
                    <a:pt x="257" y="1878"/>
                  </a:lnTo>
                  <a:lnTo>
                    <a:pt x="257" y="1878"/>
                  </a:lnTo>
                  <a:lnTo>
                    <a:pt x="259" y="1882"/>
                  </a:lnTo>
                  <a:lnTo>
                    <a:pt x="256" y="1887"/>
                  </a:lnTo>
                  <a:lnTo>
                    <a:pt x="253" y="1890"/>
                  </a:lnTo>
                  <a:lnTo>
                    <a:pt x="249" y="1894"/>
                  </a:lnTo>
                  <a:lnTo>
                    <a:pt x="240" y="1899"/>
                  </a:lnTo>
                  <a:lnTo>
                    <a:pt x="233" y="1904"/>
                  </a:lnTo>
                  <a:lnTo>
                    <a:pt x="233" y="1904"/>
                  </a:lnTo>
                  <a:lnTo>
                    <a:pt x="220" y="1913"/>
                  </a:lnTo>
                  <a:lnTo>
                    <a:pt x="207" y="1924"/>
                  </a:lnTo>
                  <a:lnTo>
                    <a:pt x="196" y="1934"/>
                  </a:lnTo>
                  <a:lnTo>
                    <a:pt x="186" y="1945"/>
                  </a:lnTo>
                  <a:lnTo>
                    <a:pt x="186" y="1945"/>
                  </a:lnTo>
                  <a:lnTo>
                    <a:pt x="176" y="1955"/>
                  </a:lnTo>
                  <a:lnTo>
                    <a:pt x="176" y="1955"/>
                  </a:lnTo>
                  <a:lnTo>
                    <a:pt x="167" y="1966"/>
                  </a:lnTo>
                  <a:lnTo>
                    <a:pt x="163" y="1971"/>
                  </a:lnTo>
                  <a:lnTo>
                    <a:pt x="160" y="1976"/>
                  </a:lnTo>
                  <a:lnTo>
                    <a:pt x="160" y="1976"/>
                  </a:lnTo>
                  <a:lnTo>
                    <a:pt x="154" y="1982"/>
                  </a:lnTo>
                  <a:lnTo>
                    <a:pt x="154" y="1982"/>
                  </a:lnTo>
                  <a:lnTo>
                    <a:pt x="146" y="1988"/>
                  </a:lnTo>
                  <a:lnTo>
                    <a:pt x="146" y="1988"/>
                  </a:lnTo>
                  <a:lnTo>
                    <a:pt x="140" y="1993"/>
                  </a:lnTo>
                  <a:lnTo>
                    <a:pt x="134" y="1998"/>
                  </a:lnTo>
                  <a:lnTo>
                    <a:pt x="132" y="2003"/>
                  </a:lnTo>
                  <a:lnTo>
                    <a:pt x="130" y="2007"/>
                  </a:lnTo>
                  <a:lnTo>
                    <a:pt x="129" y="2011"/>
                  </a:lnTo>
                  <a:lnTo>
                    <a:pt x="129" y="2016"/>
                  </a:lnTo>
                  <a:lnTo>
                    <a:pt x="129" y="2016"/>
                  </a:lnTo>
                  <a:lnTo>
                    <a:pt x="130" y="2023"/>
                  </a:lnTo>
                  <a:lnTo>
                    <a:pt x="131" y="2030"/>
                  </a:lnTo>
                  <a:lnTo>
                    <a:pt x="131" y="2030"/>
                  </a:lnTo>
                  <a:lnTo>
                    <a:pt x="134" y="2037"/>
                  </a:lnTo>
                  <a:lnTo>
                    <a:pt x="140" y="2045"/>
                  </a:lnTo>
                  <a:lnTo>
                    <a:pt x="146" y="2053"/>
                  </a:lnTo>
                  <a:lnTo>
                    <a:pt x="152" y="2060"/>
                  </a:lnTo>
                  <a:lnTo>
                    <a:pt x="166" y="2073"/>
                  </a:lnTo>
                  <a:lnTo>
                    <a:pt x="180" y="2085"/>
                  </a:lnTo>
                  <a:lnTo>
                    <a:pt x="180" y="2085"/>
                  </a:lnTo>
                  <a:lnTo>
                    <a:pt x="189" y="2096"/>
                  </a:lnTo>
                  <a:lnTo>
                    <a:pt x="194" y="2100"/>
                  </a:lnTo>
                  <a:lnTo>
                    <a:pt x="196" y="2102"/>
                  </a:lnTo>
                  <a:lnTo>
                    <a:pt x="198" y="2102"/>
                  </a:lnTo>
                  <a:lnTo>
                    <a:pt x="198" y="2102"/>
                  </a:lnTo>
                  <a:lnTo>
                    <a:pt x="200" y="2101"/>
                  </a:lnTo>
                  <a:lnTo>
                    <a:pt x="202" y="2100"/>
                  </a:lnTo>
                  <a:lnTo>
                    <a:pt x="205" y="2095"/>
                  </a:lnTo>
                  <a:lnTo>
                    <a:pt x="207" y="2091"/>
                  </a:lnTo>
                  <a:lnTo>
                    <a:pt x="209" y="2090"/>
                  </a:lnTo>
                  <a:lnTo>
                    <a:pt x="211" y="2089"/>
                  </a:lnTo>
                  <a:lnTo>
                    <a:pt x="211" y="2089"/>
                  </a:lnTo>
                  <a:lnTo>
                    <a:pt x="217" y="2095"/>
                  </a:lnTo>
                  <a:lnTo>
                    <a:pt x="224" y="2101"/>
                  </a:lnTo>
                  <a:lnTo>
                    <a:pt x="228" y="2108"/>
                  </a:lnTo>
                  <a:lnTo>
                    <a:pt x="232" y="2116"/>
                  </a:lnTo>
                  <a:lnTo>
                    <a:pt x="239" y="2134"/>
                  </a:lnTo>
                  <a:lnTo>
                    <a:pt x="246" y="2151"/>
                  </a:lnTo>
                  <a:lnTo>
                    <a:pt x="249" y="2159"/>
                  </a:lnTo>
                  <a:lnTo>
                    <a:pt x="253" y="2166"/>
                  </a:lnTo>
                  <a:lnTo>
                    <a:pt x="259" y="2174"/>
                  </a:lnTo>
                  <a:lnTo>
                    <a:pt x="264" y="2181"/>
                  </a:lnTo>
                  <a:lnTo>
                    <a:pt x="271" y="2186"/>
                  </a:lnTo>
                  <a:lnTo>
                    <a:pt x="278" y="2190"/>
                  </a:lnTo>
                  <a:lnTo>
                    <a:pt x="287" y="2193"/>
                  </a:lnTo>
                  <a:lnTo>
                    <a:pt x="297" y="2195"/>
                  </a:lnTo>
                  <a:lnTo>
                    <a:pt x="297" y="2195"/>
                  </a:lnTo>
                  <a:lnTo>
                    <a:pt x="316" y="2195"/>
                  </a:lnTo>
                  <a:lnTo>
                    <a:pt x="334" y="2195"/>
                  </a:lnTo>
                  <a:lnTo>
                    <a:pt x="334" y="2195"/>
                  </a:lnTo>
                  <a:lnTo>
                    <a:pt x="339" y="2202"/>
                  </a:lnTo>
                  <a:lnTo>
                    <a:pt x="343" y="2210"/>
                  </a:lnTo>
                  <a:lnTo>
                    <a:pt x="350" y="2227"/>
                  </a:lnTo>
                  <a:lnTo>
                    <a:pt x="350" y="2227"/>
                  </a:lnTo>
                  <a:lnTo>
                    <a:pt x="359" y="2242"/>
                  </a:lnTo>
                  <a:lnTo>
                    <a:pt x="364" y="2251"/>
                  </a:lnTo>
                  <a:lnTo>
                    <a:pt x="365" y="2256"/>
                  </a:lnTo>
                  <a:lnTo>
                    <a:pt x="366" y="2259"/>
                  </a:lnTo>
                  <a:lnTo>
                    <a:pt x="366" y="2259"/>
                  </a:lnTo>
                  <a:lnTo>
                    <a:pt x="365" y="2262"/>
                  </a:lnTo>
                  <a:lnTo>
                    <a:pt x="364" y="2264"/>
                  </a:lnTo>
                  <a:lnTo>
                    <a:pt x="362" y="2266"/>
                  </a:lnTo>
                  <a:lnTo>
                    <a:pt x="361" y="2268"/>
                  </a:lnTo>
                  <a:lnTo>
                    <a:pt x="361" y="2268"/>
                  </a:lnTo>
                  <a:lnTo>
                    <a:pt x="362" y="2273"/>
                  </a:lnTo>
                  <a:lnTo>
                    <a:pt x="362" y="2279"/>
                  </a:lnTo>
                  <a:lnTo>
                    <a:pt x="362" y="2279"/>
                  </a:lnTo>
                  <a:lnTo>
                    <a:pt x="361" y="2286"/>
                  </a:lnTo>
                  <a:lnTo>
                    <a:pt x="360" y="2293"/>
                  </a:lnTo>
                  <a:lnTo>
                    <a:pt x="359" y="2301"/>
                  </a:lnTo>
                  <a:lnTo>
                    <a:pt x="359" y="2307"/>
                  </a:lnTo>
                  <a:lnTo>
                    <a:pt x="359" y="2307"/>
                  </a:lnTo>
                  <a:lnTo>
                    <a:pt x="360" y="2310"/>
                  </a:lnTo>
                  <a:lnTo>
                    <a:pt x="361" y="2313"/>
                  </a:lnTo>
                  <a:lnTo>
                    <a:pt x="361" y="2313"/>
                  </a:lnTo>
                  <a:lnTo>
                    <a:pt x="362" y="2318"/>
                  </a:lnTo>
                  <a:lnTo>
                    <a:pt x="361" y="2323"/>
                  </a:lnTo>
                  <a:lnTo>
                    <a:pt x="361" y="2328"/>
                  </a:lnTo>
                  <a:lnTo>
                    <a:pt x="361" y="2333"/>
                  </a:lnTo>
                  <a:lnTo>
                    <a:pt x="361" y="2333"/>
                  </a:lnTo>
                  <a:lnTo>
                    <a:pt x="364" y="2338"/>
                  </a:lnTo>
                  <a:lnTo>
                    <a:pt x="367" y="2343"/>
                  </a:lnTo>
                  <a:lnTo>
                    <a:pt x="371" y="2346"/>
                  </a:lnTo>
                  <a:lnTo>
                    <a:pt x="376" y="2349"/>
                  </a:lnTo>
                  <a:lnTo>
                    <a:pt x="387" y="2354"/>
                  </a:lnTo>
                  <a:lnTo>
                    <a:pt x="397" y="2358"/>
                  </a:lnTo>
                  <a:lnTo>
                    <a:pt x="397" y="2358"/>
                  </a:lnTo>
                  <a:lnTo>
                    <a:pt x="408" y="2364"/>
                  </a:lnTo>
                  <a:lnTo>
                    <a:pt x="420" y="2368"/>
                  </a:lnTo>
                  <a:lnTo>
                    <a:pt x="420" y="2368"/>
                  </a:lnTo>
                  <a:lnTo>
                    <a:pt x="407" y="2363"/>
                  </a:lnTo>
                  <a:lnTo>
                    <a:pt x="398" y="2358"/>
                  </a:lnTo>
                  <a:lnTo>
                    <a:pt x="398" y="2358"/>
                  </a:lnTo>
                  <a:lnTo>
                    <a:pt x="387" y="2353"/>
                  </a:lnTo>
                  <a:lnTo>
                    <a:pt x="376" y="2348"/>
                  </a:lnTo>
                  <a:lnTo>
                    <a:pt x="371" y="2345"/>
                  </a:lnTo>
                  <a:lnTo>
                    <a:pt x="367" y="2342"/>
                  </a:lnTo>
                  <a:lnTo>
                    <a:pt x="364" y="2337"/>
                  </a:lnTo>
                  <a:lnTo>
                    <a:pt x="361" y="2332"/>
                  </a:lnTo>
                  <a:lnTo>
                    <a:pt x="361" y="2332"/>
                  </a:lnTo>
                  <a:lnTo>
                    <a:pt x="365" y="2337"/>
                  </a:lnTo>
                  <a:lnTo>
                    <a:pt x="370" y="2343"/>
                  </a:lnTo>
                  <a:lnTo>
                    <a:pt x="376" y="2347"/>
                  </a:lnTo>
                  <a:lnTo>
                    <a:pt x="384" y="2351"/>
                  </a:lnTo>
                  <a:lnTo>
                    <a:pt x="398" y="2358"/>
                  </a:lnTo>
                  <a:lnTo>
                    <a:pt x="412" y="2364"/>
                  </a:lnTo>
                  <a:lnTo>
                    <a:pt x="412" y="2364"/>
                  </a:lnTo>
                  <a:lnTo>
                    <a:pt x="421" y="2368"/>
                  </a:lnTo>
                  <a:lnTo>
                    <a:pt x="425" y="2369"/>
                  </a:lnTo>
                  <a:lnTo>
                    <a:pt x="428" y="2370"/>
                  </a:lnTo>
                  <a:lnTo>
                    <a:pt x="428" y="2370"/>
                  </a:lnTo>
                  <a:lnTo>
                    <a:pt x="430" y="2369"/>
                  </a:lnTo>
                  <a:lnTo>
                    <a:pt x="431" y="2368"/>
                  </a:lnTo>
                  <a:lnTo>
                    <a:pt x="434" y="2364"/>
                  </a:lnTo>
                  <a:lnTo>
                    <a:pt x="436" y="2361"/>
                  </a:lnTo>
                  <a:lnTo>
                    <a:pt x="438" y="2360"/>
                  </a:lnTo>
                  <a:lnTo>
                    <a:pt x="439" y="2359"/>
                  </a:lnTo>
                  <a:lnTo>
                    <a:pt x="439" y="2359"/>
                  </a:lnTo>
                  <a:lnTo>
                    <a:pt x="447" y="2366"/>
                  </a:lnTo>
                  <a:lnTo>
                    <a:pt x="454" y="2373"/>
                  </a:lnTo>
                  <a:lnTo>
                    <a:pt x="468" y="2389"/>
                  </a:lnTo>
                  <a:lnTo>
                    <a:pt x="476" y="2396"/>
                  </a:lnTo>
                  <a:lnTo>
                    <a:pt x="484" y="2402"/>
                  </a:lnTo>
                  <a:lnTo>
                    <a:pt x="493" y="2407"/>
                  </a:lnTo>
                  <a:lnTo>
                    <a:pt x="504" y="2411"/>
                  </a:lnTo>
                  <a:lnTo>
                    <a:pt x="504" y="2411"/>
                  </a:lnTo>
                  <a:lnTo>
                    <a:pt x="505" y="2411"/>
                  </a:lnTo>
                  <a:lnTo>
                    <a:pt x="505" y="2411"/>
                  </a:lnTo>
                  <a:lnTo>
                    <a:pt x="504" y="2412"/>
                  </a:lnTo>
                  <a:lnTo>
                    <a:pt x="504" y="2411"/>
                  </a:lnTo>
                  <a:lnTo>
                    <a:pt x="504" y="2411"/>
                  </a:lnTo>
                  <a:lnTo>
                    <a:pt x="493" y="2407"/>
                  </a:lnTo>
                  <a:lnTo>
                    <a:pt x="484" y="2402"/>
                  </a:lnTo>
                  <a:lnTo>
                    <a:pt x="476" y="2396"/>
                  </a:lnTo>
                  <a:lnTo>
                    <a:pt x="468" y="2390"/>
                  </a:lnTo>
                  <a:lnTo>
                    <a:pt x="454" y="2374"/>
                  </a:lnTo>
                  <a:lnTo>
                    <a:pt x="447" y="2367"/>
                  </a:lnTo>
                  <a:lnTo>
                    <a:pt x="440" y="2360"/>
                  </a:lnTo>
                  <a:lnTo>
                    <a:pt x="440" y="2360"/>
                  </a:lnTo>
                  <a:lnTo>
                    <a:pt x="438" y="2360"/>
                  </a:lnTo>
                  <a:lnTo>
                    <a:pt x="437" y="2361"/>
                  </a:lnTo>
                  <a:lnTo>
                    <a:pt x="434" y="2364"/>
                  </a:lnTo>
                  <a:lnTo>
                    <a:pt x="432" y="2368"/>
                  </a:lnTo>
                  <a:lnTo>
                    <a:pt x="430" y="2369"/>
                  </a:lnTo>
                  <a:lnTo>
                    <a:pt x="428" y="2370"/>
                  </a:lnTo>
                  <a:lnTo>
                    <a:pt x="428" y="2370"/>
                  </a:lnTo>
                  <a:lnTo>
                    <a:pt x="425" y="2370"/>
                  </a:lnTo>
                  <a:lnTo>
                    <a:pt x="425" y="2370"/>
                  </a:lnTo>
                  <a:lnTo>
                    <a:pt x="429" y="2371"/>
                  </a:lnTo>
                  <a:lnTo>
                    <a:pt x="429" y="2371"/>
                  </a:lnTo>
                  <a:lnTo>
                    <a:pt x="432" y="2368"/>
                  </a:lnTo>
                  <a:lnTo>
                    <a:pt x="434" y="2365"/>
                  </a:lnTo>
                  <a:lnTo>
                    <a:pt x="437" y="2363"/>
                  </a:lnTo>
                  <a:lnTo>
                    <a:pt x="440" y="2360"/>
                  </a:lnTo>
                  <a:lnTo>
                    <a:pt x="440" y="2360"/>
                  </a:lnTo>
                  <a:lnTo>
                    <a:pt x="454" y="2375"/>
                  </a:lnTo>
                  <a:lnTo>
                    <a:pt x="468" y="2390"/>
                  </a:lnTo>
                  <a:lnTo>
                    <a:pt x="475" y="2397"/>
                  </a:lnTo>
                  <a:lnTo>
                    <a:pt x="483" y="2403"/>
                  </a:lnTo>
                  <a:lnTo>
                    <a:pt x="492" y="2408"/>
                  </a:lnTo>
                  <a:lnTo>
                    <a:pt x="503" y="2412"/>
                  </a:lnTo>
                  <a:lnTo>
                    <a:pt x="503" y="2412"/>
                  </a:lnTo>
                  <a:lnTo>
                    <a:pt x="504" y="2412"/>
                  </a:lnTo>
                  <a:lnTo>
                    <a:pt x="505" y="2412"/>
                  </a:lnTo>
                  <a:lnTo>
                    <a:pt x="506" y="2412"/>
                  </a:lnTo>
                  <a:lnTo>
                    <a:pt x="507" y="2412"/>
                  </a:lnTo>
                  <a:lnTo>
                    <a:pt x="507" y="2412"/>
                  </a:lnTo>
                  <a:lnTo>
                    <a:pt x="543" y="2421"/>
                  </a:lnTo>
                  <a:lnTo>
                    <a:pt x="562" y="2426"/>
                  </a:lnTo>
                  <a:lnTo>
                    <a:pt x="582" y="2430"/>
                  </a:lnTo>
                  <a:lnTo>
                    <a:pt x="602" y="2432"/>
                  </a:lnTo>
                  <a:lnTo>
                    <a:pt x="623" y="2433"/>
                  </a:lnTo>
                  <a:lnTo>
                    <a:pt x="643" y="2432"/>
                  </a:lnTo>
                  <a:lnTo>
                    <a:pt x="652" y="2430"/>
                  </a:lnTo>
                  <a:lnTo>
                    <a:pt x="662" y="2428"/>
                  </a:lnTo>
                  <a:lnTo>
                    <a:pt x="662" y="2428"/>
                  </a:lnTo>
                  <a:lnTo>
                    <a:pt x="661" y="2428"/>
                  </a:lnTo>
                  <a:lnTo>
                    <a:pt x="662" y="2428"/>
                  </a:lnTo>
                  <a:lnTo>
                    <a:pt x="662" y="2428"/>
                  </a:lnTo>
                  <a:lnTo>
                    <a:pt x="673" y="2421"/>
                  </a:lnTo>
                  <a:lnTo>
                    <a:pt x="683" y="2414"/>
                  </a:lnTo>
                  <a:lnTo>
                    <a:pt x="687" y="2410"/>
                  </a:lnTo>
                  <a:lnTo>
                    <a:pt x="691" y="2406"/>
                  </a:lnTo>
                  <a:lnTo>
                    <a:pt x="694" y="2401"/>
                  </a:lnTo>
                  <a:lnTo>
                    <a:pt x="698" y="2396"/>
                  </a:lnTo>
                  <a:lnTo>
                    <a:pt x="698" y="2396"/>
                  </a:lnTo>
                  <a:lnTo>
                    <a:pt x="697" y="2391"/>
                  </a:lnTo>
                  <a:lnTo>
                    <a:pt x="694" y="2387"/>
                  </a:lnTo>
                  <a:lnTo>
                    <a:pt x="692" y="2384"/>
                  </a:lnTo>
                  <a:lnTo>
                    <a:pt x="688" y="2381"/>
                  </a:lnTo>
                  <a:lnTo>
                    <a:pt x="688" y="2381"/>
                  </a:lnTo>
                  <a:lnTo>
                    <a:pt x="688" y="2379"/>
                  </a:lnTo>
                  <a:lnTo>
                    <a:pt x="688" y="2378"/>
                  </a:lnTo>
                  <a:lnTo>
                    <a:pt x="687" y="2377"/>
                  </a:lnTo>
                  <a:lnTo>
                    <a:pt x="687" y="2377"/>
                  </a:lnTo>
                  <a:lnTo>
                    <a:pt x="687" y="2383"/>
                  </a:lnTo>
                  <a:lnTo>
                    <a:pt x="687" y="2383"/>
                  </a:lnTo>
                  <a:lnTo>
                    <a:pt x="691" y="2385"/>
                  </a:lnTo>
                  <a:lnTo>
                    <a:pt x="694" y="2387"/>
                  </a:lnTo>
                  <a:lnTo>
                    <a:pt x="694" y="2387"/>
                  </a:lnTo>
                  <a:lnTo>
                    <a:pt x="690" y="2385"/>
                  </a:lnTo>
                  <a:lnTo>
                    <a:pt x="688" y="2384"/>
                  </a:lnTo>
                  <a:lnTo>
                    <a:pt x="687" y="2381"/>
                  </a:lnTo>
                  <a:lnTo>
                    <a:pt x="687" y="2381"/>
                  </a:lnTo>
                  <a:lnTo>
                    <a:pt x="687" y="2378"/>
                  </a:lnTo>
                  <a:lnTo>
                    <a:pt x="687" y="2375"/>
                  </a:lnTo>
                  <a:lnTo>
                    <a:pt x="687" y="2375"/>
                  </a:lnTo>
                  <a:lnTo>
                    <a:pt x="684" y="2370"/>
                  </a:lnTo>
                  <a:lnTo>
                    <a:pt x="681" y="2366"/>
                  </a:lnTo>
                  <a:lnTo>
                    <a:pt x="676" y="2363"/>
                  </a:lnTo>
                  <a:lnTo>
                    <a:pt x="674" y="2362"/>
                  </a:lnTo>
                  <a:lnTo>
                    <a:pt x="671" y="2361"/>
                  </a:lnTo>
                  <a:lnTo>
                    <a:pt x="671" y="2361"/>
                  </a:lnTo>
                  <a:lnTo>
                    <a:pt x="664" y="2360"/>
                  </a:lnTo>
                  <a:lnTo>
                    <a:pt x="656" y="2357"/>
                  </a:lnTo>
                  <a:lnTo>
                    <a:pt x="649" y="2354"/>
                  </a:lnTo>
                  <a:lnTo>
                    <a:pt x="642" y="2350"/>
                  </a:lnTo>
                  <a:lnTo>
                    <a:pt x="628" y="2340"/>
                  </a:lnTo>
                  <a:lnTo>
                    <a:pt x="614" y="2329"/>
                  </a:lnTo>
                  <a:lnTo>
                    <a:pt x="614" y="2329"/>
                  </a:lnTo>
                  <a:lnTo>
                    <a:pt x="602" y="2321"/>
                  </a:lnTo>
                  <a:lnTo>
                    <a:pt x="591" y="2311"/>
                  </a:lnTo>
                  <a:lnTo>
                    <a:pt x="591" y="2311"/>
                  </a:lnTo>
                  <a:lnTo>
                    <a:pt x="583" y="2306"/>
                  </a:lnTo>
                  <a:lnTo>
                    <a:pt x="573" y="2299"/>
                  </a:lnTo>
                  <a:lnTo>
                    <a:pt x="570" y="2294"/>
                  </a:lnTo>
                  <a:lnTo>
                    <a:pt x="568" y="2289"/>
                  </a:lnTo>
                  <a:lnTo>
                    <a:pt x="567" y="2285"/>
                  </a:lnTo>
                  <a:lnTo>
                    <a:pt x="569" y="2279"/>
                  </a:lnTo>
                  <a:lnTo>
                    <a:pt x="569" y="2279"/>
                  </a:lnTo>
                  <a:lnTo>
                    <a:pt x="565" y="2271"/>
                  </a:lnTo>
                  <a:lnTo>
                    <a:pt x="562" y="2261"/>
                  </a:lnTo>
                  <a:lnTo>
                    <a:pt x="562" y="2261"/>
                  </a:lnTo>
                  <a:lnTo>
                    <a:pt x="558" y="2252"/>
                  </a:lnTo>
                  <a:lnTo>
                    <a:pt x="555" y="2246"/>
                  </a:lnTo>
                  <a:lnTo>
                    <a:pt x="552" y="2241"/>
                  </a:lnTo>
                  <a:lnTo>
                    <a:pt x="546" y="2234"/>
                  </a:lnTo>
                  <a:lnTo>
                    <a:pt x="546" y="2234"/>
                  </a:lnTo>
                  <a:lnTo>
                    <a:pt x="542" y="2228"/>
                  </a:lnTo>
                  <a:lnTo>
                    <a:pt x="538" y="2221"/>
                  </a:lnTo>
                  <a:lnTo>
                    <a:pt x="538" y="2221"/>
                  </a:lnTo>
                  <a:lnTo>
                    <a:pt x="528" y="2205"/>
                  </a:lnTo>
                  <a:lnTo>
                    <a:pt x="528" y="2205"/>
                  </a:lnTo>
                  <a:lnTo>
                    <a:pt x="518" y="2190"/>
                  </a:lnTo>
                  <a:lnTo>
                    <a:pt x="513" y="2181"/>
                  </a:lnTo>
                  <a:lnTo>
                    <a:pt x="511" y="2177"/>
                  </a:lnTo>
                  <a:lnTo>
                    <a:pt x="511" y="2174"/>
                  </a:lnTo>
                  <a:lnTo>
                    <a:pt x="511" y="2174"/>
                  </a:lnTo>
                  <a:lnTo>
                    <a:pt x="512" y="2168"/>
                  </a:lnTo>
                  <a:lnTo>
                    <a:pt x="513" y="2163"/>
                  </a:lnTo>
                  <a:lnTo>
                    <a:pt x="516" y="2158"/>
                  </a:lnTo>
                  <a:lnTo>
                    <a:pt x="517" y="2153"/>
                  </a:lnTo>
                  <a:lnTo>
                    <a:pt x="517" y="2153"/>
                  </a:lnTo>
                  <a:lnTo>
                    <a:pt x="517" y="2143"/>
                  </a:lnTo>
                  <a:lnTo>
                    <a:pt x="515" y="2135"/>
                  </a:lnTo>
                  <a:lnTo>
                    <a:pt x="512" y="2128"/>
                  </a:lnTo>
                  <a:lnTo>
                    <a:pt x="507" y="2123"/>
                  </a:lnTo>
                  <a:lnTo>
                    <a:pt x="502" y="2119"/>
                  </a:lnTo>
                  <a:lnTo>
                    <a:pt x="494" y="2115"/>
                  </a:lnTo>
                  <a:lnTo>
                    <a:pt x="482" y="2109"/>
                  </a:lnTo>
                  <a:lnTo>
                    <a:pt x="482" y="2109"/>
                  </a:lnTo>
                  <a:lnTo>
                    <a:pt x="466" y="2102"/>
                  </a:lnTo>
                  <a:lnTo>
                    <a:pt x="459" y="2098"/>
                  </a:lnTo>
                  <a:lnTo>
                    <a:pt x="455" y="2095"/>
                  </a:lnTo>
                  <a:lnTo>
                    <a:pt x="453" y="2092"/>
                  </a:lnTo>
                  <a:lnTo>
                    <a:pt x="453" y="2092"/>
                  </a:lnTo>
                  <a:lnTo>
                    <a:pt x="452" y="2084"/>
                  </a:lnTo>
                  <a:lnTo>
                    <a:pt x="451" y="2075"/>
                  </a:lnTo>
                  <a:lnTo>
                    <a:pt x="449" y="2056"/>
                  </a:lnTo>
                  <a:lnTo>
                    <a:pt x="449" y="2056"/>
                  </a:lnTo>
                  <a:lnTo>
                    <a:pt x="449" y="2047"/>
                  </a:lnTo>
                  <a:lnTo>
                    <a:pt x="448" y="2037"/>
                  </a:lnTo>
                  <a:lnTo>
                    <a:pt x="448" y="2037"/>
                  </a:lnTo>
                  <a:lnTo>
                    <a:pt x="449" y="2016"/>
                  </a:lnTo>
                  <a:lnTo>
                    <a:pt x="451" y="2005"/>
                  </a:lnTo>
                  <a:lnTo>
                    <a:pt x="453" y="1993"/>
                  </a:lnTo>
                  <a:lnTo>
                    <a:pt x="453" y="1993"/>
                  </a:lnTo>
                  <a:lnTo>
                    <a:pt x="458" y="1979"/>
                  </a:lnTo>
                  <a:lnTo>
                    <a:pt x="462" y="1966"/>
                  </a:lnTo>
                  <a:lnTo>
                    <a:pt x="466" y="1951"/>
                  </a:lnTo>
                  <a:lnTo>
                    <a:pt x="470" y="1938"/>
                  </a:lnTo>
                  <a:lnTo>
                    <a:pt x="470" y="1938"/>
                  </a:lnTo>
                  <a:lnTo>
                    <a:pt x="471" y="1928"/>
                  </a:lnTo>
                  <a:lnTo>
                    <a:pt x="472" y="1919"/>
                  </a:lnTo>
                  <a:lnTo>
                    <a:pt x="472" y="1900"/>
                  </a:lnTo>
                  <a:lnTo>
                    <a:pt x="472" y="1900"/>
                  </a:lnTo>
                  <a:lnTo>
                    <a:pt x="473" y="1896"/>
                  </a:lnTo>
                  <a:lnTo>
                    <a:pt x="474" y="1892"/>
                  </a:lnTo>
                  <a:lnTo>
                    <a:pt x="477" y="1885"/>
                  </a:lnTo>
                  <a:lnTo>
                    <a:pt x="485" y="1870"/>
                  </a:lnTo>
                  <a:lnTo>
                    <a:pt x="485" y="1870"/>
                  </a:lnTo>
                  <a:lnTo>
                    <a:pt x="498" y="1843"/>
                  </a:lnTo>
                  <a:lnTo>
                    <a:pt x="511" y="1816"/>
                  </a:lnTo>
                  <a:lnTo>
                    <a:pt x="534" y="1763"/>
                  </a:lnTo>
                  <a:lnTo>
                    <a:pt x="534" y="1763"/>
                  </a:lnTo>
                  <a:lnTo>
                    <a:pt x="549" y="1732"/>
                  </a:lnTo>
                  <a:lnTo>
                    <a:pt x="563" y="1701"/>
                  </a:lnTo>
                  <a:lnTo>
                    <a:pt x="576" y="1670"/>
                  </a:lnTo>
                  <a:lnTo>
                    <a:pt x="583" y="1652"/>
                  </a:lnTo>
                  <a:lnTo>
                    <a:pt x="588" y="1636"/>
                  </a:lnTo>
                  <a:lnTo>
                    <a:pt x="588" y="1636"/>
                  </a:lnTo>
                  <a:lnTo>
                    <a:pt x="593" y="1617"/>
                  </a:lnTo>
                  <a:lnTo>
                    <a:pt x="597" y="1599"/>
                  </a:lnTo>
                  <a:lnTo>
                    <a:pt x="604" y="1562"/>
                  </a:lnTo>
                  <a:lnTo>
                    <a:pt x="618" y="1484"/>
                  </a:lnTo>
                  <a:lnTo>
                    <a:pt x="618" y="1484"/>
                  </a:lnTo>
                  <a:lnTo>
                    <a:pt x="622" y="1467"/>
                  </a:lnTo>
                  <a:lnTo>
                    <a:pt x="627" y="1449"/>
                  </a:lnTo>
                  <a:lnTo>
                    <a:pt x="632" y="1431"/>
                  </a:lnTo>
                  <a:lnTo>
                    <a:pt x="636" y="1414"/>
                  </a:lnTo>
                  <a:lnTo>
                    <a:pt x="636" y="1414"/>
                  </a:lnTo>
                  <a:lnTo>
                    <a:pt x="641" y="1388"/>
                  </a:lnTo>
                  <a:lnTo>
                    <a:pt x="645" y="1362"/>
                  </a:lnTo>
                  <a:lnTo>
                    <a:pt x="651" y="1310"/>
                  </a:lnTo>
                  <a:lnTo>
                    <a:pt x="651" y="1310"/>
                  </a:lnTo>
                  <a:lnTo>
                    <a:pt x="666" y="1312"/>
                  </a:lnTo>
                  <a:lnTo>
                    <a:pt x="680" y="1316"/>
                  </a:lnTo>
                  <a:lnTo>
                    <a:pt x="686" y="1318"/>
                  </a:lnTo>
                  <a:lnTo>
                    <a:pt x="691" y="1322"/>
                  </a:lnTo>
                  <a:lnTo>
                    <a:pt x="695" y="1326"/>
                  </a:lnTo>
                  <a:lnTo>
                    <a:pt x="699" y="1332"/>
                  </a:lnTo>
                  <a:lnTo>
                    <a:pt x="699" y="1332"/>
                  </a:lnTo>
                  <a:lnTo>
                    <a:pt x="701" y="1340"/>
                  </a:lnTo>
                  <a:lnTo>
                    <a:pt x="702" y="1349"/>
                  </a:lnTo>
                  <a:lnTo>
                    <a:pt x="703" y="1352"/>
                  </a:lnTo>
                  <a:lnTo>
                    <a:pt x="705" y="1356"/>
                  </a:lnTo>
                  <a:lnTo>
                    <a:pt x="708" y="1358"/>
                  </a:lnTo>
                  <a:lnTo>
                    <a:pt x="712" y="1359"/>
                  </a:lnTo>
                  <a:lnTo>
                    <a:pt x="712" y="1359"/>
                  </a:lnTo>
                  <a:lnTo>
                    <a:pt x="713" y="1359"/>
                  </a:lnTo>
                  <a:lnTo>
                    <a:pt x="713" y="1359"/>
                  </a:lnTo>
                  <a:lnTo>
                    <a:pt x="715" y="1345"/>
                  </a:lnTo>
                  <a:lnTo>
                    <a:pt x="717" y="1330"/>
                  </a:lnTo>
                  <a:lnTo>
                    <a:pt x="718" y="1298"/>
                  </a:lnTo>
                  <a:lnTo>
                    <a:pt x="718" y="1298"/>
                  </a:lnTo>
                  <a:lnTo>
                    <a:pt x="718" y="1287"/>
                  </a:lnTo>
                  <a:lnTo>
                    <a:pt x="719" y="1281"/>
                  </a:lnTo>
                  <a:lnTo>
                    <a:pt x="720" y="1279"/>
                  </a:lnTo>
                  <a:lnTo>
                    <a:pt x="721" y="1277"/>
                  </a:lnTo>
                  <a:lnTo>
                    <a:pt x="721" y="1277"/>
                  </a:lnTo>
                  <a:lnTo>
                    <a:pt x="722" y="1278"/>
                  </a:lnTo>
                  <a:lnTo>
                    <a:pt x="721" y="1279"/>
                  </a:lnTo>
                  <a:lnTo>
                    <a:pt x="721" y="1279"/>
                  </a:lnTo>
                  <a:lnTo>
                    <a:pt x="724" y="1279"/>
                  </a:lnTo>
                  <a:lnTo>
                    <a:pt x="726" y="1281"/>
                  </a:lnTo>
                  <a:lnTo>
                    <a:pt x="726" y="1281"/>
                  </a:lnTo>
                  <a:lnTo>
                    <a:pt x="726" y="1282"/>
                  </a:lnTo>
                  <a:lnTo>
                    <a:pt x="724" y="1285"/>
                  </a:lnTo>
                  <a:lnTo>
                    <a:pt x="723" y="1288"/>
                  </a:lnTo>
                  <a:lnTo>
                    <a:pt x="722" y="1290"/>
                  </a:lnTo>
                  <a:lnTo>
                    <a:pt x="722" y="1290"/>
                  </a:lnTo>
                  <a:close/>
                  <a:moveTo>
                    <a:pt x="749" y="1219"/>
                  </a:moveTo>
                  <a:lnTo>
                    <a:pt x="749" y="1219"/>
                  </a:lnTo>
                  <a:lnTo>
                    <a:pt x="753" y="1221"/>
                  </a:lnTo>
                  <a:lnTo>
                    <a:pt x="756" y="1225"/>
                  </a:lnTo>
                  <a:lnTo>
                    <a:pt x="759" y="1229"/>
                  </a:lnTo>
                  <a:lnTo>
                    <a:pt x="761" y="1233"/>
                  </a:lnTo>
                  <a:lnTo>
                    <a:pt x="761" y="1233"/>
                  </a:lnTo>
                  <a:lnTo>
                    <a:pt x="761" y="1236"/>
                  </a:lnTo>
                  <a:lnTo>
                    <a:pt x="761" y="1241"/>
                  </a:lnTo>
                  <a:lnTo>
                    <a:pt x="760" y="1250"/>
                  </a:lnTo>
                  <a:lnTo>
                    <a:pt x="760" y="1250"/>
                  </a:lnTo>
                  <a:lnTo>
                    <a:pt x="758" y="1251"/>
                  </a:lnTo>
                  <a:lnTo>
                    <a:pt x="756" y="1251"/>
                  </a:lnTo>
                  <a:lnTo>
                    <a:pt x="751" y="1250"/>
                  </a:lnTo>
                  <a:lnTo>
                    <a:pt x="751" y="1250"/>
                  </a:lnTo>
                  <a:lnTo>
                    <a:pt x="750" y="1249"/>
                  </a:lnTo>
                  <a:lnTo>
                    <a:pt x="750" y="1247"/>
                  </a:lnTo>
                  <a:lnTo>
                    <a:pt x="749" y="1242"/>
                  </a:lnTo>
                  <a:lnTo>
                    <a:pt x="749" y="1242"/>
                  </a:lnTo>
                  <a:lnTo>
                    <a:pt x="749" y="1233"/>
                  </a:lnTo>
                  <a:lnTo>
                    <a:pt x="749" y="1233"/>
                  </a:lnTo>
                  <a:lnTo>
                    <a:pt x="748" y="1223"/>
                  </a:lnTo>
                  <a:lnTo>
                    <a:pt x="749" y="1220"/>
                  </a:lnTo>
                  <a:lnTo>
                    <a:pt x="749" y="1219"/>
                  </a:lnTo>
                  <a:lnTo>
                    <a:pt x="749" y="1219"/>
                  </a:lnTo>
                  <a:close/>
                  <a:moveTo>
                    <a:pt x="717" y="1271"/>
                  </a:moveTo>
                  <a:lnTo>
                    <a:pt x="717" y="1271"/>
                  </a:lnTo>
                  <a:lnTo>
                    <a:pt x="716" y="1264"/>
                  </a:lnTo>
                  <a:lnTo>
                    <a:pt x="717" y="1256"/>
                  </a:lnTo>
                  <a:lnTo>
                    <a:pt x="719" y="1241"/>
                  </a:lnTo>
                  <a:lnTo>
                    <a:pt x="719" y="1241"/>
                  </a:lnTo>
                  <a:lnTo>
                    <a:pt x="718" y="1225"/>
                  </a:lnTo>
                  <a:lnTo>
                    <a:pt x="718" y="1218"/>
                  </a:lnTo>
                  <a:lnTo>
                    <a:pt x="720" y="1211"/>
                  </a:lnTo>
                  <a:lnTo>
                    <a:pt x="720" y="1211"/>
                  </a:lnTo>
                  <a:lnTo>
                    <a:pt x="720" y="1214"/>
                  </a:lnTo>
                  <a:lnTo>
                    <a:pt x="720" y="1217"/>
                  </a:lnTo>
                  <a:lnTo>
                    <a:pt x="721" y="1225"/>
                  </a:lnTo>
                  <a:lnTo>
                    <a:pt x="724" y="1240"/>
                  </a:lnTo>
                  <a:lnTo>
                    <a:pt x="724" y="1240"/>
                  </a:lnTo>
                  <a:lnTo>
                    <a:pt x="726" y="1251"/>
                  </a:lnTo>
                  <a:lnTo>
                    <a:pt x="727" y="1256"/>
                  </a:lnTo>
                  <a:lnTo>
                    <a:pt x="726" y="1262"/>
                  </a:lnTo>
                  <a:lnTo>
                    <a:pt x="726" y="1262"/>
                  </a:lnTo>
                  <a:lnTo>
                    <a:pt x="725" y="1265"/>
                  </a:lnTo>
                  <a:lnTo>
                    <a:pt x="724" y="1267"/>
                  </a:lnTo>
                  <a:lnTo>
                    <a:pt x="723" y="1268"/>
                  </a:lnTo>
                  <a:lnTo>
                    <a:pt x="721" y="1269"/>
                  </a:lnTo>
                  <a:lnTo>
                    <a:pt x="721" y="1269"/>
                  </a:lnTo>
                  <a:lnTo>
                    <a:pt x="719" y="1269"/>
                  </a:lnTo>
                  <a:lnTo>
                    <a:pt x="717" y="1271"/>
                  </a:lnTo>
                  <a:lnTo>
                    <a:pt x="717" y="1271"/>
                  </a:lnTo>
                  <a:close/>
                  <a:moveTo>
                    <a:pt x="669" y="2362"/>
                  </a:moveTo>
                  <a:lnTo>
                    <a:pt x="669" y="2362"/>
                  </a:lnTo>
                  <a:lnTo>
                    <a:pt x="674" y="2363"/>
                  </a:lnTo>
                  <a:lnTo>
                    <a:pt x="680" y="2366"/>
                  </a:lnTo>
                  <a:lnTo>
                    <a:pt x="684" y="2371"/>
                  </a:lnTo>
                  <a:lnTo>
                    <a:pt x="686" y="2374"/>
                  </a:lnTo>
                  <a:lnTo>
                    <a:pt x="687" y="2377"/>
                  </a:lnTo>
                  <a:lnTo>
                    <a:pt x="687" y="2377"/>
                  </a:lnTo>
                  <a:lnTo>
                    <a:pt x="684" y="2371"/>
                  </a:lnTo>
                  <a:lnTo>
                    <a:pt x="680" y="2367"/>
                  </a:lnTo>
                  <a:lnTo>
                    <a:pt x="675" y="2364"/>
                  </a:lnTo>
                  <a:lnTo>
                    <a:pt x="669" y="2362"/>
                  </a:lnTo>
                  <a:lnTo>
                    <a:pt x="669" y="2362"/>
                  </a:lnTo>
                  <a:close/>
                  <a:moveTo>
                    <a:pt x="564" y="129"/>
                  </a:moveTo>
                  <a:lnTo>
                    <a:pt x="564" y="129"/>
                  </a:lnTo>
                  <a:lnTo>
                    <a:pt x="564" y="126"/>
                  </a:lnTo>
                  <a:lnTo>
                    <a:pt x="564" y="126"/>
                  </a:lnTo>
                  <a:lnTo>
                    <a:pt x="565" y="126"/>
                  </a:lnTo>
                  <a:lnTo>
                    <a:pt x="565" y="126"/>
                  </a:lnTo>
                  <a:lnTo>
                    <a:pt x="565" y="129"/>
                  </a:lnTo>
                  <a:lnTo>
                    <a:pt x="565" y="129"/>
                  </a:lnTo>
                  <a:lnTo>
                    <a:pt x="564" y="129"/>
                  </a:lnTo>
                  <a:lnTo>
                    <a:pt x="564" y="129"/>
                  </a:lnTo>
                  <a:close/>
                  <a:moveTo>
                    <a:pt x="564" y="138"/>
                  </a:moveTo>
                  <a:lnTo>
                    <a:pt x="564" y="138"/>
                  </a:lnTo>
                  <a:lnTo>
                    <a:pt x="564" y="136"/>
                  </a:lnTo>
                  <a:lnTo>
                    <a:pt x="564" y="136"/>
                  </a:lnTo>
                  <a:lnTo>
                    <a:pt x="564" y="138"/>
                  </a:lnTo>
                  <a:lnTo>
                    <a:pt x="564" y="138"/>
                  </a:lnTo>
                  <a:close/>
                  <a:moveTo>
                    <a:pt x="182" y="1460"/>
                  </a:moveTo>
                  <a:lnTo>
                    <a:pt x="182" y="1460"/>
                  </a:lnTo>
                  <a:lnTo>
                    <a:pt x="173" y="1458"/>
                  </a:lnTo>
                  <a:lnTo>
                    <a:pt x="173" y="1458"/>
                  </a:lnTo>
                  <a:lnTo>
                    <a:pt x="173" y="1455"/>
                  </a:lnTo>
                  <a:lnTo>
                    <a:pt x="174" y="1451"/>
                  </a:lnTo>
                  <a:lnTo>
                    <a:pt x="179" y="1444"/>
                  </a:lnTo>
                  <a:lnTo>
                    <a:pt x="181" y="1438"/>
                  </a:lnTo>
                  <a:lnTo>
                    <a:pt x="182" y="1435"/>
                  </a:lnTo>
                  <a:lnTo>
                    <a:pt x="182" y="1432"/>
                  </a:lnTo>
                  <a:lnTo>
                    <a:pt x="182" y="1432"/>
                  </a:lnTo>
                  <a:lnTo>
                    <a:pt x="183" y="1435"/>
                  </a:lnTo>
                  <a:lnTo>
                    <a:pt x="186" y="1437"/>
                  </a:lnTo>
                  <a:lnTo>
                    <a:pt x="189" y="1438"/>
                  </a:lnTo>
                  <a:lnTo>
                    <a:pt x="193" y="1439"/>
                  </a:lnTo>
                  <a:lnTo>
                    <a:pt x="201" y="1440"/>
                  </a:lnTo>
                  <a:lnTo>
                    <a:pt x="208" y="1440"/>
                  </a:lnTo>
                  <a:lnTo>
                    <a:pt x="208" y="1440"/>
                  </a:lnTo>
                  <a:lnTo>
                    <a:pt x="212" y="1437"/>
                  </a:lnTo>
                  <a:lnTo>
                    <a:pt x="216" y="1436"/>
                  </a:lnTo>
                  <a:lnTo>
                    <a:pt x="216" y="1436"/>
                  </a:lnTo>
                  <a:lnTo>
                    <a:pt x="223" y="1437"/>
                  </a:lnTo>
                  <a:lnTo>
                    <a:pt x="228" y="1437"/>
                  </a:lnTo>
                  <a:lnTo>
                    <a:pt x="233" y="1436"/>
                  </a:lnTo>
                  <a:lnTo>
                    <a:pt x="239" y="1436"/>
                  </a:lnTo>
                  <a:lnTo>
                    <a:pt x="239" y="1436"/>
                  </a:lnTo>
                  <a:lnTo>
                    <a:pt x="244" y="1436"/>
                  </a:lnTo>
                  <a:lnTo>
                    <a:pt x="249" y="1438"/>
                  </a:lnTo>
                  <a:lnTo>
                    <a:pt x="253" y="1439"/>
                  </a:lnTo>
                  <a:lnTo>
                    <a:pt x="260" y="1439"/>
                  </a:lnTo>
                  <a:lnTo>
                    <a:pt x="260" y="1439"/>
                  </a:lnTo>
                  <a:lnTo>
                    <a:pt x="262" y="1447"/>
                  </a:lnTo>
                  <a:lnTo>
                    <a:pt x="265" y="1451"/>
                  </a:lnTo>
                  <a:lnTo>
                    <a:pt x="266" y="1452"/>
                  </a:lnTo>
                  <a:lnTo>
                    <a:pt x="267" y="1453"/>
                  </a:lnTo>
                  <a:lnTo>
                    <a:pt x="267" y="1453"/>
                  </a:lnTo>
                  <a:lnTo>
                    <a:pt x="273" y="1452"/>
                  </a:lnTo>
                  <a:lnTo>
                    <a:pt x="276" y="1451"/>
                  </a:lnTo>
                  <a:lnTo>
                    <a:pt x="279" y="1452"/>
                  </a:lnTo>
                  <a:lnTo>
                    <a:pt x="279" y="1452"/>
                  </a:lnTo>
                  <a:lnTo>
                    <a:pt x="278" y="1461"/>
                  </a:lnTo>
                  <a:lnTo>
                    <a:pt x="278" y="1469"/>
                  </a:lnTo>
                  <a:lnTo>
                    <a:pt x="277" y="1477"/>
                  </a:lnTo>
                  <a:lnTo>
                    <a:pt x="276" y="1484"/>
                  </a:lnTo>
                  <a:lnTo>
                    <a:pt x="276" y="1484"/>
                  </a:lnTo>
                  <a:lnTo>
                    <a:pt x="251" y="1479"/>
                  </a:lnTo>
                  <a:lnTo>
                    <a:pt x="228" y="1473"/>
                  </a:lnTo>
                  <a:lnTo>
                    <a:pt x="182" y="1460"/>
                  </a:lnTo>
                  <a:lnTo>
                    <a:pt x="182" y="1460"/>
                  </a:lnTo>
                  <a:lnTo>
                    <a:pt x="182" y="1460"/>
                  </a:lnTo>
                  <a:lnTo>
                    <a:pt x="182" y="1460"/>
                  </a:lnTo>
                  <a:close/>
                  <a:moveTo>
                    <a:pt x="166" y="1429"/>
                  </a:moveTo>
                  <a:lnTo>
                    <a:pt x="166" y="1429"/>
                  </a:lnTo>
                  <a:lnTo>
                    <a:pt x="169" y="1429"/>
                  </a:lnTo>
                  <a:lnTo>
                    <a:pt x="172" y="1428"/>
                  </a:lnTo>
                  <a:lnTo>
                    <a:pt x="175" y="1428"/>
                  </a:lnTo>
                  <a:lnTo>
                    <a:pt x="177" y="1429"/>
                  </a:lnTo>
                  <a:lnTo>
                    <a:pt x="177" y="1429"/>
                  </a:lnTo>
                  <a:lnTo>
                    <a:pt x="175" y="1433"/>
                  </a:lnTo>
                  <a:lnTo>
                    <a:pt x="172" y="1436"/>
                  </a:lnTo>
                  <a:lnTo>
                    <a:pt x="168" y="1438"/>
                  </a:lnTo>
                  <a:lnTo>
                    <a:pt x="163" y="1440"/>
                  </a:lnTo>
                  <a:lnTo>
                    <a:pt x="163" y="1440"/>
                  </a:lnTo>
                  <a:lnTo>
                    <a:pt x="163" y="1437"/>
                  </a:lnTo>
                  <a:lnTo>
                    <a:pt x="164" y="1434"/>
                  </a:lnTo>
                  <a:lnTo>
                    <a:pt x="166" y="1429"/>
                  </a:lnTo>
                  <a:lnTo>
                    <a:pt x="166" y="1429"/>
                  </a:lnTo>
                  <a:close/>
                </a:path>
              </a:pathLst>
            </a:custGeom>
            <a:solidFill>
              <a:srgbClr val="2F2C29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" name="Freeform 19"/>
            <p:cNvSpPr/>
            <p:nvPr/>
          </p:nvSpPr>
          <p:spPr bwMode="auto">
            <a:xfrm>
              <a:off x="2572099" y="2653145"/>
              <a:ext cx="308111" cy="787395"/>
            </a:xfrm>
            <a:custGeom>
              <a:avLst/>
              <a:gdLst>
                <a:gd name="T0" fmla="*/ 0 w 322"/>
                <a:gd name="T1" fmla="*/ 11 h 829"/>
                <a:gd name="T2" fmla="*/ 2 w 322"/>
                <a:gd name="T3" fmla="*/ 33 h 829"/>
                <a:gd name="T4" fmla="*/ 5 w 322"/>
                <a:gd name="T5" fmla="*/ 43 h 829"/>
                <a:gd name="T6" fmla="*/ 9 w 322"/>
                <a:gd name="T7" fmla="*/ 53 h 829"/>
                <a:gd name="T8" fmla="*/ 28 w 322"/>
                <a:gd name="T9" fmla="*/ 97 h 829"/>
                <a:gd name="T10" fmla="*/ 39 w 322"/>
                <a:gd name="T11" fmla="*/ 120 h 829"/>
                <a:gd name="T12" fmla="*/ 50 w 322"/>
                <a:gd name="T13" fmla="*/ 142 h 829"/>
                <a:gd name="T14" fmla="*/ 137 w 322"/>
                <a:gd name="T15" fmla="*/ 418 h 829"/>
                <a:gd name="T16" fmla="*/ 192 w 322"/>
                <a:gd name="T17" fmla="*/ 760 h 829"/>
                <a:gd name="T18" fmla="*/ 247 w 322"/>
                <a:gd name="T19" fmla="*/ 814 h 829"/>
                <a:gd name="T20" fmla="*/ 298 w 322"/>
                <a:gd name="T21" fmla="*/ 797 h 829"/>
                <a:gd name="T22" fmla="*/ 310 w 322"/>
                <a:gd name="T23" fmla="*/ 788 h 829"/>
                <a:gd name="T24" fmla="*/ 316 w 322"/>
                <a:gd name="T25" fmla="*/ 777 h 829"/>
                <a:gd name="T26" fmla="*/ 319 w 322"/>
                <a:gd name="T27" fmla="*/ 763 h 829"/>
                <a:gd name="T28" fmla="*/ 320 w 322"/>
                <a:gd name="T29" fmla="*/ 748 h 829"/>
                <a:gd name="T30" fmla="*/ 321 w 322"/>
                <a:gd name="T31" fmla="*/ 705 h 829"/>
                <a:gd name="T32" fmla="*/ 318 w 322"/>
                <a:gd name="T33" fmla="*/ 690 h 829"/>
                <a:gd name="T34" fmla="*/ 312 w 322"/>
                <a:gd name="T35" fmla="*/ 671 h 829"/>
                <a:gd name="T36" fmla="*/ 309 w 322"/>
                <a:gd name="T37" fmla="*/ 650 h 829"/>
                <a:gd name="T38" fmla="*/ 309 w 322"/>
                <a:gd name="T39" fmla="*/ 610 h 829"/>
                <a:gd name="T40" fmla="*/ 308 w 322"/>
                <a:gd name="T41" fmla="*/ 601 h 829"/>
                <a:gd name="T42" fmla="*/ 304 w 322"/>
                <a:gd name="T43" fmla="*/ 583 h 829"/>
                <a:gd name="T44" fmla="*/ 303 w 322"/>
                <a:gd name="T45" fmla="*/ 572 h 829"/>
                <a:gd name="T46" fmla="*/ 302 w 322"/>
                <a:gd name="T47" fmla="*/ 543 h 829"/>
                <a:gd name="T48" fmla="*/ 301 w 322"/>
                <a:gd name="T49" fmla="*/ 532 h 829"/>
                <a:gd name="T50" fmla="*/ 270 w 322"/>
                <a:gd name="T51" fmla="*/ 384 h 829"/>
                <a:gd name="T52" fmla="*/ 223 w 322"/>
                <a:gd name="T53" fmla="*/ 254 h 829"/>
                <a:gd name="T54" fmla="*/ 176 w 322"/>
                <a:gd name="T55" fmla="*/ 136 h 829"/>
                <a:gd name="T56" fmla="*/ 139 w 322"/>
                <a:gd name="T57" fmla="*/ 102 h 829"/>
                <a:gd name="T58" fmla="*/ 47 w 322"/>
                <a:gd name="T59" fmla="*/ 51 h 829"/>
                <a:gd name="T60" fmla="*/ 10 w 322"/>
                <a:gd name="T61" fmla="*/ 23 h 829"/>
                <a:gd name="T62" fmla="*/ 6 w 322"/>
                <a:gd name="T63" fmla="*/ 19 h 829"/>
                <a:gd name="T64" fmla="*/ 2 w 322"/>
                <a:gd name="T65" fmla="*/ 6 h 829"/>
                <a:gd name="T66" fmla="*/ 1 w 322"/>
                <a:gd name="T67" fmla="*/ 0 h 829"/>
                <a:gd name="T68" fmla="*/ 0 w 322"/>
                <a:gd name="T69" fmla="*/ 11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22" h="829">
                  <a:moveTo>
                    <a:pt x="0" y="11"/>
                  </a:moveTo>
                  <a:lnTo>
                    <a:pt x="0" y="11"/>
                  </a:lnTo>
                  <a:lnTo>
                    <a:pt x="0" y="21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5" y="43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18" y="76"/>
                  </a:lnTo>
                  <a:lnTo>
                    <a:pt x="28" y="97"/>
                  </a:lnTo>
                  <a:lnTo>
                    <a:pt x="28" y="97"/>
                  </a:lnTo>
                  <a:lnTo>
                    <a:pt x="39" y="120"/>
                  </a:lnTo>
                  <a:lnTo>
                    <a:pt x="45" y="130"/>
                  </a:lnTo>
                  <a:lnTo>
                    <a:pt x="50" y="142"/>
                  </a:lnTo>
                  <a:lnTo>
                    <a:pt x="83" y="232"/>
                  </a:lnTo>
                  <a:lnTo>
                    <a:pt x="137" y="418"/>
                  </a:lnTo>
                  <a:lnTo>
                    <a:pt x="178" y="605"/>
                  </a:lnTo>
                  <a:lnTo>
                    <a:pt x="192" y="760"/>
                  </a:lnTo>
                  <a:lnTo>
                    <a:pt x="192" y="829"/>
                  </a:lnTo>
                  <a:lnTo>
                    <a:pt x="247" y="814"/>
                  </a:lnTo>
                  <a:lnTo>
                    <a:pt x="298" y="797"/>
                  </a:lnTo>
                  <a:lnTo>
                    <a:pt x="298" y="797"/>
                  </a:lnTo>
                  <a:lnTo>
                    <a:pt x="305" y="793"/>
                  </a:lnTo>
                  <a:lnTo>
                    <a:pt x="310" y="788"/>
                  </a:lnTo>
                  <a:lnTo>
                    <a:pt x="313" y="783"/>
                  </a:lnTo>
                  <a:lnTo>
                    <a:pt x="316" y="777"/>
                  </a:lnTo>
                  <a:lnTo>
                    <a:pt x="318" y="770"/>
                  </a:lnTo>
                  <a:lnTo>
                    <a:pt x="319" y="763"/>
                  </a:lnTo>
                  <a:lnTo>
                    <a:pt x="320" y="748"/>
                  </a:lnTo>
                  <a:lnTo>
                    <a:pt x="320" y="748"/>
                  </a:lnTo>
                  <a:lnTo>
                    <a:pt x="322" y="720"/>
                  </a:lnTo>
                  <a:lnTo>
                    <a:pt x="321" y="705"/>
                  </a:lnTo>
                  <a:lnTo>
                    <a:pt x="320" y="698"/>
                  </a:lnTo>
                  <a:lnTo>
                    <a:pt x="318" y="690"/>
                  </a:lnTo>
                  <a:lnTo>
                    <a:pt x="318" y="690"/>
                  </a:lnTo>
                  <a:lnTo>
                    <a:pt x="312" y="671"/>
                  </a:lnTo>
                  <a:lnTo>
                    <a:pt x="310" y="660"/>
                  </a:lnTo>
                  <a:lnTo>
                    <a:pt x="309" y="650"/>
                  </a:lnTo>
                  <a:lnTo>
                    <a:pt x="309" y="650"/>
                  </a:lnTo>
                  <a:lnTo>
                    <a:pt x="309" y="610"/>
                  </a:lnTo>
                  <a:lnTo>
                    <a:pt x="309" y="610"/>
                  </a:lnTo>
                  <a:lnTo>
                    <a:pt x="308" y="601"/>
                  </a:lnTo>
                  <a:lnTo>
                    <a:pt x="306" y="592"/>
                  </a:lnTo>
                  <a:lnTo>
                    <a:pt x="304" y="583"/>
                  </a:lnTo>
                  <a:lnTo>
                    <a:pt x="303" y="572"/>
                  </a:lnTo>
                  <a:lnTo>
                    <a:pt x="303" y="572"/>
                  </a:lnTo>
                  <a:lnTo>
                    <a:pt x="303" y="553"/>
                  </a:lnTo>
                  <a:lnTo>
                    <a:pt x="302" y="543"/>
                  </a:lnTo>
                  <a:lnTo>
                    <a:pt x="301" y="532"/>
                  </a:lnTo>
                  <a:lnTo>
                    <a:pt x="301" y="532"/>
                  </a:lnTo>
                  <a:lnTo>
                    <a:pt x="286" y="466"/>
                  </a:lnTo>
                  <a:lnTo>
                    <a:pt x="270" y="384"/>
                  </a:lnTo>
                  <a:lnTo>
                    <a:pt x="250" y="314"/>
                  </a:lnTo>
                  <a:lnTo>
                    <a:pt x="223" y="254"/>
                  </a:lnTo>
                  <a:lnTo>
                    <a:pt x="195" y="184"/>
                  </a:lnTo>
                  <a:lnTo>
                    <a:pt x="176" y="136"/>
                  </a:lnTo>
                  <a:lnTo>
                    <a:pt x="167" y="58"/>
                  </a:lnTo>
                  <a:lnTo>
                    <a:pt x="139" y="102"/>
                  </a:lnTo>
                  <a:lnTo>
                    <a:pt x="95" y="79"/>
                  </a:lnTo>
                  <a:lnTo>
                    <a:pt x="47" y="51"/>
                  </a:lnTo>
                  <a:lnTo>
                    <a:pt x="47" y="51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6" y="19"/>
                  </a:lnTo>
                  <a:lnTo>
                    <a:pt x="3" y="12"/>
                  </a:lnTo>
                  <a:lnTo>
                    <a:pt x="2" y="6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sp>
        <p:nvSpPr>
          <p:cNvPr id="41" name="AutoShape 6"/>
          <p:cNvSpPr/>
          <p:nvPr/>
        </p:nvSpPr>
        <p:spPr bwMode="auto">
          <a:xfrm>
            <a:off x="1861880" y="1403008"/>
            <a:ext cx="1728788" cy="574675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发型保持整齐并经常梳理。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  <p:sp>
        <p:nvSpPr>
          <p:cNvPr id="42" name="AutoShape 7"/>
          <p:cNvSpPr/>
          <p:nvPr/>
        </p:nvSpPr>
        <p:spPr bwMode="auto">
          <a:xfrm>
            <a:off x="1260867" y="2471919"/>
            <a:ext cx="2089150" cy="1296988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西装二粒扣只扣上面一颗；三粒扣扣上面两颗或中间一颗；双排扣西服，所有扣子应扣好。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  <p:sp>
        <p:nvSpPr>
          <p:cNvPr id="43" name="AutoShape 8"/>
          <p:cNvSpPr/>
          <p:nvPr/>
        </p:nvSpPr>
        <p:spPr bwMode="auto">
          <a:xfrm>
            <a:off x="1584885" y="4263143"/>
            <a:ext cx="1763713" cy="647700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袜子颜色与皮鞋颜色协调。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  <p:sp>
        <p:nvSpPr>
          <p:cNvPr id="44" name="AutoShape 9"/>
          <p:cNvSpPr/>
          <p:nvPr/>
        </p:nvSpPr>
        <p:spPr bwMode="auto">
          <a:xfrm>
            <a:off x="1584885" y="5634578"/>
            <a:ext cx="1887538" cy="431800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必备物品的选择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  <p:sp>
        <p:nvSpPr>
          <p:cNvPr id="45" name="AutoShape 10"/>
          <p:cNvSpPr/>
          <p:nvPr/>
        </p:nvSpPr>
        <p:spPr bwMode="auto">
          <a:xfrm>
            <a:off x="8482240" y="1289560"/>
            <a:ext cx="1584325" cy="574675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面部，每天修面并经常清洗。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  <p:sp>
        <p:nvSpPr>
          <p:cNvPr id="46" name="AutoShape 11"/>
          <p:cNvSpPr/>
          <p:nvPr/>
        </p:nvSpPr>
        <p:spPr bwMode="auto">
          <a:xfrm>
            <a:off x="8408067" y="2492374"/>
            <a:ext cx="2303462" cy="792163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衬衫扣好所有的纽扣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eaLnBrk="1" hangingPunct="1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衬衫的颜色与西服协调。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  <p:sp>
        <p:nvSpPr>
          <p:cNvPr id="47" name="AutoShape 12"/>
          <p:cNvSpPr/>
          <p:nvPr/>
        </p:nvSpPr>
        <p:spPr bwMode="auto">
          <a:xfrm>
            <a:off x="8364545" y="3790200"/>
            <a:ext cx="2873595" cy="1368425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领带长度以其下端正好抵达皮带扣上端为宜，并注意与西服、衬衫颜色的协调。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  <p:sp>
        <p:nvSpPr>
          <p:cNvPr id="48" name="AutoShape 13"/>
          <p:cNvSpPr/>
          <p:nvPr/>
        </p:nvSpPr>
        <p:spPr bwMode="auto">
          <a:xfrm>
            <a:off x="8145026" y="5480798"/>
            <a:ext cx="2149010" cy="792163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皮鞋天天擦亮，与西服的颜色协调。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6756178" y="1540729"/>
            <a:ext cx="1460044" cy="4314462"/>
            <a:chOff x="6538463" y="1448489"/>
            <a:chExt cx="1460044" cy="4314462"/>
          </a:xfrm>
        </p:grpSpPr>
        <p:cxnSp>
          <p:nvCxnSpPr>
            <p:cNvPr id="49" name="直接连接符 48"/>
            <p:cNvCxnSpPr/>
            <p:nvPr/>
          </p:nvCxnSpPr>
          <p:spPr>
            <a:xfrm flipV="1">
              <a:off x="6555544" y="1448489"/>
              <a:ext cx="1100627" cy="574675"/>
            </a:xfrm>
            <a:prstGeom prst="line">
              <a:avLst/>
            </a:prstGeom>
            <a:ln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 flipV="1">
              <a:off x="6718014" y="2718361"/>
              <a:ext cx="1280493" cy="143670"/>
            </a:xfrm>
            <a:prstGeom prst="line">
              <a:avLst/>
            </a:prstGeom>
            <a:ln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6538463" y="5188276"/>
              <a:ext cx="1100627" cy="574675"/>
            </a:xfrm>
            <a:prstGeom prst="line">
              <a:avLst/>
            </a:prstGeom>
            <a:ln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>
              <a:off x="6718014" y="4152372"/>
              <a:ext cx="1280493" cy="143670"/>
            </a:xfrm>
            <a:prstGeom prst="line">
              <a:avLst/>
            </a:prstGeom>
            <a:ln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58"/>
          <p:cNvGrpSpPr/>
          <p:nvPr/>
        </p:nvGrpSpPr>
        <p:grpSpPr>
          <a:xfrm flipH="1">
            <a:off x="3289317" y="1540729"/>
            <a:ext cx="1460044" cy="4314462"/>
            <a:chOff x="6538463" y="1448489"/>
            <a:chExt cx="1460044" cy="4314462"/>
          </a:xfrm>
        </p:grpSpPr>
        <p:cxnSp>
          <p:nvCxnSpPr>
            <p:cNvPr id="60" name="直接连接符 59"/>
            <p:cNvCxnSpPr/>
            <p:nvPr/>
          </p:nvCxnSpPr>
          <p:spPr>
            <a:xfrm flipV="1">
              <a:off x="6555544" y="1448489"/>
              <a:ext cx="1100627" cy="574675"/>
            </a:xfrm>
            <a:prstGeom prst="line">
              <a:avLst/>
            </a:prstGeom>
            <a:ln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flipV="1">
              <a:off x="6718014" y="2718361"/>
              <a:ext cx="1280493" cy="143670"/>
            </a:xfrm>
            <a:prstGeom prst="line">
              <a:avLst/>
            </a:prstGeom>
            <a:ln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>
              <a:off x="6538463" y="5188276"/>
              <a:ext cx="1100627" cy="574675"/>
            </a:xfrm>
            <a:prstGeom prst="line">
              <a:avLst/>
            </a:prstGeom>
            <a:ln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>
              <a:off x="6718014" y="4152372"/>
              <a:ext cx="1280493" cy="143670"/>
            </a:xfrm>
            <a:prstGeom prst="line">
              <a:avLst/>
            </a:prstGeom>
            <a:ln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7000">
        <p:random/>
      </p:transition>
    </mc:Choice>
    <mc:Fallback>
      <p:transition spd="slow" advTm="7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5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158688" y="203983"/>
            <a:ext cx="39549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西装选择的技巧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3090" y="0"/>
            <a:ext cx="770061" cy="1146631"/>
            <a:chOff x="273090" y="0"/>
            <a:chExt cx="770061" cy="1146631"/>
          </a:xfrm>
        </p:grpSpPr>
        <p:sp>
          <p:nvSpPr>
            <p:cNvPr id="4" name="箭头: 五边形 3"/>
            <p:cNvSpPr/>
            <p:nvPr/>
          </p:nvSpPr>
          <p:spPr>
            <a:xfrm rot="5400000">
              <a:off x="84805" y="188285"/>
              <a:ext cx="1146631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80091" y="203982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" name="箭头: 五边形 4"/>
          <p:cNvSpPr/>
          <p:nvPr/>
        </p:nvSpPr>
        <p:spPr>
          <a:xfrm flipH="1">
            <a:off x="9848850" y="6545539"/>
            <a:ext cx="2343150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7" name="矩形 6"/>
          <p:cNvSpPr/>
          <p:nvPr/>
        </p:nvSpPr>
        <p:spPr>
          <a:xfrm>
            <a:off x="1009778" y="4511897"/>
            <a:ext cx="232398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黑色西装</a:t>
            </a:r>
            <a:endParaRPr lang="zh-CN" altLang="en-US" dirty="0">
              <a:solidFill>
                <a:schemeClr val="accent2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r>
              <a:rPr lang="zh-CN" altLang="en-US" sz="1400" dirty="0"/>
              <a:t>庄重大方、沉着素静</a:t>
            </a:r>
            <a:endParaRPr lang="en-US" altLang="zh-CN" sz="1400" dirty="0"/>
          </a:p>
          <a:p>
            <a:endParaRPr lang="zh-CN" altLang="en-US" sz="1400" dirty="0"/>
          </a:p>
          <a:p>
            <a:r>
              <a:rPr lang="zh-CN" altLang="en-US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搭配</a:t>
            </a:r>
            <a:endParaRPr lang="zh-CN" altLang="en-US" dirty="0">
              <a:solidFill>
                <a:schemeClr val="accent2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r>
              <a:rPr lang="zh-CN" altLang="en-US" sz="1400" dirty="0"/>
              <a:t>白衬衫</a:t>
            </a:r>
            <a:r>
              <a:rPr lang="en-US" altLang="zh-CN" sz="1400" dirty="0"/>
              <a:t>+</a:t>
            </a:r>
            <a:r>
              <a:rPr lang="zh-CN" altLang="en-US" sz="1400" dirty="0"/>
              <a:t>红黑灰领带</a:t>
            </a:r>
            <a:endParaRPr lang="zh-CN" altLang="en-US" sz="1400" dirty="0"/>
          </a:p>
        </p:txBody>
      </p:sp>
      <p:grpSp>
        <p:nvGrpSpPr>
          <p:cNvPr id="2" name="组合 1"/>
          <p:cNvGrpSpPr/>
          <p:nvPr/>
        </p:nvGrpSpPr>
        <p:grpSpPr>
          <a:xfrm>
            <a:off x="1046995" y="1968998"/>
            <a:ext cx="1916194" cy="2346113"/>
            <a:chOff x="1046995" y="1968998"/>
            <a:chExt cx="1916194" cy="2346113"/>
          </a:xfrm>
        </p:grpSpPr>
        <p:sp>
          <p:nvSpPr>
            <p:cNvPr id="100" name="矩形 99"/>
            <p:cNvSpPr/>
            <p:nvPr/>
          </p:nvSpPr>
          <p:spPr>
            <a:xfrm>
              <a:off x="1046995" y="1968998"/>
              <a:ext cx="1916194" cy="2346113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9" name="组合 108"/>
            <p:cNvGrpSpPr/>
            <p:nvPr/>
          </p:nvGrpSpPr>
          <p:grpSpPr>
            <a:xfrm>
              <a:off x="1125770" y="2065404"/>
              <a:ext cx="1758644" cy="2153216"/>
              <a:chOff x="1136956" y="1731122"/>
              <a:chExt cx="1758644" cy="2153216"/>
            </a:xfrm>
          </p:grpSpPr>
          <p:sp>
            <p:nvSpPr>
              <p:cNvPr id="104" name="矩形 103"/>
              <p:cNvSpPr/>
              <p:nvPr/>
            </p:nvSpPr>
            <p:spPr>
              <a:xfrm>
                <a:off x="1136956" y="1731122"/>
                <a:ext cx="1758644" cy="215321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grpSp>
            <p:nvGrpSpPr>
              <p:cNvPr id="21" name="Group 3"/>
              <p:cNvGrpSpPr/>
              <p:nvPr/>
            </p:nvGrpSpPr>
            <p:grpSpPr bwMode="auto">
              <a:xfrm>
                <a:off x="1185319" y="1962193"/>
                <a:ext cx="1697590" cy="1922145"/>
                <a:chOff x="0" y="0"/>
                <a:chExt cx="2269" cy="2828"/>
              </a:xfrm>
            </p:grpSpPr>
            <p:sp>
              <p:nvSpPr>
                <p:cNvPr id="22" name="Freeform 4"/>
                <p:cNvSpPr>
                  <a:spLocks noChangeArrowheads="1"/>
                </p:cNvSpPr>
                <p:nvPr/>
              </p:nvSpPr>
              <p:spPr bwMode="auto">
                <a:xfrm>
                  <a:off x="822" y="1040"/>
                  <a:ext cx="541" cy="1563"/>
                </a:xfrm>
                <a:custGeom>
                  <a:avLst/>
                  <a:gdLst>
                    <a:gd name="T0" fmla="*/ 0 w 541"/>
                    <a:gd name="T1" fmla="*/ 7 h 1563"/>
                    <a:gd name="T2" fmla="*/ 10 w 541"/>
                    <a:gd name="T3" fmla="*/ 93 h 1563"/>
                    <a:gd name="T4" fmla="*/ 134 w 541"/>
                    <a:gd name="T5" fmla="*/ 404 h 1563"/>
                    <a:gd name="T6" fmla="*/ 220 w 541"/>
                    <a:gd name="T7" fmla="*/ 1223 h 1563"/>
                    <a:gd name="T8" fmla="*/ 433 w 541"/>
                    <a:gd name="T9" fmla="*/ 1563 h 1563"/>
                    <a:gd name="T10" fmla="*/ 541 w 541"/>
                    <a:gd name="T11" fmla="*/ 0 h 1563"/>
                    <a:gd name="T12" fmla="*/ 305 w 541"/>
                    <a:gd name="T13" fmla="*/ 243 h 1563"/>
                    <a:gd name="T14" fmla="*/ 229 w 541"/>
                    <a:gd name="T15" fmla="*/ 257 h 1563"/>
                    <a:gd name="T16" fmla="*/ 0 w 541"/>
                    <a:gd name="T17" fmla="*/ 7 h 15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41" h="1563">
                      <a:moveTo>
                        <a:pt x="0" y="7"/>
                      </a:moveTo>
                      <a:lnTo>
                        <a:pt x="10" y="93"/>
                      </a:lnTo>
                      <a:lnTo>
                        <a:pt x="134" y="404"/>
                      </a:lnTo>
                      <a:lnTo>
                        <a:pt x="220" y="1223"/>
                      </a:lnTo>
                      <a:lnTo>
                        <a:pt x="433" y="1563"/>
                      </a:lnTo>
                      <a:lnTo>
                        <a:pt x="541" y="0"/>
                      </a:lnTo>
                      <a:lnTo>
                        <a:pt x="305" y="243"/>
                      </a:lnTo>
                      <a:lnTo>
                        <a:pt x="229" y="257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3" name="Freeform 5"/>
                <p:cNvSpPr>
                  <a:spLocks noChangeArrowheads="1"/>
                </p:cNvSpPr>
                <p:nvPr/>
              </p:nvSpPr>
              <p:spPr bwMode="auto">
                <a:xfrm>
                  <a:off x="0" y="1035"/>
                  <a:ext cx="2154" cy="1793"/>
                </a:xfrm>
                <a:custGeom>
                  <a:avLst/>
                  <a:gdLst>
                    <a:gd name="T0" fmla="*/ 668 w 2154"/>
                    <a:gd name="T1" fmla="*/ 94 h 1793"/>
                    <a:gd name="T2" fmla="*/ 520 w 2154"/>
                    <a:gd name="T3" fmla="*/ 228 h 1793"/>
                    <a:gd name="T4" fmla="*/ 324 w 2154"/>
                    <a:gd name="T5" fmla="*/ 334 h 1793"/>
                    <a:gd name="T6" fmla="*/ 121 w 2154"/>
                    <a:gd name="T7" fmla="*/ 436 h 1793"/>
                    <a:gd name="T8" fmla="*/ 0 w 2154"/>
                    <a:gd name="T9" fmla="*/ 615 h 1793"/>
                    <a:gd name="T10" fmla="*/ 10 w 2154"/>
                    <a:gd name="T11" fmla="*/ 1070 h 1793"/>
                    <a:gd name="T12" fmla="*/ 5 w 2154"/>
                    <a:gd name="T13" fmla="*/ 1291 h 1793"/>
                    <a:gd name="T14" fmla="*/ 47 w 2154"/>
                    <a:gd name="T15" fmla="*/ 1784 h 1793"/>
                    <a:gd name="T16" fmla="*/ 2121 w 2154"/>
                    <a:gd name="T17" fmla="*/ 1793 h 1793"/>
                    <a:gd name="T18" fmla="*/ 2154 w 2154"/>
                    <a:gd name="T19" fmla="*/ 1314 h 1793"/>
                    <a:gd name="T20" fmla="*/ 2098 w 2154"/>
                    <a:gd name="T21" fmla="*/ 1146 h 1793"/>
                    <a:gd name="T22" fmla="*/ 1903 w 2154"/>
                    <a:gd name="T23" fmla="*/ 1301 h 1793"/>
                    <a:gd name="T24" fmla="*/ 1804 w 2154"/>
                    <a:gd name="T25" fmla="*/ 1309 h 1793"/>
                    <a:gd name="T26" fmla="*/ 1793 w 2154"/>
                    <a:gd name="T27" fmla="*/ 1179 h 1793"/>
                    <a:gd name="T28" fmla="*/ 1807 w 2154"/>
                    <a:gd name="T29" fmla="*/ 879 h 1793"/>
                    <a:gd name="T30" fmla="*/ 1836 w 2154"/>
                    <a:gd name="T31" fmla="*/ 294 h 1793"/>
                    <a:gd name="T32" fmla="*/ 1813 w 2154"/>
                    <a:gd name="T33" fmla="*/ 202 h 1793"/>
                    <a:gd name="T34" fmla="*/ 1609 w 2154"/>
                    <a:gd name="T35" fmla="*/ 166 h 1793"/>
                    <a:gd name="T36" fmla="*/ 1362 w 2154"/>
                    <a:gd name="T37" fmla="*/ 27 h 1793"/>
                    <a:gd name="T38" fmla="*/ 1255 w 2154"/>
                    <a:gd name="T39" fmla="*/ 1261 h 1793"/>
                    <a:gd name="T40" fmla="*/ 1096 w 2154"/>
                    <a:gd name="T41" fmla="*/ 1544 h 1793"/>
                    <a:gd name="T42" fmla="*/ 942 w 2154"/>
                    <a:gd name="T43" fmla="*/ 485 h 1793"/>
                    <a:gd name="T44" fmla="*/ 812 w 2154"/>
                    <a:gd name="T45" fmla="*/ 72 h 1793"/>
                    <a:gd name="T46" fmla="*/ 824 w 2154"/>
                    <a:gd name="T47" fmla="*/ 0 h 1793"/>
                    <a:gd name="T48" fmla="*/ 668 w 2154"/>
                    <a:gd name="T49" fmla="*/ 94 h 17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154" h="1793">
                      <a:moveTo>
                        <a:pt x="668" y="94"/>
                      </a:moveTo>
                      <a:lnTo>
                        <a:pt x="520" y="228"/>
                      </a:lnTo>
                      <a:lnTo>
                        <a:pt x="324" y="334"/>
                      </a:lnTo>
                      <a:lnTo>
                        <a:pt x="121" y="436"/>
                      </a:lnTo>
                      <a:lnTo>
                        <a:pt x="0" y="615"/>
                      </a:lnTo>
                      <a:lnTo>
                        <a:pt x="10" y="1070"/>
                      </a:lnTo>
                      <a:lnTo>
                        <a:pt x="5" y="1291"/>
                      </a:lnTo>
                      <a:lnTo>
                        <a:pt x="47" y="1784"/>
                      </a:lnTo>
                      <a:lnTo>
                        <a:pt x="2121" y="1793"/>
                      </a:lnTo>
                      <a:lnTo>
                        <a:pt x="2154" y="1314"/>
                      </a:lnTo>
                      <a:lnTo>
                        <a:pt x="2098" y="1146"/>
                      </a:lnTo>
                      <a:lnTo>
                        <a:pt x="1903" y="1301"/>
                      </a:lnTo>
                      <a:lnTo>
                        <a:pt x="1804" y="1309"/>
                      </a:lnTo>
                      <a:lnTo>
                        <a:pt x="1793" y="1179"/>
                      </a:lnTo>
                      <a:lnTo>
                        <a:pt x="1807" y="879"/>
                      </a:lnTo>
                      <a:lnTo>
                        <a:pt x="1836" y="294"/>
                      </a:lnTo>
                      <a:lnTo>
                        <a:pt x="1813" y="202"/>
                      </a:lnTo>
                      <a:lnTo>
                        <a:pt x="1609" y="166"/>
                      </a:lnTo>
                      <a:lnTo>
                        <a:pt x="1362" y="27"/>
                      </a:lnTo>
                      <a:lnTo>
                        <a:pt x="1255" y="1261"/>
                      </a:lnTo>
                      <a:lnTo>
                        <a:pt x="1096" y="1544"/>
                      </a:lnTo>
                      <a:lnTo>
                        <a:pt x="942" y="485"/>
                      </a:lnTo>
                      <a:lnTo>
                        <a:pt x="812" y="72"/>
                      </a:lnTo>
                      <a:lnTo>
                        <a:pt x="824" y="0"/>
                      </a:lnTo>
                      <a:lnTo>
                        <a:pt x="668" y="9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4" name="Freeform 6"/>
                <p:cNvSpPr>
                  <a:spLocks noChangeArrowheads="1"/>
                </p:cNvSpPr>
                <p:nvPr/>
              </p:nvSpPr>
              <p:spPr bwMode="auto">
                <a:xfrm>
                  <a:off x="1797" y="1348"/>
                  <a:ext cx="439" cy="975"/>
                </a:xfrm>
                <a:custGeom>
                  <a:avLst/>
                  <a:gdLst>
                    <a:gd name="T0" fmla="*/ 43 w 439"/>
                    <a:gd name="T1" fmla="*/ 975 h 975"/>
                    <a:gd name="T2" fmla="*/ 259 w 439"/>
                    <a:gd name="T3" fmla="*/ 841 h 975"/>
                    <a:gd name="T4" fmla="*/ 280 w 439"/>
                    <a:gd name="T5" fmla="*/ 655 h 975"/>
                    <a:gd name="T6" fmla="*/ 405 w 439"/>
                    <a:gd name="T7" fmla="*/ 403 h 975"/>
                    <a:gd name="T8" fmla="*/ 396 w 439"/>
                    <a:gd name="T9" fmla="*/ 137 h 975"/>
                    <a:gd name="T10" fmla="*/ 439 w 439"/>
                    <a:gd name="T11" fmla="*/ 59 h 975"/>
                    <a:gd name="T12" fmla="*/ 407 w 439"/>
                    <a:gd name="T13" fmla="*/ 15 h 975"/>
                    <a:gd name="T14" fmla="*/ 253 w 439"/>
                    <a:gd name="T15" fmla="*/ 0 h 975"/>
                    <a:gd name="T16" fmla="*/ 168 w 439"/>
                    <a:gd name="T17" fmla="*/ 170 h 975"/>
                    <a:gd name="T18" fmla="*/ 99 w 439"/>
                    <a:gd name="T19" fmla="*/ 273 h 975"/>
                    <a:gd name="T20" fmla="*/ 46 w 439"/>
                    <a:gd name="T21" fmla="*/ 303 h 975"/>
                    <a:gd name="T22" fmla="*/ 0 w 439"/>
                    <a:gd name="T23" fmla="*/ 398 h 975"/>
                    <a:gd name="T24" fmla="*/ 8 w 439"/>
                    <a:gd name="T25" fmla="*/ 819 h 975"/>
                    <a:gd name="T26" fmla="*/ 43 w 439"/>
                    <a:gd name="T27" fmla="*/ 975 h 9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39" h="975">
                      <a:moveTo>
                        <a:pt x="43" y="975"/>
                      </a:moveTo>
                      <a:lnTo>
                        <a:pt x="259" y="841"/>
                      </a:lnTo>
                      <a:lnTo>
                        <a:pt x="280" y="655"/>
                      </a:lnTo>
                      <a:lnTo>
                        <a:pt x="405" y="403"/>
                      </a:lnTo>
                      <a:lnTo>
                        <a:pt x="396" y="137"/>
                      </a:lnTo>
                      <a:lnTo>
                        <a:pt x="439" y="59"/>
                      </a:lnTo>
                      <a:lnTo>
                        <a:pt x="407" y="15"/>
                      </a:lnTo>
                      <a:lnTo>
                        <a:pt x="253" y="0"/>
                      </a:lnTo>
                      <a:lnTo>
                        <a:pt x="168" y="170"/>
                      </a:lnTo>
                      <a:lnTo>
                        <a:pt x="99" y="273"/>
                      </a:lnTo>
                      <a:lnTo>
                        <a:pt x="46" y="303"/>
                      </a:lnTo>
                      <a:lnTo>
                        <a:pt x="0" y="398"/>
                      </a:lnTo>
                      <a:lnTo>
                        <a:pt x="8" y="819"/>
                      </a:lnTo>
                      <a:lnTo>
                        <a:pt x="43" y="975"/>
                      </a:lnTo>
                      <a:close/>
                    </a:path>
                  </a:pathLst>
                </a:custGeom>
                <a:solidFill>
                  <a:srgbClr val="FFC4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5" name="Freeform 7"/>
                <p:cNvSpPr>
                  <a:spLocks noChangeArrowheads="1"/>
                </p:cNvSpPr>
                <p:nvPr/>
              </p:nvSpPr>
              <p:spPr bwMode="auto">
                <a:xfrm>
                  <a:off x="816" y="1035"/>
                  <a:ext cx="526" cy="1686"/>
                </a:xfrm>
                <a:custGeom>
                  <a:avLst/>
                  <a:gdLst>
                    <a:gd name="T0" fmla="*/ 410 w 526"/>
                    <a:gd name="T1" fmla="*/ 239 h 1686"/>
                    <a:gd name="T2" fmla="*/ 448 w 526"/>
                    <a:gd name="T3" fmla="*/ 1686 h 1686"/>
                    <a:gd name="T4" fmla="*/ 489 w 526"/>
                    <a:gd name="T5" fmla="*/ 838 h 1686"/>
                    <a:gd name="T6" fmla="*/ 491 w 526"/>
                    <a:gd name="T7" fmla="*/ 826 h 1686"/>
                    <a:gd name="T8" fmla="*/ 491 w 526"/>
                    <a:gd name="T9" fmla="*/ 819 h 1686"/>
                    <a:gd name="T10" fmla="*/ 492 w 526"/>
                    <a:gd name="T11" fmla="*/ 803 h 1686"/>
                    <a:gd name="T12" fmla="*/ 493 w 526"/>
                    <a:gd name="T13" fmla="*/ 785 h 1686"/>
                    <a:gd name="T14" fmla="*/ 493 w 526"/>
                    <a:gd name="T15" fmla="*/ 775 h 1686"/>
                    <a:gd name="T16" fmla="*/ 493 w 526"/>
                    <a:gd name="T17" fmla="*/ 766 h 1686"/>
                    <a:gd name="T18" fmla="*/ 494 w 526"/>
                    <a:gd name="T19" fmla="*/ 738 h 1686"/>
                    <a:gd name="T20" fmla="*/ 495 w 526"/>
                    <a:gd name="T21" fmla="*/ 722 h 1686"/>
                    <a:gd name="T22" fmla="*/ 495 w 526"/>
                    <a:gd name="T23" fmla="*/ 714 h 1686"/>
                    <a:gd name="T24" fmla="*/ 496 w 526"/>
                    <a:gd name="T25" fmla="*/ 685 h 1686"/>
                    <a:gd name="T26" fmla="*/ 498 w 526"/>
                    <a:gd name="T27" fmla="*/ 667 h 1686"/>
                    <a:gd name="T28" fmla="*/ 498 w 526"/>
                    <a:gd name="T29" fmla="*/ 659 h 1686"/>
                    <a:gd name="T30" fmla="*/ 499 w 526"/>
                    <a:gd name="T31" fmla="*/ 643 h 1686"/>
                    <a:gd name="T32" fmla="*/ 500 w 526"/>
                    <a:gd name="T33" fmla="*/ 629 h 1686"/>
                    <a:gd name="T34" fmla="*/ 500 w 526"/>
                    <a:gd name="T35" fmla="*/ 609 h 1686"/>
                    <a:gd name="T36" fmla="*/ 501 w 526"/>
                    <a:gd name="T37" fmla="*/ 599 h 1686"/>
                    <a:gd name="T38" fmla="*/ 501 w 526"/>
                    <a:gd name="T39" fmla="*/ 593 h 1686"/>
                    <a:gd name="T40" fmla="*/ 502 w 526"/>
                    <a:gd name="T41" fmla="*/ 574 h 1686"/>
                    <a:gd name="T42" fmla="*/ 503 w 526"/>
                    <a:gd name="T43" fmla="*/ 543 h 1686"/>
                    <a:gd name="T44" fmla="*/ 505 w 526"/>
                    <a:gd name="T45" fmla="*/ 528 h 1686"/>
                    <a:gd name="T46" fmla="*/ 505 w 526"/>
                    <a:gd name="T47" fmla="*/ 517 h 1686"/>
                    <a:gd name="T48" fmla="*/ 505 w 526"/>
                    <a:gd name="T49" fmla="*/ 508 h 1686"/>
                    <a:gd name="T50" fmla="*/ 506 w 526"/>
                    <a:gd name="T51" fmla="*/ 494 h 1686"/>
                    <a:gd name="T52" fmla="*/ 507 w 526"/>
                    <a:gd name="T53" fmla="*/ 478 h 1686"/>
                    <a:gd name="T54" fmla="*/ 507 w 526"/>
                    <a:gd name="T55" fmla="*/ 461 h 1686"/>
                    <a:gd name="T56" fmla="*/ 509 w 526"/>
                    <a:gd name="T57" fmla="*/ 427 h 1686"/>
                    <a:gd name="T58" fmla="*/ 510 w 526"/>
                    <a:gd name="T59" fmla="*/ 395 h 1686"/>
                    <a:gd name="T60" fmla="*/ 512 w 526"/>
                    <a:gd name="T61" fmla="*/ 363 h 1686"/>
                    <a:gd name="T62" fmla="*/ 513 w 526"/>
                    <a:gd name="T63" fmla="*/ 332 h 1686"/>
                    <a:gd name="T64" fmla="*/ 514 w 526"/>
                    <a:gd name="T65" fmla="*/ 317 h 1686"/>
                    <a:gd name="T66" fmla="*/ 514 w 526"/>
                    <a:gd name="T67" fmla="*/ 310 h 1686"/>
                    <a:gd name="T68" fmla="*/ 515 w 526"/>
                    <a:gd name="T69" fmla="*/ 299 h 1686"/>
                    <a:gd name="T70" fmla="*/ 515 w 526"/>
                    <a:gd name="T71" fmla="*/ 289 h 1686"/>
                    <a:gd name="T72" fmla="*/ 516 w 526"/>
                    <a:gd name="T73" fmla="*/ 267 h 1686"/>
                    <a:gd name="T74" fmla="*/ 516 w 526"/>
                    <a:gd name="T75" fmla="*/ 256 h 1686"/>
                    <a:gd name="T76" fmla="*/ 518 w 526"/>
                    <a:gd name="T77" fmla="*/ 235 h 1686"/>
                    <a:gd name="T78" fmla="*/ 519 w 526"/>
                    <a:gd name="T79" fmla="*/ 212 h 1686"/>
                    <a:gd name="T80" fmla="*/ 520 w 526"/>
                    <a:gd name="T81" fmla="*/ 186 h 1686"/>
                    <a:gd name="T82" fmla="*/ 521 w 526"/>
                    <a:gd name="T83" fmla="*/ 159 h 1686"/>
                    <a:gd name="T84" fmla="*/ 521 w 526"/>
                    <a:gd name="T85" fmla="*/ 148 h 1686"/>
                    <a:gd name="T86" fmla="*/ 522 w 526"/>
                    <a:gd name="T87" fmla="*/ 120 h 1686"/>
                    <a:gd name="T88" fmla="*/ 523 w 526"/>
                    <a:gd name="T89" fmla="*/ 99 h 1686"/>
                    <a:gd name="T90" fmla="*/ 525 w 526"/>
                    <a:gd name="T91" fmla="*/ 69 h 1686"/>
                    <a:gd name="T92" fmla="*/ 526 w 526"/>
                    <a:gd name="T93" fmla="*/ 60 h 1686"/>
                    <a:gd name="T94" fmla="*/ 526 w 526"/>
                    <a:gd name="T95" fmla="*/ 41 h 1686"/>
                    <a:gd name="T96" fmla="*/ 0 w 526"/>
                    <a:gd name="T97" fmla="*/ 0 h 1686"/>
                    <a:gd name="T98" fmla="*/ 198 w 526"/>
                    <a:gd name="T99" fmla="*/ 451 h 16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526" h="1686">
                      <a:moveTo>
                        <a:pt x="69" y="129"/>
                      </a:moveTo>
                      <a:lnTo>
                        <a:pt x="211" y="307"/>
                      </a:lnTo>
                      <a:lnTo>
                        <a:pt x="297" y="280"/>
                      </a:lnTo>
                      <a:lnTo>
                        <a:pt x="410" y="239"/>
                      </a:lnTo>
                      <a:lnTo>
                        <a:pt x="389" y="367"/>
                      </a:lnTo>
                      <a:lnTo>
                        <a:pt x="328" y="363"/>
                      </a:lnTo>
                      <a:lnTo>
                        <a:pt x="353" y="1158"/>
                      </a:lnTo>
                      <a:lnTo>
                        <a:pt x="448" y="1686"/>
                      </a:lnTo>
                      <a:lnTo>
                        <a:pt x="489" y="856"/>
                      </a:lnTo>
                      <a:lnTo>
                        <a:pt x="489" y="848"/>
                      </a:lnTo>
                      <a:lnTo>
                        <a:pt x="489" y="843"/>
                      </a:lnTo>
                      <a:lnTo>
                        <a:pt x="489" y="838"/>
                      </a:lnTo>
                      <a:lnTo>
                        <a:pt x="489" y="835"/>
                      </a:lnTo>
                      <a:lnTo>
                        <a:pt x="491" y="833"/>
                      </a:lnTo>
                      <a:lnTo>
                        <a:pt x="491" y="828"/>
                      </a:lnTo>
                      <a:lnTo>
                        <a:pt x="491" y="826"/>
                      </a:lnTo>
                      <a:lnTo>
                        <a:pt x="491" y="825"/>
                      </a:lnTo>
                      <a:lnTo>
                        <a:pt x="491" y="823"/>
                      </a:lnTo>
                      <a:lnTo>
                        <a:pt x="491" y="820"/>
                      </a:lnTo>
                      <a:lnTo>
                        <a:pt x="491" y="819"/>
                      </a:lnTo>
                      <a:lnTo>
                        <a:pt x="492" y="814"/>
                      </a:lnTo>
                      <a:lnTo>
                        <a:pt x="492" y="809"/>
                      </a:lnTo>
                      <a:lnTo>
                        <a:pt x="492" y="804"/>
                      </a:lnTo>
                      <a:lnTo>
                        <a:pt x="492" y="803"/>
                      </a:lnTo>
                      <a:lnTo>
                        <a:pt x="492" y="801"/>
                      </a:lnTo>
                      <a:lnTo>
                        <a:pt x="492" y="799"/>
                      </a:lnTo>
                      <a:lnTo>
                        <a:pt x="492" y="790"/>
                      </a:lnTo>
                      <a:lnTo>
                        <a:pt x="493" y="785"/>
                      </a:lnTo>
                      <a:lnTo>
                        <a:pt x="493" y="780"/>
                      </a:lnTo>
                      <a:lnTo>
                        <a:pt x="493" y="779"/>
                      </a:lnTo>
                      <a:lnTo>
                        <a:pt x="493" y="778"/>
                      </a:lnTo>
                      <a:lnTo>
                        <a:pt x="493" y="775"/>
                      </a:lnTo>
                      <a:lnTo>
                        <a:pt x="493" y="773"/>
                      </a:lnTo>
                      <a:lnTo>
                        <a:pt x="493" y="771"/>
                      </a:lnTo>
                      <a:lnTo>
                        <a:pt x="493" y="770"/>
                      </a:lnTo>
                      <a:lnTo>
                        <a:pt x="493" y="766"/>
                      </a:lnTo>
                      <a:lnTo>
                        <a:pt x="493" y="761"/>
                      </a:lnTo>
                      <a:lnTo>
                        <a:pt x="494" y="752"/>
                      </a:lnTo>
                      <a:lnTo>
                        <a:pt x="494" y="742"/>
                      </a:lnTo>
                      <a:lnTo>
                        <a:pt x="494" y="738"/>
                      </a:lnTo>
                      <a:lnTo>
                        <a:pt x="495" y="733"/>
                      </a:lnTo>
                      <a:lnTo>
                        <a:pt x="495" y="728"/>
                      </a:lnTo>
                      <a:lnTo>
                        <a:pt x="495" y="723"/>
                      </a:lnTo>
                      <a:lnTo>
                        <a:pt x="495" y="722"/>
                      </a:lnTo>
                      <a:lnTo>
                        <a:pt x="495" y="720"/>
                      </a:lnTo>
                      <a:lnTo>
                        <a:pt x="495" y="718"/>
                      </a:lnTo>
                      <a:lnTo>
                        <a:pt x="495" y="717"/>
                      </a:lnTo>
                      <a:lnTo>
                        <a:pt x="495" y="714"/>
                      </a:lnTo>
                      <a:lnTo>
                        <a:pt x="495" y="709"/>
                      </a:lnTo>
                      <a:lnTo>
                        <a:pt x="496" y="704"/>
                      </a:lnTo>
                      <a:lnTo>
                        <a:pt x="496" y="695"/>
                      </a:lnTo>
                      <a:lnTo>
                        <a:pt x="496" y="685"/>
                      </a:lnTo>
                      <a:lnTo>
                        <a:pt x="498" y="680"/>
                      </a:lnTo>
                      <a:lnTo>
                        <a:pt x="498" y="677"/>
                      </a:lnTo>
                      <a:lnTo>
                        <a:pt x="498" y="672"/>
                      </a:lnTo>
                      <a:lnTo>
                        <a:pt x="498" y="667"/>
                      </a:lnTo>
                      <a:lnTo>
                        <a:pt x="498" y="665"/>
                      </a:lnTo>
                      <a:lnTo>
                        <a:pt x="498" y="664"/>
                      </a:lnTo>
                      <a:lnTo>
                        <a:pt x="498" y="662"/>
                      </a:lnTo>
                      <a:lnTo>
                        <a:pt x="498" y="659"/>
                      </a:lnTo>
                      <a:lnTo>
                        <a:pt x="499" y="658"/>
                      </a:lnTo>
                      <a:lnTo>
                        <a:pt x="499" y="653"/>
                      </a:lnTo>
                      <a:lnTo>
                        <a:pt x="499" y="648"/>
                      </a:lnTo>
                      <a:lnTo>
                        <a:pt x="499" y="643"/>
                      </a:lnTo>
                      <a:lnTo>
                        <a:pt x="499" y="642"/>
                      </a:lnTo>
                      <a:lnTo>
                        <a:pt x="499" y="640"/>
                      </a:lnTo>
                      <a:lnTo>
                        <a:pt x="499" y="639"/>
                      </a:lnTo>
                      <a:lnTo>
                        <a:pt x="500" y="629"/>
                      </a:lnTo>
                      <a:lnTo>
                        <a:pt x="500" y="620"/>
                      </a:lnTo>
                      <a:lnTo>
                        <a:pt x="500" y="615"/>
                      </a:lnTo>
                      <a:lnTo>
                        <a:pt x="500" y="612"/>
                      </a:lnTo>
                      <a:lnTo>
                        <a:pt x="500" y="609"/>
                      </a:lnTo>
                      <a:lnTo>
                        <a:pt x="500" y="607"/>
                      </a:lnTo>
                      <a:lnTo>
                        <a:pt x="501" y="602"/>
                      </a:lnTo>
                      <a:lnTo>
                        <a:pt x="501" y="601"/>
                      </a:lnTo>
                      <a:lnTo>
                        <a:pt x="501" y="599"/>
                      </a:lnTo>
                      <a:lnTo>
                        <a:pt x="501" y="597"/>
                      </a:lnTo>
                      <a:lnTo>
                        <a:pt x="501" y="596"/>
                      </a:lnTo>
                      <a:lnTo>
                        <a:pt x="501" y="594"/>
                      </a:lnTo>
                      <a:lnTo>
                        <a:pt x="501" y="593"/>
                      </a:lnTo>
                      <a:lnTo>
                        <a:pt x="501" y="588"/>
                      </a:lnTo>
                      <a:lnTo>
                        <a:pt x="501" y="584"/>
                      </a:lnTo>
                      <a:lnTo>
                        <a:pt x="502" y="579"/>
                      </a:lnTo>
                      <a:lnTo>
                        <a:pt x="502" y="574"/>
                      </a:lnTo>
                      <a:lnTo>
                        <a:pt x="502" y="566"/>
                      </a:lnTo>
                      <a:lnTo>
                        <a:pt x="502" y="557"/>
                      </a:lnTo>
                      <a:lnTo>
                        <a:pt x="503" y="548"/>
                      </a:lnTo>
                      <a:lnTo>
                        <a:pt x="503" y="543"/>
                      </a:lnTo>
                      <a:lnTo>
                        <a:pt x="503" y="539"/>
                      </a:lnTo>
                      <a:lnTo>
                        <a:pt x="503" y="534"/>
                      </a:lnTo>
                      <a:lnTo>
                        <a:pt x="505" y="531"/>
                      </a:lnTo>
                      <a:lnTo>
                        <a:pt x="505" y="528"/>
                      </a:lnTo>
                      <a:lnTo>
                        <a:pt x="505" y="526"/>
                      </a:lnTo>
                      <a:lnTo>
                        <a:pt x="505" y="521"/>
                      </a:lnTo>
                      <a:lnTo>
                        <a:pt x="505" y="519"/>
                      </a:lnTo>
                      <a:lnTo>
                        <a:pt x="505" y="517"/>
                      </a:lnTo>
                      <a:lnTo>
                        <a:pt x="505" y="514"/>
                      </a:lnTo>
                      <a:lnTo>
                        <a:pt x="505" y="513"/>
                      </a:lnTo>
                      <a:lnTo>
                        <a:pt x="505" y="512"/>
                      </a:lnTo>
                      <a:lnTo>
                        <a:pt x="505" y="508"/>
                      </a:lnTo>
                      <a:lnTo>
                        <a:pt x="505" y="506"/>
                      </a:lnTo>
                      <a:lnTo>
                        <a:pt x="505" y="503"/>
                      </a:lnTo>
                      <a:lnTo>
                        <a:pt x="506" y="499"/>
                      </a:lnTo>
                      <a:lnTo>
                        <a:pt x="506" y="494"/>
                      </a:lnTo>
                      <a:lnTo>
                        <a:pt x="506" y="491"/>
                      </a:lnTo>
                      <a:lnTo>
                        <a:pt x="506" y="486"/>
                      </a:lnTo>
                      <a:lnTo>
                        <a:pt x="506" y="482"/>
                      </a:lnTo>
                      <a:lnTo>
                        <a:pt x="507" y="478"/>
                      </a:lnTo>
                      <a:lnTo>
                        <a:pt x="507" y="473"/>
                      </a:lnTo>
                      <a:lnTo>
                        <a:pt x="507" y="471"/>
                      </a:lnTo>
                      <a:lnTo>
                        <a:pt x="507" y="469"/>
                      </a:lnTo>
                      <a:lnTo>
                        <a:pt x="507" y="461"/>
                      </a:lnTo>
                      <a:lnTo>
                        <a:pt x="508" y="452"/>
                      </a:lnTo>
                      <a:lnTo>
                        <a:pt x="508" y="443"/>
                      </a:lnTo>
                      <a:lnTo>
                        <a:pt x="508" y="436"/>
                      </a:lnTo>
                      <a:lnTo>
                        <a:pt x="509" y="427"/>
                      </a:lnTo>
                      <a:lnTo>
                        <a:pt x="509" y="418"/>
                      </a:lnTo>
                      <a:lnTo>
                        <a:pt x="509" y="411"/>
                      </a:lnTo>
                      <a:lnTo>
                        <a:pt x="509" y="402"/>
                      </a:lnTo>
                      <a:lnTo>
                        <a:pt x="510" y="395"/>
                      </a:lnTo>
                      <a:lnTo>
                        <a:pt x="510" y="387"/>
                      </a:lnTo>
                      <a:lnTo>
                        <a:pt x="510" y="378"/>
                      </a:lnTo>
                      <a:lnTo>
                        <a:pt x="512" y="371"/>
                      </a:lnTo>
                      <a:lnTo>
                        <a:pt x="512" y="363"/>
                      </a:lnTo>
                      <a:lnTo>
                        <a:pt x="512" y="355"/>
                      </a:lnTo>
                      <a:lnTo>
                        <a:pt x="513" y="347"/>
                      </a:lnTo>
                      <a:lnTo>
                        <a:pt x="513" y="340"/>
                      </a:lnTo>
                      <a:lnTo>
                        <a:pt x="513" y="332"/>
                      </a:lnTo>
                      <a:lnTo>
                        <a:pt x="513" y="328"/>
                      </a:lnTo>
                      <a:lnTo>
                        <a:pt x="513" y="325"/>
                      </a:lnTo>
                      <a:lnTo>
                        <a:pt x="514" y="321"/>
                      </a:lnTo>
                      <a:lnTo>
                        <a:pt x="514" y="317"/>
                      </a:lnTo>
                      <a:lnTo>
                        <a:pt x="514" y="313"/>
                      </a:lnTo>
                      <a:lnTo>
                        <a:pt x="514" y="312"/>
                      </a:lnTo>
                      <a:lnTo>
                        <a:pt x="514" y="311"/>
                      </a:lnTo>
                      <a:lnTo>
                        <a:pt x="514" y="310"/>
                      </a:lnTo>
                      <a:lnTo>
                        <a:pt x="514" y="306"/>
                      </a:lnTo>
                      <a:lnTo>
                        <a:pt x="514" y="302"/>
                      </a:lnTo>
                      <a:lnTo>
                        <a:pt x="515" y="301"/>
                      </a:lnTo>
                      <a:lnTo>
                        <a:pt x="515" y="299"/>
                      </a:lnTo>
                      <a:lnTo>
                        <a:pt x="515" y="296"/>
                      </a:lnTo>
                      <a:lnTo>
                        <a:pt x="515" y="294"/>
                      </a:lnTo>
                      <a:lnTo>
                        <a:pt x="515" y="292"/>
                      </a:lnTo>
                      <a:lnTo>
                        <a:pt x="515" y="289"/>
                      </a:lnTo>
                      <a:lnTo>
                        <a:pt x="515" y="285"/>
                      </a:lnTo>
                      <a:lnTo>
                        <a:pt x="515" y="281"/>
                      </a:lnTo>
                      <a:lnTo>
                        <a:pt x="515" y="275"/>
                      </a:lnTo>
                      <a:lnTo>
                        <a:pt x="516" y="267"/>
                      </a:lnTo>
                      <a:lnTo>
                        <a:pt x="516" y="264"/>
                      </a:lnTo>
                      <a:lnTo>
                        <a:pt x="516" y="261"/>
                      </a:lnTo>
                      <a:lnTo>
                        <a:pt x="516" y="257"/>
                      </a:lnTo>
                      <a:lnTo>
                        <a:pt x="516" y="256"/>
                      </a:lnTo>
                      <a:lnTo>
                        <a:pt x="516" y="255"/>
                      </a:lnTo>
                      <a:lnTo>
                        <a:pt x="516" y="254"/>
                      </a:lnTo>
                      <a:lnTo>
                        <a:pt x="518" y="241"/>
                      </a:lnTo>
                      <a:lnTo>
                        <a:pt x="518" y="235"/>
                      </a:lnTo>
                      <a:lnTo>
                        <a:pt x="518" y="231"/>
                      </a:lnTo>
                      <a:lnTo>
                        <a:pt x="518" y="227"/>
                      </a:lnTo>
                      <a:lnTo>
                        <a:pt x="519" y="215"/>
                      </a:lnTo>
                      <a:lnTo>
                        <a:pt x="519" y="212"/>
                      </a:lnTo>
                      <a:lnTo>
                        <a:pt x="519" y="209"/>
                      </a:lnTo>
                      <a:lnTo>
                        <a:pt x="519" y="204"/>
                      </a:lnTo>
                      <a:lnTo>
                        <a:pt x="520" y="191"/>
                      </a:lnTo>
                      <a:lnTo>
                        <a:pt x="520" y="186"/>
                      </a:lnTo>
                      <a:lnTo>
                        <a:pt x="520" y="182"/>
                      </a:lnTo>
                      <a:lnTo>
                        <a:pt x="520" y="180"/>
                      </a:lnTo>
                      <a:lnTo>
                        <a:pt x="521" y="169"/>
                      </a:lnTo>
                      <a:lnTo>
                        <a:pt x="521" y="159"/>
                      </a:lnTo>
                      <a:lnTo>
                        <a:pt x="521" y="156"/>
                      </a:lnTo>
                      <a:lnTo>
                        <a:pt x="521" y="153"/>
                      </a:lnTo>
                      <a:lnTo>
                        <a:pt x="521" y="150"/>
                      </a:lnTo>
                      <a:lnTo>
                        <a:pt x="521" y="148"/>
                      </a:lnTo>
                      <a:lnTo>
                        <a:pt x="522" y="143"/>
                      </a:lnTo>
                      <a:lnTo>
                        <a:pt x="522" y="138"/>
                      </a:lnTo>
                      <a:lnTo>
                        <a:pt x="522" y="129"/>
                      </a:lnTo>
                      <a:lnTo>
                        <a:pt x="522" y="120"/>
                      </a:lnTo>
                      <a:lnTo>
                        <a:pt x="523" y="111"/>
                      </a:lnTo>
                      <a:lnTo>
                        <a:pt x="523" y="106"/>
                      </a:lnTo>
                      <a:lnTo>
                        <a:pt x="523" y="103"/>
                      </a:lnTo>
                      <a:lnTo>
                        <a:pt x="523" y="99"/>
                      </a:lnTo>
                      <a:lnTo>
                        <a:pt x="523" y="95"/>
                      </a:lnTo>
                      <a:lnTo>
                        <a:pt x="525" y="88"/>
                      </a:lnTo>
                      <a:lnTo>
                        <a:pt x="525" y="81"/>
                      </a:lnTo>
                      <a:lnTo>
                        <a:pt x="525" y="69"/>
                      </a:lnTo>
                      <a:lnTo>
                        <a:pt x="525" y="66"/>
                      </a:lnTo>
                      <a:lnTo>
                        <a:pt x="526" y="64"/>
                      </a:lnTo>
                      <a:lnTo>
                        <a:pt x="526" y="61"/>
                      </a:lnTo>
                      <a:lnTo>
                        <a:pt x="526" y="60"/>
                      </a:lnTo>
                      <a:lnTo>
                        <a:pt x="526" y="59"/>
                      </a:lnTo>
                      <a:lnTo>
                        <a:pt x="526" y="45"/>
                      </a:lnTo>
                      <a:lnTo>
                        <a:pt x="526" y="43"/>
                      </a:lnTo>
                      <a:lnTo>
                        <a:pt x="526" y="41"/>
                      </a:lnTo>
                      <a:lnTo>
                        <a:pt x="306" y="247"/>
                      </a:lnTo>
                      <a:lnTo>
                        <a:pt x="216" y="247"/>
                      </a:lnTo>
                      <a:lnTo>
                        <a:pt x="114" y="119"/>
                      </a:lnTo>
                      <a:lnTo>
                        <a:pt x="0" y="0"/>
                      </a:lnTo>
                      <a:lnTo>
                        <a:pt x="0" y="73"/>
                      </a:lnTo>
                      <a:lnTo>
                        <a:pt x="142" y="451"/>
                      </a:lnTo>
                      <a:lnTo>
                        <a:pt x="232" y="1085"/>
                      </a:lnTo>
                      <a:lnTo>
                        <a:pt x="198" y="451"/>
                      </a:lnTo>
                      <a:lnTo>
                        <a:pt x="69" y="129"/>
                      </a:lnTo>
                      <a:close/>
                    </a:path>
                  </a:pathLst>
                </a:custGeom>
                <a:solidFill>
                  <a:srgbClr val="E5E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6" name="Freeform 8"/>
                <p:cNvSpPr>
                  <a:spLocks noChangeArrowheads="1"/>
                </p:cNvSpPr>
                <p:nvPr/>
              </p:nvSpPr>
              <p:spPr bwMode="auto">
                <a:xfrm>
                  <a:off x="689" y="20"/>
                  <a:ext cx="646" cy="370"/>
                </a:xfrm>
                <a:custGeom>
                  <a:avLst/>
                  <a:gdLst>
                    <a:gd name="T0" fmla="*/ 0 w 646"/>
                    <a:gd name="T1" fmla="*/ 370 h 370"/>
                    <a:gd name="T2" fmla="*/ 3 w 646"/>
                    <a:gd name="T3" fmla="*/ 194 h 370"/>
                    <a:gd name="T4" fmla="*/ 89 w 646"/>
                    <a:gd name="T5" fmla="*/ 91 h 370"/>
                    <a:gd name="T6" fmla="*/ 194 w 646"/>
                    <a:gd name="T7" fmla="*/ 69 h 370"/>
                    <a:gd name="T8" fmla="*/ 315 w 646"/>
                    <a:gd name="T9" fmla="*/ 0 h 370"/>
                    <a:gd name="T10" fmla="*/ 503 w 646"/>
                    <a:gd name="T11" fmla="*/ 21 h 370"/>
                    <a:gd name="T12" fmla="*/ 646 w 646"/>
                    <a:gd name="T13" fmla="*/ 209 h 370"/>
                    <a:gd name="T14" fmla="*/ 629 w 646"/>
                    <a:gd name="T15" fmla="*/ 340 h 370"/>
                    <a:gd name="T16" fmla="*/ 0 w 646"/>
                    <a:gd name="T17" fmla="*/ 370 h 3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46" h="370">
                      <a:moveTo>
                        <a:pt x="0" y="370"/>
                      </a:moveTo>
                      <a:lnTo>
                        <a:pt x="3" y="194"/>
                      </a:lnTo>
                      <a:lnTo>
                        <a:pt x="89" y="91"/>
                      </a:lnTo>
                      <a:lnTo>
                        <a:pt x="194" y="69"/>
                      </a:lnTo>
                      <a:lnTo>
                        <a:pt x="315" y="0"/>
                      </a:lnTo>
                      <a:lnTo>
                        <a:pt x="503" y="21"/>
                      </a:lnTo>
                      <a:lnTo>
                        <a:pt x="646" y="209"/>
                      </a:lnTo>
                      <a:lnTo>
                        <a:pt x="629" y="340"/>
                      </a:lnTo>
                      <a:lnTo>
                        <a:pt x="0" y="370"/>
                      </a:lnTo>
                      <a:close/>
                    </a:path>
                  </a:pathLst>
                </a:custGeom>
                <a:solidFill>
                  <a:srgbClr val="A3949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7" name="Freeform 9"/>
                <p:cNvSpPr>
                  <a:spLocks noChangeArrowheads="1"/>
                </p:cNvSpPr>
                <p:nvPr/>
              </p:nvSpPr>
              <p:spPr bwMode="auto">
                <a:xfrm>
                  <a:off x="666" y="176"/>
                  <a:ext cx="760" cy="1131"/>
                </a:xfrm>
                <a:custGeom>
                  <a:avLst/>
                  <a:gdLst>
                    <a:gd name="T0" fmla="*/ 407 w 760"/>
                    <a:gd name="T1" fmla="*/ 1131 h 1131"/>
                    <a:gd name="T2" fmla="*/ 143 w 760"/>
                    <a:gd name="T3" fmla="*/ 880 h 1131"/>
                    <a:gd name="T4" fmla="*/ 112 w 760"/>
                    <a:gd name="T5" fmla="*/ 637 h 1131"/>
                    <a:gd name="T6" fmla="*/ 71 w 760"/>
                    <a:gd name="T7" fmla="*/ 647 h 1131"/>
                    <a:gd name="T8" fmla="*/ 45 w 760"/>
                    <a:gd name="T9" fmla="*/ 572 h 1131"/>
                    <a:gd name="T10" fmla="*/ 0 w 760"/>
                    <a:gd name="T11" fmla="*/ 504 h 1131"/>
                    <a:gd name="T12" fmla="*/ 13 w 760"/>
                    <a:gd name="T13" fmla="*/ 342 h 1131"/>
                    <a:gd name="T14" fmla="*/ 65 w 760"/>
                    <a:gd name="T15" fmla="*/ 328 h 1131"/>
                    <a:gd name="T16" fmla="*/ 96 w 760"/>
                    <a:gd name="T17" fmla="*/ 139 h 1131"/>
                    <a:gd name="T18" fmla="*/ 191 w 760"/>
                    <a:gd name="T19" fmla="*/ 0 h 1131"/>
                    <a:gd name="T20" fmla="*/ 284 w 760"/>
                    <a:gd name="T21" fmla="*/ 44 h 1131"/>
                    <a:gd name="T22" fmla="*/ 312 w 760"/>
                    <a:gd name="T23" fmla="*/ 4 h 1131"/>
                    <a:gd name="T24" fmla="*/ 437 w 760"/>
                    <a:gd name="T25" fmla="*/ 109 h 1131"/>
                    <a:gd name="T26" fmla="*/ 461 w 760"/>
                    <a:gd name="T27" fmla="*/ 78 h 1131"/>
                    <a:gd name="T28" fmla="*/ 582 w 760"/>
                    <a:gd name="T29" fmla="*/ 166 h 1131"/>
                    <a:gd name="T30" fmla="*/ 744 w 760"/>
                    <a:gd name="T31" fmla="*/ 204 h 1131"/>
                    <a:gd name="T32" fmla="*/ 760 w 760"/>
                    <a:gd name="T33" fmla="*/ 508 h 1131"/>
                    <a:gd name="T34" fmla="*/ 652 w 760"/>
                    <a:gd name="T35" fmla="*/ 846 h 1131"/>
                    <a:gd name="T36" fmla="*/ 567 w 760"/>
                    <a:gd name="T37" fmla="*/ 1006 h 1131"/>
                    <a:gd name="T38" fmla="*/ 452 w 760"/>
                    <a:gd name="T39" fmla="*/ 1127 h 1131"/>
                    <a:gd name="T40" fmla="*/ 407 w 760"/>
                    <a:gd name="T41" fmla="*/ 1131 h 1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760" h="1131">
                      <a:moveTo>
                        <a:pt x="407" y="1131"/>
                      </a:moveTo>
                      <a:lnTo>
                        <a:pt x="143" y="880"/>
                      </a:lnTo>
                      <a:lnTo>
                        <a:pt x="112" y="637"/>
                      </a:lnTo>
                      <a:lnTo>
                        <a:pt x="71" y="647"/>
                      </a:lnTo>
                      <a:lnTo>
                        <a:pt x="45" y="572"/>
                      </a:lnTo>
                      <a:lnTo>
                        <a:pt x="0" y="504"/>
                      </a:lnTo>
                      <a:lnTo>
                        <a:pt x="13" y="342"/>
                      </a:lnTo>
                      <a:lnTo>
                        <a:pt x="65" y="328"/>
                      </a:lnTo>
                      <a:lnTo>
                        <a:pt x="96" y="139"/>
                      </a:lnTo>
                      <a:lnTo>
                        <a:pt x="191" y="0"/>
                      </a:lnTo>
                      <a:lnTo>
                        <a:pt x="284" y="44"/>
                      </a:lnTo>
                      <a:lnTo>
                        <a:pt x="312" y="4"/>
                      </a:lnTo>
                      <a:lnTo>
                        <a:pt x="437" y="109"/>
                      </a:lnTo>
                      <a:lnTo>
                        <a:pt x="461" y="78"/>
                      </a:lnTo>
                      <a:lnTo>
                        <a:pt x="582" y="166"/>
                      </a:lnTo>
                      <a:lnTo>
                        <a:pt x="744" y="204"/>
                      </a:lnTo>
                      <a:lnTo>
                        <a:pt x="760" y="508"/>
                      </a:lnTo>
                      <a:lnTo>
                        <a:pt x="652" y="846"/>
                      </a:lnTo>
                      <a:lnTo>
                        <a:pt x="567" y="1006"/>
                      </a:lnTo>
                      <a:lnTo>
                        <a:pt x="452" y="1127"/>
                      </a:lnTo>
                      <a:lnTo>
                        <a:pt x="407" y="1131"/>
                      </a:lnTo>
                      <a:close/>
                    </a:path>
                  </a:pathLst>
                </a:custGeom>
                <a:solidFill>
                  <a:srgbClr val="FFD6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8" name="Freeform 10"/>
                <p:cNvSpPr>
                  <a:spLocks noChangeArrowheads="1"/>
                </p:cNvSpPr>
                <p:nvPr/>
              </p:nvSpPr>
              <p:spPr bwMode="auto">
                <a:xfrm>
                  <a:off x="677" y="222"/>
                  <a:ext cx="213" cy="455"/>
                </a:xfrm>
                <a:custGeom>
                  <a:avLst/>
                  <a:gdLst>
                    <a:gd name="T0" fmla="*/ 213 w 213"/>
                    <a:gd name="T1" fmla="*/ 0 h 455"/>
                    <a:gd name="T2" fmla="*/ 144 w 213"/>
                    <a:gd name="T3" fmla="*/ 195 h 455"/>
                    <a:gd name="T4" fmla="*/ 126 w 213"/>
                    <a:gd name="T5" fmla="*/ 320 h 455"/>
                    <a:gd name="T6" fmla="*/ 136 w 213"/>
                    <a:gd name="T7" fmla="*/ 455 h 455"/>
                    <a:gd name="T8" fmla="*/ 73 w 213"/>
                    <a:gd name="T9" fmla="*/ 334 h 455"/>
                    <a:gd name="T10" fmla="*/ 54 w 213"/>
                    <a:gd name="T11" fmla="*/ 418 h 455"/>
                    <a:gd name="T12" fmla="*/ 31 w 213"/>
                    <a:gd name="T13" fmla="*/ 360 h 455"/>
                    <a:gd name="T14" fmla="*/ 2 w 213"/>
                    <a:gd name="T15" fmla="*/ 391 h 455"/>
                    <a:gd name="T16" fmla="*/ 0 w 213"/>
                    <a:gd name="T17" fmla="*/ 302 h 455"/>
                    <a:gd name="T18" fmla="*/ 78 w 213"/>
                    <a:gd name="T19" fmla="*/ 262 h 455"/>
                    <a:gd name="T20" fmla="*/ 213 w 213"/>
                    <a:gd name="T21" fmla="*/ 0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13" h="455">
                      <a:moveTo>
                        <a:pt x="213" y="0"/>
                      </a:moveTo>
                      <a:lnTo>
                        <a:pt x="144" y="195"/>
                      </a:lnTo>
                      <a:lnTo>
                        <a:pt x="126" y="320"/>
                      </a:lnTo>
                      <a:lnTo>
                        <a:pt x="136" y="455"/>
                      </a:lnTo>
                      <a:lnTo>
                        <a:pt x="73" y="334"/>
                      </a:lnTo>
                      <a:lnTo>
                        <a:pt x="54" y="418"/>
                      </a:lnTo>
                      <a:lnTo>
                        <a:pt x="31" y="360"/>
                      </a:lnTo>
                      <a:lnTo>
                        <a:pt x="2" y="391"/>
                      </a:lnTo>
                      <a:lnTo>
                        <a:pt x="0" y="302"/>
                      </a:lnTo>
                      <a:lnTo>
                        <a:pt x="78" y="262"/>
                      </a:lnTo>
                      <a:lnTo>
                        <a:pt x="213" y="0"/>
                      </a:lnTo>
                      <a:close/>
                    </a:path>
                  </a:pathLst>
                </a:custGeom>
                <a:solidFill>
                  <a:srgbClr val="FFB5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9" name="Freeform 11"/>
                <p:cNvSpPr>
                  <a:spLocks noChangeArrowheads="1"/>
                </p:cNvSpPr>
                <p:nvPr/>
              </p:nvSpPr>
              <p:spPr bwMode="auto">
                <a:xfrm>
                  <a:off x="856" y="486"/>
                  <a:ext cx="229" cy="159"/>
                </a:xfrm>
                <a:custGeom>
                  <a:avLst/>
                  <a:gdLst>
                    <a:gd name="T0" fmla="*/ 0 w 229"/>
                    <a:gd name="T1" fmla="*/ 61 h 159"/>
                    <a:gd name="T2" fmla="*/ 77 w 229"/>
                    <a:gd name="T3" fmla="*/ 41 h 159"/>
                    <a:gd name="T4" fmla="*/ 121 w 229"/>
                    <a:gd name="T5" fmla="*/ 75 h 159"/>
                    <a:gd name="T6" fmla="*/ 172 w 229"/>
                    <a:gd name="T7" fmla="*/ 102 h 159"/>
                    <a:gd name="T8" fmla="*/ 121 w 229"/>
                    <a:gd name="T9" fmla="*/ 159 h 159"/>
                    <a:gd name="T10" fmla="*/ 216 w 229"/>
                    <a:gd name="T11" fmla="*/ 142 h 159"/>
                    <a:gd name="T12" fmla="*/ 229 w 229"/>
                    <a:gd name="T13" fmla="*/ 95 h 159"/>
                    <a:gd name="T14" fmla="*/ 194 w 229"/>
                    <a:gd name="T15" fmla="*/ 57 h 159"/>
                    <a:gd name="T16" fmla="*/ 229 w 229"/>
                    <a:gd name="T17" fmla="*/ 51 h 159"/>
                    <a:gd name="T18" fmla="*/ 181 w 229"/>
                    <a:gd name="T19" fmla="*/ 0 h 159"/>
                    <a:gd name="T20" fmla="*/ 82 w 229"/>
                    <a:gd name="T21" fmla="*/ 0 h 159"/>
                    <a:gd name="T22" fmla="*/ 0 w 229"/>
                    <a:gd name="T23" fmla="*/ 61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29" h="159">
                      <a:moveTo>
                        <a:pt x="0" y="61"/>
                      </a:moveTo>
                      <a:lnTo>
                        <a:pt x="77" y="41"/>
                      </a:lnTo>
                      <a:lnTo>
                        <a:pt x="121" y="75"/>
                      </a:lnTo>
                      <a:lnTo>
                        <a:pt x="172" y="102"/>
                      </a:lnTo>
                      <a:lnTo>
                        <a:pt x="121" y="159"/>
                      </a:lnTo>
                      <a:lnTo>
                        <a:pt x="216" y="142"/>
                      </a:lnTo>
                      <a:lnTo>
                        <a:pt x="229" y="95"/>
                      </a:lnTo>
                      <a:lnTo>
                        <a:pt x="194" y="57"/>
                      </a:lnTo>
                      <a:lnTo>
                        <a:pt x="229" y="51"/>
                      </a:lnTo>
                      <a:lnTo>
                        <a:pt x="181" y="0"/>
                      </a:lnTo>
                      <a:lnTo>
                        <a:pt x="82" y="0"/>
                      </a:lnTo>
                      <a:lnTo>
                        <a:pt x="0" y="61"/>
                      </a:lnTo>
                      <a:close/>
                    </a:path>
                  </a:pathLst>
                </a:custGeom>
                <a:solidFill>
                  <a:srgbClr val="FFB5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0" name="Freeform 12"/>
                <p:cNvSpPr>
                  <a:spLocks noChangeArrowheads="1"/>
                </p:cNvSpPr>
                <p:nvPr/>
              </p:nvSpPr>
              <p:spPr bwMode="auto">
                <a:xfrm>
                  <a:off x="949" y="491"/>
                  <a:ext cx="340" cy="529"/>
                </a:xfrm>
                <a:custGeom>
                  <a:avLst/>
                  <a:gdLst>
                    <a:gd name="T0" fmla="*/ 274 w 340"/>
                    <a:gd name="T1" fmla="*/ 0 h 529"/>
                    <a:gd name="T2" fmla="*/ 198 w 340"/>
                    <a:gd name="T3" fmla="*/ 55 h 529"/>
                    <a:gd name="T4" fmla="*/ 185 w 340"/>
                    <a:gd name="T5" fmla="*/ 149 h 529"/>
                    <a:gd name="T6" fmla="*/ 197 w 340"/>
                    <a:gd name="T7" fmla="*/ 249 h 529"/>
                    <a:gd name="T8" fmla="*/ 204 w 340"/>
                    <a:gd name="T9" fmla="*/ 302 h 529"/>
                    <a:gd name="T10" fmla="*/ 186 w 340"/>
                    <a:gd name="T11" fmla="*/ 307 h 529"/>
                    <a:gd name="T12" fmla="*/ 110 w 340"/>
                    <a:gd name="T13" fmla="*/ 290 h 529"/>
                    <a:gd name="T14" fmla="*/ 77 w 340"/>
                    <a:gd name="T15" fmla="*/ 247 h 529"/>
                    <a:gd name="T16" fmla="*/ 35 w 340"/>
                    <a:gd name="T17" fmla="*/ 290 h 529"/>
                    <a:gd name="T18" fmla="*/ 0 w 340"/>
                    <a:gd name="T19" fmla="*/ 339 h 529"/>
                    <a:gd name="T20" fmla="*/ 48 w 340"/>
                    <a:gd name="T21" fmla="*/ 325 h 529"/>
                    <a:gd name="T22" fmla="*/ 140 w 340"/>
                    <a:gd name="T23" fmla="*/ 349 h 529"/>
                    <a:gd name="T24" fmla="*/ 162 w 340"/>
                    <a:gd name="T25" fmla="*/ 392 h 529"/>
                    <a:gd name="T26" fmla="*/ 183 w 340"/>
                    <a:gd name="T27" fmla="*/ 369 h 529"/>
                    <a:gd name="T28" fmla="*/ 210 w 340"/>
                    <a:gd name="T29" fmla="*/ 360 h 529"/>
                    <a:gd name="T30" fmla="*/ 284 w 340"/>
                    <a:gd name="T31" fmla="*/ 377 h 529"/>
                    <a:gd name="T32" fmla="*/ 219 w 340"/>
                    <a:gd name="T33" fmla="*/ 401 h 529"/>
                    <a:gd name="T34" fmla="*/ 120 w 340"/>
                    <a:gd name="T35" fmla="*/ 450 h 529"/>
                    <a:gd name="T36" fmla="*/ 230 w 340"/>
                    <a:gd name="T37" fmla="*/ 468 h 529"/>
                    <a:gd name="T38" fmla="*/ 64 w 340"/>
                    <a:gd name="T39" fmla="*/ 471 h 529"/>
                    <a:gd name="T40" fmla="*/ 121 w 340"/>
                    <a:gd name="T41" fmla="*/ 529 h 529"/>
                    <a:gd name="T42" fmla="*/ 258 w 340"/>
                    <a:gd name="T43" fmla="*/ 525 h 529"/>
                    <a:gd name="T44" fmla="*/ 293 w 340"/>
                    <a:gd name="T45" fmla="*/ 458 h 529"/>
                    <a:gd name="T46" fmla="*/ 331 w 340"/>
                    <a:gd name="T47" fmla="*/ 423 h 529"/>
                    <a:gd name="T48" fmla="*/ 340 w 340"/>
                    <a:gd name="T49" fmla="*/ 383 h 529"/>
                    <a:gd name="T50" fmla="*/ 274 w 340"/>
                    <a:gd name="T51" fmla="*/ 247 h 529"/>
                    <a:gd name="T52" fmla="*/ 254 w 340"/>
                    <a:gd name="T53" fmla="*/ 156 h 529"/>
                    <a:gd name="T54" fmla="*/ 296 w 340"/>
                    <a:gd name="T55" fmla="*/ 138 h 529"/>
                    <a:gd name="T56" fmla="*/ 264 w 340"/>
                    <a:gd name="T57" fmla="*/ 98 h 529"/>
                    <a:gd name="T58" fmla="*/ 334 w 340"/>
                    <a:gd name="T59" fmla="*/ 23 h 529"/>
                    <a:gd name="T60" fmla="*/ 274 w 340"/>
                    <a:gd name="T61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40" h="529">
                      <a:moveTo>
                        <a:pt x="274" y="0"/>
                      </a:moveTo>
                      <a:lnTo>
                        <a:pt x="198" y="55"/>
                      </a:lnTo>
                      <a:lnTo>
                        <a:pt x="185" y="149"/>
                      </a:lnTo>
                      <a:lnTo>
                        <a:pt x="197" y="249"/>
                      </a:lnTo>
                      <a:lnTo>
                        <a:pt x="204" y="302"/>
                      </a:lnTo>
                      <a:lnTo>
                        <a:pt x="186" y="307"/>
                      </a:lnTo>
                      <a:lnTo>
                        <a:pt x="110" y="290"/>
                      </a:lnTo>
                      <a:lnTo>
                        <a:pt x="77" y="247"/>
                      </a:lnTo>
                      <a:lnTo>
                        <a:pt x="35" y="290"/>
                      </a:lnTo>
                      <a:lnTo>
                        <a:pt x="0" y="339"/>
                      </a:lnTo>
                      <a:lnTo>
                        <a:pt x="48" y="325"/>
                      </a:lnTo>
                      <a:lnTo>
                        <a:pt x="140" y="349"/>
                      </a:lnTo>
                      <a:lnTo>
                        <a:pt x="162" y="392"/>
                      </a:lnTo>
                      <a:lnTo>
                        <a:pt x="183" y="369"/>
                      </a:lnTo>
                      <a:lnTo>
                        <a:pt x="210" y="360"/>
                      </a:lnTo>
                      <a:lnTo>
                        <a:pt x="284" y="377"/>
                      </a:lnTo>
                      <a:lnTo>
                        <a:pt x="219" y="401"/>
                      </a:lnTo>
                      <a:lnTo>
                        <a:pt x="120" y="450"/>
                      </a:lnTo>
                      <a:lnTo>
                        <a:pt x="230" y="468"/>
                      </a:lnTo>
                      <a:lnTo>
                        <a:pt x="64" y="471"/>
                      </a:lnTo>
                      <a:lnTo>
                        <a:pt x="121" y="529"/>
                      </a:lnTo>
                      <a:lnTo>
                        <a:pt x="258" y="525"/>
                      </a:lnTo>
                      <a:lnTo>
                        <a:pt x="293" y="458"/>
                      </a:lnTo>
                      <a:lnTo>
                        <a:pt x="331" y="423"/>
                      </a:lnTo>
                      <a:lnTo>
                        <a:pt x="340" y="383"/>
                      </a:lnTo>
                      <a:lnTo>
                        <a:pt x="274" y="247"/>
                      </a:lnTo>
                      <a:lnTo>
                        <a:pt x="254" y="156"/>
                      </a:lnTo>
                      <a:lnTo>
                        <a:pt x="296" y="138"/>
                      </a:lnTo>
                      <a:lnTo>
                        <a:pt x="264" y="98"/>
                      </a:lnTo>
                      <a:lnTo>
                        <a:pt x="334" y="23"/>
                      </a:lnTo>
                      <a:lnTo>
                        <a:pt x="274" y="0"/>
                      </a:lnTo>
                      <a:close/>
                    </a:path>
                  </a:pathLst>
                </a:custGeom>
                <a:solidFill>
                  <a:srgbClr val="FFB5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1" name="Freeform 13"/>
                <p:cNvSpPr>
                  <a:spLocks noChangeArrowheads="1"/>
                </p:cNvSpPr>
                <p:nvPr/>
              </p:nvSpPr>
              <p:spPr bwMode="auto">
                <a:xfrm>
                  <a:off x="802" y="217"/>
                  <a:ext cx="640" cy="1096"/>
                </a:xfrm>
                <a:custGeom>
                  <a:avLst/>
                  <a:gdLst>
                    <a:gd name="T0" fmla="*/ 0 w 640"/>
                    <a:gd name="T1" fmla="*/ 0 h 1096"/>
                    <a:gd name="T2" fmla="*/ 11 w 640"/>
                    <a:gd name="T3" fmla="*/ 168 h 1096"/>
                    <a:gd name="T4" fmla="*/ 53 w 640"/>
                    <a:gd name="T5" fmla="*/ 94 h 1096"/>
                    <a:gd name="T6" fmla="*/ 88 w 640"/>
                    <a:gd name="T7" fmla="*/ 59 h 1096"/>
                    <a:gd name="T8" fmla="*/ 152 w 640"/>
                    <a:gd name="T9" fmla="*/ 62 h 1096"/>
                    <a:gd name="T10" fmla="*/ 229 w 640"/>
                    <a:gd name="T11" fmla="*/ 83 h 1096"/>
                    <a:gd name="T12" fmla="*/ 335 w 640"/>
                    <a:gd name="T13" fmla="*/ 129 h 1096"/>
                    <a:gd name="T14" fmla="*/ 466 w 640"/>
                    <a:gd name="T15" fmla="*/ 161 h 1096"/>
                    <a:gd name="T16" fmla="*/ 447 w 640"/>
                    <a:gd name="T17" fmla="*/ 244 h 1096"/>
                    <a:gd name="T18" fmla="*/ 542 w 640"/>
                    <a:gd name="T19" fmla="*/ 256 h 1096"/>
                    <a:gd name="T20" fmla="*/ 431 w 640"/>
                    <a:gd name="T21" fmla="*/ 319 h 1096"/>
                    <a:gd name="T22" fmla="*/ 522 w 640"/>
                    <a:gd name="T23" fmla="*/ 329 h 1096"/>
                    <a:gd name="T24" fmla="*/ 459 w 640"/>
                    <a:gd name="T25" fmla="*/ 352 h 1096"/>
                    <a:gd name="T26" fmla="*/ 535 w 640"/>
                    <a:gd name="T27" fmla="*/ 382 h 1096"/>
                    <a:gd name="T28" fmla="*/ 535 w 640"/>
                    <a:gd name="T29" fmla="*/ 410 h 1096"/>
                    <a:gd name="T30" fmla="*/ 574 w 640"/>
                    <a:gd name="T31" fmla="*/ 376 h 1096"/>
                    <a:gd name="T32" fmla="*/ 583 w 640"/>
                    <a:gd name="T33" fmla="*/ 450 h 1096"/>
                    <a:gd name="T34" fmla="*/ 529 w 640"/>
                    <a:gd name="T35" fmla="*/ 582 h 1096"/>
                    <a:gd name="T36" fmla="*/ 520 w 640"/>
                    <a:gd name="T37" fmla="*/ 718 h 1096"/>
                    <a:gd name="T38" fmla="*/ 418 w 640"/>
                    <a:gd name="T39" fmla="*/ 866 h 1096"/>
                    <a:gd name="T40" fmla="*/ 329 w 640"/>
                    <a:gd name="T41" fmla="*/ 896 h 1096"/>
                    <a:gd name="T42" fmla="*/ 230 w 640"/>
                    <a:gd name="T43" fmla="*/ 880 h 1096"/>
                    <a:gd name="T44" fmla="*/ 87 w 640"/>
                    <a:gd name="T45" fmla="*/ 802 h 1096"/>
                    <a:gd name="T46" fmla="*/ 230 w 640"/>
                    <a:gd name="T47" fmla="*/ 968 h 1096"/>
                    <a:gd name="T48" fmla="*/ 301 w 640"/>
                    <a:gd name="T49" fmla="*/ 981 h 1096"/>
                    <a:gd name="T50" fmla="*/ 316 w 640"/>
                    <a:gd name="T51" fmla="*/ 1096 h 1096"/>
                    <a:gd name="T52" fmla="*/ 421 w 640"/>
                    <a:gd name="T53" fmla="*/ 1005 h 1096"/>
                    <a:gd name="T54" fmla="*/ 561 w 640"/>
                    <a:gd name="T55" fmla="*/ 802 h 1096"/>
                    <a:gd name="T56" fmla="*/ 548 w 640"/>
                    <a:gd name="T57" fmla="*/ 714 h 1096"/>
                    <a:gd name="T58" fmla="*/ 593 w 640"/>
                    <a:gd name="T59" fmla="*/ 568 h 1096"/>
                    <a:gd name="T60" fmla="*/ 640 w 640"/>
                    <a:gd name="T61" fmla="*/ 416 h 1096"/>
                    <a:gd name="T62" fmla="*/ 602 w 640"/>
                    <a:gd name="T63" fmla="*/ 27 h 1096"/>
                    <a:gd name="T64" fmla="*/ 0 w 640"/>
                    <a:gd name="T65" fmla="*/ 0 h 1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40" h="1096">
                      <a:moveTo>
                        <a:pt x="0" y="0"/>
                      </a:moveTo>
                      <a:lnTo>
                        <a:pt x="11" y="168"/>
                      </a:lnTo>
                      <a:lnTo>
                        <a:pt x="53" y="94"/>
                      </a:lnTo>
                      <a:lnTo>
                        <a:pt x="88" y="59"/>
                      </a:lnTo>
                      <a:lnTo>
                        <a:pt x="152" y="62"/>
                      </a:lnTo>
                      <a:lnTo>
                        <a:pt x="229" y="83"/>
                      </a:lnTo>
                      <a:lnTo>
                        <a:pt x="335" y="129"/>
                      </a:lnTo>
                      <a:lnTo>
                        <a:pt x="466" y="161"/>
                      </a:lnTo>
                      <a:lnTo>
                        <a:pt x="447" y="244"/>
                      </a:lnTo>
                      <a:lnTo>
                        <a:pt x="542" y="256"/>
                      </a:lnTo>
                      <a:lnTo>
                        <a:pt x="431" y="319"/>
                      </a:lnTo>
                      <a:lnTo>
                        <a:pt x="522" y="329"/>
                      </a:lnTo>
                      <a:lnTo>
                        <a:pt x="459" y="352"/>
                      </a:lnTo>
                      <a:lnTo>
                        <a:pt x="535" y="382"/>
                      </a:lnTo>
                      <a:lnTo>
                        <a:pt x="535" y="410"/>
                      </a:lnTo>
                      <a:lnTo>
                        <a:pt x="574" y="376"/>
                      </a:lnTo>
                      <a:lnTo>
                        <a:pt x="583" y="450"/>
                      </a:lnTo>
                      <a:lnTo>
                        <a:pt x="529" y="582"/>
                      </a:lnTo>
                      <a:lnTo>
                        <a:pt x="520" y="718"/>
                      </a:lnTo>
                      <a:lnTo>
                        <a:pt x="418" y="866"/>
                      </a:lnTo>
                      <a:lnTo>
                        <a:pt x="329" y="896"/>
                      </a:lnTo>
                      <a:lnTo>
                        <a:pt x="230" y="880"/>
                      </a:lnTo>
                      <a:lnTo>
                        <a:pt x="87" y="802"/>
                      </a:lnTo>
                      <a:lnTo>
                        <a:pt x="230" y="968"/>
                      </a:lnTo>
                      <a:lnTo>
                        <a:pt x="301" y="981"/>
                      </a:lnTo>
                      <a:lnTo>
                        <a:pt x="316" y="1096"/>
                      </a:lnTo>
                      <a:lnTo>
                        <a:pt x="421" y="1005"/>
                      </a:lnTo>
                      <a:lnTo>
                        <a:pt x="561" y="802"/>
                      </a:lnTo>
                      <a:lnTo>
                        <a:pt x="548" y="714"/>
                      </a:lnTo>
                      <a:lnTo>
                        <a:pt x="593" y="568"/>
                      </a:lnTo>
                      <a:lnTo>
                        <a:pt x="640" y="416"/>
                      </a:lnTo>
                      <a:lnTo>
                        <a:pt x="602" y="2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B5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2" name="Freeform 14"/>
                <p:cNvSpPr>
                  <a:spLocks noChangeArrowheads="1"/>
                </p:cNvSpPr>
                <p:nvPr/>
              </p:nvSpPr>
              <p:spPr bwMode="auto">
                <a:xfrm>
                  <a:off x="733" y="176"/>
                  <a:ext cx="563" cy="295"/>
                </a:xfrm>
                <a:custGeom>
                  <a:avLst/>
                  <a:gdLst>
                    <a:gd name="T0" fmla="*/ 143 w 563"/>
                    <a:gd name="T1" fmla="*/ 20 h 295"/>
                    <a:gd name="T2" fmla="*/ 67 w 563"/>
                    <a:gd name="T3" fmla="*/ 295 h 295"/>
                    <a:gd name="T4" fmla="*/ 0 w 563"/>
                    <a:gd name="T5" fmla="*/ 244 h 295"/>
                    <a:gd name="T6" fmla="*/ 36 w 563"/>
                    <a:gd name="T7" fmla="*/ 33 h 295"/>
                    <a:gd name="T8" fmla="*/ 128 w 563"/>
                    <a:gd name="T9" fmla="*/ 0 h 295"/>
                    <a:gd name="T10" fmla="*/ 563 w 563"/>
                    <a:gd name="T11" fmla="*/ 0 h 295"/>
                    <a:gd name="T12" fmla="*/ 519 w 563"/>
                    <a:gd name="T13" fmla="*/ 172 h 295"/>
                    <a:gd name="T14" fmla="*/ 407 w 563"/>
                    <a:gd name="T15" fmla="*/ 132 h 295"/>
                    <a:gd name="T16" fmla="*/ 398 w 563"/>
                    <a:gd name="T17" fmla="*/ 152 h 295"/>
                    <a:gd name="T18" fmla="*/ 261 w 563"/>
                    <a:gd name="T19" fmla="*/ 61 h 295"/>
                    <a:gd name="T20" fmla="*/ 242 w 563"/>
                    <a:gd name="T21" fmla="*/ 95 h 295"/>
                    <a:gd name="T22" fmla="*/ 143 w 563"/>
                    <a:gd name="T23" fmla="*/ 20 h 2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63" h="295">
                      <a:moveTo>
                        <a:pt x="143" y="20"/>
                      </a:moveTo>
                      <a:lnTo>
                        <a:pt x="67" y="295"/>
                      </a:lnTo>
                      <a:lnTo>
                        <a:pt x="0" y="244"/>
                      </a:lnTo>
                      <a:lnTo>
                        <a:pt x="36" y="33"/>
                      </a:lnTo>
                      <a:lnTo>
                        <a:pt x="128" y="0"/>
                      </a:lnTo>
                      <a:lnTo>
                        <a:pt x="563" y="0"/>
                      </a:lnTo>
                      <a:lnTo>
                        <a:pt x="519" y="172"/>
                      </a:lnTo>
                      <a:lnTo>
                        <a:pt x="407" y="132"/>
                      </a:lnTo>
                      <a:lnTo>
                        <a:pt x="398" y="152"/>
                      </a:lnTo>
                      <a:lnTo>
                        <a:pt x="261" y="61"/>
                      </a:lnTo>
                      <a:lnTo>
                        <a:pt x="242" y="95"/>
                      </a:lnTo>
                      <a:lnTo>
                        <a:pt x="143" y="20"/>
                      </a:lnTo>
                      <a:close/>
                    </a:path>
                  </a:pathLst>
                </a:custGeom>
                <a:solidFill>
                  <a:srgbClr val="A3949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3" name="Freeform 15"/>
                <p:cNvSpPr>
                  <a:spLocks noChangeArrowheads="1"/>
                </p:cNvSpPr>
                <p:nvPr/>
              </p:nvSpPr>
              <p:spPr bwMode="auto">
                <a:xfrm>
                  <a:off x="971" y="897"/>
                  <a:ext cx="268" cy="39"/>
                </a:xfrm>
                <a:custGeom>
                  <a:avLst/>
                  <a:gdLst>
                    <a:gd name="T0" fmla="*/ 17 w 268"/>
                    <a:gd name="T1" fmla="*/ 14 h 39"/>
                    <a:gd name="T2" fmla="*/ 127 w 268"/>
                    <a:gd name="T3" fmla="*/ 39 h 39"/>
                    <a:gd name="T4" fmla="*/ 237 w 268"/>
                    <a:gd name="T5" fmla="*/ 33 h 39"/>
                    <a:gd name="T6" fmla="*/ 268 w 268"/>
                    <a:gd name="T7" fmla="*/ 10 h 39"/>
                    <a:gd name="T8" fmla="*/ 0 w 268"/>
                    <a:gd name="T9" fmla="*/ 0 h 39"/>
                    <a:gd name="T10" fmla="*/ 17 w 268"/>
                    <a:gd name="T11" fmla="*/ 14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8" h="39">
                      <a:moveTo>
                        <a:pt x="17" y="14"/>
                      </a:moveTo>
                      <a:lnTo>
                        <a:pt x="127" y="39"/>
                      </a:lnTo>
                      <a:lnTo>
                        <a:pt x="237" y="33"/>
                      </a:lnTo>
                      <a:lnTo>
                        <a:pt x="268" y="10"/>
                      </a:lnTo>
                      <a:lnTo>
                        <a:pt x="0" y="0"/>
                      </a:lnTo>
                      <a:lnTo>
                        <a:pt x="17" y="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4" name="Freeform 16"/>
                <p:cNvSpPr>
                  <a:spLocks noChangeArrowheads="1"/>
                </p:cNvSpPr>
                <p:nvPr/>
              </p:nvSpPr>
              <p:spPr bwMode="auto">
                <a:xfrm>
                  <a:off x="1019" y="1317"/>
                  <a:ext cx="179" cy="1354"/>
                </a:xfrm>
                <a:custGeom>
                  <a:avLst/>
                  <a:gdLst>
                    <a:gd name="T0" fmla="*/ 0 w 179"/>
                    <a:gd name="T1" fmla="*/ 115 h 1354"/>
                    <a:gd name="T2" fmla="*/ 77 w 179"/>
                    <a:gd name="T3" fmla="*/ 237 h 1354"/>
                    <a:gd name="T4" fmla="*/ 52 w 179"/>
                    <a:gd name="T5" fmla="*/ 1354 h 1354"/>
                    <a:gd name="T6" fmla="*/ 179 w 179"/>
                    <a:gd name="T7" fmla="*/ 1158 h 1354"/>
                    <a:gd name="T8" fmla="*/ 153 w 179"/>
                    <a:gd name="T9" fmla="*/ 81 h 1354"/>
                    <a:gd name="T10" fmla="*/ 95 w 179"/>
                    <a:gd name="T11" fmla="*/ 0 h 1354"/>
                    <a:gd name="T12" fmla="*/ 0 w 179"/>
                    <a:gd name="T13" fmla="*/ 115 h 1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9" h="1354">
                      <a:moveTo>
                        <a:pt x="0" y="115"/>
                      </a:moveTo>
                      <a:lnTo>
                        <a:pt x="77" y="237"/>
                      </a:lnTo>
                      <a:lnTo>
                        <a:pt x="52" y="1354"/>
                      </a:lnTo>
                      <a:lnTo>
                        <a:pt x="179" y="1158"/>
                      </a:lnTo>
                      <a:lnTo>
                        <a:pt x="153" y="81"/>
                      </a:lnTo>
                      <a:lnTo>
                        <a:pt x="95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B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5" name="Freeform 17"/>
                <p:cNvSpPr>
                  <a:spLocks noChangeArrowheads="1"/>
                </p:cNvSpPr>
                <p:nvPr/>
              </p:nvSpPr>
              <p:spPr bwMode="auto">
                <a:xfrm>
                  <a:off x="901" y="567"/>
                  <a:ext cx="123" cy="51"/>
                </a:xfrm>
                <a:custGeom>
                  <a:avLst/>
                  <a:gdLst>
                    <a:gd name="T0" fmla="*/ 108 w 123"/>
                    <a:gd name="T1" fmla="*/ 15 h 51"/>
                    <a:gd name="T2" fmla="*/ 75 w 123"/>
                    <a:gd name="T3" fmla="*/ 0 h 51"/>
                    <a:gd name="T4" fmla="*/ 28 w 123"/>
                    <a:gd name="T5" fmla="*/ 4 h 51"/>
                    <a:gd name="T6" fmla="*/ 0 w 123"/>
                    <a:gd name="T7" fmla="*/ 33 h 51"/>
                    <a:gd name="T8" fmla="*/ 28 w 123"/>
                    <a:gd name="T9" fmla="*/ 43 h 51"/>
                    <a:gd name="T10" fmla="*/ 67 w 123"/>
                    <a:gd name="T11" fmla="*/ 51 h 51"/>
                    <a:gd name="T12" fmla="*/ 122 w 123"/>
                    <a:gd name="T13" fmla="*/ 42 h 51"/>
                    <a:gd name="T14" fmla="*/ 123 w 123"/>
                    <a:gd name="T15" fmla="*/ 21 h 51"/>
                    <a:gd name="T16" fmla="*/ 108 w 123"/>
                    <a:gd name="T17" fmla="*/ 15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3" h="51">
                      <a:moveTo>
                        <a:pt x="108" y="15"/>
                      </a:moveTo>
                      <a:lnTo>
                        <a:pt x="75" y="0"/>
                      </a:lnTo>
                      <a:lnTo>
                        <a:pt x="28" y="4"/>
                      </a:lnTo>
                      <a:lnTo>
                        <a:pt x="0" y="33"/>
                      </a:lnTo>
                      <a:lnTo>
                        <a:pt x="28" y="43"/>
                      </a:lnTo>
                      <a:lnTo>
                        <a:pt x="67" y="51"/>
                      </a:lnTo>
                      <a:lnTo>
                        <a:pt x="122" y="42"/>
                      </a:lnTo>
                      <a:lnTo>
                        <a:pt x="123" y="21"/>
                      </a:lnTo>
                      <a:lnTo>
                        <a:pt x="108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6" name="Freeform 18"/>
                <p:cNvSpPr>
                  <a:spLocks noChangeArrowheads="1"/>
                </p:cNvSpPr>
                <p:nvPr/>
              </p:nvSpPr>
              <p:spPr bwMode="auto">
                <a:xfrm>
                  <a:off x="1223" y="581"/>
                  <a:ext cx="108" cy="51"/>
                </a:xfrm>
                <a:custGeom>
                  <a:avLst/>
                  <a:gdLst>
                    <a:gd name="T0" fmla="*/ 7 w 108"/>
                    <a:gd name="T1" fmla="*/ 38 h 51"/>
                    <a:gd name="T2" fmla="*/ 45 w 108"/>
                    <a:gd name="T3" fmla="*/ 51 h 51"/>
                    <a:gd name="T4" fmla="*/ 81 w 108"/>
                    <a:gd name="T5" fmla="*/ 51 h 51"/>
                    <a:gd name="T6" fmla="*/ 108 w 108"/>
                    <a:gd name="T7" fmla="*/ 46 h 51"/>
                    <a:gd name="T8" fmla="*/ 101 w 108"/>
                    <a:gd name="T9" fmla="*/ 13 h 51"/>
                    <a:gd name="T10" fmla="*/ 75 w 108"/>
                    <a:gd name="T11" fmla="*/ 4 h 51"/>
                    <a:gd name="T12" fmla="*/ 75 w 108"/>
                    <a:gd name="T13" fmla="*/ 27 h 51"/>
                    <a:gd name="T14" fmla="*/ 61 w 108"/>
                    <a:gd name="T15" fmla="*/ 38 h 51"/>
                    <a:gd name="T16" fmla="*/ 58 w 108"/>
                    <a:gd name="T17" fmla="*/ 0 h 51"/>
                    <a:gd name="T18" fmla="*/ 46 w 108"/>
                    <a:gd name="T19" fmla="*/ 1 h 51"/>
                    <a:gd name="T20" fmla="*/ 27 w 108"/>
                    <a:gd name="T21" fmla="*/ 0 h 51"/>
                    <a:gd name="T22" fmla="*/ 7 w 108"/>
                    <a:gd name="T23" fmla="*/ 12 h 51"/>
                    <a:gd name="T24" fmla="*/ 0 w 108"/>
                    <a:gd name="T25" fmla="*/ 24 h 51"/>
                    <a:gd name="T26" fmla="*/ 7 w 108"/>
                    <a:gd name="T27" fmla="*/ 38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8" h="51">
                      <a:moveTo>
                        <a:pt x="7" y="38"/>
                      </a:moveTo>
                      <a:lnTo>
                        <a:pt x="45" y="51"/>
                      </a:lnTo>
                      <a:lnTo>
                        <a:pt x="81" y="51"/>
                      </a:lnTo>
                      <a:lnTo>
                        <a:pt x="108" y="46"/>
                      </a:lnTo>
                      <a:lnTo>
                        <a:pt x="101" y="13"/>
                      </a:lnTo>
                      <a:lnTo>
                        <a:pt x="75" y="4"/>
                      </a:lnTo>
                      <a:lnTo>
                        <a:pt x="75" y="27"/>
                      </a:lnTo>
                      <a:lnTo>
                        <a:pt x="61" y="38"/>
                      </a:lnTo>
                      <a:lnTo>
                        <a:pt x="58" y="0"/>
                      </a:lnTo>
                      <a:lnTo>
                        <a:pt x="46" y="1"/>
                      </a:lnTo>
                      <a:lnTo>
                        <a:pt x="27" y="0"/>
                      </a:lnTo>
                      <a:lnTo>
                        <a:pt x="7" y="12"/>
                      </a:lnTo>
                      <a:lnTo>
                        <a:pt x="0" y="24"/>
                      </a:lnTo>
                      <a:lnTo>
                        <a:pt x="7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7" name="Freeform 19"/>
                <p:cNvSpPr>
                  <a:spLocks noChangeArrowheads="1"/>
                </p:cNvSpPr>
                <p:nvPr/>
              </p:nvSpPr>
              <p:spPr bwMode="auto">
                <a:xfrm>
                  <a:off x="937" y="567"/>
                  <a:ext cx="52" cy="41"/>
                </a:xfrm>
                <a:custGeom>
                  <a:avLst/>
                  <a:gdLst>
                    <a:gd name="T0" fmla="*/ 0 w 52"/>
                    <a:gd name="T1" fmla="*/ 12 h 41"/>
                    <a:gd name="T2" fmla="*/ 8 w 52"/>
                    <a:gd name="T3" fmla="*/ 36 h 41"/>
                    <a:gd name="T4" fmla="*/ 21 w 52"/>
                    <a:gd name="T5" fmla="*/ 41 h 41"/>
                    <a:gd name="T6" fmla="*/ 39 w 52"/>
                    <a:gd name="T7" fmla="*/ 40 h 41"/>
                    <a:gd name="T8" fmla="*/ 47 w 52"/>
                    <a:gd name="T9" fmla="*/ 33 h 41"/>
                    <a:gd name="T10" fmla="*/ 52 w 52"/>
                    <a:gd name="T11" fmla="*/ 0 h 41"/>
                    <a:gd name="T12" fmla="*/ 24 w 52"/>
                    <a:gd name="T13" fmla="*/ 21 h 41"/>
                    <a:gd name="T14" fmla="*/ 0 w 52"/>
                    <a:gd name="T15" fmla="*/ 12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2" h="41">
                      <a:moveTo>
                        <a:pt x="0" y="12"/>
                      </a:moveTo>
                      <a:lnTo>
                        <a:pt x="8" y="36"/>
                      </a:lnTo>
                      <a:lnTo>
                        <a:pt x="21" y="41"/>
                      </a:lnTo>
                      <a:lnTo>
                        <a:pt x="39" y="40"/>
                      </a:lnTo>
                      <a:lnTo>
                        <a:pt x="47" y="33"/>
                      </a:lnTo>
                      <a:lnTo>
                        <a:pt x="52" y="0"/>
                      </a:lnTo>
                      <a:lnTo>
                        <a:pt x="24" y="21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9452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8" name="Freeform 20"/>
                <p:cNvSpPr>
                  <a:spLocks noChangeArrowheads="1"/>
                </p:cNvSpPr>
                <p:nvPr/>
              </p:nvSpPr>
              <p:spPr bwMode="auto">
                <a:xfrm>
                  <a:off x="1248" y="585"/>
                  <a:ext cx="52" cy="37"/>
                </a:xfrm>
                <a:custGeom>
                  <a:avLst/>
                  <a:gdLst>
                    <a:gd name="T0" fmla="*/ 8 w 52"/>
                    <a:gd name="T1" fmla="*/ 8 h 37"/>
                    <a:gd name="T2" fmla="*/ 0 w 52"/>
                    <a:gd name="T3" fmla="*/ 23 h 37"/>
                    <a:gd name="T4" fmla="*/ 15 w 52"/>
                    <a:gd name="T5" fmla="*/ 32 h 37"/>
                    <a:gd name="T6" fmla="*/ 29 w 52"/>
                    <a:gd name="T7" fmla="*/ 37 h 37"/>
                    <a:gd name="T8" fmla="*/ 43 w 52"/>
                    <a:gd name="T9" fmla="*/ 34 h 37"/>
                    <a:gd name="T10" fmla="*/ 52 w 52"/>
                    <a:gd name="T11" fmla="*/ 20 h 37"/>
                    <a:gd name="T12" fmla="*/ 48 w 52"/>
                    <a:gd name="T13" fmla="*/ 0 h 37"/>
                    <a:gd name="T14" fmla="*/ 25 w 52"/>
                    <a:gd name="T15" fmla="*/ 15 h 37"/>
                    <a:gd name="T16" fmla="*/ 8 w 52"/>
                    <a:gd name="T17" fmla="*/ 8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2" h="37">
                      <a:moveTo>
                        <a:pt x="8" y="8"/>
                      </a:moveTo>
                      <a:lnTo>
                        <a:pt x="0" y="23"/>
                      </a:lnTo>
                      <a:lnTo>
                        <a:pt x="15" y="32"/>
                      </a:lnTo>
                      <a:lnTo>
                        <a:pt x="29" y="37"/>
                      </a:lnTo>
                      <a:lnTo>
                        <a:pt x="43" y="34"/>
                      </a:lnTo>
                      <a:lnTo>
                        <a:pt x="52" y="20"/>
                      </a:lnTo>
                      <a:lnTo>
                        <a:pt x="48" y="0"/>
                      </a:lnTo>
                      <a:lnTo>
                        <a:pt x="25" y="15"/>
                      </a:lnTo>
                      <a:lnTo>
                        <a:pt x="8" y="8"/>
                      </a:lnTo>
                      <a:close/>
                    </a:path>
                  </a:pathLst>
                </a:custGeom>
                <a:solidFill>
                  <a:srgbClr val="9452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9" name="Freeform 21"/>
                <p:cNvSpPr>
                  <a:spLocks noChangeArrowheads="1"/>
                </p:cNvSpPr>
                <p:nvPr/>
              </p:nvSpPr>
              <p:spPr bwMode="auto">
                <a:xfrm>
                  <a:off x="889" y="541"/>
                  <a:ext cx="188" cy="102"/>
                </a:xfrm>
                <a:custGeom>
                  <a:avLst/>
                  <a:gdLst>
                    <a:gd name="T0" fmla="*/ 11 w 188"/>
                    <a:gd name="T1" fmla="*/ 61 h 102"/>
                    <a:gd name="T2" fmla="*/ 48 w 188"/>
                    <a:gd name="T3" fmla="*/ 38 h 102"/>
                    <a:gd name="T4" fmla="*/ 72 w 188"/>
                    <a:gd name="T5" fmla="*/ 36 h 102"/>
                    <a:gd name="T6" fmla="*/ 68 w 188"/>
                    <a:gd name="T7" fmla="*/ 53 h 102"/>
                    <a:gd name="T8" fmla="*/ 82 w 188"/>
                    <a:gd name="T9" fmla="*/ 51 h 102"/>
                    <a:gd name="T10" fmla="*/ 95 w 188"/>
                    <a:gd name="T11" fmla="*/ 36 h 102"/>
                    <a:gd name="T12" fmla="*/ 92 w 188"/>
                    <a:gd name="T13" fmla="*/ 57 h 102"/>
                    <a:gd name="T14" fmla="*/ 69 w 188"/>
                    <a:gd name="T15" fmla="*/ 66 h 102"/>
                    <a:gd name="T16" fmla="*/ 90 w 188"/>
                    <a:gd name="T17" fmla="*/ 67 h 102"/>
                    <a:gd name="T18" fmla="*/ 101 w 188"/>
                    <a:gd name="T19" fmla="*/ 56 h 102"/>
                    <a:gd name="T20" fmla="*/ 109 w 188"/>
                    <a:gd name="T21" fmla="*/ 35 h 102"/>
                    <a:gd name="T22" fmla="*/ 119 w 188"/>
                    <a:gd name="T23" fmla="*/ 37 h 102"/>
                    <a:gd name="T24" fmla="*/ 139 w 188"/>
                    <a:gd name="T25" fmla="*/ 66 h 102"/>
                    <a:gd name="T26" fmla="*/ 101 w 188"/>
                    <a:gd name="T27" fmla="*/ 102 h 102"/>
                    <a:gd name="T28" fmla="*/ 165 w 188"/>
                    <a:gd name="T29" fmla="*/ 77 h 102"/>
                    <a:gd name="T30" fmla="*/ 188 w 188"/>
                    <a:gd name="T31" fmla="*/ 52 h 102"/>
                    <a:gd name="T32" fmla="*/ 161 w 188"/>
                    <a:gd name="T33" fmla="*/ 18 h 102"/>
                    <a:gd name="T34" fmla="*/ 128 w 188"/>
                    <a:gd name="T35" fmla="*/ 0 h 102"/>
                    <a:gd name="T36" fmla="*/ 119 w 188"/>
                    <a:gd name="T37" fmla="*/ 16 h 102"/>
                    <a:gd name="T38" fmla="*/ 89 w 188"/>
                    <a:gd name="T39" fmla="*/ 15 h 102"/>
                    <a:gd name="T40" fmla="*/ 39 w 188"/>
                    <a:gd name="T41" fmla="*/ 21 h 102"/>
                    <a:gd name="T42" fmla="*/ 5 w 188"/>
                    <a:gd name="T43" fmla="*/ 49 h 102"/>
                    <a:gd name="T44" fmla="*/ 0 w 188"/>
                    <a:gd name="T45" fmla="*/ 64 h 102"/>
                    <a:gd name="T46" fmla="*/ 32 w 188"/>
                    <a:gd name="T47" fmla="*/ 73 h 102"/>
                    <a:gd name="T48" fmla="*/ 11 w 188"/>
                    <a:gd name="T49" fmla="*/ 61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88" h="102">
                      <a:moveTo>
                        <a:pt x="11" y="61"/>
                      </a:moveTo>
                      <a:lnTo>
                        <a:pt x="48" y="38"/>
                      </a:lnTo>
                      <a:lnTo>
                        <a:pt x="72" y="36"/>
                      </a:lnTo>
                      <a:lnTo>
                        <a:pt x="68" y="53"/>
                      </a:lnTo>
                      <a:lnTo>
                        <a:pt x="82" y="51"/>
                      </a:lnTo>
                      <a:lnTo>
                        <a:pt x="95" y="36"/>
                      </a:lnTo>
                      <a:lnTo>
                        <a:pt x="92" y="57"/>
                      </a:lnTo>
                      <a:lnTo>
                        <a:pt x="69" y="66"/>
                      </a:lnTo>
                      <a:lnTo>
                        <a:pt x="90" y="67"/>
                      </a:lnTo>
                      <a:lnTo>
                        <a:pt x="101" y="56"/>
                      </a:lnTo>
                      <a:lnTo>
                        <a:pt x="109" y="35"/>
                      </a:lnTo>
                      <a:lnTo>
                        <a:pt x="119" y="37"/>
                      </a:lnTo>
                      <a:lnTo>
                        <a:pt x="139" y="66"/>
                      </a:lnTo>
                      <a:lnTo>
                        <a:pt x="101" y="102"/>
                      </a:lnTo>
                      <a:lnTo>
                        <a:pt x="165" y="77"/>
                      </a:lnTo>
                      <a:lnTo>
                        <a:pt x="188" y="52"/>
                      </a:lnTo>
                      <a:lnTo>
                        <a:pt x="161" y="18"/>
                      </a:lnTo>
                      <a:lnTo>
                        <a:pt x="128" y="0"/>
                      </a:lnTo>
                      <a:lnTo>
                        <a:pt x="119" y="16"/>
                      </a:lnTo>
                      <a:lnTo>
                        <a:pt x="89" y="15"/>
                      </a:lnTo>
                      <a:lnTo>
                        <a:pt x="39" y="21"/>
                      </a:lnTo>
                      <a:lnTo>
                        <a:pt x="5" y="49"/>
                      </a:lnTo>
                      <a:lnTo>
                        <a:pt x="0" y="64"/>
                      </a:lnTo>
                      <a:lnTo>
                        <a:pt x="32" y="73"/>
                      </a:lnTo>
                      <a:lnTo>
                        <a:pt x="11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0" name="Freeform 22"/>
                <p:cNvSpPr>
                  <a:spLocks noChangeArrowheads="1"/>
                </p:cNvSpPr>
                <p:nvPr/>
              </p:nvSpPr>
              <p:spPr bwMode="auto">
                <a:xfrm>
                  <a:off x="1146" y="532"/>
                  <a:ext cx="209" cy="283"/>
                </a:xfrm>
                <a:custGeom>
                  <a:avLst/>
                  <a:gdLst>
                    <a:gd name="T0" fmla="*/ 2 w 209"/>
                    <a:gd name="T1" fmla="*/ 125 h 283"/>
                    <a:gd name="T2" fmla="*/ 0 w 209"/>
                    <a:gd name="T3" fmla="*/ 50 h 283"/>
                    <a:gd name="T4" fmla="*/ 20 w 209"/>
                    <a:gd name="T5" fmla="*/ 20 h 283"/>
                    <a:gd name="T6" fmla="*/ 67 w 209"/>
                    <a:gd name="T7" fmla="*/ 0 h 283"/>
                    <a:gd name="T8" fmla="*/ 125 w 209"/>
                    <a:gd name="T9" fmla="*/ 1 h 283"/>
                    <a:gd name="T10" fmla="*/ 80 w 209"/>
                    <a:gd name="T11" fmla="*/ 34 h 283"/>
                    <a:gd name="T12" fmla="*/ 75 w 209"/>
                    <a:gd name="T13" fmla="*/ 50 h 283"/>
                    <a:gd name="T14" fmla="*/ 113 w 209"/>
                    <a:gd name="T15" fmla="*/ 30 h 283"/>
                    <a:gd name="T16" fmla="*/ 176 w 209"/>
                    <a:gd name="T17" fmla="*/ 44 h 283"/>
                    <a:gd name="T18" fmla="*/ 209 w 209"/>
                    <a:gd name="T19" fmla="*/ 73 h 283"/>
                    <a:gd name="T20" fmla="*/ 190 w 209"/>
                    <a:gd name="T21" fmla="*/ 87 h 283"/>
                    <a:gd name="T22" fmla="*/ 178 w 209"/>
                    <a:gd name="T23" fmla="*/ 71 h 283"/>
                    <a:gd name="T24" fmla="*/ 151 w 209"/>
                    <a:gd name="T25" fmla="*/ 55 h 283"/>
                    <a:gd name="T26" fmla="*/ 137 w 209"/>
                    <a:gd name="T27" fmla="*/ 75 h 283"/>
                    <a:gd name="T28" fmla="*/ 123 w 209"/>
                    <a:gd name="T29" fmla="*/ 72 h 283"/>
                    <a:gd name="T30" fmla="*/ 128 w 209"/>
                    <a:gd name="T31" fmla="*/ 53 h 283"/>
                    <a:gd name="T32" fmla="*/ 113 w 209"/>
                    <a:gd name="T33" fmla="*/ 58 h 283"/>
                    <a:gd name="T34" fmla="*/ 109 w 209"/>
                    <a:gd name="T35" fmla="*/ 70 h 283"/>
                    <a:gd name="T36" fmla="*/ 123 w 209"/>
                    <a:gd name="T37" fmla="*/ 90 h 283"/>
                    <a:gd name="T38" fmla="*/ 102 w 209"/>
                    <a:gd name="T39" fmla="*/ 78 h 283"/>
                    <a:gd name="T40" fmla="*/ 97 w 209"/>
                    <a:gd name="T41" fmla="*/ 61 h 283"/>
                    <a:gd name="T42" fmla="*/ 73 w 209"/>
                    <a:gd name="T43" fmla="*/ 76 h 283"/>
                    <a:gd name="T44" fmla="*/ 94 w 209"/>
                    <a:gd name="T45" fmla="*/ 101 h 283"/>
                    <a:gd name="T46" fmla="*/ 75 w 209"/>
                    <a:gd name="T47" fmla="*/ 97 h 283"/>
                    <a:gd name="T48" fmla="*/ 75 w 209"/>
                    <a:gd name="T49" fmla="*/ 111 h 283"/>
                    <a:gd name="T50" fmla="*/ 50 w 209"/>
                    <a:gd name="T51" fmla="*/ 110 h 283"/>
                    <a:gd name="T52" fmla="*/ 42 w 209"/>
                    <a:gd name="T53" fmla="*/ 135 h 283"/>
                    <a:gd name="T54" fmla="*/ 52 w 209"/>
                    <a:gd name="T55" fmla="*/ 198 h 283"/>
                    <a:gd name="T56" fmla="*/ 69 w 209"/>
                    <a:gd name="T57" fmla="*/ 277 h 283"/>
                    <a:gd name="T58" fmla="*/ 23 w 209"/>
                    <a:gd name="T59" fmla="*/ 283 h 283"/>
                    <a:gd name="T60" fmla="*/ 21 w 209"/>
                    <a:gd name="T61" fmla="*/ 238 h 283"/>
                    <a:gd name="T62" fmla="*/ 2 w 209"/>
                    <a:gd name="T63" fmla="*/ 125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09" h="283">
                      <a:moveTo>
                        <a:pt x="2" y="125"/>
                      </a:moveTo>
                      <a:lnTo>
                        <a:pt x="0" y="50"/>
                      </a:lnTo>
                      <a:lnTo>
                        <a:pt x="20" y="20"/>
                      </a:lnTo>
                      <a:lnTo>
                        <a:pt x="67" y="0"/>
                      </a:lnTo>
                      <a:lnTo>
                        <a:pt x="125" y="1"/>
                      </a:lnTo>
                      <a:lnTo>
                        <a:pt x="80" y="34"/>
                      </a:lnTo>
                      <a:lnTo>
                        <a:pt x="75" y="50"/>
                      </a:lnTo>
                      <a:lnTo>
                        <a:pt x="113" y="30"/>
                      </a:lnTo>
                      <a:lnTo>
                        <a:pt x="176" y="44"/>
                      </a:lnTo>
                      <a:lnTo>
                        <a:pt x="209" y="73"/>
                      </a:lnTo>
                      <a:lnTo>
                        <a:pt x="190" y="87"/>
                      </a:lnTo>
                      <a:lnTo>
                        <a:pt x="178" y="71"/>
                      </a:lnTo>
                      <a:lnTo>
                        <a:pt x="151" y="55"/>
                      </a:lnTo>
                      <a:lnTo>
                        <a:pt x="137" y="75"/>
                      </a:lnTo>
                      <a:lnTo>
                        <a:pt x="123" y="72"/>
                      </a:lnTo>
                      <a:lnTo>
                        <a:pt x="128" y="53"/>
                      </a:lnTo>
                      <a:lnTo>
                        <a:pt x="113" y="58"/>
                      </a:lnTo>
                      <a:lnTo>
                        <a:pt x="109" y="70"/>
                      </a:lnTo>
                      <a:lnTo>
                        <a:pt x="123" y="90"/>
                      </a:lnTo>
                      <a:lnTo>
                        <a:pt x="102" y="78"/>
                      </a:lnTo>
                      <a:lnTo>
                        <a:pt x="97" y="61"/>
                      </a:lnTo>
                      <a:lnTo>
                        <a:pt x="73" y="76"/>
                      </a:lnTo>
                      <a:lnTo>
                        <a:pt x="94" y="101"/>
                      </a:lnTo>
                      <a:lnTo>
                        <a:pt x="75" y="97"/>
                      </a:lnTo>
                      <a:lnTo>
                        <a:pt x="75" y="111"/>
                      </a:lnTo>
                      <a:lnTo>
                        <a:pt x="50" y="110"/>
                      </a:lnTo>
                      <a:lnTo>
                        <a:pt x="42" y="135"/>
                      </a:lnTo>
                      <a:lnTo>
                        <a:pt x="52" y="198"/>
                      </a:lnTo>
                      <a:lnTo>
                        <a:pt x="69" y="277"/>
                      </a:lnTo>
                      <a:lnTo>
                        <a:pt x="23" y="283"/>
                      </a:lnTo>
                      <a:lnTo>
                        <a:pt x="21" y="238"/>
                      </a:lnTo>
                      <a:lnTo>
                        <a:pt x="2" y="1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1" name="Freeform 23"/>
                <p:cNvSpPr>
                  <a:spLocks noChangeArrowheads="1"/>
                </p:cNvSpPr>
                <p:nvPr/>
              </p:nvSpPr>
              <p:spPr bwMode="auto">
                <a:xfrm>
                  <a:off x="1374" y="164"/>
                  <a:ext cx="105" cy="655"/>
                </a:xfrm>
                <a:custGeom>
                  <a:avLst/>
                  <a:gdLst>
                    <a:gd name="T0" fmla="*/ 0 w 105"/>
                    <a:gd name="T1" fmla="*/ 207 h 655"/>
                    <a:gd name="T2" fmla="*/ 0 w 105"/>
                    <a:gd name="T3" fmla="*/ 328 h 655"/>
                    <a:gd name="T4" fmla="*/ 19 w 105"/>
                    <a:gd name="T5" fmla="*/ 393 h 655"/>
                    <a:gd name="T6" fmla="*/ 16 w 105"/>
                    <a:gd name="T7" fmla="*/ 433 h 655"/>
                    <a:gd name="T8" fmla="*/ 39 w 105"/>
                    <a:gd name="T9" fmla="*/ 476 h 655"/>
                    <a:gd name="T10" fmla="*/ 39 w 105"/>
                    <a:gd name="T11" fmla="*/ 521 h 655"/>
                    <a:gd name="T12" fmla="*/ 19 w 105"/>
                    <a:gd name="T13" fmla="*/ 570 h 655"/>
                    <a:gd name="T14" fmla="*/ 8 w 105"/>
                    <a:gd name="T15" fmla="*/ 655 h 655"/>
                    <a:gd name="T16" fmla="*/ 41 w 105"/>
                    <a:gd name="T17" fmla="*/ 650 h 655"/>
                    <a:gd name="T18" fmla="*/ 59 w 105"/>
                    <a:gd name="T19" fmla="*/ 624 h 655"/>
                    <a:gd name="T20" fmla="*/ 73 w 105"/>
                    <a:gd name="T21" fmla="*/ 568 h 655"/>
                    <a:gd name="T22" fmla="*/ 98 w 105"/>
                    <a:gd name="T23" fmla="*/ 486 h 655"/>
                    <a:gd name="T24" fmla="*/ 104 w 105"/>
                    <a:gd name="T25" fmla="*/ 439 h 655"/>
                    <a:gd name="T26" fmla="*/ 96 w 105"/>
                    <a:gd name="T27" fmla="*/ 404 h 655"/>
                    <a:gd name="T28" fmla="*/ 68 w 105"/>
                    <a:gd name="T29" fmla="*/ 388 h 655"/>
                    <a:gd name="T30" fmla="*/ 89 w 105"/>
                    <a:gd name="T31" fmla="*/ 335 h 655"/>
                    <a:gd name="T32" fmla="*/ 105 w 105"/>
                    <a:gd name="T33" fmla="*/ 209 h 655"/>
                    <a:gd name="T34" fmla="*/ 104 w 105"/>
                    <a:gd name="T35" fmla="*/ 192 h 655"/>
                    <a:gd name="T36" fmla="*/ 104 w 105"/>
                    <a:gd name="T37" fmla="*/ 187 h 655"/>
                    <a:gd name="T38" fmla="*/ 104 w 105"/>
                    <a:gd name="T39" fmla="*/ 186 h 655"/>
                    <a:gd name="T40" fmla="*/ 104 w 105"/>
                    <a:gd name="T41" fmla="*/ 183 h 655"/>
                    <a:gd name="T42" fmla="*/ 103 w 105"/>
                    <a:gd name="T43" fmla="*/ 179 h 655"/>
                    <a:gd name="T44" fmla="*/ 103 w 105"/>
                    <a:gd name="T45" fmla="*/ 174 h 655"/>
                    <a:gd name="T46" fmla="*/ 103 w 105"/>
                    <a:gd name="T47" fmla="*/ 169 h 655"/>
                    <a:gd name="T48" fmla="*/ 102 w 105"/>
                    <a:gd name="T49" fmla="*/ 166 h 655"/>
                    <a:gd name="T50" fmla="*/ 102 w 105"/>
                    <a:gd name="T51" fmla="*/ 156 h 655"/>
                    <a:gd name="T52" fmla="*/ 100 w 105"/>
                    <a:gd name="T53" fmla="*/ 147 h 655"/>
                    <a:gd name="T54" fmla="*/ 100 w 105"/>
                    <a:gd name="T55" fmla="*/ 142 h 655"/>
                    <a:gd name="T56" fmla="*/ 99 w 105"/>
                    <a:gd name="T57" fmla="*/ 137 h 655"/>
                    <a:gd name="T58" fmla="*/ 99 w 105"/>
                    <a:gd name="T59" fmla="*/ 133 h 655"/>
                    <a:gd name="T60" fmla="*/ 99 w 105"/>
                    <a:gd name="T61" fmla="*/ 128 h 655"/>
                    <a:gd name="T62" fmla="*/ 99 w 105"/>
                    <a:gd name="T63" fmla="*/ 127 h 655"/>
                    <a:gd name="T64" fmla="*/ 99 w 105"/>
                    <a:gd name="T65" fmla="*/ 126 h 655"/>
                    <a:gd name="T66" fmla="*/ 99 w 105"/>
                    <a:gd name="T67" fmla="*/ 124 h 655"/>
                    <a:gd name="T68" fmla="*/ 98 w 105"/>
                    <a:gd name="T69" fmla="*/ 121 h 655"/>
                    <a:gd name="T70" fmla="*/ 98 w 105"/>
                    <a:gd name="T71" fmla="*/ 118 h 655"/>
                    <a:gd name="T72" fmla="*/ 98 w 105"/>
                    <a:gd name="T73" fmla="*/ 115 h 655"/>
                    <a:gd name="T74" fmla="*/ 97 w 105"/>
                    <a:gd name="T75" fmla="*/ 110 h 655"/>
                    <a:gd name="T76" fmla="*/ 97 w 105"/>
                    <a:gd name="T77" fmla="*/ 106 h 655"/>
                    <a:gd name="T78" fmla="*/ 16 w 105"/>
                    <a:gd name="T79" fmla="*/ 0 h 655"/>
                    <a:gd name="T80" fmla="*/ 0 w 105"/>
                    <a:gd name="T81" fmla="*/ 207 h 6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05" h="655">
                      <a:moveTo>
                        <a:pt x="0" y="207"/>
                      </a:moveTo>
                      <a:lnTo>
                        <a:pt x="0" y="328"/>
                      </a:lnTo>
                      <a:lnTo>
                        <a:pt x="19" y="393"/>
                      </a:lnTo>
                      <a:lnTo>
                        <a:pt x="16" y="433"/>
                      </a:lnTo>
                      <a:lnTo>
                        <a:pt x="39" y="476"/>
                      </a:lnTo>
                      <a:lnTo>
                        <a:pt x="39" y="521"/>
                      </a:lnTo>
                      <a:lnTo>
                        <a:pt x="19" y="570"/>
                      </a:lnTo>
                      <a:lnTo>
                        <a:pt x="8" y="655"/>
                      </a:lnTo>
                      <a:lnTo>
                        <a:pt x="41" y="650"/>
                      </a:lnTo>
                      <a:lnTo>
                        <a:pt x="59" y="624"/>
                      </a:lnTo>
                      <a:lnTo>
                        <a:pt x="73" y="568"/>
                      </a:lnTo>
                      <a:lnTo>
                        <a:pt x="98" y="486"/>
                      </a:lnTo>
                      <a:lnTo>
                        <a:pt x="104" y="439"/>
                      </a:lnTo>
                      <a:lnTo>
                        <a:pt x="96" y="404"/>
                      </a:lnTo>
                      <a:lnTo>
                        <a:pt x="68" y="388"/>
                      </a:lnTo>
                      <a:lnTo>
                        <a:pt x="89" y="335"/>
                      </a:lnTo>
                      <a:lnTo>
                        <a:pt x="105" y="209"/>
                      </a:lnTo>
                      <a:lnTo>
                        <a:pt x="104" y="192"/>
                      </a:lnTo>
                      <a:lnTo>
                        <a:pt x="104" y="187"/>
                      </a:lnTo>
                      <a:lnTo>
                        <a:pt x="104" y="186"/>
                      </a:lnTo>
                      <a:lnTo>
                        <a:pt x="104" y="183"/>
                      </a:lnTo>
                      <a:lnTo>
                        <a:pt x="103" y="179"/>
                      </a:lnTo>
                      <a:lnTo>
                        <a:pt x="103" y="174"/>
                      </a:lnTo>
                      <a:lnTo>
                        <a:pt x="103" y="169"/>
                      </a:lnTo>
                      <a:lnTo>
                        <a:pt x="102" y="166"/>
                      </a:lnTo>
                      <a:lnTo>
                        <a:pt x="102" y="156"/>
                      </a:lnTo>
                      <a:lnTo>
                        <a:pt x="100" y="147"/>
                      </a:lnTo>
                      <a:lnTo>
                        <a:pt x="100" y="142"/>
                      </a:lnTo>
                      <a:lnTo>
                        <a:pt x="99" y="137"/>
                      </a:lnTo>
                      <a:lnTo>
                        <a:pt x="99" y="133"/>
                      </a:lnTo>
                      <a:lnTo>
                        <a:pt x="99" y="128"/>
                      </a:lnTo>
                      <a:lnTo>
                        <a:pt x="99" y="127"/>
                      </a:lnTo>
                      <a:lnTo>
                        <a:pt x="99" y="126"/>
                      </a:lnTo>
                      <a:lnTo>
                        <a:pt x="99" y="124"/>
                      </a:lnTo>
                      <a:lnTo>
                        <a:pt x="98" y="121"/>
                      </a:lnTo>
                      <a:lnTo>
                        <a:pt x="98" y="118"/>
                      </a:lnTo>
                      <a:lnTo>
                        <a:pt x="98" y="115"/>
                      </a:lnTo>
                      <a:lnTo>
                        <a:pt x="97" y="110"/>
                      </a:lnTo>
                      <a:lnTo>
                        <a:pt x="97" y="106"/>
                      </a:lnTo>
                      <a:lnTo>
                        <a:pt x="16" y="0"/>
                      </a:lnTo>
                      <a:lnTo>
                        <a:pt x="0" y="20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2" name="Freeform 24"/>
                <p:cNvSpPr>
                  <a:spLocks noChangeArrowheads="1"/>
                </p:cNvSpPr>
                <p:nvPr/>
              </p:nvSpPr>
              <p:spPr bwMode="auto">
                <a:xfrm>
                  <a:off x="1036" y="700"/>
                  <a:ext cx="203" cy="156"/>
                </a:xfrm>
                <a:custGeom>
                  <a:avLst/>
                  <a:gdLst>
                    <a:gd name="T0" fmla="*/ 37 w 203"/>
                    <a:gd name="T1" fmla="*/ 123 h 156"/>
                    <a:gd name="T2" fmla="*/ 62 w 203"/>
                    <a:gd name="T3" fmla="*/ 126 h 156"/>
                    <a:gd name="T4" fmla="*/ 69 w 203"/>
                    <a:gd name="T5" fmla="*/ 148 h 156"/>
                    <a:gd name="T6" fmla="*/ 92 w 203"/>
                    <a:gd name="T7" fmla="*/ 156 h 156"/>
                    <a:gd name="T8" fmla="*/ 104 w 203"/>
                    <a:gd name="T9" fmla="*/ 140 h 156"/>
                    <a:gd name="T10" fmla="*/ 143 w 203"/>
                    <a:gd name="T11" fmla="*/ 138 h 156"/>
                    <a:gd name="T12" fmla="*/ 166 w 203"/>
                    <a:gd name="T13" fmla="*/ 125 h 156"/>
                    <a:gd name="T14" fmla="*/ 196 w 203"/>
                    <a:gd name="T15" fmla="*/ 129 h 156"/>
                    <a:gd name="T16" fmla="*/ 203 w 203"/>
                    <a:gd name="T17" fmla="*/ 111 h 156"/>
                    <a:gd name="T18" fmla="*/ 190 w 203"/>
                    <a:gd name="T19" fmla="*/ 81 h 156"/>
                    <a:gd name="T20" fmla="*/ 148 w 203"/>
                    <a:gd name="T21" fmla="*/ 0 h 156"/>
                    <a:gd name="T22" fmla="*/ 152 w 203"/>
                    <a:gd name="T23" fmla="*/ 75 h 156"/>
                    <a:gd name="T24" fmla="*/ 143 w 203"/>
                    <a:gd name="T25" fmla="*/ 79 h 156"/>
                    <a:gd name="T26" fmla="*/ 121 w 203"/>
                    <a:gd name="T27" fmla="*/ 104 h 156"/>
                    <a:gd name="T28" fmla="*/ 95 w 203"/>
                    <a:gd name="T29" fmla="*/ 111 h 156"/>
                    <a:gd name="T30" fmla="*/ 65 w 203"/>
                    <a:gd name="T31" fmla="*/ 103 h 156"/>
                    <a:gd name="T32" fmla="*/ 28 w 203"/>
                    <a:gd name="T33" fmla="*/ 95 h 156"/>
                    <a:gd name="T34" fmla="*/ 6 w 203"/>
                    <a:gd name="T35" fmla="*/ 99 h 156"/>
                    <a:gd name="T36" fmla="*/ 0 w 203"/>
                    <a:gd name="T37" fmla="*/ 111 h 156"/>
                    <a:gd name="T38" fmla="*/ 14 w 203"/>
                    <a:gd name="T39" fmla="*/ 121 h 156"/>
                    <a:gd name="T40" fmla="*/ 37 w 203"/>
                    <a:gd name="T41" fmla="*/ 123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03" h="156">
                      <a:moveTo>
                        <a:pt x="37" y="123"/>
                      </a:moveTo>
                      <a:lnTo>
                        <a:pt x="62" y="126"/>
                      </a:lnTo>
                      <a:lnTo>
                        <a:pt x="69" y="148"/>
                      </a:lnTo>
                      <a:lnTo>
                        <a:pt x="92" y="156"/>
                      </a:lnTo>
                      <a:lnTo>
                        <a:pt x="104" y="140"/>
                      </a:lnTo>
                      <a:lnTo>
                        <a:pt x="143" y="138"/>
                      </a:lnTo>
                      <a:lnTo>
                        <a:pt x="166" y="125"/>
                      </a:lnTo>
                      <a:lnTo>
                        <a:pt x="196" y="129"/>
                      </a:lnTo>
                      <a:lnTo>
                        <a:pt x="203" y="111"/>
                      </a:lnTo>
                      <a:lnTo>
                        <a:pt x="190" y="81"/>
                      </a:lnTo>
                      <a:lnTo>
                        <a:pt x="148" y="0"/>
                      </a:lnTo>
                      <a:lnTo>
                        <a:pt x="152" y="75"/>
                      </a:lnTo>
                      <a:lnTo>
                        <a:pt x="143" y="79"/>
                      </a:lnTo>
                      <a:lnTo>
                        <a:pt x="121" y="104"/>
                      </a:lnTo>
                      <a:lnTo>
                        <a:pt x="95" y="111"/>
                      </a:lnTo>
                      <a:lnTo>
                        <a:pt x="65" y="103"/>
                      </a:lnTo>
                      <a:lnTo>
                        <a:pt x="28" y="95"/>
                      </a:lnTo>
                      <a:lnTo>
                        <a:pt x="6" y="99"/>
                      </a:lnTo>
                      <a:lnTo>
                        <a:pt x="0" y="111"/>
                      </a:lnTo>
                      <a:lnTo>
                        <a:pt x="14" y="121"/>
                      </a:lnTo>
                      <a:lnTo>
                        <a:pt x="37" y="1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3" name="Freeform 25"/>
                <p:cNvSpPr>
                  <a:spLocks noChangeArrowheads="1"/>
                </p:cNvSpPr>
                <p:nvPr/>
              </p:nvSpPr>
              <p:spPr bwMode="auto">
                <a:xfrm>
                  <a:off x="930" y="567"/>
                  <a:ext cx="27" cy="38"/>
                </a:xfrm>
                <a:custGeom>
                  <a:avLst/>
                  <a:gdLst>
                    <a:gd name="T0" fmla="*/ 0 w 27"/>
                    <a:gd name="T1" fmla="*/ 9 h 38"/>
                    <a:gd name="T2" fmla="*/ 6 w 27"/>
                    <a:gd name="T3" fmla="*/ 26 h 38"/>
                    <a:gd name="T4" fmla="*/ 14 w 27"/>
                    <a:gd name="T5" fmla="*/ 38 h 38"/>
                    <a:gd name="T6" fmla="*/ 27 w 27"/>
                    <a:gd name="T7" fmla="*/ 38 h 38"/>
                    <a:gd name="T8" fmla="*/ 15 w 27"/>
                    <a:gd name="T9" fmla="*/ 21 h 38"/>
                    <a:gd name="T10" fmla="*/ 12 w 27"/>
                    <a:gd name="T11" fmla="*/ 0 h 38"/>
                    <a:gd name="T12" fmla="*/ 0 w 27"/>
                    <a:gd name="T13" fmla="*/ 9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38">
                      <a:moveTo>
                        <a:pt x="0" y="9"/>
                      </a:moveTo>
                      <a:lnTo>
                        <a:pt x="6" y="26"/>
                      </a:lnTo>
                      <a:lnTo>
                        <a:pt x="14" y="38"/>
                      </a:lnTo>
                      <a:lnTo>
                        <a:pt x="27" y="38"/>
                      </a:lnTo>
                      <a:lnTo>
                        <a:pt x="15" y="21"/>
                      </a:lnTo>
                      <a:lnTo>
                        <a:pt x="12" y="0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4" name="Freeform 26"/>
                <p:cNvSpPr>
                  <a:spLocks noChangeArrowheads="1"/>
                </p:cNvSpPr>
                <p:nvPr/>
              </p:nvSpPr>
              <p:spPr bwMode="auto">
                <a:xfrm>
                  <a:off x="1264" y="579"/>
                  <a:ext cx="45" cy="44"/>
                </a:xfrm>
                <a:custGeom>
                  <a:avLst/>
                  <a:gdLst>
                    <a:gd name="T0" fmla="*/ 32 w 45"/>
                    <a:gd name="T1" fmla="*/ 8 h 44"/>
                    <a:gd name="T2" fmla="*/ 26 w 45"/>
                    <a:gd name="T3" fmla="*/ 31 h 44"/>
                    <a:gd name="T4" fmla="*/ 0 w 45"/>
                    <a:gd name="T5" fmla="*/ 40 h 44"/>
                    <a:gd name="T6" fmla="*/ 22 w 45"/>
                    <a:gd name="T7" fmla="*/ 44 h 44"/>
                    <a:gd name="T8" fmla="*/ 34 w 45"/>
                    <a:gd name="T9" fmla="*/ 34 h 44"/>
                    <a:gd name="T10" fmla="*/ 45 w 45"/>
                    <a:gd name="T11" fmla="*/ 9 h 44"/>
                    <a:gd name="T12" fmla="*/ 32 w 45"/>
                    <a:gd name="T13" fmla="*/ 0 h 44"/>
                    <a:gd name="T14" fmla="*/ 32 w 45"/>
                    <a:gd name="T15" fmla="*/ 8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5" h="44">
                      <a:moveTo>
                        <a:pt x="32" y="8"/>
                      </a:moveTo>
                      <a:lnTo>
                        <a:pt x="26" y="31"/>
                      </a:lnTo>
                      <a:lnTo>
                        <a:pt x="0" y="40"/>
                      </a:lnTo>
                      <a:lnTo>
                        <a:pt x="22" y="44"/>
                      </a:lnTo>
                      <a:lnTo>
                        <a:pt x="34" y="34"/>
                      </a:lnTo>
                      <a:lnTo>
                        <a:pt x="45" y="9"/>
                      </a:lnTo>
                      <a:lnTo>
                        <a:pt x="32" y="0"/>
                      </a:lnTo>
                      <a:lnTo>
                        <a:pt x="32" y="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5" name="Freeform 27"/>
                <p:cNvSpPr>
                  <a:spLocks noChangeArrowheads="1"/>
                </p:cNvSpPr>
                <p:nvPr/>
              </p:nvSpPr>
              <p:spPr bwMode="auto">
                <a:xfrm>
                  <a:off x="657" y="499"/>
                  <a:ext cx="131" cy="344"/>
                </a:xfrm>
                <a:custGeom>
                  <a:avLst/>
                  <a:gdLst>
                    <a:gd name="T0" fmla="*/ 14 w 131"/>
                    <a:gd name="T1" fmla="*/ 18 h 344"/>
                    <a:gd name="T2" fmla="*/ 0 w 131"/>
                    <a:gd name="T3" fmla="*/ 116 h 344"/>
                    <a:gd name="T4" fmla="*/ 19 w 131"/>
                    <a:gd name="T5" fmla="*/ 200 h 344"/>
                    <a:gd name="T6" fmla="*/ 55 w 131"/>
                    <a:gd name="T7" fmla="*/ 246 h 344"/>
                    <a:gd name="T8" fmla="*/ 67 w 131"/>
                    <a:gd name="T9" fmla="*/ 322 h 344"/>
                    <a:gd name="T10" fmla="*/ 105 w 131"/>
                    <a:gd name="T11" fmla="*/ 344 h 344"/>
                    <a:gd name="T12" fmla="*/ 131 w 131"/>
                    <a:gd name="T13" fmla="*/ 339 h 344"/>
                    <a:gd name="T14" fmla="*/ 129 w 131"/>
                    <a:gd name="T15" fmla="*/ 274 h 344"/>
                    <a:gd name="T16" fmla="*/ 109 w 131"/>
                    <a:gd name="T17" fmla="*/ 314 h 344"/>
                    <a:gd name="T18" fmla="*/ 84 w 131"/>
                    <a:gd name="T19" fmla="*/ 304 h 344"/>
                    <a:gd name="T20" fmla="*/ 75 w 131"/>
                    <a:gd name="T21" fmla="*/ 282 h 344"/>
                    <a:gd name="T22" fmla="*/ 71 w 131"/>
                    <a:gd name="T23" fmla="*/ 244 h 344"/>
                    <a:gd name="T24" fmla="*/ 27 w 131"/>
                    <a:gd name="T25" fmla="*/ 185 h 344"/>
                    <a:gd name="T26" fmla="*/ 24 w 131"/>
                    <a:gd name="T27" fmla="*/ 98 h 344"/>
                    <a:gd name="T28" fmla="*/ 35 w 131"/>
                    <a:gd name="T29" fmla="*/ 30 h 344"/>
                    <a:gd name="T30" fmla="*/ 61 w 131"/>
                    <a:gd name="T31" fmla="*/ 18 h 344"/>
                    <a:gd name="T32" fmla="*/ 115 w 131"/>
                    <a:gd name="T33" fmla="*/ 78 h 344"/>
                    <a:gd name="T34" fmla="*/ 89 w 131"/>
                    <a:gd name="T35" fmla="*/ 7 h 344"/>
                    <a:gd name="T36" fmla="*/ 55 w 131"/>
                    <a:gd name="T37" fmla="*/ 0 h 344"/>
                    <a:gd name="T38" fmla="*/ 14 w 131"/>
                    <a:gd name="T39" fmla="*/ 18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31" h="344">
                      <a:moveTo>
                        <a:pt x="14" y="18"/>
                      </a:moveTo>
                      <a:lnTo>
                        <a:pt x="0" y="116"/>
                      </a:lnTo>
                      <a:lnTo>
                        <a:pt x="19" y="200"/>
                      </a:lnTo>
                      <a:lnTo>
                        <a:pt x="55" y="246"/>
                      </a:lnTo>
                      <a:lnTo>
                        <a:pt x="67" y="322"/>
                      </a:lnTo>
                      <a:lnTo>
                        <a:pt x="105" y="344"/>
                      </a:lnTo>
                      <a:lnTo>
                        <a:pt x="131" y="339"/>
                      </a:lnTo>
                      <a:lnTo>
                        <a:pt x="129" y="274"/>
                      </a:lnTo>
                      <a:lnTo>
                        <a:pt x="109" y="314"/>
                      </a:lnTo>
                      <a:lnTo>
                        <a:pt x="84" y="304"/>
                      </a:lnTo>
                      <a:lnTo>
                        <a:pt x="75" y="282"/>
                      </a:lnTo>
                      <a:lnTo>
                        <a:pt x="71" y="244"/>
                      </a:lnTo>
                      <a:lnTo>
                        <a:pt x="27" y="185"/>
                      </a:lnTo>
                      <a:lnTo>
                        <a:pt x="24" y="98"/>
                      </a:lnTo>
                      <a:lnTo>
                        <a:pt x="35" y="30"/>
                      </a:lnTo>
                      <a:lnTo>
                        <a:pt x="61" y="18"/>
                      </a:lnTo>
                      <a:lnTo>
                        <a:pt x="115" y="78"/>
                      </a:lnTo>
                      <a:lnTo>
                        <a:pt x="89" y="7"/>
                      </a:lnTo>
                      <a:lnTo>
                        <a:pt x="55" y="0"/>
                      </a:lnTo>
                      <a:lnTo>
                        <a:pt x="14" y="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6" name="Freeform 28"/>
                <p:cNvSpPr>
                  <a:spLocks noChangeArrowheads="1"/>
                </p:cNvSpPr>
                <p:nvPr/>
              </p:nvSpPr>
              <p:spPr bwMode="auto">
                <a:xfrm>
                  <a:off x="692" y="547"/>
                  <a:ext cx="87" cy="166"/>
                </a:xfrm>
                <a:custGeom>
                  <a:avLst/>
                  <a:gdLst>
                    <a:gd name="T0" fmla="*/ 29 w 87"/>
                    <a:gd name="T1" fmla="*/ 0 h 166"/>
                    <a:gd name="T2" fmla="*/ 87 w 87"/>
                    <a:gd name="T3" fmla="*/ 125 h 166"/>
                    <a:gd name="T4" fmla="*/ 54 w 87"/>
                    <a:gd name="T5" fmla="*/ 127 h 166"/>
                    <a:gd name="T6" fmla="*/ 65 w 87"/>
                    <a:gd name="T7" fmla="*/ 166 h 166"/>
                    <a:gd name="T8" fmla="*/ 43 w 87"/>
                    <a:gd name="T9" fmla="*/ 157 h 166"/>
                    <a:gd name="T10" fmla="*/ 28 w 87"/>
                    <a:gd name="T11" fmla="*/ 127 h 166"/>
                    <a:gd name="T12" fmla="*/ 38 w 87"/>
                    <a:gd name="T13" fmla="*/ 62 h 166"/>
                    <a:gd name="T14" fmla="*/ 24 w 87"/>
                    <a:gd name="T15" fmla="*/ 20 h 166"/>
                    <a:gd name="T16" fmla="*/ 0 w 87"/>
                    <a:gd name="T17" fmla="*/ 71 h 166"/>
                    <a:gd name="T18" fmla="*/ 4 w 87"/>
                    <a:gd name="T19" fmla="*/ 11 h 166"/>
                    <a:gd name="T20" fmla="*/ 29 w 87"/>
                    <a:gd name="T21" fmla="*/ 0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7" h="166">
                      <a:moveTo>
                        <a:pt x="29" y="0"/>
                      </a:moveTo>
                      <a:lnTo>
                        <a:pt x="87" y="125"/>
                      </a:lnTo>
                      <a:lnTo>
                        <a:pt x="54" y="127"/>
                      </a:lnTo>
                      <a:lnTo>
                        <a:pt x="65" y="166"/>
                      </a:lnTo>
                      <a:lnTo>
                        <a:pt x="43" y="157"/>
                      </a:lnTo>
                      <a:lnTo>
                        <a:pt x="28" y="127"/>
                      </a:lnTo>
                      <a:lnTo>
                        <a:pt x="38" y="62"/>
                      </a:lnTo>
                      <a:lnTo>
                        <a:pt x="24" y="20"/>
                      </a:lnTo>
                      <a:lnTo>
                        <a:pt x="0" y="71"/>
                      </a:lnTo>
                      <a:lnTo>
                        <a:pt x="4" y="11"/>
                      </a:lnTo>
                      <a:lnTo>
                        <a:pt x="2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7" name="Freeform 29"/>
                <p:cNvSpPr>
                  <a:spLocks noChangeArrowheads="1"/>
                </p:cNvSpPr>
                <p:nvPr/>
              </p:nvSpPr>
              <p:spPr bwMode="auto">
                <a:xfrm>
                  <a:off x="690" y="627"/>
                  <a:ext cx="45" cy="102"/>
                </a:xfrm>
                <a:custGeom>
                  <a:avLst/>
                  <a:gdLst>
                    <a:gd name="T0" fmla="*/ 14 w 45"/>
                    <a:gd name="T1" fmla="*/ 0 h 102"/>
                    <a:gd name="T2" fmla="*/ 22 w 45"/>
                    <a:gd name="T3" fmla="*/ 60 h 102"/>
                    <a:gd name="T4" fmla="*/ 45 w 45"/>
                    <a:gd name="T5" fmla="*/ 102 h 102"/>
                    <a:gd name="T6" fmla="*/ 0 w 45"/>
                    <a:gd name="T7" fmla="*/ 53 h 102"/>
                    <a:gd name="T8" fmla="*/ 3 w 45"/>
                    <a:gd name="T9" fmla="*/ 12 h 102"/>
                    <a:gd name="T10" fmla="*/ 14 w 45"/>
                    <a:gd name="T11" fmla="*/ 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5" h="102">
                      <a:moveTo>
                        <a:pt x="14" y="0"/>
                      </a:moveTo>
                      <a:lnTo>
                        <a:pt x="22" y="60"/>
                      </a:lnTo>
                      <a:lnTo>
                        <a:pt x="45" y="102"/>
                      </a:lnTo>
                      <a:lnTo>
                        <a:pt x="0" y="53"/>
                      </a:lnTo>
                      <a:lnTo>
                        <a:pt x="3" y="12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8" name="Freeform 30"/>
                <p:cNvSpPr>
                  <a:spLocks noChangeArrowheads="1"/>
                </p:cNvSpPr>
                <p:nvPr/>
              </p:nvSpPr>
              <p:spPr bwMode="auto">
                <a:xfrm>
                  <a:off x="655" y="86"/>
                  <a:ext cx="577" cy="553"/>
                </a:xfrm>
                <a:custGeom>
                  <a:avLst/>
                  <a:gdLst>
                    <a:gd name="T0" fmla="*/ 129 w 577"/>
                    <a:gd name="T1" fmla="*/ 12 h 553"/>
                    <a:gd name="T2" fmla="*/ 31 w 577"/>
                    <a:gd name="T3" fmla="*/ 116 h 553"/>
                    <a:gd name="T4" fmla="*/ 0 w 577"/>
                    <a:gd name="T5" fmla="*/ 265 h 553"/>
                    <a:gd name="T6" fmla="*/ 35 w 577"/>
                    <a:gd name="T7" fmla="*/ 432 h 553"/>
                    <a:gd name="T8" fmla="*/ 66 w 577"/>
                    <a:gd name="T9" fmla="*/ 418 h 553"/>
                    <a:gd name="T10" fmla="*/ 112 w 577"/>
                    <a:gd name="T11" fmla="*/ 483 h 553"/>
                    <a:gd name="T12" fmla="*/ 127 w 577"/>
                    <a:gd name="T13" fmla="*/ 553 h 553"/>
                    <a:gd name="T14" fmla="*/ 138 w 577"/>
                    <a:gd name="T15" fmla="*/ 496 h 553"/>
                    <a:gd name="T16" fmla="*/ 133 w 577"/>
                    <a:gd name="T17" fmla="*/ 433 h 553"/>
                    <a:gd name="T18" fmla="*/ 173 w 577"/>
                    <a:gd name="T19" fmla="*/ 300 h 553"/>
                    <a:gd name="T20" fmla="*/ 117 w 577"/>
                    <a:gd name="T21" fmla="*/ 348 h 553"/>
                    <a:gd name="T22" fmla="*/ 154 w 577"/>
                    <a:gd name="T23" fmla="*/ 256 h 553"/>
                    <a:gd name="T24" fmla="*/ 111 w 577"/>
                    <a:gd name="T25" fmla="*/ 260 h 553"/>
                    <a:gd name="T26" fmla="*/ 184 w 577"/>
                    <a:gd name="T27" fmla="*/ 181 h 553"/>
                    <a:gd name="T28" fmla="*/ 228 w 577"/>
                    <a:gd name="T29" fmla="*/ 151 h 553"/>
                    <a:gd name="T30" fmla="*/ 323 w 577"/>
                    <a:gd name="T31" fmla="*/ 170 h 553"/>
                    <a:gd name="T32" fmla="*/ 313 w 577"/>
                    <a:gd name="T33" fmla="*/ 119 h 553"/>
                    <a:gd name="T34" fmla="*/ 465 w 577"/>
                    <a:gd name="T35" fmla="*/ 225 h 553"/>
                    <a:gd name="T36" fmla="*/ 482 w 577"/>
                    <a:gd name="T37" fmla="*/ 193 h 553"/>
                    <a:gd name="T38" fmla="*/ 577 w 577"/>
                    <a:gd name="T39" fmla="*/ 247 h 553"/>
                    <a:gd name="T40" fmla="*/ 465 w 577"/>
                    <a:gd name="T41" fmla="*/ 161 h 553"/>
                    <a:gd name="T42" fmla="*/ 444 w 577"/>
                    <a:gd name="T43" fmla="*/ 178 h 553"/>
                    <a:gd name="T44" fmla="*/ 317 w 577"/>
                    <a:gd name="T45" fmla="*/ 88 h 553"/>
                    <a:gd name="T46" fmla="*/ 294 w 577"/>
                    <a:gd name="T47" fmla="*/ 116 h 553"/>
                    <a:gd name="T48" fmla="*/ 252 w 577"/>
                    <a:gd name="T49" fmla="*/ 79 h 553"/>
                    <a:gd name="T50" fmla="*/ 160 w 577"/>
                    <a:gd name="T51" fmla="*/ 76 h 553"/>
                    <a:gd name="T52" fmla="*/ 158 w 577"/>
                    <a:gd name="T53" fmla="*/ 139 h 553"/>
                    <a:gd name="T54" fmla="*/ 97 w 577"/>
                    <a:gd name="T55" fmla="*/ 220 h 553"/>
                    <a:gd name="T56" fmla="*/ 95 w 577"/>
                    <a:gd name="T57" fmla="*/ 181 h 553"/>
                    <a:gd name="T58" fmla="*/ 55 w 577"/>
                    <a:gd name="T59" fmla="*/ 265 h 553"/>
                    <a:gd name="T60" fmla="*/ 49 w 577"/>
                    <a:gd name="T61" fmla="*/ 202 h 553"/>
                    <a:gd name="T62" fmla="*/ 80 w 577"/>
                    <a:gd name="T63" fmla="*/ 125 h 553"/>
                    <a:gd name="T64" fmla="*/ 46 w 577"/>
                    <a:gd name="T65" fmla="*/ 139 h 553"/>
                    <a:gd name="T66" fmla="*/ 105 w 577"/>
                    <a:gd name="T67" fmla="*/ 58 h 553"/>
                    <a:gd name="T68" fmla="*/ 242 w 577"/>
                    <a:gd name="T69" fmla="*/ 0 h 553"/>
                    <a:gd name="T70" fmla="*/ 129 w 577"/>
                    <a:gd name="T71" fmla="*/ 12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577" h="553">
                      <a:moveTo>
                        <a:pt x="129" y="12"/>
                      </a:moveTo>
                      <a:lnTo>
                        <a:pt x="31" y="116"/>
                      </a:lnTo>
                      <a:lnTo>
                        <a:pt x="0" y="265"/>
                      </a:lnTo>
                      <a:lnTo>
                        <a:pt x="35" y="432"/>
                      </a:lnTo>
                      <a:lnTo>
                        <a:pt x="66" y="418"/>
                      </a:lnTo>
                      <a:lnTo>
                        <a:pt x="112" y="483"/>
                      </a:lnTo>
                      <a:lnTo>
                        <a:pt x="127" y="553"/>
                      </a:lnTo>
                      <a:lnTo>
                        <a:pt x="138" y="496"/>
                      </a:lnTo>
                      <a:lnTo>
                        <a:pt x="133" y="433"/>
                      </a:lnTo>
                      <a:lnTo>
                        <a:pt x="173" y="300"/>
                      </a:lnTo>
                      <a:lnTo>
                        <a:pt x="117" y="348"/>
                      </a:lnTo>
                      <a:lnTo>
                        <a:pt x="154" y="256"/>
                      </a:lnTo>
                      <a:lnTo>
                        <a:pt x="111" y="260"/>
                      </a:lnTo>
                      <a:lnTo>
                        <a:pt x="184" y="181"/>
                      </a:lnTo>
                      <a:lnTo>
                        <a:pt x="228" y="151"/>
                      </a:lnTo>
                      <a:lnTo>
                        <a:pt x="323" y="170"/>
                      </a:lnTo>
                      <a:lnTo>
                        <a:pt x="313" y="119"/>
                      </a:lnTo>
                      <a:lnTo>
                        <a:pt x="465" y="225"/>
                      </a:lnTo>
                      <a:lnTo>
                        <a:pt x="482" y="193"/>
                      </a:lnTo>
                      <a:lnTo>
                        <a:pt x="577" y="247"/>
                      </a:lnTo>
                      <a:lnTo>
                        <a:pt x="465" y="161"/>
                      </a:lnTo>
                      <a:lnTo>
                        <a:pt x="444" y="178"/>
                      </a:lnTo>
                      <a:lnTo>
                        <a:pt x="317" y="88"/>
                      </a:lnTo>
                      <a:lnTo>
                        <a:pt x="294" y="116"/>
                      </a:lnTo>
                      <a:lnTo>
                        <a:pt x="252" y="79"/>
                      </a:lnTo>
                      <a:lnTo>
                        <a:pt x="160" y="76"/>
                      </a:lnTo>
                      <a:lnTo>
                        <a:pt x="158" y="139"/>
                      </a:lnTo>
                      <a:lnTo>
                        <a:pt x="97" y="220"/>
                      </a:lnTo>
                      <a:lnTo>
                        <a:pt x="95" y="181"/>
                      </a:lnTo>
                      <a:lnTo>
                        <a:pt x="55" y="265"/>
                      </a:lnTo>
                      <a:lnTo>
                        <a:pt x="49" y="202"/>
                      </a:lnTo>
                      <a:lnTo>
                        <a:pt x="80" y="125"/>
                      </a:lnTo>
                      <a:lnTo>
                        <a:pt x="46" y="139"/>
                      </a:lnTo>
                      <a:lnTo>
                        <a:pt x="105" y="58"/>
                      </a:lnTo>
                      <a:lnTo>
                        <a:pt x="242" y="0"/>
                      </a:lnTo>
                      <a:lnTo>
                        <a:pt x="129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9" name="Freeform 31"/>
                <p:cNvSpPr>
                  <a:spLocks noChangeArrowheads="1"/>
                </p:cNvSpPr>
                <p:nvPr/>
              </p:nvSpPr>
              <p:spPr bwMode="auto">
                <a:xfrm>
                  <a:off x="873" y="0"/>
                  <a:ext cx="596" cy="418"/>
                </a:xfrm>
                <a:custGeom>
                  <a:avLst/>
                  <a:gdLst>
                    <a:gd name="T0" fmla="*/ 0 w 596"/>
                    <a:gd name="T1" fmla="*/ 88 h 418"/>
                    <a:gd name="T2" fmla="*/ 82 w 596"/>
                    <a:gd name="T3" fmla="*/ 20 h 418"/>
                    <a:gd name="T4" fmla="*/ 150 w 596"/>
                    <a:gd name="T5" fmla="*/ 0 h 418"/>
                    <a:gd name="T6" fmla="*/ 319 w 596"/>
                    <a:gd name="T7" fmla="*/ 18 h 418"/>
                    <a:gd name="T8" fmla="*/ 450 w 596"/>
                    <a:gd name="T9" fmla="*/ 76 h 418"/>
                    <a:gd name="T10" fmla="*/ 532 w 596"/>
                    <a:gd name="T11" fmla="*/ 162 h 418"/>
                    <a:gd name="T12" fmla="*/ 596 w 596"/>
                    <a:gd name="T13" fmla="*/ 262 h 418"/>
                    <a:gd name="T14" fmla="*/ 571 w 596"/>
                    <a:gd name="T15" fmla="*/ 418 h 418"/>
                    <a:gd name="T16" fmla="*/ 488 w 596"/>
                    <a:gd name="T17" fmla="*/ 382 h 418"/>
                    <a:gd name="T18" fmla="*/ 374 w 596"/>
                    <a:gd name="T19" fmla="*/ 345 h 418"/>
                    <a:gd name="T20" fmla="*/ 298 w 596"/>
                    <a:gd name="T21" fmla="*/ 267 h 418"/>
                    <a:gd name="T22" fmla="*/ 382 w 596"/>
                    <a:gd name="T23" fmla="*/ 300 h 418"/>
                    <a:gd name="T24" fmla="*/ 319 w 596"/>
                    <a:gd name="T25" fmla="*/ 219 h 418"/>
                    <a:gd name="T26" fmla="*/ 213 w 596"/>
                    <a:gd name="T27" fmla="*/ 157 h 418"/>
                    <a:gd name="T28" fmla="*/ 216 w 596"/>
                    <a:gd name="T29" fmla="*/ 214 h 418"/>
                    <a:gd name="T30" fmla="*/ 152 w 596"/>
                    <a:gd name="T31" fmla="*/ 124 h 418"/>
                    <a:gd name="T32" fmla="*/ 245 w 596"/>
                    <a:gd name="T33" fmla="*/ 129 h 418"/>
                    <a:gd name="T34" fmla="*/ 348 w 596"/>
                    <a:gd name="T35" fmla="*/ 196 h 418"/>
                    <a:gd name="T36" fmla="*/ 300 w 596"/>
                    <a:gd name="T37" fmla="*/ 124 h 418"/>
                    <a:gd name="T38" fmla="*/ 374 w 596"/>
                    <a:gd name="T39" fmla="*/ 140 h 418"/>
                    <a:gd name="T40" fmla="*/ 279 w 596"/>
                    <a:gd name="T41" fmla="*/ 59 h 418"/>
                    <a:gd name="T42" fmla="*/ 124 w 596"/>
                    <a:gd name="T43" fmla="*/ 59 h 418"/>
                    <a:gd name="T44" fmla="*/ 208 w 596"/>
                    <a:gd name="T45" fmla="*/ 88 h 418"/>
                    <a:gd name="T46" fmla="*/ 84 w 596"/>
                    <a:gd name="T47" fmla="*/ 93 h 418"/>
                    <a:gd name="T48" fmla="*/ 42 w 596"/>
                    <a:gd name="T49" fmla="*/ 124 h 418"/>
                    <a:gd name="T50" fmla="*/ 118 w 596"/>
                    <a:gd name="T51" fmla="*/ 171 h 418"/>
                    <a:gd name="T52" fmla="*/ 0 w 596"/>
                    <a:gd name="T53" fmla="*/ 137 h 418"/>
                    <a:gd name="T54" fmla="*/ 0 w 596"/>
                    <a:gd name="T55" fmla="*/ 88 h 4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596" h="418">
                      <a:moveTo>
                        <a:pt x="0" y="88"/>
                      </a:moveTo>
                      <a:lnTo>
                        <a:pt x="82" y="20"/>
                      </a:lnTo>
                      <a:lnTo>
                        <a:pt x="150" y="0"/>
                      </a:lnTo>
                      <a:lnTo>
                        <a:pt x="319" y="18"/>
                      </a:lnTo>
                      <a:lnTo>
                        <a:pt x="450" y="76"/>
                      </a:lnTo>
                      <a:lnTo>
                        <a:pt x="532" y="162"/>
                      </a:lnTo>
                      <a:lnTo>
                        <a:pt x="596" y="262"/>
                      </a:lnTo>
                      <a:lnTo>
                        <a:pt x="571" y="418"/>
                      </a:lnTo>
                      <a:lnTo>
                        <a:pt x="488" y="382"/>
                      </a:lnTo>
                      <a:lnTo>
                        <a:pt x="374" y="345"/>
                      </a:lnTo>
                      <a:lnTo>
                        <a:pt x="298" y="267"/>
                      </a:lnTo>
                      <a:lnTo>
                        <a:pt x="382" y="300"/>
                      </a:lnTo>
                      <a:lnTo>
                        <a:pt x="319" y="219"/>
                      </a:lnTo>
                      <a:lnTo>
                        <a:pt x="213" y="157"/>
                      </a:lnTo>
                      <a:lnTo>
                        <a:pt x="216" y="214"/>
                      </a:lnTo>
                      <a:lnTo>
                        <a:pt x="152" y="124"/>
                      </a:lnTo>
                      <a:lnTo>
                        <a:pt x="245" y="129"/>
                      </a:lnTo>
                      <a:lnTo>
                        <a:pt x="348" y="196"/>
                      </a:lnTo>
                      <a:lnTo>
                        <a:pt x="300" y="124"/>
                      </a:lnTo>
                      <a:lnTo>
                        <a:pt x="374" y="140"/>
                      </a:lnTo>
                      <a:lnTo>
                        <a:pt x="279" y="59"/>
                      </a:lnTo>
                      <a:lnTo>
                        <a:pt x="124" y="59"/>
                      </a:lnTo>
                      <a:lnTo>
                        <a:pt x="208" y="88"/>
                      </a:lnTo>
                      <a:lnTo>
                        <a:pt x="84" y="93"/>
                      </a:lnTo>
                      <a:lnTo>
                        <a:pt x="42" y="124"/>
                      </a:lnTo>
                      <a:lnTo>
                        <a:pt x="118" y="171"/>
                      </a:lnTo>
                      <a:lnTo>
                        <a:pt x="0" y="137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0" name="Freeform 32"/>
                <p:cNvSpPr>
                  <a:spLocks noChangeArrowheads="1"/>
                </p:cNvSpPr>
                <p:nvPr/>
              </p:nvSpPr>
              <p:spPr bwMode="auto">
                <a:xfrm>
                  <a:off x="1187" y="494"/>
                  <a:ext cx="178" cy="65"/>
                </a:xfrm>
                <a:custGeom>
                  <a:avLst/>
                  <a:gdLst>
                    <a:gd name="T0" fmla="*/ 175 w 178"/>
                    <a:gd name="T1" fmla="*/ 59 h 65"/>
                    <a:gd name="T2" fmla="*/ 133 w 178"/>
                    <a:gd name="T3" fmla="*/ 30 h 65"/>
                    <a:gd name="T4" fmla="*/ 0 w 178"/>
                    <a:gd name="T5" fmla="*/ 65 h 65"/>
                    <a:gd name="T6" fmla="*/ 32 w 178"/>
                    <a:gd name="T7" fmla="*/ 9 h 65"/>
                    <a:gd name="T8" fmla="*/ 115 w 178"/>
                    <a:gd name="T9" fmla="*/ 0 h 65"/>
                    <a:gd name="T10" fmla="*/ 150 w 178"/>
                    <a:gd name="T11" fmla="*/ 3 h 65"/>
                    <a:gd name="T12" fmla="*/ 178 w 178"/>
                    <a:gd name="T13" fmla="*/ 38 h 65"/>
                    <a:gd name="T14" fmla="*/ 175 w 178"/>
                    <a:gd name="T15" fmla="*/ 59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8" h="65">
                      <a:moveTo>
                        <a:pt x="175" y="59"/>
                      </a:moveTo>
                      <a:lnTo>
                        <a:pt x="133" y="30"/>
                      </a:lnTo>
                      <a:lnTo>
                        <a:pt x="0" y="65"/>
                      </a:lnTo>
                      <a:lnTo>
                        <a:pt x="32" y="9"/>
                      </a:lnTo>
                      <a:lnTo>
                        <a:pt x="115" y="0"/>
                      </a:lnTo>
                      <a:lnTo>
                        <a:pt x="150" y="3"/>
                      </a:lnTo>
                      <a:lnTo>
                        <a:pt x="178" y="38"/>
                      </a:lnTo>
                      <a:lnTo>
                        <a:pt x="175" y="5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1" name="Freeform 33"/>
                <p:cNvSpPr>
                  <a:spLocks noChangeArrowheads="1"/>
                </p:cNvSpPr>
                <p:nvPr/>
              </p:nvSpPr>
              <p:spPr bwMode="auto">
                <a:xfrm>
                  <a:off x="848" y="484"/>
                  <a:ext cx="201" cy="63"/>
                </a:xfrm>
                <a:custGeom>
                  <a:avLst/>
                  <a:gdLst>
                    <a:gd name="T0" fmla="*/ 61 w 201"/>
                    <a:gd name="T1" fmla="*/ 38 h 63"/>
                    <a:gd name="T2" fmla="*/ 109 w 201"/>
                    <a:gd name="T3" fmla="*/ 40 h 63"/>
                    <a:gd name="T4" fmla="*/ 158 w 201"/>
                    <a:gd name="T5" fmla="*/ 38 h 63"/>
                    <a:gd name="T6" fmla="*/ 201 w 201"/>
                    <a:gd name="T7" fmla="*/ 20 h 63"/>
                    <a:gd name="T8" fmla="*/ 114 w 201"/>
                    <a:gd name="T9" fmla="*/ 0 h 63"/>
                    <a:gd name="T10" fmla="*/ 56 w 201"/>
                    <a:gd name="T11" fmla="*/ 5 h 63"/>
                    <a:gd name="T12" fmla="*/ 21 w 201"/>
                    <a:gd name="T13" fmla="*/ 29 h 63"/>
                    <a:gd name="T14" fmla="*/ 0 w 201"/>
                    <a:gd name="T15" fmla="*/ 63 h 63"/>
                    <a:gd name="T16" fmla="*/ 61 w 201"/>
                    <a:gd name="T17" fmla="*/ 38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1" h="63">
                      <a:moveTo>
                        <a:pt x="61" y="38"/>
                      </a:moveTo>
                      <a:lnTo>
                        <a:pt x="109" y="40"/>
                      </a:lnTo>
                      <a:lnTo>
                        <a:pt x="158" y="38"/>
                      </a:lnTo>
                      <a:lnTo>
                        <a:pt x="201" y="20"/>
                      </a:lnTo>
                      <a:lnTo>
                        <a:pt x="114" y="0"/>
                      </a:lnTo>
                      <a:lnTo>
                        <a:pt x="56" y="5"/>
                      </a:lnTo>
                      <a:lnTo>
                        <a:pt x="21" y="29"/>
                      </a:lnTo>
                      <a:lnTo>
                        <a:pt x="0" y="63"/>
                      </a:lnTo>
                      <a:lnTo>
                        <a:pt x="61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2" name="Freeform 34"/>
                <p:cNvSpPr>
                  <a:spLocks noChangeArrowheads="1"/>
                </p:cNvSpPr>
                <p:nvPr/>
              </p:nvSpPr>
              <p:spPr bwMode="auto">
                <a:xfrm>
                  <a:off x="1117" y="674"/>
                  <a:ext cx="310" cy="635"/>
                </a:xfrm>
                <a:custGeom>
                  <a:avLst/>
                  <a:gdLst>
                    <a:gd name="T0" fmla="*/ 91 w 310"/>
                    <a:gd name="T1" fmla="*/ 573 h 635"/>
                    <a:gd name="T2" fmla="*/ 0 w 310"/>
                    <a:gd name="T3" fmla="*/ 635 h 635"/>
                    <a:gd name="T4" fmla="*/ 15 w 310"/>
                    <a:gd name="T5" fmla="*/ 573 h 635"/>
                    <a:gd name="T6" fmla="*/ 59 w 310"/>
                    <a:gd name="T7" fmla="*/ 529 h 635"/>
                    <a:gd name="T8" fmla="*/ 99 w 310"/>
                    <a:gd name="T9" fmla="*/ 438 h 635"/>
                    <a:gd name="T10" fmla="*/ 145 w 310"/>
                    <a:gd name="T11" fmla="*/ 381 h 635"/>
                    <a:gd name="T12" fmla="*/ 181 w 310"/>
                    <a:gd name="T13" fmla="*/ 325 h 635"/>
                    <a:gd name="T14" fmla="*/ 220 w 310"/>
                    <a:gd name="T15" fmla="*/ 253 h 635"/>
                    <a:gd name="T16" fmla="*/ 233 w 310"/>
                    <a:gd name="T17" fmla="*/ 142 h 635"/>
                    <a:gd name="T18" fmla="*/ 310 w 310"/>
                    <a:gd name="T19" fmla="*/ 0 h 635"/>
                    <a:gd name="T20" fmla="*/ 275 w 310"/>
                    <a:gd name="T21" fmla="*/ 156 h 635"/>
                    <a:gd name="T22" fmla="*/ 235 w 310"/>
                    <a:gd name="T23" fmla="*/ 300 h 635"/>
                    <a:gd name="T24" fmla="*/ 248 w 310"/>
                    <a:gd name="T25" fmla="*/ 392 h 635"/>
                    <a:gd name="T26" fmla="*/ 142 w 310"/>
                    <a:gd name="T27" fmla="*/ 507 h 635"/>
                    <a:gd name="T28" fmla="*/ 91 w 310"/>
                    <a:gd name="T29" fmla="*/ 573 h 6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10" h="635">
                      <a:moveTo>
                        <a:pt x="91" y="573"/>
                      </a:moveTo>
                      <a:lnTo>
                        <a:pt x="0" y="635"/>
                      </a:lnTo>
                      <a:lnTo>
                        <a:pt x="15" y="573"/>
                      </a:lnTo>
                      <a:lnTo>
                        <a:pt x="59" y="529"/>
                      </a:lnTo>
                      <a:lnTo>
                        <a:pt x="99" y="438"/>
                      </a:lnTo>
                      <a:lnTo>
                        <a:pt x="145" y="381"/>
                      </a:lnTo>
                      <a:lnTo>
                        <a:pt x="181" y="325"/>
                      </a:lnTo>
                      <a:lnTo>
                        <a:pt x="220" y="253"/>
                      </a:lnTo>
                      <a:lnTo>
                        <a:pt x="233" y="142"/>
                      </a:lnTo>
                      <a:lnTo>
                        <a:pt x="310" y="0"/>
                      </a:lnTo>
                      <a:lnTo>
                        <a:pt x="275" y="156"/>
                      </a:lnTo>
                      <a:lnTo>
                        <a:pt x="235" y="300"/>
                      </a:lnTo>
                      <a:lnTo>
                        <a:pt x="248" y="392"/>
                      </a:lnTo>
                      <a:lnTo>
                        <a:pt x="142" y="507"/>
                      </a:lnTo>
                      <a:lnTo>
                        <a:pt x="91" y="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3" name="Freeform 35"/>
                <p:cNvSpPr>
                  <a:spLocks noChangeArrowheads="1"/>
                </p:cNvSpPr>
                <p:nvPr/>
              </p:nvSpPr>
              <p:spPr bwMode="auto">
                <a:xfrm>
                  <a:off x="780" y="776"/>
                  <a:ext cx="72" cy="329"/>
                </a:xfrm>
                <a:custGeom>
                  <a:avLst/>
                  <a:gdLst>
                    <a:gd name="T0" fmla="*/ 12 w 72"/>
                    <a:gd name="T1" fmla="*/ 138 h 329"/>
                    <a:gd name="T2" fmla="*/ 20 w 72"/>
                    <a:gd name="T3" fmla="*/ 181 h 329"/>
                    <a:gd name="T4" fmla="*/ 21 w 72"/>
                    <a:gd name="T5" fmla="*/ 223 h 329"/>
                    <a:gd name="T6" fmla="*/ 23 w 72"/>
                    <a:gd name="T7" fmla="*/ 275 h 329"/>
                    <a:gd name="T8" fmla="*/ 72 w 72"/>
                    <a:gd name="T9" fmla="*/ 329 h 329"/>
                    <a:gd name="T10" fmla="*/ 29 w 72"/>
                    <a:gd name="T11" fmla="*/ 126 h 329"/>
                    <a:gd name="T12" fmla="*/ 0 w 72"/>
                    <a:gd name="T13" fmla="*/ 0 h 329"/>
                    <a:gd name="T14" fmla="*/ 12 w 72"/>
                    <a:gd name="T15" fmla="*/ 138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2" h="329">
                      <a:moveTo>
                        <a:pt x="12" y="138"/>
                      </a:moveTo>
                      <a:lnTo>
                        <a:pt x="20" y="181"/>
                      </a:lnTo>
                      <a:lnTo>
                        <a:pt x="21" y="223"/>
                      </a:lnTo>
                      <a:lnTo>
                        <a:pt x="23" y="275"/>
                      </a:lnTo>
                      <a:lnTo>
                        <a:pt x="72" y="329"/>
                      </a:lnTo>
                      <a:lnTo>
                        <a:pt x="29" y="126"/>
                      </a:lnTo>
                      <a:lnTo>
                        <a:pt x="0" y="0"/>
                      </a:lnTo>
                      <a:lnTo>
                        <a:pt x="12" y="1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4" name="Freeform 36"/>
                <p:cNvSpPr>
                  <a:spLocks noChangeArrowheads="1"/>
                </p:cNvSpPr>
                <p:nvPr/>
              </p:nvSpPr>
              <p:spPr bwMode="auto">
                <a:xfrm>
                  <a:off x="830" y="895"/>
                  <a:ext cx="411" cy="271"/>
                </a:xfrm>
                <a:custGeom>
                  <a:avLst/>
                  <a:gdLst>
                    <a:gd name="T0" fmla="*/ 90 w 411"/>
                    <a:gd name="T1" fmla="*/ 173 h 271"/>
                    <a:gd name="T2" fmla="*/ 206 w 411"/>
                    <a:gd name="T3" fmla="*/ 265 h 271"/>
                    <a:gd name="T4" fmla="*/ 315 w 411"/>
                    <a:gd name="T5" fmla="*/ 271 h 271"/>
                    <a:gd name="T6" fmla="*/ 411 w 411"/>
                    <a:gd name="T7" fmla="*/ 206 h 271"/>
                    <a:gd name="T8" fmla="*/ 311 w 411"/>
                    <a:gd name="T9" fmla="*/ 236 h 271"/>
                    <a:gd name="T10" fmla="*/ 243 w 411"/>
                    <a:gd name="T11" fmla="*/ 236 h 271"/>
                    <a:gd name="T12" fmla="*/ 203 w 411"/>
                    <a:gd name="T13" fmla="*/ 225 h 271"/>
                    <a:gd name="T14" fmla="*/ 114 w 411"/>
                    <a:gd name="T15" fmla="*/ 163 h 271"/>
                    <a:gd name="T16" fmla="*/ 43 w 411"/>
                    <a:gd name="T17" fmla="*/ 115 h 271"/>
                    <a:gd name="T18" fmla="*/ 0 w 411"/>
                    <a:gd name="T19" fmla="*/ 0 h 271"/>
                    <a:gd name="T20" fmla="*/ 34 w 411"/>
                    <a:gd name="T21" fmla="*/ 140 h 271"/>
                    <a:gd name="T22" fmla="*/ 66 w 411"/>
                    <a:gd name="T23" fmla="*/ 160 h 271"/>
                    <a:gd name="T24" fmla="*/ 90 w 411"/>
                    <a:gd name="T25" fmla="*/ 173 h 2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11" h="271">
                      <a:moveTo>
                        <a:pt x="90" y="173"/>
                      </a:moveTo>
                      <a:lnTo>
                        <a:pt x="206" y="265"/>
                      </a:lnTo>
                      <a:lnTo>
                        <a:pt x="315" y="271"/>
                      </a:lnTo>
                      <a:lnTo>
                        <a:pt x="411" y="206"/>
                      </a:lnTo>
                      <a:lnTo>
                        <a:pt x="311" y="236"/>
                      </a:lnTo>
                      <a:lnTo>
                        <a:pt x="243" y="236"/>
                      </a:lnTo>
                      <a:lnTo>
                        <a:pt x="203" y="225"/>
                      </a:lnTo>
                      <a:lnTo>
                        <a:pt x="114" y="163"/>
                      </a:lnTo>
                      <a:lnTo>
                        <a:pt x="43" y="115"/>
                      </a:lnTo>
                      <a:lnTo>
                        <a:pt x="0" y="0"/>
                      </a:lnTo>
                      <a:lnTo>
                        <a:pt x="34" y="140"/>
                      </a:lnTo>
                      <a:lnTo>
                        <a:pt x="66" y="160"/>
                      </a:lnTo>
                      <a:lnTo>
                        <a:pt x="90" y="1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5" name="Freeform 37"/>
                <p:cNvSpPr>
                  <a:spLocks noChangeArrowheads="1"/>
                </p:cNvSpPr>
                <p:nvPr/>
              </p:nvSpPr>
              <p:spPr bwMode="auto">
                <a:xfrm>
                  <a:off x="950" y="875"/>
                  <a:ext cx="310" cy="127"/>
                </a:xfrm>
                <a:custGeom>
                  <a:avLst/>
                  <a:gdLst>
                    <a:gd name="T0" fmla="*/ 44 w 310"/>
                    <a:gd name="T1" fmla="*/ 12 h 127"/>
                    <a:gd name="T2" fmla="*/ 127 w 310"/>
                    <a:gd name="T3" fmla="*/ 12 h 127"/>
                    <a:gd name="T4" fmla="*/ 164 w 310"/>
                    <a:gd name="T5" fmla="*/ 20 h 127"/>
                    <a:gd name="T6" fmla="*/ 190 w 310"/>
                    <a:gd name="T7" fmla="*/ 11 h 127"/>
                    <a:gd name="T8" fmla="*/ 249 w 310"/>
                    <a:gd name="T9" fmla="*/ 17 h 127"/>
                    <a:gd name="T10" fmla="*/ 282 w 310"/>
                    <a:gd name="T11" fmla="*/ 1 h 127"/>
                    <a:gd name="T12" fmla="*/ 310 w 310"/>
                    <a:gd name="T13" fmla="*/ 35 h 127"/>
                    <a:gd name="T14" fmla="*/ 277 w 310"/>
                    <a:gd name="T15" fmla="*/ 42 h 127"/>
                    <a:gd name="T16" fmla="*/ 259 w 310"/>
                    <a:gd name="T17" fmla="*/ 85 h 127"/>
                    <a:gd name="T18" fmla="*/ 218 w 310"/>
                    <a:gd name="T19" fmla="*/ 125 h 127"/>
                    <a:gd name="T20" fmla="*/ 115 w 310"/>
                    <a:gd name="T21" fmla="*/ 127 h 127"/>
                    <a:gd name="T22" fmla="*/ 76 w 310"/>
                    <a:gd name="T23" fmla="*/ 97 h 127"/>
                    <a:gd name="T24" fmla="*/ 107 w 310"/>
                    <a:gd name="T25" fmla="*/ 94 h 127"/>
                    <a:gd name="T26" fmla="*/ 160 w 310"/>
                    <a:gd name="T27" fmla="*/ 101 h 127"/>
                    <a:gd name="T28" fmla="*/ 219 w 310"/>
                    <a:gd name="T29" fmla="*/ 91 h 127"/>
                    <a:gd name="T30" fmla="*/ 232 w 310"/>
                    <a:gd name="T31" fmla="*/ 82 h 127"/>
                    <a:gd name="T32" fmla="*/ 216 w 310"/>
                    <a:gd name="T33" fmla="*/ 70 h 127"/>
                    <a:gd name="T34" fmla="*/ 155 w 310"/>
                    <a:gd name="T35" fmla="*/ 71 h 127"/>
                    <a:gd name="T36" fmla="*/ 249 w 310"/>
                    <a:gd name="T37" fmla="*/ 50 h 127"/>
                    <a:gd name="T38" fmla="*/ 264 w 310"/>
                    <a:gd name="T39" fmla="*/ 32 h 127"/>
                    <a:gd name="T40" fmla="*/ 164 w 310"/>
                    <a:gd name="T41" fmla="*/ 42 h 127"/>
                    <a:gd name="T42" fmla="*/ 60 w 310"/>
                    <a:gd name="T43" fmla="*/ 26 h 127"/>
                    <a:gd name="T44" fmla="*/ 63 w 310"/>
                    <a:gd name="T45" fmla="*/ 41 h 127"/>
                    <a:gd name="T46" fmla="*/ 106 w 310"/>
                    <a:gd name="T47" fmla="*/ 52 h 127"/>
                    <a:gd name="T48" fmla="*/ 149 w 310"/>
                    <a:gd name="T49" fmla="*/ 61 h 127"/>
                    <a:gd name="T50" fmla="*/ 73 w 310"/>
                    <a:gd name="T51" fmla="*/ 56 h 127"/>
                    <a:gd name="T52" fmla="*/ 24 w 310"/>
                    <a:gd name="T53" fmla="*/ 22 h 127"/>
                    <a:gd name="T54" fmla="*/ 0 w 310"/>
                    <a:gd name="T55" fmla="*/ 35 h 127"/>
                    <a:gd name="T56" fmla="*/ 17 w 310"/>
                    <a:gd name="T57" fmla="*/ 0 h 127"/>
                    <a:gd name="T58" fmla="*/ 44 w 310"/>
                    <a:gd name="T59" fmla="*/ 12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310" h="127">
                      <a:moveTo>
                        <a:pt x="44" y="12"/>
                      </a:moveTo>
                      <a:lnTo>
                        <a:pt x="127" y="12"/>
                      </a:lnTo>
                      <a:lnTo>
                        <a:pt x="164" y="20"/>
                      </a:lnTo>
                      <a:lnTo>
                        <a:pt x="190" y="11"/>
                      </a:lnTo>
                      <a:lnTo>
                        <a:pt x="249" y="17"/>
                      </a:lnTo>
                      <a:lnTo>
                        <a:pt x="282" y="1"/>
                      </a:lnTo>
                      <a:lnTo>
                        <a:pt x="310" y="35"/>
                      </a:lnTo>
                      <a:lnTo>
                        <a:pt x="277" y="42"/>
                      </a:lnTo>
                      <a:lnTo>
                        <a:pt x="259" y="85"/>
                      </a:lnTo>
                      <a:lnTo>
                        <a:pt x="218" y="125"/>
                      </a:lnTo>
                      <a:lnTo>
                        <a:pt x="115" y="127"/>
                      </a:lnTo>
                      <a:lnTo>
                        <a:pt x="76" y="97"/>
                      </a:lnTo>
                      <a:lnTo>
                        <a:pt x="107" y="94"/>
                      </a:lnTo>
                      <a:lnTo>
                        <a:pt x="160" y="101"/>
                      </a:lnTo>
                      <a:lnTo>
                        <a:pt x="219" y="91"/>
                      </a:lnTo>
                      <a:lnTo>
                        <a:pt x="232" y="82"/>
                      </a:lnTo>
                      <a:lnTo>
                        <a:pt x="216" y="70"/>
                      </a:lnTo>
                      <a:lnTo>
                        <a:pt x="155" y="71"/>
                      </a:lnTo>
                      <a:lnTo>
                        <a:pt x="249" y="50"/>
                      </a:lnTo>
                      <a:lnTo>
                        <a:pt x="264" y="32"/>
                      </a:lnTo>
                      <a:lnTo>
                        <a:pt x="164" y="42"/>
                      </a:lnTo>
                      <a:lnTo>
                        <a:pt x="60" y="26"/>
                      </a:lnTo>
                      <a:lnTo>
                        <a:pt x="63" y="41"/>
                      </a:lnTo>
                      <a:lnTo>
                        <a:pt x="106" y="52"/>
                      </a:lnTo>
                      <a:lnTo>
                        <a:pt x="149" y="61"/>
                      </a:lnTo>
                      <a:lnTo>
                        <a:pt x="73" y="56"/>
                      </a:lnTo>
                      <a:lnTo>
                        <a:pt x="24" y="22"/>
                      </a:lnTo>
                      <a:lnTo>
                        <a:pt x="0" y="35"/>
                      </a:lnTo>
                      <a:lnTo>
                        <a:pt x="17" y="0"/>
                      </a:lnTo>
                      <a:lnTo>
                        <a:pt x="44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6" name="Freeform 38"/>
                <p:cNvSpPr>
                  <a:spLocks noChangeArrowheads="1"/>
                </p:cNvSpPr>
                <p:nvPr/>
              </p:nvSpPr>
              <p:spPr bwMode="auto">
                <a:xfrm>
                  <a:off x="1785" y="1593"/>
                  <a:ext cx="62" cy="323"/>
                </a:xfrm>
                <a:custGeom>
                  <a:avLst/>
                  <a:gdLst>
                    <a:gd name="T0" fmla="*/ 33 w 62"/>
                    <a:gd name="T1" fmla="*/ 0 h 323"/>
                    <a:gd name="T2" fmla="*/ 12 w 62"/>
                    <a:gd name="T3" fmla="*/ 114 h 323"/>
                    <a:gd name="T4" fmla="*/ 0 w 62"/>
                    <a:gd name="T5" fmla="*/ 242 h 323"/>
                    <a:gd name="T6" fmla="*/ 0 w 62"/>
                    <a:gd name="T7" fmla="*/ 323 h 323"/>
                    <a:gd name="T8" fmla="*/ 30 w 62"/>
                    <a:gd name="T9" fmla="*/ 204 h 323"/>
                    <a:gd name="T10" fmla="*/ 44 w 62"/>
                    <a:gd name="T11" fmla="*/ 138 h 323"/>
                    <a:gd name="T12" fmla="*/ 48 w 62"/>
                    <a:gd name="T13" fmla="*/ 97 h 323"/>
                    <a:gd name="T14" fmla="*/ 62 w 62"/>
                    <a:gd name="T15" fmla="*/ 53 h 323"/>
                    <a:gd name="T16" fmla="*/ 33 w 62"/>
                    <a:gd name="T17" fmla="*/ 0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2" h="323">
                      <a:moveTo>
                        <a:pt x="33" y="0"/>
                      </a:moveTo>
                      <a:lnTo>
                        <a:pt x="12" y="114"/>
                      </a:lnTo>
                      <a:lnTo>
                        <a:pt x="0" y="242"/>
                      </a:lnTo>
                      <a:lnTo>
                        <a:pt x="0" y="323"/>
                      </a:lnTo>
                      <a:lnTo>
                        <a:pt x="30" y="204"/>
                      </a:lnTo>
                      <a:lnTo>
                        <a:pt x="44" y="138"/>
                      </a:lnTo>
                      <a:lnTo>
                        <a:pt x="48" y="97"/>
                      </a:lnTo>
                      <a:lnTo>
                        <a:pt x="62" y="53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7" name="Freeform 39"/>
                <p:cNvSpPr>
                  <a:spLocks noChangeArrowheads="1"/>
                </p:cNvSpPr>
                <p:nvPr/>
              </p:nvSpPr>
              <p:spPr bwMode="auto">
                <a:xfrm>
                  <a:off x="1718" y="1932"/>
                  <a:ext cx="115" cy="398"/>
                </a:xfrm>
                <a:custGeom>
                  <a:avLst/>
                  <a:gdLst>
                    <a:gd name="T0" fmla="*/ 64 w 115"/>
                    <a:gd name="T1" fmla="*/ 0 h 398"/>
                    <a:gd name="T2" fmla="*/ 75 w 115"/>
                    <a:gd name="T3" fmla="*/ 112 h 398"/>
                    <a:gd name="T4" fmla="*/ 9 w 115"/>
                    <a:gd name="T5" fmla="*/ 134 h 398"/>
                    <a:gd name="T6" fmla="*/ 0 w 115"/>
                    <a:gd name="T7" fmla="*/ 207 h 398"/>
                    <a:gd name="T8" fmla="*/ 115 w 115"/>
                    <a:gd name="T9" fmla="*/ 398 h 398"/>
                    <a:gd name="T10" fmla="*/ 105 w 115"/>
                    <a:gd name="T11" fmla="*/ 227 h 398"/>
                    <a:gd name="T12" fmla="*/ 111 w 115"/>
                    <a:gd name="T13" fmla="*/ 62 h 398"/>
                    <a:gd name="T14" fmla="*/ 97 w 115"/>
                    <a:gd name="T15" fmla="*/ 46 h 398"/>
                    <a:gd name="T16" fmla="*/ 64 w 115"/>
                    <a:gd name="T17" fmla="*/ 0 h 3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5" h="398">
                      <a:moveTo>
                        <a:pt x="64" y="0"/>
                      </a:moveTo>
                      <a:lnTo>
                        <a:pt x="75" y="112"/>
                      </a:lnTo>
                      <a:lnTo>
                        <a:pt x="9" y="134"/>
                      </a:lnTo>
                      <a:lnTo>
                        <a:pt x="0" y="207"/>
                      </a:lnTo>
                      <a:lnTo>
                        <a:pt x="115" y="398"/>
                      </a:lnTo>
                      <a:lnTo>
                        <a:pt x="105" y="227"/>
                      </a:lnTo>
                      <a:lnTo>
                        <a:pt x="111" y="62"/>
                      </a:lnTo>
                      <a:lnTo>
                        <a:pt x="97" y="46"/>
                      </a:lnTo>
                      <a:lnTo>
                        <a:pt x="6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8" name="Freeform 40"/>
                <p:cNvSpPr>
                  <a:spLocks noChangeArrowheads="1"/>
                </p:cNvSpPr>
                <p:nvPr/>
              </p:nvSpPr>
              <p:spPr bwMode="auto">
                <a:xfrm>
                  <a:off x="134" y="1038"/>
                  <a:ext cx="790" cy="1749"/>
                </a:xfrm>
                <a:custGeom>
                  <a:avLst/>
                  <a:gdLst>
                    <a:gd name="T0" fmla="*/ 673 w 790"/>
                    <a:gd name="T1" fmla="*/ 0 h 1749"/>
                    <a:gd name="T2" fmla="*/ 526 w 790"/>
                    <a:gd name="T3" fmla="*/ 85 h 1749"/>
                    <a:gd name="T4" fmla="*/ 467 w 790"/>
                    <a:gd name="T5" fmla="*/ 140 h 1749"/>
                    <a:gd name="T6" fmla="*/ 0 w 790"/>
                    <a:gd name="T7" fmla="*/ 424 h 1749"/>
                    <a:gd name="T8" fmla="*/ 521 w 790"/>
                    <a:gd name="T9" fmla="*/ 160 h 1749"/>
                    <a:gd name="T10" fmla="*/ 529 w 790"/>
                    <a:gd name="T11" fmla="*/ 522 h 1749"/>
                    <a:gd name="T12" fmla="*/ 653 w 790"/>
                    <a:gd name="T13" fmla="*/ 557 h 1749"/>
                    <a:gd name="T14" fmla="*/ 496 w 790"/>
                    <a:gd name="T15" fmla="*/ 723 h 1749"/>
                    <a:gd name="T16" fmla="*/ 616 w 790"/>
                    <a:gd name="T17" fmla="*/ 1192 h 1749"/>
                    <a:gd name="T18" fmla="*/ 626 w 790"/>
                    <a:gd name="T19" fmla="*/ 1749 h 1749"/>
                    <a:gd name="T20" fmla="*/ 790 w 790"/>
                    <a:gd name="T21" fmla="*/ 1741 h 1749"/>
                    <a:gd name="T22" fmla="*/ 654 w 790"/>
                    <a:gd name="T23" fmla="*/ 1124 h 1749"/>
                    <a:gd name="T24" fmla="*/ 587 w 790"/>
                    <a:gd name="T25" fmla="*/ 728 h 1749"/>
                    <a:gd name="T26" fmla="*/ 709 w 790"/>
                    <a:gd name="T27" fmla="*/ 522 h 1749"/>
                    <a:gd name="T28" fmla="*/ 582 w 790"/>
                    <a:gd name="T29" fmla="*/ 463 h 1749"/>
                    <a:gd name="T30" fmla="*/ 558 w 790"/>
                    <a:gd name="T31" fmla="*/ 100 h 1749"/>
                    <a:gd name="T32" fmla="*/ 673 w 790"/>
                    <a:gd name="T33" fmla="*/ 0 h 17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90" h="1749">
                      <a:moveTo>
                        <a:pt x="673" y="0"/>
                      </a:moveTo>
                      <a:lnTo>
                        <a:pt x="526" y="85"/>
                      </a:lnTo>
                      <a:lnTo>
                        <a:pt x="467" y="140"/>
                      </a:lnTo>
                      <a:lnTo>
                        <a:pt x="0" y="424"/>
                      </a:lnTo>
                      <a:lnTo>
                        <a:pt x="521" y="160"/>
                      </a:lnTo>
                      <a:lnTo>
                        <a:pt x="529" y="522"/>
                      </a:lnTo>
                      <a:lnTo>
                        <a:pt x="653" y="557"/>
                      </a:lnTo>
                      <a:lnTo>
                        <a:pt x="496" y="723"/>
                      </a:lnTo>
                      <a:lnTo>
                        <a:pt x="616" y="1192"/>
                      </a:lnTo>
                      <a:lnTo>
                        <a:pt x="626" y="1749"/>
                      </a:lnTo>
                      <a:lnTo>
                        <a:pt x="790" y="1741"/>
                      </a:lnTo>
                      <a:lnTo>
                        <a:pt x="654" y="1124"/>
                      </a:lnTo>
                      <a:lnTo>
                        <a:pt x="587" y="728"/>
                      </a:lnTo>
                      <a:lnTo>
                        <a:pt x="709" y="522"/>
                      </a:lnTo>
                      <a:lnTo>
                        <a:pt x="582" y="463"/>
                      </a:lnTo>
                      <a:lnTo>
                        <a:pt x="558" y="100"/>
                      </a:lnTo>
                      <a:lnTo>
                        <a:pt x="67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9" name="Freeform 41"/>
                <p:cNvSpPr>
                  <a:spLocks noChangeArrowheads="1"/>
                </p:cNvSpPr>
                <p:nvPr/>
              </p:nvSpPr>
              <p:spPr bwMode="auto">
                <a:xfrm>
                  <a:off x="225" y="1561"/>
                  <a:ext cx="496" cy="1232"/>
                </a:xfrm>
                <a:custGeom>
                  <a:avLst/>
                  <a:gdLst>
                    <a:gd name="T0" fmla="*/ 218 w 496"/>
                    <a:gd name="T1" fmla="*/ 391 h 1232"/>
                    <a:gd name="T2" fmla="*/ 186 w 496"/>
                    <a:gd name="T3" fmla="*/ 611 h 1232"/>
                    <a:gd name="T4" fmla="*/ 252 w 496"/>
                    <a:gd name="T5" fmla="*/ 764 h 1232"/>
                    <a:gd name="T6" fmla="*/ 7 w 496"/>
                    <a:gd name="T7" fmla="*/ 611 h 1232"/>
                    <a:gd name="T8" fmla="*/ 186 w 496"/>
                    <a:gd name="T9" fmla="*/ 848 h 1232"/>
                    <a:gd name="T10" fmla="*/ 25 w 496"/>
                    <a:gd name="T11" fmla="*/ 841 h 1232"/>
                    <a:gd name="T12" fmla="*/ 3 w 496"/>
                    <a:gd name="T13" fmla="*/ 900 h 1232"/>
                    <a:gd name="T14" fmla="*/ 252 w 496"/>
                    <a:gd name="T15" fmla="*/ 965 h 1232"/>
                    <a:gd name="T16" fmla="*/ 202 w 496"/>
                    <a:gd name="T17" fmla="*/ 1060 h 1232"/>
                    <a:gd name="T18" fmla="*/ 330 w 496"/>
                    <a:gd name="T19" fmla="*/ 1191 h 1232"/>
                    <a:gd name="T20" fmla="*/ 496 w 496"/>
                    <a:gd name="T21" fmla="*/ 1232 h 1232"/>
                    <a:gd name="T22" fmla="*/ 346 w 496"/>
                    <a:gd name="T23" fmla="*/ 948 h 1232"/>
                    <a:gd name="T24" fmla="*/ 308 w 496"/>
                    <a:gd name="T25" fmla="*/ 664 h 1232"/>
                    <a:gd name="T26" fmla="*/ 279 w 496"/>
                    <a:gd name="T27" fmla="*/ 433 h 1232"/>
                    <a:gd name="T28" fmla="*/ 130 w 496"/>
                    <a:gd name="T29" fmla="*/ 114 h 1232"/>
                    <a:gd name="T30" fmla="*/ 0 w 496"/>
                    <a:gd name="T31" fmla="*/ 0 h 1232"/>
                    <a:gd name="T32" fmla="*/ 28 w 496"/>
                    <a:gd name="T33" fmla="*/ 68 h 1232"/>
                    <a:gd name="T34" fmla="*/ 75 w 496"/>
                    <a:gd name="T35" fmla="*/ 178 h 1232"/>
                    <a:gd name="T36" fmla="*/ 218 w 496"/>
                    <a:gd name="T37" fmla="*/ 391 h 1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96" h="1232">
                      <a:moveTo>
                        <a:pt x="218" y="391"/>
                      </a:moveTo>
                      <a:lnTo>
                        <a:pt x="186" y="611"/>
                      </a:lnTo>
                      <a:lnTo>
                        <a:pt x="252" y="764"/>
                      </a:lnTo>
                      <a:lnTo>
                        <a:pt x="7" y="611"/>
                      </a:lnTo>
                      <a:lnTo>
                        <a:pt x="186" y="848"/>
                      </a:lnTo>
                      <a:lnTo>
                        <a:pt x="25" y="841"/>
                      </a:lnTo>
                      <a:lnTo>
                        <a:pt x="3" y="900"/>
                      </a:lnTo>
                      <a:lnTo>
                        <a:pt x="252" y="965"/>
                      </a:lnTo>
                      <a:lnTo>
                        <a:pt x="202" y="1060"/>
                      </a:lnTo>
                      <a:lnTo>
                        <a:pt x="330" y="1191"/>
                      </a:lnTo>
                      <a:lnTo>
                        <a:pt x="496" y="1232"/>
                      </a:lnTo>
                      <a:lnTo>
                        <a:pt x="346" y="948"/>
                      </a:lnTo>
                      <a:lnTo>
                        <a:pt x="308" y="664"/>
                      </a:lnTo>
                      <a:lnTo>
                        <a:pt x="279" y="433"/>
                      </a:lnTo>
                      <a:lnTo>
                        <a:pt x="130" y="114"/>
                      </a:lnTo>
                      <a:lnTo>
                        <a:pt x="0" y="0"/>
                      </a:lnTo>
                      <a:lnTo>
                        <a:pt x="28" y="68"/>
                      </a:lnTo>
                      <a:lnTo>
                        <a:pt x="75" y="178"/>
                      </a:lnTo>
                      <a:lnTo>
                        <a:pt x="218" y="3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0" name="Freeform 42"/>
                <p:cNvSpPr>
                  <a:spLocks noChangeArrowheads="1"/>
                </p:cNvSpPr>
                <p:nvPr/>
              </p:nvSpPr>
              <p:spPr bwMode="auto">
                <a:xfrm>
                  <a:off x="0" y="1499"/>
                  <a:ext cx="111" cy="1274"/>
                </a:xfrm>
                <a:custGeom>
                  <a:avLst/>
                  <a:gdLst>
                    <a:gd name="T0" fmla="*/ 0 w 111"/>
                    <a:gd name="T1" fmla="*/ 608 h 1274"/>
                    <a:gd name="T2" fmla="*/ 11 w 111"/>
                    <a:gd name="T3" fmla="*/ 839 h 1274"/>
                    <a:gd name="T4" fmla="*/ 60 w 111"/>
                    <a:gd name="T5" fmla="*/ 1270 h 1274"/>
                    <a:gd name="T6" fmla="*/ 103 w 111"/>
                    <a:gd name="T7" fmla="*/ 1274 h 1274"/>
                    <a:gd name="T8" fmla="*/ 60 w 111"/>
                    <a:gd name="T9" fmla="*/ 764 h 1274"/>
                    <a:gd name="T10" fmla="*/ 97 w 111"/>
                    <a:gd name="T11" fmla="*/ 494 h 1274"/>
                    <a:gd name="T12" fmla="*/ 55 w 111"/>
                    <a:gd name="T13" fmla="*/ 233 h 1274"/>
                    <a:gd name="T14" fmla="*/ 111 w 111"/>
                    <a:gd name="T15" fmla="*/ 0 h 1274"/>
                    <a:gd name="T16" fmla="*/ 23 w 111"/>
                    <a:gd name="T17" fmla="*/ 115 h 1274"/>
                    <a:gd name="T18" fmla="*/ 9 w 111"/>
                    <a:gd name="T19" fmla="*/ 361 h 1274"/>
                    <a:gd name="T20" fmla="*/ 0 w 111"/>
                    <a:gd name="T21" fmla="*/ 608 h 1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1" h="1274">
                      <a:moveTo>
                        <a:pt x="0" y="608"/>
                      </a:moveTo>
                      <a:lnTo>
                        <a:pt x="11" y="839"/>
                      </a:lnTo>
                      <a:lnTo>
                        <a:pt x="60" y="1270"/>
                      </a:lnTo>
                      <a:lnTo>
                        <a:pt x="103" y="1274"/>
                      </a:lnTo>
                      <a:lnTo>
                        <a:pt x="60" y="764"/>
                      </a:lnTo>
                      <a:lnTo>
                        <a:pt x="97" y="494"/>
                      </a:lnTo>
                      <a:lnTo>
                        <a:pt x="55" y="233"/>
                      </a:lnTo>
                      <a:lnTo>
                        <a:pt x="111" y="0"/>
                      </a:lnTo>
                      <a:lnTo>
                        <a:pt x="23" y="115"/>
                      </a:lnTo>
                      <a:lnTo>
                        <a:pt x="9" y="361"/>
                      </a:lnTo>
                      <a:lnTo>
                        <a:pt x="0" y="60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1" name="Freeform 43"/>
                <p:cNvSpPr>
                  <a:spLocks noChangeArrowheads="1"/>
                </p:cNvSpPr>
                <p:nvPr/>
              </p:nvSpPr>
              <p:spPr bwMode="auto">
                <a:xfrm>
                  <a:off x="963" y="1057"/>
                  <a:ext cx="420" cy="442"/>
                </a:xfrm>
                <a:custGeom>
                  <a:avLst/>
                  <a:gdLst>
                    <a:gd name="T0" fmla="*/ 164 w 420"/>
                    <a:gd name="T1" fmla="*/ 333 h 442"/>
                    <a:gd name="T2" fmla="*/ 240 w 420"/>
                    <a:gd name="T3" fmla="*/ 442 h 442"/>
                    <a:gd name="T4" fmla="*/ 420 w 420"/>
                    <a:gd name="T5" fmla="*/ 134 h 442"/>
                    <a:gd name="T6" fmla="*/ 400 w 420"/>
                    <a:gd name="T7" fmla="*/ 0 h 442"/>
                    <a:gd name="T8" fmla="*/ 245 w 420"/>
                    <a:gd name="T9" fmla="*/ 375 h 442"/>
                    <a:gd name="T10" fmla="*/ 149 w 420"/>
                    <a:gd name="T11" fmla="*/ 262 h 442"/>
                    <a:gd name="T12" fmla="*/ 0 w 420"/>
                    <a:gd name="T13" fmla="*/ 432 h 442"/>
                    <a:gd name="T14" fmla="*/ 164 w 420"/>
                    <a:gd name="T15" fmla="*/ 333 h 4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442">
                      <a:moveTo>
                        <a:pt x="164" y="333"/>
                      </a:moveTo>
                      <a:lnTo>
                        <a:pt x="240" y="442"/>
                      </a:lnTo>
                      <a:lnTo>
                        <a:pt x="420" y="134"/>
                      </a:lnTo>
                      <a:lnTo>
                        <a:pt x="400" y="0"/>
                      </a:lnTo>
                      <a:lnTo>
                        <a:pt x="245" y="375"/>
                      </a:lnTo>
                      <a:lnTo>
                        <a:pt x="149" y="262"/>
                      </a:lnTo>
                      <a:lnTo>
                        <a:pt x="0" y="432"/>
                      </a:lnTo>
                      <a:lnTo>
                        <a:pt x="164" y="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2" name="Freeform 44"/>
                <p:cNvSpPr>
                  <a:spLocks noChangeArrowheads="1"/>
                </p:cNvSpPr>
                <p:nvPr/>
              </p:nvSpPr>
              <p:spPr bwMode="auto">
                <a:xfrm>
                  <a:off x="800" y="1038"/>
                  <a:ext cx="360" cy="1761"/>
                </a:xfrm>
                <a:custGeom>
                  <a:avLst/>
                  <a:gdLst>
                    <a:gd name="T0" fmla="*/ 0 w 360"/>
                    <a:gd name="T1" fmla="*/ 0 h 1761"/>
                    <a:gd name="T2" fmla="*/ 134 w 360"/>
                    <a:gd name="T3" fmla="*/ 486 h 1761"/>
                    <a:gd name="T4" fmla="*/ 230 w 360"/>
                    <a:gd name="T5" fmla="*/ 1386 h 1761"/>
                    <a:gd name="T6" fmla="*/ 206 w 360"/>
                    <a:gd name="T7" fmla="*/ 1736 h 1761"/>
                    <a:gd name="T8" fmla="*/ 360 w 360"/>
                    <a:gd name="T9" fmla="*/ 1761 h 1761"/>
                    <a:gd name="T10" fmla="*/ 202 w 360"/>
                    <a:gd name="T11" fmla="*/ 580 h 1761"/>
                    <a:gd name="T12" fmla="*/ 202 w 360"/>
                    <a:gd name="T13" fmla="*/ 415 h 1761"/>
                    <a:gd name="T14" fmla="*/ 0 w 360"/>
                    <a:gd name="T15" fmla="*/ 0 h 17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0" h="1761">
                      <a:moveTo>
                        <a:pt x="0" y="0"/>
                      </a:moveTo>
                      <a:lnTo>
                        <a:pt x="134" y="486"/>
                      </a:lnTo>
                      <a:lnTo>
                        <a:pt x="230" y="1386"/>
                      </a:lnTo>
                      <a:lnTo>
                        <a:pt x="206" y="1736"/>
                      </a:lnTo>
                      <a:lnTo>
                        <a:pt x="360" y="1761"/>
                      </a:lnTo>
                      <a:lnTo>
                        <a:pt x="202" y="580"/>
                      </a:lnTo>
                      <a:lnTo>
                        <a:pt x="202" y="4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3" name="Freeform 45"/>
                <p:cNvSpPr>
                  <a:spLocks noChangeArrowheads="1"/>
                </p:cNvSpPr>
                <p:nvPr/>
              </p:nvSpPr>
              <p:spPr bwMode="auto">
                <a:xfrm>
                  <a:off x="1242" y="1000"/>
                  <a:ext cx="167" cy="1748"/>
                </a:xfrm>
                <a:custGeom>
                  <a:avLst/>
                  <a:gdLst>
                    <a:gd name="T0" fmla="*/ 167 w 167"/>
                    <a:gd name="T1" fmla="*/ 66 h 1748"/>
                    <a:gd name="T2" fmla="*/ 73 w 167"/>
                    <a:gd name="T3" fmla="*/ 951 h 1748"/>
                    <a:gd name="T4" fmla="*/ 34 w 167"/>
                    <a:gd name="T5" fmla="*/ 1748 h 1748"/>
                    <a:gd name="T6" fmla="*/ 0 w 167"/>
                    <a:gd name="T7" fmla="*/ 863 h 1748"/>
                    <a:gd name="T8" fmla="*/ 59 w 167"/>
                    <a:gd name="T9" fmla="*/ 267 h 1748"/>
                    <a:gd name="T10" fmla="*/ 112 w 167"/>
                    <a:gd name="T11" fmla="*/ 0 h 1748"/>
                    <a:gd name="T12" fmla="*/ 167 w 167"/>
                    <a:gd name="T13" fmla="*/ 66 h 1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7" h="1748">
                      <a:moveTo>
                        <a:pt x="167" y="66"/>
                      </a:moveTo>
                      <a:lnTo>
                        <a:pt x="73" y="951"/>
                      </a:lnTo>
                      <a:lnTo>
                        <a:pt x="34" y="1748"/>
                      </a:lnTo>
                      <a:lnTo>
                        <a:pt x="0" y="863"/>
                      </a:lnTo>
                      <a:lnTo>
                        <a:pt x="59" y="267"/>
                      </a:lnTo>
                      <a:lnTo>
                        <a:pt x="112" y="0"/>
                      </a:lnTo>
                      <a:lnTo>
                        <a:pt x="167" y="6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4" name="Freeform 46"/>
                <p:cNvSpPr>
                  <a:spLocks noChangeArrowheads="1"/>
                </p:cNvSpPr>
                <p:nvPr/>
              </p:nvSpPr>
              <p:spPr bwMode="auto">
                <a:xfrm>
                  <a:off x="1315" y="1162"/>
                  <a:ext cx="463" cy="1642"/>
                </a:xfrm>
                <a:custGeom>
                  <a:avLst/>
                  <a:gdLst>
                    <a:gd name="T0" fmla="*/ 266 w 463"/>
                    <a:gd name="T1" fmla="*/ 0 h 1642"/>
                    <a:gd name="T2" fmla="*/ 328 w 463"/>
                    <a:gd name="T3" fmla="*/ 275 h 1642"/>
                    <a:gd name="T4" fmla="*/ 222 w 463"/>
                    <a:gd name="T5" fmla="*/ 352 h 1642"/>
                    <a:gd name="T6" fmla="*/ 338 w 463"/>
                    <a:gd name="T7" fmla="*/ 368 h 1642"/>
                    <a:gd name="T8" fmla="*/ 271 w 463"/>
                    <a:gd name="T9" fmla="*/ 805 h 1642"/>
                    <a:gd name="T10" fmla="*/ 463 w 463"/>
                    <a:gd name="T11" fmla="*/ 841 h 1642"/>
                    <a:gd name="T12" fmla="*/ 246 w 463"/>
                    <a:gd name="T13" fmla="*/ 917 h 1642"/>
                    <a:gd name="T14" fmla="*/ 145 w 463"/>
                    <a:gd name="T15" fmla="*/ 1637 h 1642"/>
                    <a:gd name="T16" fmla="*/ 0 w 463"/>
                    <a:gd name="T17" fmla="*/ 1642 h 1642"/>
                    <a:gd name="T18" fmla="*/ 265 w 463"/>
                    <a:gd name="T19" fmla="*/ 409 h 1642"/>
                    <a:gd name="T20" fmla="*/ 150 w 463"/>
                    <a:gd name="T21" fmla="*/ 388 h 1642"/>
                    <a:gd name="T22" fmla="*/ 256 w 463"/>
                    <a:gd name="T23" fmla="*/ 265 h 1642"/>
                    <a:gd name="T24" fmla="*/ 266 w 463"/>
                    <a:gd name="T25" fmla="*/ 0 h 16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63" h="1642">
                      <a:moveTo>
                        <a:pt x="266" y="0"/>
                      </a:moveTo>
                      <a:lnTo>
                        <a:pt x="328" y="275"/>
                      </a:lnTo>
                      <a:lnTo>
                        <a:pt x="222" y="352"/>
                      </a:lnTo>
                      <a:lnTo>
                        <a:pt x="338" y="368"/>
                      </a:lnTo>
                      <a:lnTo>
                        <a:pt x="271" y="805"/>
                      </a:lnTo>
                      <a:lnTo>
                        <a:pt x="463" y="841"/>
                      </a:lnTo>
                      <a:lnTo>
                        <a:pt x="246" y="917"/>
                      </a:lnTo>
                      <a:lnTo>
                        <a:pt x="145" y="1637"/>
                      </a:lnTo>
                      <a:lnTo>
                        <a:pt x="0" y="1642"/>
                      </a:lnTo>
                      <a:lnTo>
                        <a:pt x="265" y="409"/>
                      </a:lnTo>
                      <a:lnTo>
                        <a:pt x="150" y="388"/>
                      </a:lnTo>
                      <a:lnTo>
                        <a:pt x="256" y="265"/>
                      </a:lnTo>
                      <a:lnTo>
                        <a:pt x="26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5" name="Freeform 47"/>
                <p:cNvSpPr>
                  <a:spLocks noChangeArrowheads="1"/>
                </p:cNvSpPr>
                <p:nvPr/>
              </p:nvSpPr>
              <p:spPr bwMode="auto">
                <a:xfrm>
                  <a:off x="1025" y="1355"/>
                  <a:ext cx="246" cy="1444"/>
                </a:xfrm>
                <a:custGeom>
                  <a:avLst/>
                  <a:gdLst>
                    <a:gd name="T0" fmla="*/ 0 w 246"/>
                    <a:gd name="T1" fmla="*/ 67 h 1444"/>
                    <a:gd name="T2" fmla="*/ 44 w 246"/>
                    <a:gd name="T3" fmla="*/ 175 h 1444"/>
                    <a:gd name="T4" fmla="*/ 58 w 246"/>
                    <a:gd name="T5" fmla="*/ 1432 h 1444"/>
                    <a:gd name="T6" fmla="*/ 246 w 246"/>
                    <a:gd name="T7" fmla="*/ 1444 h 1444"/>
                    <a:gd name="T8" fmla="*/ 146 w 246"/>
                    <a:gd name="T9" fmla="*/ 195 h 1444"/>
                    <a:gd name="T10" fmla="*/ 87 w 246"/>
                    <a:gd name="T11" fmla="*/ 894 h 1444"/>
                    <a:gd name="T12" fmla="*/ 92 w 246"/>
                    <a:gd name="T13" fmla="*/ 195 h 1444"/>
                    <a:gd name="T14" fmla="*/ 155 w 246"/>
                    <a:gd name="T15" fmla="*/ 159 h 1444"/>
                    <a:gd name="T16" fmla="*/ 150 w 246"/>
                    <a:gd name="T17" fmla="*/ 77 h 1444"/>
                    <a:gd name="T18" fmla="*/ 82 w 246"/>
                    <a:gd name="T19" fmla="*/ 0 h 1444"/>
                    <a:gd name="T20" fmla="*/ 78 w 246"/>
                    <a:gd name="T21" fmla="*/ 154 h 1444"/>
                    <a:gd name="T22" fmla="*/ 0 w 246"/>
                    <a:gd name="T23" fmla="*/ 67 h 14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46" h="1444">
                      <a:moveTo>
                        <a:pt x="0" y="67"/>
                      </a:moveTo>
                      <a:lnTo>
                        <a:pt x="44" y="175"/>
                      </a:lnTo>
                      <a:lnTo>
                        <a:pt x="58" y="1432"/>
                      </a:lnTo>
                      <a:lnTo>
                        <a:pt x="246" y="1444"/>
                      </a:lnTo>
                      <a:lnTo>
                        <a:pt x="146" y="195"/>
                      </a:lnTo>
                      <a:lnTo>
                        <a:pt x="87" y="894"/>
                      </a:lnTo>
                      <a:lnTo>
                        <a:pt x="92" y="195"/>
                      </a:lnTo>
                      <a:lnTo>
                        <a:pt x="155" y="159"/>
                      </a:lnTo>
                      <a:lnTo>
                        <a:pt x="150" y="77"/>
                      </a:lnTo>
                      <a:lnTo>
                        <a:pt x="82" y="0"/>
                      </a:lnTo>
                      <a:lnTo>
                        <a:pt x="78" y="154"/>
                      </a:lnTo>
                      <a:lnTo>
                        <a:pt x="0" y="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6" name="Freeform 48"/>
                <p:cNvSpPr>
                  <a:spLocks noChangeArrowheads="1"/>
                </p:cNvSpPr>
                <p:nvPr/>
              </p:nvSpPr>
              <p:spPr bwMode="auto">
                <a:xfrm>
                  <a:off x="733" y="115"/>
                  <a:ext cx="124" cy="122"/>
                </a:xfrm>
                <a:custGeom>
                  <a:avLst/>
                  <a:gdLst>
                    <a:gd name="T0" fmla="*/ 67 w 124"/>
                    <a:gd name="T1" fmla="*/ 65 h 122"/>
                    <a:gd name="T2" fmla="*/ 35 w 124"/>
                    <a:gd name="T3" fmla="*/ 122 h 122"/>
                    <a:gd name="T4" fmla="*/ 29 w 124"/>
                    <a:gd name="T5" fmla="*/ 75 h 122"/>
                    <a:gd name="T6" fmla="*/ 0 w 124"/>
                    <a:gd name="T7" fmla="*/ 85 h 122"/>
                    <a:gd name="T8" fmla="*/ 35 w 124"/>
                    <a:gd name="T9" fmla="*/ 31 h 122"/>
                    <a:gd name="T10" fmla="*/ 124 w 124"/>
                    <a:gd name="T11" fmla="*/ 0 h 122"/>
                    <a:gd name="T12" fmla="*/ 67 w 124"/>
                    <a:gd name="T13" fmla="*/ 65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4" h="122">
                      <a:moveTo>
                        <a:pt x="67" y="65"/>
                      </a:moveTo>
                      <a:lnTo>
                        <a:pt x="35" y="122"/>
                      </a:lnTo>
                      <a:lnTo>
                        <a:pt x="29" y="75"/>
                      </a:lnTo>
                      <a:lnTo>
                        <a:pt x="0" y="85"/>
                      </a:lnTo>
                      <a:lnTo>
                        <a:pt x="35" y="31"/>
                      </a:lnTo>
                      <a:lnTo>
                        <a:pt x="124" y="0"/>
                      </a:lnTo>
                      <a:lnTo>
                        <a:pt x="67" y="65"/>
                      </a:lnTo>
                      <a:close/>
                    </a:path>
                  </a:pathLst>
                </a:custGeom>
                <a:solidFill>
                  <a:srgbClr val="D1BD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7" name="Freeform 49"/>
                <p:cNvSpPr>
                  <a:spLocks noChangeArrowheads="1"/>
                </p:cNvSpPr>
                <p:nvPr/>
              </p:nvSpPr>
              <p:spPr bwMode="auto">
                <a:xfrm>
                  <a:off x="959" y="61"/>
                  <a:ext cx="226" cy="88"/>
                </a:xfrm>
                <a:custGeom>
                  <a:avLst/>
                  <a:gdLst>
                    <a:gd name="T0" fmla="*/ 121 w 226"/>
                    <a:gd name="T1" fmla="*/ 0 h 88"/>
                    <a:gd name="T2" fmla="*/ 191 w 226"/>
                    <a:gd name="T3" fmla="*/ 14 h 88"/>
                    <a:gd name="T4" fmla="*/ 226 w 226"/>
                    <a:gd name="T5" fmla="*/ 50 h 88"/>
                    <a:gd name="T6" fmla="*/ 181 w 226"/>
                    <a:gd name="T7" fmla="*/ 50 h 88"/>
                    <a:gd name="T8" fmla="*/ 216 w 226"/>
                    <a:gd name="T9" fmla="*/ 88 h 88"/>
                    <a:gd name="T10" fmla="*/ 131 w 226"/>
                    <a:gd name="T11" fmla="*/ 48 h 88"/>
                    <a:gd name="T12" fmla="*/ 0 w 226"/>
                    <a:gd name="T13" fmla="*/ 50 h 88"/>
                    <a:gd name="T14" fmla="*/ 153 w 226"/>
                    <a:gd name="T15" fmla="*/ 30 h 88"/>
                    <a:gd name="T16" fmla="*/ 121 w 226"/>
                    <a:gd name="T17" fmla="*/ 0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6" h="88">
                      <a:moveTo>
                        <a:pt x="121" y="0"/>
                      </a:moveTo>
                      <a:lnTo>
                        <a:pt x="191" y="14"/>
                      </a:lnTo>
                      <a:lnTo>
                        <a:pt x="226" y="50"/>
                      </a:lnTo>
                      <a:lnTo>
                        <a:pt x="181" y="50"/>
                      </a:lnTo>
                      <a:lnTo>
                        <a:pt x="216" y="88"/>
                      </a:lnTo>
                      <a:lnTo>
                        <a:pt x="131" y="48"/>
                      </a:lnTo>
                      <a:lnTo>
                        <a:pt x="0" y="50"/>
                      </a:lnTo>
                      <a:lnTo>
                        <a:pt x="153" y="30"/>
                      </a:lnTo>
                      <a:lnTo>
                        <a:pt x="121" y="0"/>
                      </a:lnTo>
                      <a:close/>
                    </a:path>
                  </a:pathLst>
                </a:custGeom>
                <a:solidFill>
                  <a:srgbClr val="D1BD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8" name="Freeform 50"/>
                <p:cNvSpPr>
                  <a:spLocks noChangeArrowheads="1"/>
                </p:cNvSpPr>
                <p:nvPr/>
              </p:nvSpPr>
              <p:spPr bwMode="auto">
                <a:xfrm>
                  <a:off x="991" y="135"/>
                  <a:ext cx="232" cy="142"/>
                </a:xfrm>
                <a:custGeom>
                  <a:avLst/>
                  <a:gdLst>
                    <a:gd name="T0" fmla="*/ 60 w 232"/>
                    <a:gd name="T1" fmla="*/ 69 h 142"/>
                    <a:gd name="T2" fmla="*/ 127 w 232"/>
                    <a:gd name="T3" fmla="*/ 99 h 142"/>
                    <a:gd name="T4" fmla="*/ 232 w 232"/>
                    <a:gd name="T5" fmla="*/ 142 h 142"/>
                    <a:gd name="T6" fmla="*/ 114 w 232"/>
                    <a:gd name="T7" fmla="*/ 51 h 142"/>
                    <a:gd name="T8" fmla="*/ 121 w 232"/>
                    <a:gd name="T9" fmla="*/ 82 h 142"/>
                    <a:gd name="T10" fmla="*/ 0 w 232"/>
                    <a:gd name="T11" fmla="*/ 0 h 142"/>
                    <a:gd name="T12" fmla="*/ 60 w 232"/>
                    <a:gd name="T13" fmla="*/ 69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2" h="142">
                      <a:moveTo>
                        <a:pt x="60" y="69"/>
                      </a:moveTo>
                      <a:lnTo>
                        <a:pt x="127" y="99"/>
                      </a:lnTo>
                      <a:lnTo>
                        <a:pt x="232" y="142"/>
                      </a:lnTo>
                      <a:lnTo>
                        <a:pt x="114" y="51"/>
                      </a:lnTo>
                      <a:lnTo>
                        <a:pt x="121" y="82"/>
                      </a:lnTo>
                      <a:lnTo>
                        <a:pt x="0" y="0"/>
                      </a:lnTo>
                      <a:lnTo>
                        <a:pt x="60" y="69"/>
                      </a:lnTo>
                      <a:close/>
                    </a:path>
                  </a:pathLst>
                </a:custGeom>
                <a:solidFill>
                  <a:srgbClr val="D1BD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9" name="Freeform 51"/>
                <p:cNvSpPr>
                  <a:spLocks noChangeArrowheads="1"/>
                </p:cNvSpPr>
                <p:nvPr/>
              </p:nvSpPr>
              <p:spPr bwMode="auto">
                <a:xfrm>
                  <a:off x="122" y="1740"/>
                  <a:ext cx="250" cy="425"/>
                </a:xfrm>
                <a:custGeom>
                  <a:avLst/>
                  <a:gdLst>
                    <a:gd name="T0" fmla="*/ 250 w 250"/>
                    <a:gd name="T1" fmla="*/ 425 h 425"/>
                    <a:gd name="T2" fmla="*/ 116 w 250"/>
                    <a:gd name="T3" fmla="*/ 283 h 425"/>
                    <a:gd name="T4" fmla="*/ 0 w 250"/>
                    <a:gd name="T5" fmla="*/ 0 h 425"/>
                    <a:gd name="T6" fmla="*/ 167 w 250"/>
                    <a:gd name="T7" fmla="*/ 237 h 425"/>
                    <a:gd name="T8" fmla="*/ 250 w 250"/>
                    <a:gd name="T9" fmla="*/ 425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425">
                      <a:moveTo>
                        <a:pt x="250" y="425"/>
                      </a:moveTo>
                      <a:lnTo>
                        <a:pt x="116" y="283"/>
                      </a:lnTo>
                      <a:lnTo>
                        <a:pt x="0" y="0"/>
                      </a:lnTo>
                      <a:lnTo>
                        <a:pt x="167" y="237"/>
                      </a:lnTo>
                      <a:lnTo>
                        <a:pt x="250" y="4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0" name="Freeform 52"/>
                <p:cNvSpPr>
                  <a:spLocks noChangeArrowheads="1"/>
                </p:cNvSpPr>
                <p:nvPr/>
              </p:nvSpPr>
              <p:spPr bwMode="auto">
                <a:xfrm>
                  <a:off x="1874" y="1438"/>
                  <a:ext cx="364" cy="850"/>
                </a:xfrm>
                <a:custGeom>
                  <a:avLst/>
                  <a:gdLst>
                    <a:gd name="T0" fmla="*/ 133 w 364"/>
                    <a:gd name="T1" fmla="*/ 47 h 850"/>
                    <a:gd name="T2" fmla="*/ 165 w 364"/>
                    <a:gd name="T3" fmla="*/ 32 h 850"/>
                    <a:gd name="T4" fmla="*/ 220 w 364"/>
                    <a:gd name="T5" fmla="*/ 15 h 850"/>
                    <a:gd name="T6" fmla="*/ 292 w 364"/>
                    <a:gd name="T7" fmla="*/ 91 h 850"/>
                    <a:gd name="T8" fmla="*/ 273 w 364"/>
                    <a:gd name="T9" fmla="*/ 121 h 850"/>
                    <a:gd name="T10" fmla="*/ 209 w 364"/>
                    <a:gd name="T11" fmla="*/ 121 h 850"/>
                    <a:gd name="T12" fmla="*/ 145 w 364"/>
                    <a:gd name="T13" fmla="*/ 138 h 850"/>
                    <a:gd name="T14" fmla="*/ 56 w 364"/>
                    <a:gd name="T15" fmla="*/ 211 h 850"/>
                    <a:gd name="T16" fmla="*/ 0 w 364"/>
                    <a:gd name="T17" fmla="*/ 206 h 850"/>
                    <a:gd name="T18" fmla="*/ 37 w 364"/>
                    <a:gd name="T19" fmla="*/ 274 h 850"/>
                    <a:gd name="T20" fmla="*/ 56 w 364"/>
                    <a:gd name="T21" fmla="*/ 304 h 850"/>
                    <a:gd name="T22" fmla="*/ 92 w 364"/>
                    <a:gd name="T23" fmla="*/ 307 h 850"/>
                    <a:gd name="T24" fmla="*/ 56 w 364"/>
                    <a:gd name="T25" fmla="*/ 269 h 850"/>
                    <a:gd name="T26" fmla="*/ 90 w 364"/>
                    <a:gd name="T27" fmla="*/ 216 h 850"/>
                    <a:gd name="T28" fmla="*/ 140 w 364"/>
                    <a:gd name="T29" fmla="*/ 171 h 850"/>
                    <a:gd name="T30" fmla="*/ 240 w 364"/>
                    <a:gd name="T31" fmla="*/ 138 h 850"/>
                    <a:gd name="T32" fmla="*/ 292 w 364"/>
                    <a:gd name="T33" fmla="*/ 171 h 850"/>
                    <a:gd name="T34" fmla="*/ 281 w 364"/>
                    <a:gd name="T35" fmla="*/ 222 h 850"/>
                    <a:gd name="T36" fmla="*/ 179 w 364"/>
                    <a:gd name="T37" fmla="*/ 228 h 850"/>
                    <a:gd name="T38" fmla="*/ 140 w 364"/>
                    <a:gd name="T39" fmla="*/ 254 h 850"/>
                    <a:gd name="T40" fmla="*/ 104 w 364"/>
                    <a:gd name="T41" fmla="*/ 302 h 850"/>
                    <a:gd name="T42" fmla="*/ 195 w 364"/>
                    <a:gd name="T43" fmla="*/ 251 h 850"/>
                    <a:gd name="T44" fmla="*/ 270 w 364"/>
                    <a:gd name="T45" fmla="*/ 248 h 850"/>
                    <a:gd name="T46" fmla="*/ 315 w 364"/>
                    <a:gd name="T47" fmla="*/ 298 h 850"/>
                    <a:gd name="T48" fmla="*/ 284 w 364"/>
                    <a:gd name="T49" fmla="*/ 358 h 850"/>
                    <a:gd name="T50" fmla="*/ 231 w 364"/>
                    <a:gd name="T51" fmla="*/ 360 h 850"/>
                    <a:gd name="T52" fmla="*/ 250 w 364"/>
                    <a:gd name="T53" fmla="*/ 322 h 850"/>
                    <a:gd name="T54" fmla="*/ 165 w 364"/>
                    <a:gd name="T55" fmla="*/ 352 h 850"/>
                    <a:gd name="T56" fmla="*/ 122 w 364"/>
                    <a:gd name="T57" fmla="*/ 355 h 850"/>
                    <a:gd name="T58" fmla="*/ 74 w 364"/>
                    <a:gd name="T59" fmla="*/ 347 h 850"/>
                    <a:gd name="T60" fmla="*/ 106 w 364"/>
                    <a:gd name="T61" fmla="*/ 382 h 850"/>
                    <a:gd name="T62" fmla="*/ 194 w 364"/>
                    <a:gd name="T63" fmla="*/ 372 h 850"/>
                    <a:gd name="T64" fmla="*/ 275 w 364"/>
                    <a:gd name="T65" fmla="*/ 390 h 850"/>
                    <a:gd name="T66" fmla="*/ 181 w 364"/>
                    <a:gd name="T67" fmla="*/ 399 h 850"/>
                    <a:gd name="T68" fmla="*/ 256 w 364"/>
                    <a:gd name="T69" fmla="*/ 429 h 850"/>
                    <a:gd name="T70" fmla="*/ 183 w 364"/>
                    <a:gd name="T71" fmla="*/ 518 h 850"/>
                    <a:gd name="T72" fmla="*/ 75 w 364"/>
                    <a:gd name="T73" fmla="*/ 526 h 850"/>
                    <a:gd name="T74" fmla="*/ 153 w 364"/>
                    <a:gd name="T75" fmla="*/ 583 h 850"/>
                    <a:gd name="T76" fmla="*/ 144 w 364"/>
                    <a:gd name="T77" fmla="*/ 724 h 850"/>
                    <a:gd name="T78" fmla="*/ 68 w 364"/>
                    <a:gd name="T79" fmla="*/ 850 h 850"/>
                    <a:gd name="T80" fmla="*/ 145 w 364"/>
                    <a:gd name="T81" fmla="*/ 792 h 850"/>
                    <a:gd name="T82" fmla="*/ 220 w 364"/>
                    <a:gd name="T83" fmla="*/ 712 h 850"/>
                    <a:gd name="T84" fmla="*/ 217 w 364"/>
                    <a:gd name="T85" fmla="*/ 585 h 850"/>
                    <a:gd name="T86" fmla="*/ 289 w 364"/>
                    <a:gd name="T87" fmla="*/ 503 h 850"/>
                    <a:gd name="T88" fmla="*/ 301 w 364"/>
                    <a:gd name="T89" fmla="*/ 429 h 850"/>
                    <a:gd name="T90" fmla="*/ 348 w 364"/>
                    <a:gd name="T91" fmla="*/ 331 h 850"/>
                    <a:gd name="T92" fmla="*/ 337 w 364"/>
                    <a:gd name="T93" fmla="*/ 257 h 850"/>
                    <a:gd name="T94" fmla="*/ 353 w 364"/>
                    <a:gd name="T95" fmla="*/ 228 h 850"/>
                    <a:gd name="T96" fmla="*/ 342 w 364"/>
                    <a:gd name="T97" fmla="*/ 183 h 850"/>
                    <a:gd name="T98" fmla="*/ 364 w 364"/>
                    <a:gd name="T99" fmla="*/ 138 h 850"/>
                    <a:gd name="T100" fmla="*/ 353 w 364"/>
                    <a:gd name="T101" fmla="*/ 91 h 850"/>
                    <a:gd name="T102" fmla="*/ 234 w 364"/>
                    <a:gd name="T103" fmla="*/ 0 h 850"/>
                    <a:gd name="T104" fmla="*/ 175 w 364"/>
                    <a:gd name="T105" fmla="*/ 0 h 850"/>
                    <a:gd name="T106" fmla="*/ 133 w 364"/>
                    <a:gd name="T107" fmla="*/ 47 h 8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364" h="850">
                      <a:moveTo>
                        <a:pt x="133" y="47"/>
                      </a:moveTo>
                      <a:lnTo>
                        <a:pt x="165" y="32"/>
                      </a:lnTo>
                      <a:lnTo>
                        <a:pt x="220" y="15"/>
                      </a:lnTo>
                      <a:lnTo>
                        <a:pt x="292" y="91"/>
                      </a:lnTo>
                      <a:lnTo>
                        <a:pt x="273" y="121"/>
                      </a:lnTo>
                      <a:lnTo>
                        <a:pt x="209" y="121"/>
                      </a:lnTo>
                      <a:lnTo>
                        <a:pt x="145" y="138"/>
                      </a:lnTo>
                      <a:lnTo>
                        <a:pt x="56" y="211"/>
                      </a:lnTo>
                      <a:lnTo>
                        <a:pt x="0" y="206"/>
                      </a:lnTo>
                      <a:lnTo>
                        <a:pt x="37" y="274"/>
                      </a:lnTo>
                      <a:lnTo>
                        <a:pt x="56" y="304"/>
                      </a:lnTo>
                      <a:lnTo>
                        <a:pt x="92" y="307"/>
                      </a:lnTo>
                      <a:lnTo>
                        <a:pt x="56" y="269"/>
                      </a:lnTo>
                      <a:lnTo>
                        <a:pt x="90" y="216"/>
                      </a:lnTo>
                      <a:lnTo>
                        <a:pt x="140" y="171"/>
                      </a:lnTo>
                      <a:lnTo>
                        <a:pt x="240" y="138"/>
                      </a:lnTo>
                      <a:lnTo>
                        <a:pt x="292" y="171"/>
                      </a:lnTo>
                      <a:lnTo>
                        <a:pt x="281" y="222"/>
                      </a:lnTo>
                      <a:lnTo>
                        <a:pt x="179" y="228"/>
                      </a:lnTo>
                      <a:lnTo>
                        <a:pt x="140" y="254"/>
                      </a:lnTo>
                      <a:lnTo>
                        <a:pt x="104" y="302"/>
                      </a:lnTo>
                      <a:lnTo>
                        <a:pt x="195" y="251"/>
                      </a:lnTo>
                      <a:lnTo>
                        <a:pt x="270" y="248"/>
                      </a:lnTo>
                      <a:lnTo>
                        <a:pt x="315" y="298"/>
                      </a:lnTo>
                      <a:lnTo>
                        <a:pt x="284" y="358"/>
                      </a:lnTo>
                      <a:lnTo>
                        <a:pt x="231" y="360"/>
                      </a:lnTo>
                      <a:lnTo>
                        <a:pt x="250" y="322"/>
                      </a:lnTo>
                      <a:lnTo>
                        <a:pt x="165" y="352"/>
                      </a:lnTo>
                      <a:lnTo>
                        <a:pt x="122" y="355"/>
                      </a:lnTo>
                      <a:lnTo>
                        <a:pt x="74" y="347"/>
                      </a:lnTo>
                      <a:lnTo>
                        <a:pt x="106" y="382"/>
                      </a:lnTo>
                      <a:lnTo>
                        <a:pt x="194" y="372"/>
                      </a:lnTo>
                      <a:lnTo>
                        <a:pt x="275" y="390"/>
                      </a:lnTo>
                      <a:lnTo>
                        <a:pt x="181" y="399"/>
                      </a:lnTo>
                      <a:lnTo>
                        <a:pt x="256" y="429"/>
                      </a:lnTo>
                      <a:lnTo>
                        <a:pt x="183" y="518"/>
                      </a:lnTo>
                      <a:lnTo>
                        <a:pt x="75" y="526"/>
                      </a:lnTo>
                      <a:lnTo>
                        <a:pt x="153" y="583"/>
                      </a:lnTo>
                      <a:lnTo>
                        <a:pt x="144" y="724"/>
                      </a:lnTo>
                      <a:lnTo>
                        <a:pt x="68" y="850"/>
                      </a:lnTo>
                      <a:lnTo>
                        <a:pt x="145" y="792"/>
                      </a:lnTo>
                      <a:lnTo>
                        <a:pt x="220" y="712"/>
                      </a:lnTo>
                      <a:lnTo>
                        <a:pt x="217" y="585"/>
                      </a:lnTo>
                      <a:lnTo>
                        <a:pt x="289" y="503"/>
                      </a:lnTo>
                      <a:lnTo>
                        <a:pt x="301" y="429"/>
                      </a:lnTo>
                      <a:lnTo>
                        <a:pt x="348" y="331"/>
                      </a:lnTo>
                      <a:lnTo>
                        <a:pt x="337" y="257"/>
                      </a:lnTo>
                      <a:lnTo>
                        <a:pt x="353" y="228"/>
                      </a:lnTo>
                      <a:lnTo>
                        <a:pt x="342" y="183"/>
                      </a:lnTo>
                      <a:lnTo>
                        <a:pt x="364" y="138"/>
                      </a:lnTo>
                      <a:lnTo>
                        <a:pt x="353" y="91"/>
                      </a:lnTo>
                      <a:lnTo>
                        <a:pt x="234" y="0"/>
                      </a:lnTo>
                      <a:lnTo>
                        <a:pt x="175" y="0"/>
                      </a:lnTo>
                      <a:lnTo>
                        <a:pt x="133" y="4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1" name="Freeform 53"/>
                <p:cNvSpPr>
                  <a:spLocks noChangeArrowheads="1"/>
                </p:cNvSpPr>
                <p:nvPr/>
              </p:nvSpPr>
              <p:spPr bwMode="auto">
                <a:xfrm>
                  <a:off x="1987" y="1304"/>
                  <a:ext cx="282" cy="249"/>
                </a:xfrm>
                <a:custGeom>
                  <a:avLst/>
                  <a:gdLst>
                    <a:gd name="T0" fmla="*/ 226 w 282"/>
                    <a:gd name="T1" fmla="*/ 249 h 249"/>
                    <a:gd name="T2" fmla="*/ 282 w 282"/>
                    <a:gd name="T3" fmla="*/ 160 h 249"/>
                    <a:gd name="T4" fmla="*/ 235 w 282"/>
                    <a:gd name="T5" fmla="*/ 65 h 249"/>
                    <a:gd name="T6" fmla="*/ 192 w 282"/>
                    <a:gd name="T7" fmla="*/ 44 h 249"/>
                    <a:gd name="T8" fmla="*/ 104 w 282"/>
                    <a:gd name="T9" fmla="*/ 20 h 249"/>
                    <a:gd name="T10" fmla="*/ 16 w 282"/>
                    <a:gd name="T11" fmla="*/ 0 h 249"/>
                    <a:gd name="T12" fmla="*/ 31 w 282"/>
                    <a:gd name="T13" fmla="*/ 83 h 249"/>
                    <a:gd name="T14" fmla="*/ 0 w 282"/>
                    <a:gd name="T15" fmla="*/ 156 h 249"/>
                    <a:gd name="T16" fmla="*/ 131 w 282"/>
                    <a:gd name="T17" fmla="*/ 135 h 249"/>
                    <a:gd name="T18" fmla="*/ 80 w 282"/>
                    <a:gd name="T19" fmla="*/ 120 h 249"/>
                    <a:gd name="T20" fmla="*/ 57 w 282"/>
                    <a:gd name="T21" fmla="*/ 93 h 249"/>
                    <a:gd name="T22" fmla="*/ 82 w 282"/>
                    <a:gd name="T23" fmla="*/ 58 h 249"/>
                    <a:gd name="T24" fmla="*/ 143 w 282"/>
                    <a:gd name="T25" fmla="*/ 54 h 249"/>
                    <a:gd name="T26" fmla="*/ 212 w 282"/>
                    <a:gd name="T27" fmla="*/ 84 h 249"/>
                    <a:gd name="T28" fmla="*/ 232 w 282"/>
                    <a:gd name="T29" fmla="*/ 130 h 249"/>
                    <a:gd name="T30" fmla="*/ 172 w 282"/>
                    <a:gd name="T31" fmla="*/ 181 h 249"/>
                    <a:gd name="T32" fmla="*/ 226 w 282"/>
                    <a:gd name="T33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2" h="249">
                      <a:moveTo>
                        <a:pt x="226" y="249"/>
                      </a:moveTo>
                      <a:lnTo>
                        <a:pt x="282" y="160"/>
                      </a:lnTo>
                      <a:lnTo>
                        <a:pt x="235" y="65"/>
                      </a:lnTo>
                      <a:lnTo>
                        <a:pt x="192" y="44"/>
                      </a:lnTo>
                      <a:lnTo>
                        <a:pt x="104" y="20"/>
                      </a:lnTo>
                      <a:lnTo>
                        <a:pt x="16" y="0"/>
                      </a:lnTo>
                      <a:lnTo>
                        <a:pt x="31" y="83"/>
                      </a:lnTo>
                      <a:lnTo>
                        <a:pt x="0" y="156"/>
                      </a:lnTo>
                      <a:lnTo>
                        <a:pt x="131" y="135"/>
                      </a:lnTo>
                      <a:lnTo>
                        <a:pt x="80" y="120"/>
                      </a:lnTo>
                      <a:lnTo>
                        <a:pt x="57" y="93"/>
                      </a:lnTo>
                      <a:lnTo>
                        <a:pt x="82" y="58"/>
                      </a:lnTo>
                      <a:lnTo>
                        <a:pt x="143" y="54"/>
                      </a:lnTo>
                      <a:lnTo>
                        <a:pt x="212" y="84"/>
                      </a:lnTo>
                      <a:lnTo>
                        <a:pt x="232" y="130"/>
                      </a:lnTo>
                      <a:lnTo>
                        <a:pt x="172" y="181"/>
                      </a:lnTo>
                      <a:lnTo>
                        <a:pt x="226" y="2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2" name="Freeform 54"/>
                <p:cNvSpPr>
                  <a:spLocks noChangeArrowheads="1"/>
                </p:cNvSpPr>
                <p:nvPr/>
              </p:nvSpPr>
              <p:spPr bwMode="auto">
                <a:xfrm>
                  <a:off x="1903" y="1727"/>
                  <a:ext cx="85" cy="149"/>
                </a:xfrm>
                <a:custGeom>
                  <a:avLst/>
                  <a:gdLst>
                    <a:gd name="T0" fmla="*/ 27 w 85"/>
                    <a:gd name="T1" fmla="*/ 13 h 149"/>
                    <a:gd name="T2" fmla="*/ 0 w 85"/>
                    <a:gd name="T3" fmla="*/ 101 h 149"/>
                    <a:gd name="T4" fmla="*/ 8 w 85"/>
                    <a:gd name="T5" fmla="*/ 149 h 149"/>
                    <a:gd name="T6" fmla="*/ 41 w 85"/>
                    <a:gd name="T7" fmla="*/ 89 h 149"/>
                    <a:gd name="T8" fmla="*/ 75 w 85"/>
                    <a:gd name="T9" fmla="*/ 58 h 149"/>
                    <a:gd name="T10" fmla="*/ 85 w 85"/>
                    <a:gd name="T11" fmla="*/ 0 h 149"/>
                    <a:gd name="T12" fmla="*/ 27 w 85"/>
                    <a:gd name="T13" fmla="*/ 13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5" h="149">
                      <a:moveTo>
                        <a:pt x="27" y="13"/>
                      </a:moveTo>
                      <a:lnTo>
                        <a:pt x="0" y="101"/>
                      </a:lnTo>
                      <a:lnTo>
                        <a:pt x="8" y="149"/>
                      </a:lnTo>
                      <a:lnTo>
                        <a:pt x="41" y="89"/>
                      </a:lnTo>
                      <a:lnTo>
                        <a:pt x="75" y="58"/>
                      </a:lnTo>
                      <a:lnTo>
                        <a:pt x="85" y="0"/>
                      </a:lnTo>
                      <a:lnTo>
                        <a:pt x="27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3" name="Freeform 55"/>
                <p:cNvSpPr>
                  <a:spLocks noChangeArrowheads="1"/>
                </p:cNvSpPr>
                <p:nvPr/>
              </p:nvSpPr>
              <p:spPr bwMode="auto">
                <a:xfrm>
                  <a:off x="1588" y="2137"/>
                  <a:ext cx="234" cy="662"/>
                </a:xfrm>
                <a:custGeom>
                  <a:avLst/>
                  <a:gdLst>
                    <a:gd name="T0" fmla="*/ 100 w 234"/>
                    <a:gd name="T1" fmla="*/ 0 h 662"/>
                    <a:gd name="T2" fmla="*/ 189 w 234"/>
                    <a:gd name="T3" fmla="*/ 201 h 662"/>
                    <a:gd name="T4" fmla="*/ 144 w 234"/>
                    <a:gd name="T5" fmla="*/ 602 h 662"/>
                    <a:gd name="T6" fmla="*/ 234 w 234"/>
                    <a:gd name="T7" fmla="*/ 455 h 662"/>
                    <a:gd name="T8" fmla="*/ 201 w 234"/>
                    <a:gd name="T9" fmla="*/ 650 h 662"/>
                    <a:gd name="T10" fmla="*/ 0 w 234"/>
                    <a:gd name="T11" fmla="*/ 662 h 662"/>
                    <a:gd name="T12" fmla="*/ 47 w 234"/>
                    <a:gd name="T13" fmla="*/ 251 h 662"/>
                    <a:gd name="T14" fmla="*/ 100 w 234"/>
                    <a:gd name="T15" fmla="*/ 0 h 6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4" h="662">
                      <a:moveTo>
                        <a:pt x="100" y="0"/>
                      </a:moveTo>
                      <a:lnTo>
                        <a:pt x="189" y="201"/>
                      </a:lnTo>
                      <a:lnTo>
                        <a:pt x="144" y="602"/>
                      </a:lnTo>
                      <a:lnTo>
                        <a:pt x="234" y="455"/>
                      </a:lnTo>
                      <a:lnTo>
                        <a:pt x="201" y="650"/>
                      </a:lnTo>
                      <a:lnTo>
                        <a:pt x="0" y="662"/>
                      </a:lnTo>
                      <a:lnTo>
                        <a:pt x="47" y="251"/>
                      </a:lnTo>
                      <a:lnTo>
                        <a:pt x="10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4" name="Freeform 56"/>
                <p:cNvSpPr>
                  <a:spLocks noChangeArrowheads="1"/>
                </p:cNvSpPr>
                <p:nvPr/>
              </p:nvSpPr>
              <p:spPr bwMode="auto">
                <a:xfrm>
                  <a:off x="1944" y="2018"/>
                  <a:ext cx="211" cy="805"/>
                </a:xfrm>
                <a:custGeom>
                  <a:avLst/>
                  <a:gdLst>
                    <a:gd name="T0" fmla="*/ 100 w 211"/>
                    <a:gd name="T1" fmla="*/ 0 h 805"/>
                    <a:gd name="T2" fmla="*/ 122 w 211"/>
                    <a:gd name="T3" fmla="*/ 201 h 805"/>
                    <a:gd name="T4" fmla="*/ 133 w 211"/>
                    <a:gd name="T5" fmla="*/ 307 h 805"/>
                    <a:gd name="T6" fmla="*/ 0 w 211"/>
                    <a:gd name="T7" fmla="*/ 805 h 805"/>
                    <a:gd name="T8" fmla="*/ 211 w 211"/>
                    <a:gd name="T9" fmla="*/ 734 h 805"/>
                    <a:gd name="T10" fmla="*/ 211 w 211"/>
                    <a:gd name="T11" fmla="*/ 402 h 805"/>
                    <a:gd name="T12" fmla="*/ 211 w 211"/>
                    <a:gd name="T13" fmla="*/ 141 h 805"/>
                    <a:gd name="T14" fmla="*/ 100 w 211"/>
                    <a:gd name="T15" fmla="*/ 0 h 8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1" h="805">
                      <a:moveTo>
                        <a:pt x="100" y="0"/>
                      </a:moveTo>
                      <a:lnTo>
                        <a:pt x="122" y="201"/>
                      </a:lnTo>
                      <a:lnTo>
                        <a:pt x="133" y="307"/>
                      </a:lnTo>
                      <a:lnTo>
                        <a:pt x="0" y="805"/>
                      </a:lnTo>
                      <a:lnTo>
                        <a:pt x="211" y="734"/>
                      </a:lnTo>
                      <a:lnTo>
                        <a:pt x="211" y="402"/>
                      </a:lnTo>
                      <a:lnTo>
                        <a:pt x="211" y="141"/>
                      </a:lnTo>
                      <a:lnTo>
                        <a:pt x="10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5" name="Freeform 57"/>
                <p:cNvSpPr>
                  <a:spLocks noChangeArrowheads="1"/>
                </p:cNvSpPr>
                <p:nvPr/>
              </p:nvSpPr>
              <p:spPr bwMode="auto">
                <a:xfrm>
                  <a:off x="1996" y="1716"/>
                  <a:ext cx="37" cy="65"/>
                </a:xfrm>
                <a:custGeom>
                  <a:avLst/>
                  <a:gdLst>
                    <a:gd name="T0" fmla="*/ 9 w 37"/>
                    <a:gd name="T1" fmla="*/ 65 h 65"/>
                    <a:gd name="T2" fmla="*/ 0 w 37"/>
                    <a:gd name="T3" fmla="*/ 24 h 65"/>
                    <a:gd name="T4" fmla="*/ 25 w 37"/>
                    <a:gd name="T5" fmla="*/ 0 h 65"/>
                    <a:gd name="T6" fmla="*/ 37 w 37"/>
                    <a:gd name="T7" fmla="*/ 41 h 65"/>
                    <a:gd name="T8" fmla="*/ 23 w 37"/>
                    <a:gd name="T9" fmla="*/ 65 h 65"/>
                    <a:gd name="T10" fmla="*/ 9 w 37"/>
                    <a:gd name="T11" fmla="*/ 65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7" h="65">
                      <a:moveTo>
                        <a:pt x="9" y="65"/>
                      </a:moveTo>
                      <a:lnTo>
                        <a:pt x="0" y="24"/>
                      </a:lnTo>
                      <a:lnTo>
                        <a:pt x="25" y="0"/>
                      </a:lnTo>
                      <a:lnTo>
                        <a:pt x="37" y="41"/>
                      </a:lnTo>
                      <a:lnTo>
                        <a:pt x="23" y="65"/>
                      </a:lnTo>
                      <a:lnTo>
                        <a:pt x="9" y="65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6" name="Freeform 58"/>
                <p:cNvSpPr>
                  <a:spLocks noChangeArrowheads="1"/>
                </p:cNvSpPr>
                <p:nvPr/>
              </p:nvSpPr>
              <p:spPr bwMode="auto">
                <a:xfrm>
                  <a:off x="1940" y="1669"/>
                  <a:ext cx="42" cy="57"/>
                </a:xfrm>
                <a:custGeom>
                  <a:avLst/>
                  <a:gdLst>
                    <a:gd name="T0" fmla="*/ 31 w 42"/>
                    <a:gd name="T1" fmla="*/ 57 h 57"/>
                    <a:gd name="T2" fmla="*/ 42 w 42"/>
                    <a:gd name="T3" fmla="*/ 18 h 57"/>
                    <a:gd name="T4" fmla="*/ 20 w 42"/>
                    <a:gd name="T5" fmla="*/ 0 h 57"/>
                    <a:gd name="T6" fmla="*/ 0 w 42"/>
                    <a:gd name="T7" fmla="*/ 32 h 57"/>
                    <a:gd name="T8" fmla="*/ 31 w 42"/>
                    <a:gd name="T9" fmla="*/ 57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7">
                      <a:moveTo>
                        <a:pt x="31" y="57"/>
                      </a:moveTo>
                      <a:lnTo>
                        <a:pt x="42" y="18"/>
                      </a:lnTo>
                      <a:lnTo>
                        <a:pt x="20" y="0"/>
                      </a:lnTo>
                      <a:lnTo>
                        <a:pt x="0" y="32"/>
                      </a:lnTo>
                      <a:lnTo>
                        <a:pt x="31" y="57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7" name="Freeform 59"/>
                <p:cNvSpPr>
                  <a:spLocks noChangeArrowheads="1"/>
                </p:cNvSpPr>
                <p:nvPr/>
              </p:nvSpPr>
              <p:spPr bwMode="auto">
                <a:xfrm>
                  <a:off x="1913" y="1835"/>
                  <a:ext cx="155" cy="97"/>
                </a:xfrm>
                <a:custGeom>
                  <a:avLst/>
                  <a:gdLst>
                    <a:gd name="T0" fmla="*/ 75 w 155"/>
                    <a:gd name="T1" fmla="*/ 3 h 97"/>
                    <a:gd name="T2" fmla="*/ 34 w 155"/>
                    <a:gd name="T3" fmla="*/ 2 h 97"/>
                    <a:gd name="T4" fmla="*/ 0 w 155"/>
                    <a:gd name="T5" fmla="*/ 58 h 97"/>
                    <a:gd name="T6" fmla="*/ 0 w 155"/>
                    <a:gd name="T7" fmla="*/ 97 h 97"/>
                    <a:gd name="T8" fmla="*/ 75 w 155"/>
                    <a:gd name="T9" fmla="*/ 65 h 97"/>
                    <a:gd name="T10" fmla="*/ 140 w 155"/>
                    <a:gd name="T11" fmla="*/ 58 h 97"/>
                    <a:gd name="T12" fmla="*/ 155 w 155"/>
                    <a:gd name="T13" fmla="*/ 21 h 97"/>
                    <a:gd name="T14" fmla="*/ 108 w 155"/>
                    <a:gd name="T15" fmla="*/ 0 h 97"/>
                    <a:gd name="T16" fmla="*/ 75 w 155"/>
                    <a:gd name="T17" fmla="*/ 3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5" h="97">
                      <a:moveTo>
                        <a:pt x="75" y="3"/>
                      </a:moveTo>
                      <a:lnTo>
                        <a:pt x="34" y="2"/>
                      </a:lnTo>
                      <a:lnTo>
                        <a:pt x="0" y="58"/>
                      </a:lnTo>
                      <a:lnTo>
                        <a:pt x="0" y="97"/>
                      </a:lnTo>
                      <a:lnTo>
                        <a:pt x="75" y="65"/>
                      </a:lnTo>
                      <a:lnTo>
                        <a:pt x="140" y="58"/>
                      </a:lnTo>
                      <a:lnTo>
                        <a:pt x="155" y="21"/>
                      </a:lnTo>
                      <a:lnTo>
                        <a:pt x="108" y="0"/>
                      </a:lnTo>
                      <a:lnTo>
                        <a:pt x="75" y="3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8" name="Freeform 60"/>
                <p:cNvSpPr>
                  <a:spLocks noChangeArrowheads="1"/>
                </p:cNvSpPr>
                <p:nvPr/>
              </p:nvSpPr>
              <p:spPr bwMode="auto">
                <a:xfrm>
                  <a:off x="1849" y="1701"/>
                  <a:ext cx="61" cy="258"/>
                </a:xfrm>
                <a:custGeom>
                  <a:avLst/>
                  <a:gdLst>
                    <a:gd name="T0" fmla="*/ 16 w 61"/>
                    <a:gd name="T1" fmla="*/ 243 h 258"/>
                    <a:gd name="T2" fmla="*/ 0 w 61"/>
                    <a:gd name="T3" fmla="*/ 179 h 258"/>
                    <a:gd name="T4" fmla="*/ 11 w 61"/>
                    <a:gd name="T5" fmla="*/ 125 h 258"/>
                    <a:gd name="T6" fmla="*/ 3 w 61"/>
                    <a:gd name="T7" fmla="*/ 30 h 258"/>
                    <a:gd name="T8" fmla="*/ 24 w 61"/>
                    <a:gd name="T9" fmla="*/ 0 h 258"/>
                    <a:gd name="T10" fmla="*/ 61 w 61"/>
                    <a:gd name="T11" fmla="*/ 39 h 258"/>
                    <a:gd name="T12" fmla="*/ 34 w 61"/>
                    <a:gd name="T13" fmla="*/ 131 h 258"/>
                    <a:gd name="T14" fmla="*/ 58 w 61"/>
                    <a:gd name="T15" fmla="*/ 214 h 258"/>
                    <a:gd name="T16" fmla="*/ 42 w 61"/>
                    <a:gd name="T17" fmla="*/ 258 h 258"/>
                    <a:gd name="T18" fmla="*/ 16 w 61"/>
                    <a:gd name="T19" fmla="*/ 243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1" h="258">
                      <a:moveTo>
                        <a:pt x="16" y="243"/>
                      </a:moveTo>
                      <a:lnTo>
                        <a:pt x="0" y="179"/>
                      </a:lnTo>
                      <a:lnTo>
                        <a:pt x="11" y="125"/>
                      </a:lnTo>
                      <a:lnTo>
                        <a:pt x="3" y="30"/>
                      </a:lnTo>
                      <a:lnTo>
                        <a:pt x="24" y="0"/>
                      </a:lnTo>
                      <a:lnTo>
                        <a:pt x="61" y="39"/>
                      </a:lnTo>
                      <a:lnTo>
                        <a:pt x="34" y="131"/>
                      </a:lnTo>
                      <a:lnTo>
                        <a:pt x="58" y="214"/>
                      </a:lnTo>
                      <a:lnTo>
                        <a:pt x="42" y="258"/>
                      </a:lnTo>
                      <a:lnTo>
                        <a:pt x="16" y="243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9" name="Freeform 61"/>
                <p:cNvSpPr>
                  <a:spLocks noChangeArrowheads="1"/>
                </p:cNvSpPr>
                <p:nvPr/>
              </p:nvSpPr>
              <p:spPr bwMode="auto">
                <a:xfrm>
                  <a:off x="1857" y="2036"/>
                  <a:ext cx="114" cy="237"/>
                </a:xfrm>
                <a:custGeom>
                  <a:avLst/>
                  <a:gdLst>
                    <a:gd name="T0" fmla="*/ 0 w 114"/>
                    <a:gd name="T1" fmla="*/ 0 h 237"/>
                    <a:gd name="T2" fmla="*/ 14 w 114"/>
                    <a:gd name="T3" fmla="*/ 23 h 237"/>
                    <a:gd name="T4" fmla="*/ 47 w 114"/>
                    <a:gd name="T5" fmla="*/ 59 h 237"/>
                    <a:gd name="T6" fmla="*/ 114 w 114"/>
                    <a:gd name="T7" fmla="*/ 57 h 237"/>
                    <a:gd name="T8" fmla="*/ 81 w 114"/>
                    <a:gd name="T9" fmla="*/ 133 h 237"/>
                    <a:gd name="T10" fmla="*/ 16 w 114"/>
                    <a:gd name="T11" fmla="*/ 237 h 237"/>
                    <a:gd name="T12" fmla="*/ 3 w 114"/>
                    <a:gd name="T13" fmla="*/ 86 h 237"/>
                    <a:gd name="T14" fmla="*/ 0 w 114"/>
                    <a:gd name="T15" fmla="*/ 0 h 2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4" h="237">
                      <a:moveTo>
                        <a:pt x="0" y="0"/>
                      </a:moveTo>
                      <a:lnTo>
                        <a:pt x="14" y="23"/>
                      </a:lnTo>
                      <a:lnTo>
                        <a:pt x="47" y="59"/>
                      </a:lnTo>
                      <a:lnTo>
                        <a:pt x="114" y="57"/>
                      </a:lnTo>
                      <a:lnTo>
                        <a:pt x="81" y="133"/>
                      </a:lnTo>
                      <a:lnTo>
                        <a:pt x="16" y="237"/>
                      </a:lnTo>
                      <a:lnTo>
                        <a:pt x="3" y="8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80" name="Freeform 62"/>
                <p:cNvSpPr>
                  <a:spLocks noChangeArrowheads="1"/>
                </p:cNvSpPr>
                <p:nvPr/>
              </p:nvSpPr>
              <p:spPr bwMode="auto">
                <a:xfrm>
                  <a:off x="1991" y="1464"/>
                  <a:ext cx="119" cy="84"/>
                </a:xfrm>
                <a:custGeom>
                  <a:avLst/>
                  <a:gdLst>
                    <a:gd name="T0" fmla="*/ 44 w 119"/>
                    <a:gd name="T1" fmla="*/ 26 h 84"/>
                    <a:gd name="T2" fmla="*/ 97 w 119"/>
                    <a:gd name="T3" fmla="*/ 0 h 84"/>
                    <a:gd name="T4" fmla="*/ 119 w 119"/>
                    <a:gd name="T5" fmla="*/ 20 h 84"/>
                    <a:gd name="T6" fmla="*/ 117 w 119"/>
                    <a:gd name="T7" fmla="*/ 56 h 84"/>
                    <a:gd name="T8" fmla="*/ 62 w 119"/>
                    <a:gd name="T9" fmla="*/ 56 h 84"/>
                    <a:gd name="T10" fmla="*/ 9 w 119"/>
                    <a:gd name="T11" fmla="*/ 84 h 84"/>
                    <a:gd name="T12" fmla="*/ 0 w 119"/>
                    <a:gd name="T13" fmla="*/ 56 h 84"/>
                    <a:gd name="T14" fmla="*/ 9 w 119"/>
                    <a:gd name="T15" fmla="*/ 45 h 84"/>
                    <a:gd name="T16" fmla="*/ 44 w 119"/>
                    <a:gd name="T17" fmla="*/ 26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9" h="84">
                      <a:moveTo>
                        <a:pt x="44" y="26"/>
                      </a:moveTo>
                      <a:lnTo>
                        <a:pt x="97" y="0"/>
                      </a:lnTo>
                      <a:lnTo>
                        <a:pt x="119" y="20"/>
                      </a:lnTo>
                      <a:lnTo>
                        <a:pt x="117" y="56"/>
                      </a:lnTo>
                      <a:lnTo>
                        <a:pt x="62" y="56"/>
                      </a:lnTo>
                      <a:lnTo>
                        <a:pt x="9" y="84"/>
                      </a:lnTo>
                      <a:lnTo>
                        <a:pt x="0" y="56"/>
                      </a:lnTo>
                      <a:lnTo>
                        <a:pt x="9" y="45"/>
                      </a:lnTo>
                      <a:lnTo>
                        <a:pt x="44" y="26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81" name="Freeform 63"/>
                <p:cNvSpPr>
                  <a:spLocks noChangeArrowheads="1"/>
                </p:cNvSpPr>
                <p:nvPr/>
              </p:nvSpPr>
              <p:spPr bwMode="auto">
                <a:xfrm>
                  <a:off x="2057" y="1370"/>
                  <a:ext cx="80" cy="24"/>
                </a:xfrm>
                <a:custGeom>
                  <a:avLst/>
                  <a:gdLst>
                    <a:gd name="T0" fmla="*/ 0 w 80"/>
                    <a:gd name="T1" fmla="*/ 7 h 24"/>
                    <a:gd name="T2" fmla="*/ 25 w 80"/>
                    <a:gd name="T3" fmla="*/ 24 h 24"/>
                    <a:gd name="T4" fmla="*/ 80 w 80"/>
                    <a:gd name="T5" fmla="*/ 20 h 24"/>
                    <a:gd name="T6" fmla="*/ 56 w 80"/>
                    <a:gd name="T7" fmla="*/ 0 h 24"/>
                    <a:gd name="T8" fmla="*/ 0 w 80"/>
                    <a:gd name="T9" fmla="*/ 7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24">
                      <a:moveTo>
                        <a:pt x="0" y="7"/>
                      </a:moveTo>
                      <a:lnTo>
                        <a:pt x="25" y="24"/>
                      </a:lnTo>
                      <a:lnTo>
                        <a:pt x="80" y="20"/>
                      </a:lnTo>
                      <a:lnTo>
                        <a:pt x="56" y="0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82" name="Freeform 64"/>
                <p:cNvSpPr>
                  <a:spLocks noChangeArrowheads="1"/>
                </p:cNvSpPr>
                <p:nvPr/>
              </p:nvSpPr>
              <p:spPr bwMode="auto">
                <a:xfrm>
                  <a:off x="2005" y="1593"/>
                  <a:ext cx="124" cy="43"/>
                </a:xfrm>
                <a:custGeom>
                  <a:avLst/>
                  <a:gdLst>
                    <a:gd name="T0" fmla="*/ 41 w 124"/>
                    <a:gd name="T1" fmla="*/ 43 h 43"/>
                    <a:gd name="T2" fmla="*/ 124 w 124"/>
                    <a:gd name="T3" fmla="*/ 41 h 43"/>
                    <a:gd name="T4" fmla="*/ 102 w 124"/>
                    <a:gd name="T5" fmla="*/ 0 h 43"/>
                    <a:gd name="T6" fmla="*/ 47 w 124"/>
                    <a:gd name="T7" fmla="*/ 17 h 43"/>
                    <a:gd name="T8" fmla="*/ 0 w 124"/>
                    <a:gd name="T9" fmla="*/ 35 h 43"/>
                    <a:gd name="T10" fmla="*/ 41 w 124"/>
                    <a:gd name="T11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4" h="43">
                      <a:moveTo>
                        <a:pt x="41" y="43"/>
                      </a:moveTo>
                      <a:lnTo>
                        <a:pt x="124" y="41"/>
                      </a:lnTo>
                      <a:lnTo>
                        <a:pt x="102" y="0"/>
                      </a:lnTo>
                      <a:lnTo>
                        <a:pt x="47" y="17"/>
                      </a:lnTo>
                      <a:lnTo>
                        <a:pt x="0" y="35"/>
                      </a:lnTo>
                      <a:lnTo>
                        <a:pt x="41" y="43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83" name="Freeform 65"/>
                <p:cNvSpPr>
                  <a:spLocks noChangeArrowheads="1"/>
                </p:cNvSpPr>
                <p:nvPr/>
              </p:nvSpPr>
              <p:spPr bwMode="auto">
                <a:xfrm>
                  <a:off x="2071" y="1701"/>
                  <a:ext cx="78" cy="28"/>
                </a:xfrm>
                <a:custGeom>
                  <a:avLst/>
                  <a:gdLst>
                    <a:gd name="T0" fmla="*/ 0 w 78"/>
                    <a:gd name="T1" fmla="*/ 0 h 28"/>
                    <a:gd name="T2" fmla="*/ 53 w 78"/>
                    <a:gd name="T3" fmla="*/ 28 h 28"/>
                    <a:gd name="T4" fmla="*/ 78 w 78"/>
                    <a:gd name="T5" fmla="*/ 28 h 28"/>
                    <a:gd name="T6" fmla="*/ 64 w 78"/>
                    <a:gd name="T7" fmla="*/ 0 h 28"/>
                    <a:gd name="T8" fmla="*/ 0 w 78"/>
                    <a:gd name="T9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" h="28">
                      <a:moveTo>
                        <a:pt x="0" y="0"/>
                      </a:moveTo>
                      <a:lnTo>
                        <a:pt x="53" y="28"/>
                      </a:lnTo>
                      <a:lnTo>
                        <a:pt x="78" y="28"/>
                      </a:lnTo>
                      <a:lnTo>
                        <a:pt x="6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D6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84" name="Freeform 66"/>
                <p:cNvSpPr>
                  <a:spLocks noChangeArrowheads="1"/>
                </p:cNvSpPr>
                <p:nvPr/>
              </p:nvSpPr>
              <p:spPr bwMode="auto">
                <a:xfrm>
                  <a:off x="1857" y="2360"/>
                  <a:ext cx="206" cy="373"/>
                </a:xfrm>
                <a:custGeom>
                  <a:avLst/>
                  <a:gdLst>
                    <a:gd name="T0" fmla="*/ 97 w 206"/>
                    <a:gd name="T1" fmla="*/ 16 h 373"/>
                    <a:gd name="T2" fmla="*/ 76 w 206"/>
                    <a:gd name="T3" fmla="*/ 66 h 373"/>
                    <a:gd name="T4" fmla="*/ 42 w 206"/>
                    <a:gd name="T5" fmla="*/ 166 h 373"/>
                    <a:gd name="T6" fmla="*/ 0 w 206"/>
                    <a:gd name="T7" fmla="*/ 373 h 373"/>
                    <a:gd name="T8" fmla="*/ 74 w 206"/>
                    <a:gd name="T9" fmla="*/ 185 h 373"/>
                    <a:gd name="T10" fmla="*/ 102 w 206"/>
                    <a:gd name="T11" fmla="*/ 250 h 373"/>
                    <a:gd name="T12" fmla="*/ 206 w 206"/>
                    <a:gd name="T13" fmla="*/ 265 h 373"/>
                    <a:gd name="T14" fmla="*/ 195 w 206"/>
                    <a:gd name="T15" fmla="*/ 202 h 373"/>
                    <a:gd name="T16" fmla="*/ 117 w 206"/>
                    <a:gd name="T17" fmla="*/ 186 h 373"/>
                    <a:gd name="T18" fmla="*/ 98 w 206"/>
                    <a:gd name="T19" fmla="*/ 137 h 373"/>
                    <a:gd name="T20" fmla="*/ 143 w 206"/>
                    <a:gd name="T21" fmla="*/ 144 h 373"/>
                    <a:gd name="T22" fmla="*/ 153 w 206"/>
                    <a:gd name="T23" fmla="*/ 90 h 373"/>
                    <a:gd name="T24" fmla="*/ 115 w 206"/>
                    <a:gd name="T25" fmla="*/ 66 h 373"/>
                    <a:gd name="T26" fmla="*/ 130 w 206"/>
                    <a:gd name="T27" fmla="*/ 0 h 373"/>
                    <a:gd name="T28" fmla="*/ 97 w 206"/>
                    <a:gd name="T29" fmla="*/ 16 h 3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06" h="373">
                      <a:moveTo>
                        <a:pt x="97" y="16"/>
                      </a:moveTo>
                      <a:lnTo>
                        <a:pt x="76" y="66"/>
                      </a:lnTo>
                      <a:lnTo>
                        <a:pt x="42" y="166"/>
                      </a:lnTo>
                      <a:lnTo>
                        <a:pt x="0" y="373"/>
                      </a:lnTo>
                      <a:lnTo>
                        <a:pt x="74" y="185"/>
                      </a:lnTo>
                      <a:lnTo>
                        <a:pt x="102" y="250"/>
                      </a:lnTo>
                      <a:lnTo>
                        <a:pt x="206" y="265"/>
                      </a:lnTo>
                      <a:lnTo>
                        <a:pt x="195" y="202"/>
                      </a:lnTo>
                      <a:lnTo>
                        <a:pt x="117" y="186"/>
                      </a:lnTo>
                      <a:lnTo>
                        <a:pt x="98" y="137"/>
                      </a:lnTo>
                      <a:lnTo>
                        <a:pt x="143" y="144"/>
                      </a:lnTo>
                      <a:lnTo>
                        <a:pt x="153" y="90"/>
                      </a:lnTo>
                      <a:lnTo>
                        <a:pt x="115" y="66"/>
                      </a:lnTo>
                      <a:lnTo>
                        <a:pt x="130" y="0"/>
                      </a:lnTo>
                      <a:lnTo>
                        <a:pt x="97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85" name="Freeform 67"/>
                <p:cNvSpPr>
                  <a:spLocks noChangeArrowheads="1"/>
                </p:cNvSpPr>
                <p:nvPr/>
              </p:nvSpPr>
              <p:spPr bwMode="auto">
                <a:xfrm>
                  <a:off x="859" y="1097"/>
                  <a:ext cx="267" cy="217"/>
                </a:xfrm>
                <a:custGeom>
                  <a:avLst/>
                  <a:gdLst>
                    <a:gd name="T0" fmla="*/ 183 w 267"/>
                    <a:gd name="T1" fmla="*/ 217 h 217"/>
                    <a:gd name="T2" fmla="*/ 0 w 267"/>
                    <a:gd name="T3" fmla="*/ 0 h 217"/>
                    <a:gd name="T4" fmla="*/ 187 w 267"/>
                    <a:gd name="T5" fmla="*/ 175 h 217"/>
                    <a:gd name="T6" fmla="*/ 267 w 267"/>
                    <a:gd name="T7" fmla="*/ 195 h 217"/>
                    <a:gd name="T8" fmla="*/ 183 w 267"/>
                    <a:gd name="T9" fmla="*/ 217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7" h="217">
                      <a:moveTo>
                        <a:pt x="183" y="217"/>
                      </a:moveTo>
                      <a:lnTo>
                        <a:pt x="0" y="0"/>
                      </a:lnTo>
                      <a:lnTo>
                        <a:pt x="187" y="175"/>
                      </a:lnTo>
                      <a:lnTo>
                        <a:pt x="267" y="195"/>
                      </a:lnTo>
                      <a:lnTo>
                        <a:pt x="183" y="2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86" name="Freeform 68"/>
                <p:cNvSpPr>
                  <a:spLocks noChangeArrowheads="1"/>
                </p:cNvSpPr>
                <p:nvPr/>
              </p:nvSpPr>
              <p:spPr bwMode="auto">
                <a:xfrm>
                  <a:off x="1320" y="1010"/>
                  <a:ext cx="736" cy="357"/>
                </a:xfrm>
                <a:custGeom>
                  <a:avLst/>
                  <a:gdLst>
                    <a:gd name="T0" fmla="*/ 736 w 736"/>
                    <a:gd name="T1" fmla="*/ 313 h 357"/>
                    <a:gd name="T2" fmla="*/ 687 w 736"/>
                    <a:gd name="T3" fmla="*/ 266 h 357"/>
                    <a:gd name="T4" fmla="*/ 602 w 736"/>
                    <a:gd name="T5" fmla="*/ 229 h 357"/>
                    <a:gd name="T6" fmla="*/ 476 w 736"/>
                    <a:gd name="T7" fmla="*/ 186 h 357"/>
                    <a:gd name="T8" fmla="*/ 337 w 736"/>
                    <a:gd name="T9" fmla="*/ 148 h 357"/>
                    <a:gd name="T10" fmla="*/ 84 w 736"/>
                    <a:gd name="T11" fmla="*/ 46 h 357"/>
                    <a:gd name="T12" fmla="*/ 4 w 736"/>
                    <a:gd name="T13" fmla="*/ 0 h 357"/>
                    <a:gd name="T14" fmla="*/ 0 w 736"/>
                    <a:gd name="T15" fmla="*/ 57 h 357"/>
                    <a:gd name="T16" fmla="*/ 237 w 736"/>
                    <a:gd name="T17" fmla="*/ 176 h 357"/>
                    <a:gd name="T18" fmla="*/ 275 w 736"/>
                    <a:gd name="T19" fmla="*/ 237 h 357"/>
                    <a:gd name="T20" fmla="*/ 479 w 736"/>
                    <a:gd name="T21" fmla="*/ 303 h 357"/>
                    <a:gd name="T22" fmla="*/ 530 w 736"/>
                    <a:gd name="T23" fmla="*/ 357 h 357"/>
                    <a:gd name="T24" fmla="*/ 629 w 736"/>
                    <a:gd name="T25" fmla="*/ 328 h 357"/>
                    <a:gd name="T26" fmla="*/ 721 w 736"/>
                    <a:gd name="T27" fmla="*/ 345 h 357"/>
                    <a:gd name="T28" fmla="*/ 736 w 736"/>
                    <a:gd name="T29" fmla="*/ 313 h 3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36" h="357">
                      <a:moveTo>
                        <a:pt x="736" y="313"/>
                      </a:moveTo>
                      <a:lnTo>
                        <a:pt x="687" y="266"/>
                      </a:lnTo>
                      <a:lnTo>
                        <a:pt x="602" y="229"/>
                      </a:lnTo>
                      <a:lnTo>
                        <a:pt x="476" y="186"/>
                      </a:lnTo>
                      <a:lnTo>
                        <a:pt x="337" y="148"/>
                      </a:lnTo>
                      <a:lnTo>
                        <a:pt x="84" y="46"/>
                      </a:lnTo>
                      <a:lnTo>
                        <a:pt x="4" y="0"/>
                      </a:lnTo>
                      <a:lnTo>
                        <a:pt x="0" y="57"/>
                      </a:lnTo>
                      <a:lnTo>
                        <a:pt x="237" y="176"/>
                      </a:lnTo>
                      <a:lnTo>
                        <a:pt x="275" y="237"/>
                      </a:lnTo>
                      <a:lnTo>
                        <a:pt x="479" y="303"/>
                      </a:lnTo>
                      <a:lnTo>
                        <a:pt x="530" y="357"/>
                      </a:lnTo>
                      <a:lnTo>
                        <a:pt x="629" y="328"/>
                      </a:lnTo>
                      <a:lnTo>
                        <a:pt x="721" y="345"/>
                      </a:lnTo>
                      <a:lnTo>
                        <a:pt x="736" y="3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87" name="Freeform 69"/>
                <p:cNvSpPr>
                  <a:spLocks noChangeArrowheads="1"/>
                </p:cNvSpPr>
                <p:nvPr/>
              </p:nvSpPr>
              <p:spPr bwMode="auto">
                <a:xfrm>
                  <a:off x="970" y="751"/>
                  <a:ext cx="61" cy="62"/>
                </a:xfrm>
                <a:custGeom>
                  <a:avLst/>
                  <a:gdLst>
                    <a:gd name="T0" fmla="*/ 56 w 61"/>
                    <a:gd name="T1" fmla="*/ 0 h 62"/>
                    <a:gd name="T2" fmla="*/ 61 w 61"/>
                    <a:gd name="T3" fmla="*/ 39 h 62"/>
                    <a:gd name="T4" fmla="*/ 0 w 61"/>
                    <a:gd name="T5" fmla="*/ 62 h 62"/>
                    <a:gd name="T6" fmla="*/ 56 w 61"/>
                    <a:gd name="T7" fmla="*/ 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1" h="62">
                      <a:moveTo>
                        <a:pt x="56" y="0"/>
                      </a:moveTo>
                      <a:lnTo>
                        <a:pt x="61" y="39"/>
                      </a:lnTo>
                      <a:lnTo>
                        <a:pt x="0" y="62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88" name="Freeform 70"/>
                <p:cNvSpPr>
                  <a:spLocks noChangeArrowheads="1"/>
                </p:cNvSpPr>
                <p:nvPr/>
              </p:nvSpPr>
              <p:spPr bwMode="auto">
                <a:xfrm>
                  <a:off x="102" y="2094"/>
                  <a:ext cx="291" cy="712"/>
                </a:xfrm>
                <a:custGeom>
                  <a:avLst/>
                  <a:gdLst>
                    <a:gd name="T0" fmla="*/ 291 w 291"/>
                    <a:gd name="T1" fmla="*/ 677 h 712"/>
                    <a:gd name="T2" fmla="*/ 155 w 291"/>
                    <a:gd name="T3" fmla="*/ 537 h 712"/>
                    <a:gd name="T4" fmla="*/ 267 w 291"/>
                    <a:gd name="T5" fmla="*/ 461 h 712"/>
                    <a:gd name="T6" fmla="*/ 108 w 291"/>
                    <a:gd name="T7" fmla="*/ 411 h 712"/>
                    <a:gd name="T8" fmla="*/ 66 w 291"/>
                    <a:gd name="T9" fmla="*/ 246 h 712"/>
                    <a:gd name="T10" fmla="*/ 178 w 291"/>
                    <a:gd name="T11" fmla="*/ 246 h 712"/>
                    <a:gd name="T12" fmla="*/ 19 w 291"/>
                    <a:gd name="T13" fmla="*/ 0 h 712"/>
                    <a:gd name="T14" fmla="*/ 0 w 291"/>
                    <a:gd name="T15" fmla="*/ 336 h 712"/>
                    <a:gd name="T16" fmla="*/ 56 w 291"/>
                    <a:gd name="T17" fmla="*/ 712 h 712"/>
                    <a:gd name="T18" fmla="*/ 291 w 291"/>
                    <a:gd name="T19" fmla="*/ 677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91" h="712">
                      <a:moveTo>
                        <a:pt x="291" y="677"/>
                      </a:moveTo>
                      <a:lnTo>
                        <a:pt x="155" y="537"/>
                      </a:lnTo>
                      <a:lnTo>
                        <a:pt x="267" y="461"/>
                      </a:lnTo>
                      <a:lnTo>
                        <a:pt x="108" y="411"/>
                      </a:lnTo>
                      <a:lnTo>
                        <a:pt x="66" y="246"/>
                      </a:lnTo>
                      <a:lnTo>
                        <a:pt x="178" y="246"/>
                      </a:lnTo>
                      <a:lnTo>
                        <a:pt x="19" y="0"/>
                      </a:lnTo>
                      <a:lnTo>
                        <a:pt x="0" y="336"/>
                      </a:lnTo>
                      <a:lnTo>
                        <a:pt x="56" y="712"/>
                      </a:lnTo>
                      <a:lnTo>
                        <a:pt x="291" y="677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89" name="Freeform 71"/>
                <p:cNvSpPr>
                  <a:spLocks noChangeArrowheads="1"/>
                </p:cNvSpPr>
                <p:nvPr/>
              </p:nvSpPr>
              <p:spPr bwMode="auto">
                <a:xfrm>
                  <a:off x="93" y="1519"/>
                  <a:ext cx="248" cy="425"/>
                </a:xfrm>
                <a:custGeom>
                  <a:avLst/>
                  <a:gdLst>
                    <a:gd name="T0" fmla="*/ 14 w 248"/>
                    <a:gd name="T1" fmla="*/ 50 h 425"/>
                    <a:gd name="T2" fmla="*/ 0 w 248"/>
                    <a:gd name="T3" fmla="*/ 176 h 425"/>
                    <a:gd name="T4" fmla="*/ 248 w 248"/>
                    <a:gd name="T5" fmla="*/ 425 h 425"/>
                    <a:gd name="T6" fmla="*/ 108 w 248"/>
                    <a:gd name="T7" fmla="*/ 65 h 425"/>
                    <a:gd name="T8" fmla="*/ 42 w 248"/>
                    <a:gd name="T9" fmla="*/ 0 h 425"/>
                    <a:gd name="T10" fmla="*/ 14 w 248"/>
                    <a:gd name="T11" fmla="*/ 50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8" h="425">
                      <a:moveTo>
                        <a:pt x="14" y="50"/>
                      </a:moveTo>
                      <a:lnTo>
                        <a:pt x="0" y="176"/>
                      </a:lnTo>
                      <a:lnTo>
                        <a:pt x="248" y="425"/>
                      </a:lnTo>
                      <a:lnTo>
                        <a:pt x="108" y="65"/>
                      </a:lnTo>
                      <a:lnTo>
                        <a:pt x="42" y="0"/>
                      </a:lnTo>
                      <a:lnTo>
                        <a:pt x="14" y="5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90" name="Freeform 72"/>
                <p:cNvSpPr>
                  <a:spLocks noChangeArrowheads="1"/>
                </p:cNvSpPr>
                <p:nvPr/>
              </p:nvSpPr>
              <p:spPr bwMode="auto">
                <a:xfrm>
                  <a:off x="411" y="1580"/>
                  <a:ext cx="301" cy="1076"/>
                </a:xfrm>
                <a:custGeom>
                  <a:avLst/>
                  <a:gdLst>
                    <a:gd name="T0" fmla="*/ 166 w 301"/>
                    <a:gd name="T1" fmla="*/ 449 h 1076"/>
                    <a:gd name="T2" fmla="*/ 170 w 301"/>
                    <a:gd name="T3" fmla="*/ 775 h 1076"/>
                    <a:gd name="T4" fmla="*/ 301 w 301"/>
                    <a:gd name="T5" fmla="*/ 1076 h 1076"/>
                    <a:gd name="T6" fmla="*/ 278 w 301"/>
                    <a:gd name="T7" fmla="*/ 663 h 1076"/>
                    <a:gd name="T8" fmla="*/ 122 w 301"/>
                    <a:gd name="T9" fmla="*/ 71 h 1076"/>
                    <a:gd name="T10" fmla="*/ 0 w 301"/>
                    <a:gd name="T11" fmla="*/ 0 h 1076"/>
                    <a:gd name="T12" fmla="*/ 166 w 301"/>
                    <a:gd name="T13" fmla="*/ 449 h 10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1" h="1076">
                      <a:moveTo>
                        <a:pt x="166" y="449"/>
                      </a:moveTo>
                      <a:lnTo>
                        <a:pt x="170" y="775"/>
                      </a:lnTo>
                      <a:lnTo>
                        <a:pt x="301" y="1076"/>
                      </a:lnTo>
                      <a:lnTo>
                        <a:pt x="278" y="663"/>
                      </a:lnTo>
                      <a:lnTo>
                        <a:pt x="122" y="71"/>
                      </a:lnTo>
                      <a:lnTo>
                        <a:pt x="0" y="0"/>
                      </a:lnTo>
                      <a:lnTo>
                        <a:pt x="166" y="449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91" name="Freeform 73"/>
                <p:cNvSpPr>
                  <a:spLocks noChangeArrowheads="1"/>
                </p:cNvSpPr>
                <p:nvPr/>
              </p:nvSpPr>
              <p:spPr bwMode="auto">
                <a:xfrm>
                  <a:off x="210" y="1254"/>
                  <a:ext cx="467" cy="515"/>
                </a:xfrm>
                <a:custGeom>
                  <a:avLst/>
                  <a:gdLst>
                    <a:gd name="T0" fmla="*/ 400 w 467"/>
                    <a:gd name="T1" fmla="*/ 266 h 515"/>
                    <a:gd name="T2" fmla="*/ 467 w 467"/>
                    <a:gd name="T3" fmla="*/ 385 h 515"/>
                    <a:gd name="T4" fmla="*/ 334 w 467"/>
                    <a:gd name="T5" fmla="*/ 515 h 515"/>
                    <a:gd name="T6" fmla="*/ 245 w 467"/>
                    <a:gd name="T7" fmla="*/ 421 h 515"/>
                    <a:gd name="T8" fmla="*/ 0 w 467"/>
                    <a:gd name="T9" fmla="*/ 219 h 515"/>
                    <a:gd name="T10" fmla="*/ 204 w 467"/>
                    <a:gd name="T11" fmla="*/ 153 h 515"/>
                    <a:gd name="T12" fmla="*/ 399 w 467"/>
                    <a:gd name="T13" fmla="*/ 0 h 515"/>
                    <a:gd name="T14" fmla="*/ 400 w 467"/>
                    <a:gd name="T15" fmla="*/ 266 h 5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67" h="515">
                      <a:moveTo>
                        <a:pt x="400" y="266"/>
                      </a:moveTo>
                      <a:lnTo>
                        <a:pt x="467" y="385"/>
                      </a:lnTo>
                      <a:lnTo>
                        <a:pt x="334" y="515"/>
                      </a:lnTo>
                      <a:lnTo>
                        <a:pt x="245" y="421"/>
                      </a:lnTo>
                      <a:lnTo>
                        <a:pt x="0" y="219"/>
                      </a:lnTo>
                      <a:lnTo>
                        <a:pt x="204" y="153"/>
                      </a:lnTo>
                      <a:lnTo>
                        <a:pt x="399" y="0"/>
                      </a:lnTo>
                      <a:lnTo>
                        <a:pt x="400" y="26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92" name="Freeform 74"/>
                <p:cNvSpPr>
                  <a:spLocks noChangeArrowheads="1"/>
                </p:cNvSpPr>
                <p:nvPr/>
              </p:nvSpPr>
              <p:spPr bwMode="auto">
                <a:xfrm>
                  <a:off x="1347" y="1599"/>
                  <a:ext cx="183" cy="761"/>
                </a:xfrm>
                <a:custGeom>
                  <a:avLst/>
                  <a:gdLst>
                    <a:gd name="T0" fmla="*/ 183 w 183"/>
                    <a:gd name="T1" fmla="*/ 0 h 761"/>
                    <a:gd name="T2" fmla="*/ 0 w 183"/>
                    <a:gd name="T3" fmla="*/ 761 h 761"/>
                    <a:gd name="T4" fmla="*/ 46 w 183"/>
                    <a:gd name="T5" fmla="*/ 211 h 761"/>
                    <a:gd name="T6" fmla="*/ 183 w 183"/>
                    <a:gd name="T7" fmla="*/ 0 h 7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3" h="761">
                      <a:moveTo>
                        <a:pt x="183" y="0"/>
                      </a:moveTo>
                      <a:lnTo>
                        <a:pt x="0" y="761"/>
                      </a:lnTo>
                      <a:lnTo>
                        <a:pt x="46" y="211"/>
                      </a:lnTo>
                      <a:lnTo>
                        <a:pt x="183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93" name="Freeform 75"/>
                <p:cNvSpPr>
                  <a:spLocks noChangeArrowheads="1"/>
                </p:cNvSpPr>
                <p:nvPr/>
              </p:nvSpPr>
              <p:spPr bwMode="auto">
                <a:xfrm>
                  <a:off x="1410" y="1177"/>
                  <a:ext cx="123" cy="343"/>
                </a:xfrm>
                <a:custGeom>
                  <a:avLst/>
                  <a:gdLst>
                    <a:gd name="T0" fmla="*/ 123 w 123"/>
                    <a:gd name="T1" fmla="*/ 60 h 343"/>
                    <a:gd name="T2" fmla="*/ 120 w 123"/>
                    <a:gd name="T3" fmla="*/ 247 h 343"/>
                    <a:gd name="T4" fmla="*/ 0 w 123"/>
                    <a:gd name="T5" fmla="*/ 343 h 343"/>
                    <a:gd name="T6" fmla="*/ 67 w 123"/>
                    <a:gd name="T7" fmla="*/ 0 h 343"/>
                    <a:gd name="T8" fmla="*/ 123 w 123"/>
                    <a:gd name="T9" fmla="*/ 60 h 3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343">
                      <a:moveTo>
                        <a:pt x="123" y="60"/>
                      </a:moveTo>
                      <a:lnTo>
                        <a:pt x="120" y="247"/>
                      </a:lnTo>
                      <a:lnTo>
                        <a:pt x="0" y="343"/>
                      </a:lnTo>
                      <a:lnTo>
                        <a:pt x="67" y="0"/>
                      </a:lnTo>
                      <a:lnTo>
                        <a:pt x="123" y="6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94" name="Freeform 76"/>
                <p:cNvSpPr>
                  <a:spLocks noChangeArrowheads="1"/>
                </p:cNvSpPr>
                <p:nvPr/>
              </p:nvSpPr>
              <p:spPr bwMode="auto">
                <a:xfrm>
                  <a:off x="1639" y="1331"/>
                  <a:ext cx="138" cy="618"/>
                </a:xfrm>
                <a:custGeom>
                  <a:avLst/>
                  <a:gdLst>
                    <a:gd name="T0" fmla="*/ 51 w 138"/>
                    <a:gd name="T1" fmla="*/ 293 h 618"/>
                    <a:gd name="T2" fmla="*/ 0 w 138"/>
                    <a:gd name="T3" fmla="*/ 589 h 618"/>
                    <a:gd name="T4" fmla="*/ 117 w 138"/>
                    <a:gd name="T5" fmla="*/ 618 h 618"/>
                    <a:gd name="T6" fmla="*/ 138 w 138"/>
                    <a:gd name="T7" fmla="*/ 308 h 618"/>
                    <a:gd name="T8" fmla="*/ 105 w 138"/>
                    <a:gd name="T9" fmla="*/ 0 h 618"/>
                    <a:gd name="T10" fmla="*/ 42 w 138"/>
                    <a:gd name="T11" fmla="*/ 153 h 618"/>
                    <a:gd name="T12" fmla="*/ 61 w 138"/>
                    <a:gd name="T13" fmla="*/ 213 h 618"/>
                    <a:gd name="T14" fmla="*/ 51 w 138"/>
                    <a:gd name="T15" fmla="*/ 293 h 6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8" h="618">
                      <a:moveTo>
                        <a:pt x="51" y="293"/>
                      </a:moveTo>
                      <a:lnTo>
                        <a:pt x="0" y="589"/>
                      </a:lnTo>
                      <a:lnTo>
                        <a:pt x="117" y="618"/>
                      </a:lnTo>
                      <a:lnTo>
                        <a:pt x="138" y="308"/>
                      </a:lnTo>
                      <a:lnTo>
                        <a:pt x="105" y="0"/>
                      </a:lnTo>
                      <a:lnTo>
                        <a:pt x="42" y="153"/>
                      </a:lnTo>
                      <a:lnTo>
                        <a:pt x="61" y="213"/>
                      </a:lnTo>
                      <a:lnTo>
                        <a:pt x="51" y="293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95" name="Freeform 77"/>
                <p:cNvSpPr>
                  <a:spLocks noChangeArrowheads="1"/>
                </p:cNvSpPr>
                <p:nvPr/>
              </p:nvSpPr>
              <p:spPr bwMode="auto">
                <a:xfrm>
                  <a:off x="1530" y="2069"/>
                  <a:ext cx="156" cy="677"/>
                </a:xfrm>
                <a:custGeom>
                  <a:avLst/>
                  <a:gdLst>
                    <a:gd name="T0" fmla="*/ 95 w 156"/>
                    <a:gd name="T1" fmla="*/ 111 h 677"/>
                    <a:gd name="T2" fmla="*/ 0 w 156"/>
                    <a:gd name="T3" fmla="*/ 677 h 677"/>
                    <a:gd name="T4" fmla="*/ 57 w 156"/>
                    <a:gd name="T5" fmla="*/ 66 h 677"/>
                    <a:gd name="T6" fmla="*/ 156 w 156"/>
                    <a:gd name="T7" fmla="*/ 0 h 677"/>
                    <a:gd name="T8" fmla="*/ 95 w 156"/>
                    <a:gd name="T9" fmla="*/ 111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6" h="677">
                      <a:moveTo>
                        <a:pt x="95" y="111"/>
                      </a:moveTo>
                      <a:lnTo>
                        <a:pt x="0" y="677"/>
                      </a:lnTo>
                      <a:lnTo>
                        <a:pt x="57" y="66"/>
                      </a:lnTo>
                      <a:lnTo>
                        <a:pt x="156" y="0"/>
                      </a:lnTo>
                      <a:lnTo>
                        <a:pt x="95" y="111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96" name="Freeform 78"/>
                <p:cNvSpPr>
                  <a:spLocks noChangeArrowheads="1"/>
                </p:cNvSpPr>
                <p:nvPr/>
              </p:nvSpPr>
              <p:spPr bwMode="auto">
                <a:xfrm>
                  <a:off x="1770" y="2365"/>
                  <a:ext cx="131" cy="271"/>
                </a:xfrm>
                <a:custGeom>
                  <a:avLst/>
                  <a:gdLst>
                    <a:gd name="T0" fmla="*/ 89 w 131"/>
                    <a:gd name="T1" fmla="*/ 0 h 271"/>
                    <a:gd name="T2" fmla="*/ 131 w 131"/>
                    <a:gd name="T3" fmla="*/ 80 h 271"/>
                    <a:gd name="T4" fmla="*/ 0 w 131"/>
                    <a:gd name="T5" fmla="*/ 271 h 271"/>
                    <a:gd name="T6" fmla="*/ 19 w 131"/>
                    <a:gd name="T7" fmla="*/ 30 h 271"/>
                    <a:gd name="T8" fmla="*/ 89 w 131"/>
                    <a:gd name="T9" fmla="*/ 0 h 2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1" h="271">
                      <a:moveTo>
                        <a:pt x="89" y="0"/>
                      </a:moveTo>
                      <a:lnTo>
                        <a:pt x="131" y="80"/>
                      </a:lnTo>
                      <a:lnTo>
                        <a:pt x="0" y="271"/>
                      </a:lnTo>
                      <a:lnTo>
                        <a:pt x="19" y="3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97" name="Freeform 79"/>
                <p:cNvSpPr>
                  <a:spLocks noChangeArrowheads="1"/>
                </p:cNvSpPr>
                <p:nvPr/>
              </p:nvSpPr>
              <p:spPr bwMode="auto">
                <a:xfrm>
                  <a:off x="733" y="1106"/>
                  <a:ext cx="266" cy="1449"/>
                </a:xfrm>
                <a:custGeom>
                  <a:avLst/>
                  <a:gdLst>
                    <a:gd name="T0" fmla="*/ 266 w 266"/>
                    <a:gd name="T1" fmla="*/ 1449 h 1449"/>
                    <a:gd name="T2" fmla="*/ 263 w 266"/>
                    <a:gd name="T3" fmla="*/ 1420 h 1449"/>
                    <a:gd name="T4" fmla="*/ 262 w 266"/>
                    <a:gd name="T5" fmla="*/ 1401 h 1449"/>
                    <a:gd name="T6" fmla="*/ 261 w 266"/>
                    <a:gd name="T7" fmla="*/ 1390 h 1449"/>
                    <a:gd name="T8" fmla="*/ 258 w 266"/>
                    <a:gd name="T9" fmla="*/ 1366 h 1449"/>
                    <a:gd name="T10" fmla="*/ 256 w 266"/>
                    <a:gd name="T11" fmla="*/ 1345 h 1449"/>
                    <a:gd name="T12" fmla="*/ 255 w 266"/>
                    <a:gd name="T13" fmla="*/ 1331 h 1449"/>
                    <a:gd name="T14" fmla="*/ 252 w 266"/>
                    <a:gd name="T15" fmla="*/ 1299 h 1449"/>
                    <a:gd name="T16" fmla="*/ 250 w 266"/>
                    <a:gd name="T17" fmla="*/ 1269 h 1449"/>
                    <a:gd name="T18" fmla="*/ 249 w 266"/>
                    <a:gd name="T19" fmla="*/ 1254 h 1449"/>
                    <a:gd name="T20" fmla="*/ 248 w 266"/>
                    <a:gd name="T21" fmla="*/ 1247 h 1449"/>
                    <a:gd name="T22" fmla="*/ 246 w 266"/>
                    <a:gd name="T23" fmla="*/ 1233 h 1449"/>
                    <a:gd name="T24" fmla="*/ 244 w 266"/>
                    <a:gd name="T25" fmla="*/ 1204 h 1449"/>
                    <a:gd name="T26" fmla="*/ 243 w 266"/>
                    <a:gd name="T27" fmla="*/ 1192 h 1449"/>
                    <a:gd name="T28" fmla="*/ 242 w 266"/>
                    <a:gd name="T29" fmla="*/ 1169 h 1449"/>
                    <a:gd name="T30" fmla="*/ 239 w 266"/>
                    <a:gd name="T31" fmla="*/ 1152 h 1449"/>
                    <a:gd name="T32" fmla="*/ 239 w 266"/>
                    <a:gd name="T33" fmla="*/ 1143 h 1449"/>
                    <a:gd name="T34" fmla="*/ 237 w 266"/>
                    <a:gd name="T35" fmla="*/ 1123 h 1449"/>
                    <a:gd name="T36" fmla="*/ 237 w 266"/>
                    <a:gd name="T37" fmla="*/ 1113 h 1449"/>
                    <a:gd name="T38" fmla="*/ 235 w 266"/>
                    <a:gd name="T39" fmla="*/ 1087 h 1449"/>
                    <a:gd name="T40" fmla="*/ 234 w 266"/>
                    <a:gd name="T41" fmla="*/ 1076 h 1449"/>
                    <a:gd name="T42" fmla="*/ 231 w 266"/>
                    <a:gd name="T43" fmla="*/ 1051 h 1449"/>
                    <a:gd name="T44" fmla="*/ 230 w 266"/>
                    <a:gd name="T45" fmla="*/ 1032 h 1449"/>
                    <a:gd name="T46" fmla="*/ 229 w 266"/>
                    <a:gd name="T47" fmla="*/ 1018 h 1449"/>
                    <a:gd name="T48" fmla="*/ 226 w 266"/>
                    <a:gd name="T49" fmla="*/ 994 h 1449"/>
                    <a:gd name="T50" fmla="*/ 225 w 266"/>
                    <a:gd name="T51" fmla="*/ 983 h 1449"/>
                    <a:gd name="T52" fmla="*/ 224 w 266"/>
                    <a:gd name="T53" fmla="*/ 958 h 1449"/>
                    <a:gd name="T54" fmla="*/ 223 w 266"/>
                    <a:gd name="T55" fmla="*/ 951 h 1449"/>
                    <a:gd name="T56" fmla="*/ 221 w 266"/>
                    <a:gd name="T57" fmla="*/ 926 h 1449"/>
                    <a:gd name="T58" fmla="*/ 219 w 266"/>
                    <a:gd name="T59" fmla="*/ 912 h 1449"/>
                    <a:gd name="T60" fmla="*/ 218 w 266"/>
                    <a:gd name="T61" fmla="*/ 892 h 1449"/>
                    <a:gd name="T62" fmla="*/ 216 w 266"/>
                    <a:gd name="T63" fmla="*/ 870 h 1449"/>
                    <a:gd name="T64" fmla="*/ 215 w 266"/>
                    <a:gd name="T65" fmla="*/ 858 h 1449"/>
                    <a:gd name="T66" fmla="*/ 214 w 266"/>
                    <a:gd name="T67" fmla="*/ 832 h 1449"/>
                    <a:gd name="T68" fmla="*/ 212 w 266"/>
                    <a:gd name="T69" fmla="*/ 822 h 1449"/>
                    <a:gd name="T70" fmla="*/ 210 w 266"/>
                    <a:gd name="T71" fmla="*/ 794 h 1449"/>
                    <a:gd name="T72" fmla="*/ 209 w 266"/>
                    <a:gd name="T73" fmla="*/ 786 h 1449"/>
                    <a:gd name="T74" fmla="*/ 208 w 266"/>
                    <a:gd name="T75" fmla="*/ 771 h 1449"/>
                    <a:gd name="T76" fmla="*/ 207 w 266"/>
                    <a:gd name="T77" fmla="*/ 756 h 1449"/>
                    <a:gd name="T78" fmla="*/ 207 w 266"/>
                    <a:gd name="T79" fmla="*/ 744 h 1449"/>
                    <a:gd name="T80" fmla="*/ 205 w 266"/>
                    <a:gd name="T81" fmla="*/ 731 h 1449"/>
                    <a:gd name="T82" fmla="*/ 203 w 266"/>
                    <a:gd name="T83" fmla="*/ 704 h 1449"/>
                    <a:gd name="T84" fmla="*/ 202 w 266"/>
                    <a:gd name="T85" fmla="*/ 687 h 1449"/>
                    <a:gd name="T86" fmla="*/ 201 w 266"/>
                    <a:gd name="T87" fmla="*/ 680 h 1449"/>
                    <a:gd name="T88" fmla="*/ 201 w 266"/>
                    <a:gd name="T89" fmla="*/ 674 h 1449"/>
                    <a:gd name="T90" fmla="*/ 200 w 266"/>
                    <a:gd name="T91" fmla="*/ 664 h 1449"/>
                    <a:gd name="T92" fmla="*/ 198 w 266"/>
                    <a:gd name="T93" fmla="*/ 651 h 1449"/>
                    <a:gd name="T94" fmla="*/ 197 w 266"/>
                    <a:gd name="T95" fmla="*/ 641 h 1449"/>
                    <a:gd name="T96" fmla="*/ 197 w 266"/>
                    <a:gd name="T97" fmla="*/ 631 h 1449"/>
                    <a:gd name="T98" fmla="*/ 196 w 266"/>
                    <a:gd name="T99" fmla="*/ 620 h 1449"/>
                    <a:gd name="T100" fmla="*/ 195 w 266"/>
                    <a:gd name="T101" fmla="*/ 603 h 1449"/>
                    <a:gd name="T102" fmla="*/ 194 w 266"/>
                    <a:gd name="T103" fmla="*/ 593 h 1449"/>
                    <a:gd name="T104" fmla="*/ 192 w 266"/>
                    <a:gd name="T105" fmla="*/ 579 h 1449"/>
                    <a:gd name="T106" fmla="*/ 191 w 266"/>
                    <a:gd name="T107" fmla="*/ 564 h 1449"/>
                    <a:gd name="T108" fmla="*/ 190 w 266"/>
                    <a:gd name="T109" fmla="*/ 545 h 1449"/>
                    <a:gd name="T110" fmla="*/ 189 w 266"/>
                    <a:gd name="T111" fmla="*/ 530 h 1449"/>
                    <a:gd name="T112" fmla="*/ 187 w 266"/>
                    <a:gd name="T113" fmla="*/ 505 h 1449"/>
                    <a:gd name="T114" fmla="*/ 107 w 266"/>
                    <a:gd name="T115" fmla="*/ 348 h 14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66" h="1449">
                      <a:moveTo>
                        <a:pt x="135" y="549"/>
                      </a:moveTo>
                      <a:lnTo>
                        <a:pt x="93" y="689"/>
                      </a:lnTo>
                      <a:lnTo>
                        <a:pt x="181" y="1078"/>
                      </a:lnTo>
                      <a:lnTo>
                        <a:pt x="266" y="1449"/>
                      </a:lnTo>
                      <a:lnTo>
                        <a:pt x="264" y="1435"/>
                      </a:lnTo>
                      <a:lnTo>
                        <a:pt x="264" y="1431"/>
                      </a:lnTo>
                      <a:lnTo>
                        <a:pt x="264" y="1428"/>
                      </a:lnTo>
                      <a:lnTo>
                        <a:pt x="263" y="1420"/>
                      </a:lnTo>
                      <a:lnTo>
                        <a:pt x="262" y="1411"/>
                      </a:lnTo>
                      <a:lnTo>
                        <a:pt x="262" y="1406"/>
                      </a:lnTo>
                      <a:lnTo>
                        <a:pt x="262" y="1404"/>
                      </a:lnTo>
                      <a:lnTo>
                        <a:pt x="262" y="1401"/>
                      </a:lnTo>
                      <a:lnTo>
                        <a:pt x="262" y="1400"/>
                      </a:lnTo>
                      <a:lnTo>
                        <a:pt x="261" y="1399"/>
                      </a:lnTo>
                      <a:lnTo>
                        <a:pt x="261" y="1396"/>
                      </a:lnTo>
                      <a:lnTo>
                        <a:pt x="261" y="1390"/>
                      </a:lnTo>
                      <a:lnTo>
                        <a:pt x="259" y="1379"/>
                      </a:lnTo>
                      <a:lnTo>
                        <a:pt x="258" y="1373"/>
                      </a:lnTo>
                      <a:lnTo>
                        <a:pt x="258" y="1369"/>
                      </a:lnTo>
                      <a:lnTo>
                        <a:pt x="258" y="1366"/>
                      </a:lnTo>
                      <a:lnTo>
                        <a:pt x="257" y="1353"/>
                      </a:lnTo>
                      <a:lnTo>
                        <a:pt x="257" y="1351"/>
                      </a:lnTo>
                      <a:lnTo>
                        <a:pt x="257" y="1349"/>
                      </a:lnTo>
                      <a:lnTo>
                        <a:pt x="256" y="1345"/>
                      </a:lnTo>
                      <a:lnTo>
                        <a:pt x="256" y="1341"/>
                      </a:lnTo>
                      <a:lnTo>
                        <a:pt x="256" y="1339"/>
                      </a:lnTo>
                      <a:lnTo>
                        <a:pt x="256" y="1335"/>
                      </a:lnTo>
                      <a:lnTo>
                        <a:pt x="255" y="1331"/>
                      </a:lnTo>
                      <a:lnTo>
                        <a:pt x="255" y="1323"/>
                      </a:lnTo>
                      <a:lnTo>
                        <a:pt x="253" y="1315"/>
                      </a:lnTo>
                      <a:lnTo>
                        <a:pt x="253" y="1308"/>
                      </a:lnTo>
                      <a:lnTo>
                        <a:pt x="252" y="1299"/>
                      </a:lnTo>
                      <a:lnTo>
                        <a:pt x="251" y="1291"/>
                      </a:lnTo>
                      <a:lnTo>
                        <a:pt x="251" y="1283"/>
                      </a:lnTo>
                      <a:lnTo>
                        <a:pt x="250" y="1274"/>
                      </a:lnTo>
                      <a:lnTo>
                        <a:pt x="250" y="1269"/>
                      </a:lnTo>
                      <a:lnTo>
                        <a:pt x="250" y="1265"/>
                      </a:lnTo>
                      <a:lnTo>
                        <a:pt x="249" y="1260"/>
                      </a:lnTo>
                      <a:lnTo>
                        <a:pt x="249" y="1257"/>
                      </a:lnTo>
                      <a:lnTo>
                        <a:pt x="249" y="1254"/>
                      </a:lnTo>
                      <a:lnTo>
                        <a:pt x="249" y="1252"/>
                      </a:lnTo>
                      <a:lnTo>
                        <a:pt x="248" y="1249"/>
                      </a:lnTo>
                      <a:lnTo>
                        <a:pt x="248" y="1248"/>
                      </a:lnTo>
                      <a:lnTo>
                        <a:pt x="248" y="1247"/>
                      </a:lnTo>
                      <a:lnTo>
                        <a:pt x="248" y="1243"/>
                      </a:lnTo>
                      <a:lnTo>
                        <a:pt x="248" y="1240"/>
                      </a:lnTo>
                      <a:lnTo>
                        <a:pt x="248" y="1238"/>
                      </a:lnTo>
                      <a:lnTo>
                        <a:pt x="246" y="1233"/>
                      </a:lnTo>
                      <a:lnTo>
                        <a:pt x="246" y="1228"/>
                      </a:lnTo>
                      <a:lnTo>
                        <a:pt x="245" y="1219"/>
                      </a:lnTo>
                      <a:lnTo>
                        <a:pt x="244" y="1209"/>
                      </a:lnTo>
                      <a:lnTo>
                        <a:pt x="244" y="1204"/>
                      </a:lnTo>
                      <a:lnTo>
                        <a:pt x="244" y="1199"/>
                      </a:lnTo>
                      <a:lnTo>
                        <a:pt x="244" y="1197"/>
                      </a:lnTo>
                      <a:lnTo>
                        <a:pt x="243" y="1194"/>
                      </a:lnTo>
                      <a:lnTo>
                        <a:pt x="243" y="1192"/>
                      </a:lnTo>
                      <a:lnTo>
                        <a:pt x="243" y="1189"/>
                      </a:lnTo>
                      <a:lnTo>
                        <a:pt x="243" y="1184"/>
                      </a:lnTo>
                      <a:lnTo>
                        <a:pt x="242" y="1179"/>
                      </a:lnTo>
                      <a:lnTo>
                        <a:pt x="242" y="1169"/>
                      </a:lnTo>
                      <a:lnTo>
                        <a:pt x="241" y="1159"/>
                      </a:lnTo>
                      <a:lnTo>
                        <a:pt x="241" y="1157"/>
                      </a:lnTo>
                      <a:lnTo>
                        <a:pt x="241" y="1154"/>
                      </a:lnTo>
                      <a:lnTo>
                        <a:pt x="239" y="1152"/>
                      </a:lnTo>
                      <a:lnTo>
                        <a:pt x="239" y="1150"/>
                      </a:lnTo>
                      <a:lnTo>
                        <a:pt x="239" y="1149"/>
                      </a:lnTo>
                      <a:lnTo>
                        <a:pt x="239" y="1144"/>
                      </a:lnTo>
                      <a:lnTo>
                        <a:pt x="239" y="1143"/>
                      </a:lnTo>
                      <a:lnTo>
                        <a:pt x="239" y="1142"/>
                      </a:lnTo>
                      <a:lnTo>
                        <a:pt x="238" y="1139"/>
                      </a:lnTo>
                      <a:lnTo>
                        <a:pt x="238" y="1128"/>
                      </a:lnTo>
                      <a:lnTo>
                        <a:pt x="237" y="1123"/>
                      </a:lnTo>
                      <a:lnTo>
                        <a:pt x="237" y="1118"/>
                      </a:lnTo>
                      <a:lnTo>
                        <a:pt x="237" y="1117"/>
                      </a:lnTo>
                      <a:lnTo>
                        <a:pt x="237" y="1116"/>
                      </a:lnTo>
                      <a:lnTo>
                        <a:pt x="237" y="1113"/>
                      </a:lnTo>
                      <a:lnTo>
                        <a:pt x="236" y="1108"/>
                      </a:lnTo>
                      <a:lnTo>
                        <a:pt x="235" y="1097"/>
                      </a:lnTo>
                      <a:lnTo>
                        <a:pt x="235" y="1092"/>
                      </a:lnTo>
                      <a:lnTo>
                        <a:pt x="235" y="1087"/>
                      </a:lnTo>
                      <a:lnTo>
                        <a:pt x="234" y="1084"/>
                      </a:lnTo>
                      <a:lnTo>
                        <a:pt x="234" y="1081"/>
                      </a:lnTo>
                      <a:lnTo>
                        <a:pt x="234" y="1078"/>
                      </a:lnTo>
                      <a:lnTo>
                        <a:pt x="234" y="1076"/>
                      </a:lnTo>
                      <a:lnTo>
                        <a:pt x="232" y="1064"/>
                      </a:lnTo>
                      <a:lnTo>
                        <a:pt x="231" y="1054"/>
                      </a:lnTo>
                      <a:lnTo>
                        <a:pt x="231" y="1052"/>
                      </a:lnTo>
                      <a:lnTo>
                        <a:pt x="231" y="1051"/>
                      </a:lnTo>
                      <a:lnTo>
                        <a:pt x="231" y="1048"/>
                      </a:lnTo>
                      <a:lnTo>
                        <a:pt x="231" y="1046"/>
                      </a:lnTo>
                      <a:lnTo>
                        <a:pt x="231" y="1043"/>
                      </a:lnTo>
                      <a:lnTo>
                        <a:pt x="230" y="1032"/>
                      </a:lnTo>
                      <a:lnTo>
                        <a:pt x="230" y="1027"/>
                      </a:lnTo>
                      <a:lnTo>
                        <a:pt x="229" y="1022"/>
                      </a:lnTo>
                      <a:lnTo>
                        <a:pt x="229" y="1021"/>
                      </a:lnTo>
                      <a:lnTo>
                        <a:pt x="229" y="1018"/>
                      </a:lnTo>
                      <a:lnTo>
                        <a:pt x="229" y="1016"/>
                      </a:lnTo>
                      <a:lnTo>
                        <a:pt x="228" y="1011"/>
                      </a:lnTo>
                      <a:lnTo>
                        <a:pt x="228" y="999"/>
                      </a:lnTo>
                      <a:lnTo>
                        <a:pt x="226" y="994"/>
                      </a:lnTo>
                      <a:lnTo>
                        <a:pt x="226" y="988"/>
                      </a:lnTo>
                      <a:lnTo>
                        <a:pt x="226" y="987"/>
                      </a:lnTo>
                      <a:lnTo>
                        <a:pt x="226" y="986"/>
                      </a:lnTo>
                      <a:lnTo>
                        <a:pt x="225" y="983"/>
                      </a:lnTo>
                      <a:lnTo>
                        <a:pt x="225" y="978"/>
                      </a:lnTo>
                      <a:lnTo>
                        <a:pt x="224" y="967"/>
                      </a:lnTo>
                      <a:lnTo>
                        <a:pt x="224" y="961"/>
                      </a:lnTo>
                      <a:lnTo>
                        <a:pt x="224" y="958"/>
                      </a:lnTo>
                      <a:lnTo>
                        <a:pt x="224" y="957"/>
                      </a:lnTo>
                      <a:lnTo>
                        <a:pt x="224" y="956"/>
                      </a:lnTo>
                      <a:lnTo>
                        <a:pt x="223" y="956"/>
                      </a:lnTo>
                      <a:lnTo>
                        <a:pt x="223" y="951"/>
                      </a:lnTo>
                      <a:lnTo>
                        <a:pt x="223" y="945"/>
                      </a:lnTo>
                      <a:lnTo>
                        <a:pt x="222" y="935"/>
                      </a:lnTo>
                      <a:lnTo>
                        <a:pt x="221" y="928"/>
                      </a:lnTo>
                      <a:lnTo>
                        <a:pt x="221" y="926"/>
                      </a:lnTo>
                      <a:lnTo>
                        <a:pt x="221" y="925"/>
                      </a:lnTo>
                      <a:lnTo>
                        <a:pt x="221" y="923"/>
                      </a:lnTo>
                      <a:lnTo>
                        <a:pt x="221" y="918"/>
                      </a:lnTo>
                      <a:lnTo>
                        <a:pt x="219" y="912"/>
                      </a:lnTo>
                      <a:lnTo>
                        <a:pt x="219" y="901"/>
                      </a:lnTo>
                      <a:lnTo>
                        <a:pt x="218" y="896"/>
                      </a:lnTo>
                      <a:lnTo>
                        <a:pt x="218" y="893"/>
                      </a:lnTo>
                      <a:lnTo>
                        <a:pt x="218" y="892"/>
                      </a:lnTo>
                      <a:lnTo>
                        <a:pt x="218" y="891"/>
                      </a:lnTo>
                      <a:lnTo>
                        <a:pt x="217" y="885"/>
                      </a:lnTo>
                      <a:lnTo>
                        <a:pt x="217" y="880"/>
                      </a:lnTo>
                      <a:lnTo>
                        <a:pt x="216" y="870"/>
                      </a:lnTo>
                      <a:lnTo>
                        <a:pt x="216" y="863"/>
                      </a:lnTo>
                      <a:lnTo>
                        <a:pt x="216" y="861"/>
                      </a:lnTo>
                      <a:lnTo>
                        <a:pt x="216" y="860"/>
                      </a:lnTo>
                      <a:lnTo>
                        <a:pt x="215" y="858"/>
                      </a:lnTo>
                      <a:lnTo>
                        <a:pt x="215" y="853"/>
                      </a:lnTo>
                      <a:lnTo>
                        <a:pt x="215" y="848"/>
                      </a:lnTo>
                      <a:lnTo>
                        <a:pt x="214" y="837"/>
                      </a:lnTo>
                      <a:lnTo>
                        <a:pt x="214" y="832"/>
                      </a:lnTo>
                      <a:lnTo>
                        <a:pt x="212" y="827"/>
                      </a:lnTo>
                      <a:lnTo>
                        <a:pt x="212" y="826"/>
                      </a:lnTo>
                      <a:lnTo>
                        <a:pt x="212" y="825"/>
                      </a:lnTo>
                      <a:lnTo>
                        <a:pt x="212" y="822"/>
                      </a:lnTo>
                      <a:lnTo>
                        <a:pt x="212" y="816"/>
                      </a:lnTo>
                      <a:lnTo>
                        <a:pt x="211" y="806"/>
                      </a:lnTo>
                      <a:lnTo>
                        <a:pt x="210" y="796"/>
                      </a:lnTo>
                      <a:lnTo>
                        <a:pt x="210" y="794"/>
                      </a:lnTo>
                      <a:lnTo>
                        <a:pt x="210" y="791"/>
                      </a:lnTo>
                      <a:lnTo>
                        <a:pt x="210" y="789"/>
                      </a:lnTo>
                      <a:lnTo>
                        <a:pt x="210" y="787"/>
                      </a:lnTo>
                      <a:lnTo>
                        <a:pt x="209" y="786"/>
                      </a:lnTo>
                      <a:lnTo>
                        <a:pt x="209" y="781"/>
                      </a:lnTo>
                      <a:lnTo>
                        <a:pt x="209" y="776"/>
                      </a:lnTo>
                      <a:lnTo>
                        <a:pt x="209" y="774"/>
                      </a:lnTo>
                      <a:lnTo>
                        <a:pt x="208" y="771"/>
                      </a:lnTo>
                      <a:lnTo>
                        <a:pt x="208" y="770"/>
                      </a:lnTo>
                      <a:lnTo>
                        <a:pt x="208" y="769"/>
                      </a:lnTo>
                      <a:lnTo>
                        <a:pt x="208" y="766"/>
                      </a:lnTo>
                      <a:lnTo>
                        <a:pt x="207" y="756"/>
                      </a:lnTo>
                      <a:lnTo>
                        <a:pt x="207" y="751"/>
                      </a:lnTo>
                      <a:lnTo>
                        <a:pt x="207" y="746"/>
                      </a:lnTo>
                      <a:lnTo>
                        <a:pt x="207" y="745"/>
                      </a:lnTo>
                      <a:lnTo>
                        <a:pt x="207" y="744"/>
                      </a:lnTo>
                      <a:lnTo>
                        <a:pt x="205" y="741"/>
                      </a:lnTo>
                      <a:lnTo>
                        <a:pt x="205" y="739"/>
                      </a:lnTo>
                      <a:lnTo>
                        <a:pt x="205" y="736"/>
                      </a:lnTo>
                      <a:lnTo>
                        <a:pt x="205" y="731"/>
                      </a:lnTo>
                      <a:lnTo>
                        <a:pt x="204" y="727"/>
                      </a:lnTo>
                      <a:lnTo>
                        <a:pt x="204" y="717"/>
                      </a:lnTo>
                      <a:lnTo>
                        <a:pt x="203" y="709"/>
                      </a:lnTo>
                      <a:lnTo>
                        <a:pt x="203" y="704"/>
                      </a:lnTo>
                      <a:lnTo>
                        <a:pt x="202" y="699"/>
                      </a:lnTo>
                      <a:lnTo>
                        <a:pt x="202" y="695"/>
                      </a:lnTo>
                      <a:lnTo>
                        <a:pt x="202" y="690"/>
                      </a:lnTo>
                      <a:lnTo>
                        <a:pt x="202" y="687"/>
                      </a:lnTo>
                      <a:lnTo>
                        <a:pt x="201" y="686"/>
                      </a:lnTo>
                      <a:lnTo>
                        <a:pt x="201" y="684"/>
                      </a:lnTo>
                      <a:lnTo>
                        <a:pt x="201" y="681"/>
                      </a:lnTo>
                      <a:lnTo>
                        <a:pt x="201" y="680"/>
                      </a:lnTo>
                      <a:lnTo>
                        <a:pt x="201" y="679"/>
                      </a:lnTo>
                      <a:lnTo>
                        <a:pt x="201" y="678"/>
                      </a:lnTo>
                      <a:lnTo>
                        <a:pt x="201" y="675"/>
                      </a:lnTo>
                      <a:lnTo>
                        <a:pt x="201" y="674"/>
                      </a:lnTo>
                      <a:lnTo>
                        <a:pt x="201" y="673"/>
                      </a:lnTo>
                      <a:lnTo>
                        <a:pt x="200" y="669"/>
                      </a:lnTo>
                      <a:lnTo>
                        <a:pt x="200" y="666"/>
                      </a:lnTo>
                      <a:lnTo>
                        <a:pt x="200" y="664"/>
                      </a:lnTo>
                      <a:lnTo>
                        <a:pt x="200" y="660"/>
                      </a:lnTo>
                      <a:lnTo>
                        <a:pt x="198" y="658"/>
                      </a:lnTo>
                      <a:lnTo>
                        <a:pt x="198" y="656"/>
                      </a:lnTo>
                      <a:lnTo>
                        <a:pt x="198" y="651"/>
                      </a:lnTo>
                      <a:lnTo>
                        <a:pt x="198" y="650"/>
                      </a:lnTo>
                      <a:lnTo>
                        <a:pt x="198" y="648"/>
                      </a:lnTo>
                      <a:lnTo>
                        <a:pt x="197" y="644"/>
                      </a:lnTo>
                      <a:lnTo>
                        <a:pt x="197" y="641"/>
                      </a:lnTo>
                      <a:lnTo>
                        <a:pt x="197" y="639"/>
                      </a:lnTo>
                      <a:lnTo>
                        <a:pt x="197" y="635"/>
                      </a:lnTo>
                      <a:lnTo>
                        <a:pt x="197" y="634"/>
                      </a:lnTo>
                      <a:lnTo>
                        <a:pt x="197" y="631"/>
                      </a:lnTo>
                      <a:lnTo>
                        <a:pt x="196" y="628"/>
                      </a:lnTo>
                      <a:lnTo>
                        <a:pt x="196" y="626"/>
                      </a:lnTo>
                      <a:lnTo>
                        <a:pt x="196" y="624"/>
                      </a:lnTo>
                      <a:lnTo>
                        <a:pt x="196" y="620"/>
                      </a:lnTo>
                      <a:lnTo>
                        <a:pt x="196" y="619"/>
                      </a:lnTo>
                      <a:lnTo>
                        <a:pt x="196" y="618"/>
                      </a:lnTo>
                      <a:lnTo>
                        <a:pt x="196" y="616"/>
                      </a:lnTo>
                      <a:lnTo>
                        <a:pt x="195" y="603"/>
                      </a:lnTo>
                      <a:lnTo>
                        <a:pt x="194" y="599"/>
                      </a:lnTo>
                      <a:lnTo>
                        <a:pt x="194" y="595"/>
                      </a:lnTo>
                      <a:lnTo>
                        <a:pt x="194" y="594"/>
                      </a:lnTo>
                      <a:lnTo>
                        <a:pt x="194" y="593"/>
                      </a:lnTo>
                      <a:lnTo>
                        <a:pt x="194" y="591"/>
                      </a:lnTo>
                      <a:lnTo>
                        <a:pt x="194" y="589"/>
                      </a:lnTo>
                      <a:lnTo>
                        <a:pt x="192" y="581"/>
                      </a:lnTo>
                      <a:lnTo>
                        <a:pt x="192" y="579"/>
                      </a:lnTo>
                      <a:lnTo>
                        <a:pt x="192" y="578"/>
                      </a:lnTo>
                      <a:lnTo>
                        <a:pt x="192" y="576"/>
                      </a:lnTo>
                      <a:lnTo>
                        <a:pt x="192" y="575"/>
                      </a:lnTo>
                      <a:lnTo>
                        <a:pt x="191" y="564"/>
                      </a:lnTo>
                      <a:lnTo>
                        <a:pt x="190" y="553"/>
                      </a:lnTo>
                      <a:lnTo>
                        <a:pt x="190" y="550"/>
                      </a:lnTo>
                      <a:lnTo>
                        <a:pt x="190" y="548"/>
                      </a:lnTo>
                      <a:lnTo>
                        <a:pt x="190" y="545"/>
                      </a:lnTo>
                      <a:lnTo>
                        <a:pt x="189" y="543"/>
                      </a:lnTo>
                      <a:lnTo>
                        <a:pt x="189" y="538"/>
                      </a:lnTo>
                      <a:lnTo>
                        <a:pt x="189" y="534"/>
                      </a:lnTo>
                      <a:lnTo>
                        <a:pt x="189" y="530"/>
                      </a:lnTo>
                      <a:lnTo>
                        <a:pt x="188" y="527"/>
                      </a:lnTo>
                      <a:lnTo>
                        <a:pt x="187" y="514"/>
                      </a:lnTo>
                      <a:lnTo>
                        <a:pt x="187" y="509"/>
                      </a:lnTo>
                      <a:lnTo>
                        <a:pt x="187" y="505"/>
                      </a:lnTo>
                      <a:lnTo>
                        <a:pt x="187" y="503"/>
                      </a:lnTo>
                      <a:lnTo>
                        <a:pt x="55" y="0"/>
                      </a:lnTo>
                      <a:lnTo>
                        <a:pt x="0" y="83"/>
                      </a:lnTo>
                      <a:lnTo>
                        <a:pt x="107" y="348"/>
                      </a:lnTo>
                      <a:lnTo>
                        <a:pt x="144" y="463"/>
                      </a:lnTo>
                      <a:lnTo>
                        <a:pt x="135" y="549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98" name="Freeform 80"/>
                <p:cNvSpPr>
                  <a:spLocks noChangeArrowheads="1"/>
                </p:cNvSpPr>
                <p:nvPr/>
              </p:nvSpPr>
              <p:spPr bwMode="auto">
                <a:xfrm>
                  <a:off x="1769" y="1313"/>
                  <a:ext cx="195" cy="359"/>
                </a:xfrm>
                <a:custGeom>
                  <a:avLst/>
                  <a:gdLst>
                    <a:gd name="T0" fmla="*/ 107 w 195"/>
                    <a:gd name="T1" fmla="*/ 1 h 359"/>
                    <a:gd name="T2" fmla="*/ 35 w 195"/>
                    <a:gd name="T3" fmla="*/ 67 h 359"/>
                    <a:gd name="T4" fmla="*/ 5 w 195"/>
                    <a:gd name="T5" fmla="*/ 120 h 359"/>
                    <a:gd name="T6" fmla="*/ 0 w 195"/>
                    <a:gd name="T7" fmla="*/ 177 h 359"/>
                    <a:gd name="T8" fmla="*/ 13 w 195"/>
                    <a:gd name="T9" fmla="*/ 261 h 359"/>
                    <a:gd name="T10" fmla="*/ 64 w 195"/>
                    <a:gd name="T11" fmla="*/ 322 h 359"/>
                    <a:gd name="T12" fmla="*/ 70 w 195"/>
                    <a:gd name="T13" fmla="*/ 359 h 359"/>
                    <a:gd name="T14" fmla="*/ 121 w 195"/>
                    <a:gd name="T15" fmla="*/ 348 h 359"/>
                    <a:gd name="T16" fmla="*/ 69 w 195"/>
                    <a:gd name="T17" fmla="*/ 287 h 359"/>
                    <a:gd name="T18" fmla="*/ 111 w 195"/>
                    <a:gd name="T19" fmla="*/ 277 h 359"/>
                    <a:gd name="T20" fmla="*/ 42 w 195"/>
                    <a:gd name="T21" fmla="*/ 258 h 359"/>
                    <a:gd name="T22" fmla="*/ 20 w 195"/>
                    <a:gd name="T23" fmla="*/ 161 h 359"/>
                    <a:gd name="T24" fmla="*/ 42 w 195"/>
                    <a:gd name="T25" fmla="*/ 94 h 359"/>
                    <a:gd name="T26" fmla="*/ 81 w 195"/>
                    <a:gd name="T27" fmla="*/ 56 h 359"/>
                    <a:gd name="T28" fmla="*/ 195 w 195"/>
                    <a:gd name="T29" fmla="*/ 0 h 359"/>
                    <a:gd name="T30" fmla="*/ 107 w 195"/>
                    <a:gd name="T31" fmla="*/ 1 h 3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95" h="359">
                      <a:moveTo>
                        <a:pt x="107" y="1"/>
                      </a:moveTo>
                      <a:lnTo>
                        <a:pt x="35" y="67"/>
                      </a:lnTo>
                      <a:lnTo>
                        <a:pt x="5" y="120"/>
                      </a:lnTo>
                      <a:lnTo>
                        <a:pt x="0" y="177"/>
                      </a:lnTo>
                      <a:lnTo>
                        <a:pt x="13" y="261"/>
                      </a:lnTo>
                      <a:lnTo>
                        <a:pt x="64" y="322"/>
                      </a:lnTo>
                      <a:lnTo>
                        <a:pt x="70" y="359"/>
                      </a:lnTo>
                      <a:lnTo>
                        <a:pt x="121" y="348"/>
                      </a:lnTo>
                      <a:lnTo>
                        <a:pt x="69" y="287"/>
                      </a:lnTo>
                      <a:lnTo>
                        <a:pt x="111" y="277"/>
                      </a:lnTo>
                      <a:lnTo>
                        <a:pt x="42" y="258"/>
                      </a:lnTo>
                      <a:lnTo>
                        <a:pt x="20" y="161"/>
                      </a:lnTo>
                      <a:lnTo>
                        <a:pt x="42" y="94"/>
                      </a:lnTo>
                      <a:lnTo>
                        <a:pt x="81" y="56"/>
                      </a:lnTo>
                      <a:lnTo>
                        <a:pt x="195" y="0"/>
                      </a:lnTo>
                      <a:lnTo>
                        <a:pt x="107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99" name="Freeform 81"/>
                <p:cNvSpPr>
                  <a:spLocks noChangeArrowheads="1"/>
                </p:cNvSpPr>
                <p:nvPr/>
              </p:nvSpPr>
              <p:spPr bwMode="auto">
                <a:xfrm>
                  <a:off x="1793" y="1556"/>
                  <a:ext cx="190" cy="54"/>
                </a:xfrm>
                <a:custGeom>
                  <a:avLst/>
                  <a:gdLst>
                    <a:gd name="T0" fmla="*/ 0 w 190"/>
                    <a:gd name="T1" fmla="*/ 15 h 54"/>
                    <a:gd name="T2" fmla="*/ 127 w 190"/>
                    <a:gd name="T3" fmla="*/ 54 h 54"/>
                    <a:gd name="T4" fmla="*/ 190 w 190"/>
                    <a:gd name="T5" fmla="*/ 0 h 54"/>
                    <a:gd name="T6" fmla="*/ 64 w 190"/>
                    <a:gd name="T7" fmla="*/ 17 h 54"/>
                    <a:gd name="T8" fmla="*/ 0 w 190"/>
                    <a:gd name="T9" fmla="*/ 15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0" h="54">
                      <a:moveTo>
                        <a:pt x="0" y="15"/>
                      </a:moveTo>
                      <a:lnTo>
                        <a:pt x="127" y="54"/>
                      </a:lnTo>
                      <a:lnTo>
                        <a:pt x="190" y="0"/>
                      </a:lnTo>
                      <a:lnTo>
                        <a:pt x="64" y="1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</p:grpSp>
      <p:grpSp>
        <p:nvGrpSpPr>
          <p:cNvPr id="3" name="组合 2"/>
          <p:cNvGrpSpPr/>
          <p:nvPr/>
        </p:nvGrpSpPr>
        <p:grpSpPr>
          <a:xfrm>
            <a:off x="3786522" y="1968998"/>
            <a:ext cx="1916194" cy="2346113"/>
            <a:chOff x="3786522" y="1968998"/>
            <a:chExt cx="1916194" cy="2346113"/>
          </a:xfrm>
        </p:grpSpPr>
        <p:sp>
          <p:nvSpPr>
            <p:cNvPr id="101" name="矩形 100"/>
            <p:cNvSpPr/>
            <p:nvPr/>
          </p:nvSpPr>
          <p:spPr>
            <a:xfrm>
              <a:off x="3786522" y="1968998"/>
              <a:ext cx="1916194" cy="2346113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2" name="组合 271"/>
            <p:cNvGrpSpPr/>
            <p:nvPr/>
          </p:nvGrpSpPr>
          <p:grpSpPr>
            <a:xfrm>
              <a:off x="3865297" y="2065436"/>
              <a:ext cx="1758644" cy="2153216"/>
              <a:chOff x="3876483" y="1702579"/>
              <a:chExt cx="1758644" cy="2153216"/>
            </a:xfrm>
          </p:grpSpPr>
          <p:sp>
            <p:nvSpPr>
              <p:cNvPr id="105" name="矩形 104"/>
              <p:cNvSpPr/>
              <p:nvPr/>
            </p:nvSpPr>
            <p:spPr>
              <a:xfrm>
                <a:off x="3876483" y="1702579"/>
                <a:ext cx="1758644" cy="215321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91" name="Group 3"/>
              <p:cNvGrpSpPr/>
              <p:nvPr/>
            </p:nvGrpSpPr>
            <p:grpSpPr bwMode="auto">
              <a:xfrm>
                <a:off x="3915024" y="1927640"/>
                <a:ext cx="1672598" cy="1928155"/>
                <a:chOff x="0" y="0"/>
                <a:chExt cx="2269" cy="2823"/>
              </a:xfrm>
            </p:grpSpPr>
            <p:sp>
              <p:nvSpPr>
                <p:cNvPr id="192" name="Freeform 4"/>
                <p:cNvSpPr>
                  <a:spLocks noChangeArrowheads="1"/>
                </p:cNvSpPr>
                <p:nvPr/>
              </p:nvSpPr>
              <p:spPr bwMode="auto">
                <a:xfrm>
                  <a:off x="822" y="1040"/>
                  <a:ext cx="541" cy="1563"/>
                </a:xfrm>
                <a:custGeom>
                  <a:avLst/>
                  <a:gdLst>
                    <a:gd name="T0" fmla="*/ 0 w 541"/>
                    <a:gd name="T1" fmla="*/ 7 h 1563"/>
                    <a:gd name="T2" fmla="*/ 10 w 541"/>
                    <a:gd name="T3" fmla="*/ 93 h 1563"/>
                    <a:gd name="T4" fmla="*/ 134 w 541"/>
                    <a:gd name="T5" fmla="*/ 404 h 1563"/>
                    <a:gd name="T6" fmla="*/ 220 w 541"/>
                    <a:gd name="T7" fmla="*/ 1223 h 1563"/>
                    <a:gd name="T8" fmla="*/ 433 w 541"/>
                    <a:gd name="T9" fmla="*/ 1563 h 1563"/>
                    <a:gd name="T10" fmla="*/ 541 w 541"/>
                    <a:gd name="T11" fmla="*/ 0 h 1563"/>
                    <a:gd name="T12" fmla="*/ 305 w 541"/>
                    <a:gd name="T13" fmla="*/ 243 h 1563"/>
                    <a:gd name="T14" fmla="*/ 229 w 541"/>
                    <a:gd name="T15" fmla="*/ 257 h 1563"/>
                    <a:gd name="T16" fmla="*/ 0 w 541"/>
                    <a:gd name="T17" fmla="*/ 7 h 15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41" h="1563">
                      <a:moveTo>
                        <a:pt x="0" y="7"/>
                      </a:moveTo>
                      <a:lnTo>
                        <a:pt x="10" y="93"/>
                      </a:lnTo>
                      <a:lnTo>
                        <a:pt x="134" y="404"/>
                      </a:lnTo>
                      <a:lnTo>
                        <a:pt x="220" y="1223"/>
                      </a:lnTo>
                      <a:lnTo>
                        <a:pt x="433" y="1563"/>
                      </a:lnTo>
                      <a:lnTo>
                        <a:pt x="541" y="0"/>
                      </a:lnTo>
                      <a:lnTo>
                        <a:pt x="305" y="243"/>
                      </a:lnTo>
                      <a:lnTo>
                        <a:pt x="229" y="257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93" name="Freeform 5"/>
                <p:cNvSpPr>
                  <a:spLocks noChangeArrowheads="1"/>
                </p:cNvSpPr>
                <p:nvPr/>
              </p:nvSpPr>
              <p:spPr bwMode="auto">
                <a:xfrm>
                  <a:off x="16" y="1014"/>
                  <a:ext cx="2154" cy="1793"/>
                </a:xfrm>
                <a:custGeom>
                  <a:avLst/>
                  <a:gdLst>
                    <a:gd name="T0" fmla="*/ 668 w 2154"/>
                    <a:gd name="T1" fmla="*/ 94 h 1793"/>
                    <a:gd name="T2" fmla="*/ 520 w 2154"/>
                    <a:gd name="T3" fmla="*/ 228 h 1793"/>
                    <a:gd name="T4" fmla="*/ 324 w 2154"/>
                    <a:gd name="T5" fmla="*/ 334 h 1793"/>
                    <a:gd name="T6" fmla="*/ 121 w 2154"/>
                    <a:gd name="T7" fmla="*/ 436 h 1793"/>
                    <a:gd name="T8" fmla="*/ 0 w 2154"/>
                    <a:gd name="T9" fmla="*/ 615 h 1793"/>
                    <a:gd name="T10" fmla="*/ 10 w 2154"/>
                    <a:gd name="T11" fmla="*/ 1070 h 1793"/>
                    <a:gd name="T12" fmla="*/ 5 w 2154"/>
                    <a:gd name="T13" fmla="*/ 1291 h 1793"/>
                    <a:gd name="T14" fmla="*/ 47 w 2154"/>
                    <a:gd name="T15" fmla="*/ 1784 h 1793"/>
                    <a:gd name="T16" fmla="*/ 2121 w 2154"/>
                    <a:gd name="T17" fmla="*/ 1793 h 1793"/>
                    <a:gd name="T18" fmla="*/ 2154 w 2154"/>
                    <a:gd name="T19" fmla="*/ 1314 h 1793"/>
                    <a:gd name="T20" fmla="*/ 2098 w 2154"/>
                    <a:gd name="T21" fmla="*/ 1146 h 1793"/>
                    <a:gd name="T22" fmla="*/ 1903 w 2154"/>
                    <a:gd name="T23" fmla="*/ 1301 h 1793"/>
                    <a:gd name="T24" fmla="*/ 1804 w 2154"/>
                    <a:gd name="T25" fmla="*/ 1309 h 1793"/>
                    <a:gd name="T26" fmla="*/ 1793 w 2154"/>
                    <a:gd name="T27" fmla="*/ 1179 h 1793"/>
                    <a:gd name="T28" fmla="*/ 1807 w 2154"/>
                    <a:gd name="T29" fmla="*/ 879 h 1793"/>
                    <a:gd name="T30" fmla="*/ 1836 w 2154"/>
                    <a:gd name="T31" fmla="*/ 294 h 1793"/>
                    <a:gd name="T32" fmla="*/ 1813 w 2154"/>
                    <a:gd name="T33" fmla="*/ 202 h 1793"/>
                    <a:gd name="T34" fmla="*/ 1609 w 2154"/>
                    <a:gd name="T35" fmla="*/ 166 h 1793"/>
                    <a:gd name="T36" fmla="*/ 1362 w 2154"/>
                    <a:gd name="T37" fmla="*/ 27 h 1793"/>
                    <a:gd name="T38" fmla="*/ 1255 w 2154"/>
                    <a:gd name="T39" fmla="*/ 1261 h 1793"/>
                    <a:gd name="T40" fmla="*/ 1096 w 2154"/>
                    <a:gd name="T41" fmla="*/ 1544 h 1793"/>
                    <a:gd name="T42" fmla="*/ 942 w 2154"/>
                    <a:gd name="T43" fmla="*/ 485 h 1793"/>
                    <a:gd name="T44" fmla="*/ 812 w 2154"/>
                    <a:gd name="T45" fmla="*/ 72 h 1793"/>
                    <a:gd name="T46" fmla="*/ 824 w 2154"/>
                    <a:gd name="T47" fmla="*/ 0 h 1793"/>
                    <a:gd name="T48" fmla="*/ 668 w 2154"/>
                    <a:gd name="T49" fmla="*/ 94 h 17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154" h="1793">
                      <a:moveTo>
                        <a:pt x="668" y="94"/>
                      </a:moveTo>
                      <a:lnTo>
                        <a:pt x="520" y="228"/>
                      </a:lnTo>
                      <a:lnTo>
                        <a:pt x="324" y="334"/>
                      </a:lnTo>
                      <a:lnTo>
                        <a:pt x="121" y="436"/>
                      </a:lnTo>
                      <a:lnTo>
                        <a:pt x="0" y="615"/>
                      </a:lnTo>
                      <a:lnTo>
                        <a:pt x="10" y="1070"/>
                      </a:lnTo>
                      <a:lnTo>
                        <a:pt x="5" y="1291"/>
                      </a:lnTo>
                      <a:lnTo>
                        <a:pt x="47" y="1784"/>
                      </a:lnTo>
                      <a:lnTo>
                        <a:pt x="2121" y="1793"/>
                      </a:lnTo>
                      <a:lnTo>
                        <a:pt x="2154" y="1314"/>
                      </a:lnTo>
                      <a:lnTo>
                        <a:pt x="2098" y="1146"/>
                      </a:lnTo>
                      <a:lnTo>
                        <a:pt x="1903" y="1301"/>
                      </a:lnTo>
                      <a:lnTo>
                        <a:pt x="1804" y="1309"/>
                      </a:lnTo>
                      <a:lnTo>
                        <a:pt x="1793" y="1179"/>
                      </a:lnTo>
                      <a:lnTo>
                        <a:pt x="1807" y="879"/>
                      </a:lnTo>
                      <a:lnTo>
                        <a:pt x="1836" y="294"/>
                      </a:lnTo>
                      <a:lnTo>
                        <a:pt x="1813" y="202"/>
                      </a:lnTo>
                      <a:lnTo>
                        <a:pt x="1609" y="166"/>
                      </a:lnTo>
                      <a:lnTo>
                        <a:pt x="1362" y="27"/>
                      </a:lnTo>
                      <a:lnTo>
                        <a:pt x="1255" y="1261"/>
                      </a:lnTo>
                      <a:lnTo>
                        <a:pt x="1096" y="1544"/>
                      </a:lnTo>
                      <a:lnTo>
                        <a:pt x="942" y="485"/>
                      </a:lnTo>
                      <a:lnTo>
                        <a:pt x="812" y="72"/>
                      </a:lnTo>
                      <a:lnTo>
                        <a:pt x="824" y="0"/>
                      </a:lnTo>
                      <a:lnTo>
                        <a:pt x="668" y="94"/>
                      </a:lnTo>
                      <a:close/>
                    </a:path>
                  </a:pathLst>
                </a:custGeom>
                <a:solidFill>
                  <a:srgbClr val="AAAA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94" name="Freeform 6"/>
                <p:cNvSpPr>
                  <a:spLocks noChangeArrowheads="1"/>
                </p:cNvSpPr>
                <p:nvPr/>
              </p:nvSpPr>
              <p:spPr bwMode="auto">
                <a:xfrm>
                  <a:off x="1797" y="1348"/>
                  <a:ext cx="439" cy="975"/>
                </a:xfrm>
                <a:custGeom>
                  <a:avLst/>
                  <a:gdLst>
                    <a:gd name="T0" fmla="*/ 43 w 439"/>
                    <a:gd name="T1" fmla="*/ 975 h 975"/>
                    <a:gd name="T2" fmla="*/ 259 w 439"/>
                    <a:gd name="T3" fmla="*/ 841 h 975"/>
                    <a:gd name="T4" fmla="*/ 280 w 439"/>
                    <a:gd name="T5" fmla="*/ 655 h 975"/>
                    <a:gd name="T6" fmla="*/ 405 w 439"/>
                    <a:gd name="T7" fmla="*/ 403 h 975"/>
                    <a:gd name="T8" fmla="*/ 396 w 439"/>
                    <a:gd name="T9" fmla="*/ 137 h 975"/>
                    <a:gd name="T10" fmla="*/ 439 w 439"/>
                    <a:gd name="T11" fmla="*/ 59 h 975"/>
                    <a:gd name="T12" fmla="*/ 407 w 439"/>
                    <a:gd name="T13" fmla="*/ 15 h 975"/>
                    <a:gd name="T14" fmla="*/ 253 w 439"/>
                    <a:gd name="T15" fmla="*/ 0 h 975"/>
                    <a:gd name="T16" fmla="*/ 168 w 439"/>
                    <a:gd name="T17" fmla="*/ 170 h 975"/>
                    <a:gd name="T18" fmla="*/ 99 w 439"/>
                    <a:gd name="T19" fmla="*/ 273 h 975"/>
                    <a:gd name="T20" fmla="*/ 46 w 439"/>
                    <a:gd name="T21" fmla="*/ 303 h 975"/>
                    <a:gd name="T22" fmla="*/ 0 w 439"/>
                    <a:gd name="T23" fmla="*/ 398 h 975"/>
                    <a:gd name="T24" fmla="*/ 8 w 439"/>
                    <a:gd name="T25" fmla="*/ 819 h 975"/>
                    <a:gd name="T26" fmla="*/ 43 w 439"/>
                    <a:gd name="T27" fmla="*/ 975 h 9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39" h="975">
                      <a:moveTo>
                        <a:pt x="43" y="975"/>
                      </a:moveTo>
                      <a:lnTo>
                        <a:pt x="259" y="841"/>
                      </a:lnTo>
                      <a:lnTo>
                        <a:pt x="280" y="655"/>
                      </a:lnTo>
                      <a:lnTo>
                        <a:pt x="405" y="403"/>
                      </a:lnTo>
                      <a:lnTo>
                        <a:pt x="396" y="137"/>
                      </a:lnTo>
                      <a:lnTo>
                        <a:pt x="439" y="59"/>
                      </a:lnTo>
                      <a:lnTo>
                        <a:pt x="407" y="15"/>
                      </a:lnTo>
                      <a:lnTo>
                        <a:pt x="253" y="0"/>
                      </a:lnTo>
                      <a:lnTo>
                        <a:pt x="168" y="170"/>
                      </a:lnTo>
                      <a:lnTo>
                        <a:pt x="99" y="273"/>
                      </a:lnTo>
                      <a:lnTo>
                        <a:pt x="46" y="303"/>
                      </a:lnTo>
                      <a:lnTo>
                        <a:pt x="0" y="398"/>
                      </a:lnTo>
                      <a:lnTo>
                        <a:pt x="8" y="819"/>
                      </a:lnTo>
                      <a:lnTo>
                        <a:pt x="43" y="975"/>
                      </a:lnTo>
                      <a:close/>
                    </a:path>
                  </a:pathLst>
                </a:custGeom>
                <a:solidFill>
                  <a:srgbClr val="FFC4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95" name="Freeform 7"/>
                <p:cNvSpPr>
                  <a:spLocks noChangeArrowheads="1"/>
                </p:cNvSpPr>
                <p:nvPr/>
              </p:nvSpPr>
              <p:spPr bwMode="auto">
                <a:xfrm>
                  <a:off x="822" y="1032"/>
                  <a:ext cx="526" cy="1686"/>
                </a:xfrm>
                <a:custGeom>
                  <a:avLst/>
                  <a:gdLst>
                    <a:gd name="T0" fmla="*/ 410 w 526"/>
                    <a:gd name="T1" fmla="*/ 239 h 1686"/>
                    <a:gd name="T2" fmla="*/ 448 w 526"/>
                    <a:gd name="T3" fmla="*/ 1686 h 1686"/>
                    <a:gd name="T4" fmla="*/ 489 w 526"/>
                    <a:gd name="T5" fmla="*/ 838 h 1686"/>
                    <a:gd name="T6" fmla="*/ 491 w 526"/>
                    <a:gd name="T7" fmla="*/ 826 h 1686"/>
                    <a:gd name="T8" fmla="*/ 491 w 526"/>
                    <a:gd name="T9" fmla="*/ 819 h 1686"/>
                    <a:gd name="T10" fmla="*/ 492 w 526"/>
                    <a:gd name="T11" fmla="*/ 803 h 1686"/>
                    <a:gd name="T12" fmla="*/ 493 w 526"/>
                    <a:gd name="T13" fmla="*/ 785 h 1686"/>
                    <a:gd name="T14" fmla="*/ 493 w 526"/>
                    <a:gd name="T15" fmla="*/ 775 h 1686"/>
                    <a:gd name="T16" fmla="*/ 493 w 526"/>
                    <a:gd name="T17" fmla="*/ 766 h 1686"/>
                    <a:gd name="T18" fmla="*/ 494 w 526"/>
                    <a:gd name="T19" fmla="*/ 738 h 1686"/>
                    <a:gd name="T20" fmla="*/ 495 w 526"/>
                    <a:gd name="T21" fmla="*/ 722 h 1686"/>
                    <a:gd name="T22" fmla="*/ 495 w 526"/>
                    <a:gd name="T23" fmla="*/ 714 h 1686"/>
                    <a:gd name="T24" fmla="*/ 496 w 526"/>
                    <a:gd name="T25" fmla="*/ 685 h 1686"/>
                    <a:gd name="T26" fmla="*/ 498 w 526"/>
                    <a:gd name="T27" fmla="*/ 667 h 1686"/>
                    <a:gd name="T28" fmla="*/ 498 w 526"/>
                    <a:gd name="T29" fmla="*/ 659 h 1686"/>
                    <a:gd name="T30" fmla="*/ 499 w 526"/>
                    <a:gd name="T31" fmla="*/ 643 h 1686"/>
                    <a:gd name="T32" fmla="*/ 500 w 526"/>
                    <a:gd name="T33" fmla="*/ 629 h 1686"/>
                    <a:gd name="T34" fmla="*/ 500 w 526"/>
                    <a:gd name="T35" fmla="*/ 609 h 1686"/>
                    <a:gd name="T36" fmla="*/ 501 w 526"/>
                    <a:gd name="T37" fmla="*/ 599 h 1686"/>
                    <a:gd name="T38" fmla="*/ 501 w 526"/>
                    <a:gd name="T39" fmla="*/ 593 h 1686"/>
                    <a:gd name="T40" fmla="*/ 502 w 526"/>
                    <a:gd name="T41" fmla="*/ 574 h 1686"/>
                    <a:gd name="T42" fmla="*/ 503 w 526"/>
                    <a:gd name="T43" fmla="*/ 543 h 1686"/>
                    <a:gd name="T44" fmla="*/ 505 w 526"/>
                    <a:gd name="T45" fmla="*/ 528 h 1686"/>
                    <a:gd name="T46" fmla="*/ 505 w 526"/>
                    <a:gd name="T47" fmla="*/ 517 h 1686"/>
                    <a:gd name="T48" fmla="*/ 505 w 526"/>
                    <a:gd name="T49" fmla="*/ 508 h 1686"/>
                    <a:gd name="T50" fmla="*/ 506 w 526"/>
                    <a:gd name="T51" fmla="*/ 494 h 1686"/>
                    <a:gd name="T52" fmla="*/ 507 w 526"/>
                    <a:gd name="T53" fmla="*/ 478 h 1686"/>
                    <a:gd name="T54" fmla="*/ 507 w 526"/>
                    <a:gd name="T55" fmla="*/ 461 h 1686"/>
                    <a:gd name="T56" fmla="*/ 509 w 526"/>
                    <a:gd name="T57" fmla="*/ 427 h 1686"/>
                    <a:gd name="T58" fmla="*/ 510 w 526"/>
                    <a:gd name="T59" fmla="*/ 395 h 1686"/>
                    <a:gd name="T60" fmla="*/ 512 w 526"/>
                    <a:gd name="T61" fmla="*/ 363 h 1686"/>
                    <a:gd name="T62" fmla="*/ 513 w 526"/>
                    <a:gd name="T63" fmla="*/ 332 h 1686"/>
                    <a:gd name="T64" fmla="*/ 514 w 526"/>
                    <a:gd name="T65" fmla="*/ 317 h 1686"/>
                    <a:gd name="T66" fmla="*/ 514 w 526"/>
                    <a:gd name="T67" fmla="*/ 310 h 1686"/>
                    <a:gd name="T68" fmla="*/ 515 w 526"/>
                    <a:gd name="T69" fmla="*/ 299 h 1686"/>
                    <a:gd name="T70" fmla="*/ 515 w 526"/>
                    <a:gd name="T71" fmla="*/ 289 h 1686"/>
                    <a:gd name="T72" fmla="*/ 516 w 526"/>
                    <a:gd name="T73" fmla="*/ 267 h 1686"/>
                    <a:gd name="T74" fmla="*/ 516 w 526"/>
                    <a:gd name="T75" fmla="*/ 256 h 1686"/>
                    <a:gd name="T76" fmla="*/ 518 w 526"/>
                    <a:gd name="T77" fmla="*/ 235 h 1686"/>
                    <a:gd name="T78" fmla="*/ 519 w 526"/>
                    <a:gd name="T79" fmla="*/ 212 h 1686"/>
                    <a:gd name="T80" fmla="*/ 520 w 526"/>
                    <a:gd name="T81" fmla="*/ 186 h 1686"/>
                    <a:gd name="T82" fmla="*/ 521 w 526"/>
                    <a:gd name="T83" fmla="*/ 159 h 1686"/>
                    <a:gd name="T84" fmla="*/ 521 w 526"/>
                    <a:gd name="T85" fmla="*/ 148 h 1686"/>
                    <a:gd name="T86" fmla="*/ 522 w 526"/>
                    <a:gd name="T87" fmla="*/ 120 h 1686"/>
                    <a:gd name="T88" fmla="*/ 523 w 526"/>
                    <a:gd name="T89" fmla="*/ 99 h 1686"/>
                    <a:gd name="T90" fmla="*/ 525 w 526"/>
                    <a:gd name="T91" fmla="*/ 69 h 1686"/>
                    <a:gd name="T92" fmla="*/ 526 w 526"/>
                    <a:gd name="T93" fmla="*/ 60 h 1686"/>
                    <a:gd name="T94" fmla="*/ 526 w 526"/>
                    <a:gd name="T95" fmla="*/ 41 h 1686"/>
                    <a:gd name="T96" fmla="*/ 0 w 526"/>
                    <a:gd name="T97" fmla="*/ 0 h 1686"/>
                    <a:gd name="T98" fmla="*/ 198 w 526"/>
                    <a:gd name="T99" fmla="*/ 451 h 16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526" h="1686">
                      <a:moveTo>
                        <a:pt x="69" y="129"/>
                      </a:moveTo>
                      <a:lnTo>
                        <a:pt x="211" y="307"/>
                      </a:lnTo>
                      <a:lnTo>
                        <a:pt x="297" y="280"/>
                      </a:lnTo>
                      <a:lnTo>
                        <a:pt x="410" y="239"/>
                      </a:lnTo>
                      <a:lnTo>
                        <a:pt x="389" y="367"/>
                      </a:lnTo>
                      <a:lnTo>
                        <a:pt x="328" y="363"/>
                      </a:lnTo>
                      <a:lnTo>
                        <a:pt x="353" y="1158"/>
                      </a:lnTo>
                      <a:lnTo>
                        <a:pt x="448" y="1686"/>
                      </a:lnTo>
                      <a:lnTo>
                        <a:pt x="489" y="856"/>
                      </a:lnTo>
                      <a:lnTo>
                        <a:pt x="489" y="848"/>
                      </a:lnTo>
                      <a:lnTo>
                        <a:pt x="489" y="843"/>
                      </a:lnTo>
                      <a:lnTo>
                        <a:pt x="489" y="838"/>
                      </a:lnTo>
                      <a:lnTo>
                        <a:pt x="489" y="835"/>
                      </a:lnTo>
                      <a:lnTo>
                        <a:pt x="491" y="833"/>
                      </a:lnTo>
                      <a:lnTo>
                        <a:pt x="491" y="828"/>
                      </a:lnTo>
                      <a:lnTo>
                        <a:pt x="491" y="826"/>
                      </a:lnTo>
                      <a:lnTo>
                        <a:pt x="491" y="825"/>
                      </a:lnTo>
                      <a:lnTo>
                        <a:pt x="491" y="823"/>
                      </a:lnTo>
                      <a:lnTo>
                        <a:pt x="491" y="820"/>
                      </a:lnTo>
                      <a:lnTo>
                        <a:pt x="491" y="819"/>
                      </a:lnTo>
                      <a:lnTo>
                        <a:pt x="492" y="814"/>
                      </a:lnTo>
                      <a:lnTo>
                        <a:pt x="492" y="809"/>
                      </a:lnTo>
                      <a:lnTo>
                        <a:pt x="492" y="804"/>
                      </a:lnTo>
                      <a:lnTo>
                        <a:pt x="492" y="803"/>
                      </a:lnTo>
                      <a:lnTo>
                        <a:pt x="492" y="801"/>
                      </a:lnTo>
                      <a:lnTo>
                        <a:pt x="492" y="799"/>
                      </a:lnTo>
                      <a:lnTo>
                        <a:pt x="492" y="790"/>
                      </a:lnTo>
                      <a:lnTo>
                        <a:pt x="493" y="785"/>
                      </a:lnTo>
                      <a:lnTo>
                        <a:pt x="493" y="780"/>
                      </a:lnTo>
                      <a:lnTo>
                        <a:pt x="493" y="779"/>
                      </a:lnTo>
                      <a:lnTo>
                        <a:pt x="493" y="778"/>
                      </a:lnTo>
                      <a:lnTo>
                        <a:pt x="493" y="775"/>
                      </a:lnTo>
                      <a:lnTo>
                        <a:pt x="493" y="773"/>
                      </a:lnTo>
                      <a:lnTo>
                        <a:pt x="493" y="771"/>
                      </a:lnTo>
                      <a:lnTo>
                        <a:pt x="493" y="770"/>
                      </a:lnTo>
                      <a:lnTo>
                        <a:pt x="493" y="766"/>
                      </a:lnTo>
                      <a:lnTo>
                        <a:pt x="493" y="761"/>
                      </a:lnTo>
                      <a:lnTo>
                        <a:pt x="494" y="752"/>
                      </a:lnTo>
                      <a:lnTo>
                        <a:pt x="494" y="742"/>
                      </a:lnTo>
                      <a:lnTo>
                        <a:pt x="494" y="738"/>
                      </a:lnTo>
                      <a:lnTo>
                        <a:pt x="495" y="733"/>
                      </a:lnTo>
                      <a:lnTo>
                        <a:pt x="495" y="728"/>
                      </a:lnTo>
                      <a:lnTo>
                        <a:pt x="495" y="723"/>
                      </a:lnTo>
                      <a:lnTo>
                        <a:pt x="495" y="722"/>
                      </a:lnTo>
                      <a:lnTo>
                        <a:pt x="495" y="720"/>
                      </a:lnTo>
                      <a:lnTo>
                        <a:pt x="495" y="718"/>
                      </a:lnTo>
                      <a:lnTo>
                        <a:pt x="495" y="717"/>
                      </a:lnTo>
                      <a:lnTo>
                        <a:pt x="495" y="714"/>
                      </a:lnTo>
                      <a:lnTo>
                        <a:pt x="495" y="709"/>
                      </a:lnTo>
                      <a:lnTo>
                        <a:pt x="496" y="704"/>
                      </a:lnTo>
                      <a:lnTo>
                        <a:pt x="496" y="695"/>
                      </a:lnTo>
                      <a:lnTo>
                        <a:pt x="496" y="685"/>
                      </a:lnTo>
                      <a:lnTo>
                        <a:pt x="498" y="680"/>
                      </a:lnTo>
                      <a:lnTo>
                        <a:pt x="498" y="677"/>
                      </a:lnTo>
                      <a:lnTo>
                        <a:pt x="498" y="672"/>
                      </a:lnTo>
                      <a:lnTo>
                        <a:pt x="498" y="667"/>
                      </a:lnTo>
                      <a:lnTo>
                        <a:pt x="498" y="665"/>
                      </a:lnTo>
                      <a:lnTo>
                        <a:pt x="498" y="664"/>
                      </a:lnTo>
                      <a:lnTo>
                        <a:pt x="498" y="662"/>
                      </a:lnTo>
                      <a:lnTo>
                        <a:pt x="498" y="659"/>
                      </a:lnTo>
                      <a:lnTo>
                        <a:pt x="499" y="658"/>
                      </a:lnTo>
                      <a:lnTo>
                        <a:pt x="499" y="653"/>
                      </a:lnTo>
                      <a:lnTo>
                        <a:pt x="499" y="648"/>
                      </a:lnTo>
                      <a:lnTo>
                        <a:pt x="499" y="643"/>
                      </a:lnTo>
                      <a:lnTo>
                        <a:pt x="499" y="642"/>
                      </a:lnTo>
                      <a:lnTo>
                        <a:pt x="499" y="640"/>
                      </a:lnTo>
                      <a:lnTo>
                        <a:pt x="499" y="639"/>
                      </a:lnTo>
                      <a:lnTo>
                        <a:pt x="500" y="629"/>
                      </a:lnTo>
                      <a:lnTo>
                        <a:pt x="500" y="620"/>
                      </a:lnTo>
                      <a:lnTo>
                        <a:pt x="500" y="615"/>
                      </a:lnTo>
                      <a:lnTo>
                        <a:pt x="500" y="612"/>
                      </a:lnTo>
                      <a:lnTo>
                        <a:pt x="500" y="609"/>
                      </a:lnTo>
                      <a:lnTo>
                        <a:pt x="500" y="607"/>
                      </a:lnTo>
                      <a:lnTo>
                        <a:pt x="501" y="602"/>
                      </a:lnTo>
                      <a:lnTo>
                        <a:pt x="501" y="601"/>
                      </a:lnTo>
                      <a:lnTo>
                        <a:pt x="501" y="599"/>
                      </a:lnTo>
                      <a:lnTo>
                        <a:pt x="501" y="597"/>
                      </a:lnTo>
                      <a:lnTo>
                        <a:pt x="501" y="596"/>
                      </a:lnTo>
                      <a:lnTo>
                        <a:pt x="501" y="594"/>
                      </a:lnTo>
                      <a:lnTo>
                        <a:pt x="501" y="593"/>
                      </a:lnTo>
                      <a:lnTo>
                        <a:pt x="501" y="588"/>
                      </a:lnTo>
                      <a:lnTo>
                        <a:pt x="501" y="584"/>
                      </a:lnTo>
                      <a:lnTo>
                        <a:pt x="502" y="579"/>
                      </a:lnTo>
                      <a:lnTo>
                        <a:pt x="502" y="574"/>
                      </a:lnTo>
                      <a:lnTo>
                        <a:pt x="502" y="566"/>
                      </a:lnTo>
                      <a:lnTo>
                        <a:pt x="502" y="557"/>
                      </a:lnTo>
                      <a:lnTo>
                        <a:pt x="503" y="548"/>
                      </a:lnTo>
                      <a:lnTo>
                        <a:pt x="503" y="543"/>
                      </a:lnTo>
                      <a:lnTo>
                        <a:pt x="503" y="539"/>
                      </a:lnTo>
                      <a:lnTo>
                        <a:pt x="503" y="534"/>
                      </a:lnTo>
                      <a:lnTo>
                        <a:pt x="505" y="531"/>
                      </a:lnTo>
                      <a:lnTo>
                        <a:pt x="505" y="528"/>
                      </a:lnTo>
                      <a:lnTo>
                        <a:pt x="505" y="526"/>
                      </a:lnTo>
                      <a:lnTo>
                        <a:pt x="505" y="521"/>
                      </a:lnTo>
                      <a:lnTo>
                        <a:pt x="505" y="519"/>
                      </a:lnTo>
                      <a:lnTo>
                        <a:pt x="505" y="517"/>
                      </a:lnTo>
                      <a:lnTo>
                        <a:pt x="505" y="514"/>
                      </a:lnTo>
                      <a:lnTo>
                        <a:pt x="505" y="513"/>
                      </a:lnTo>
                      <a:lnTo>
                        <a:pt x="505" y="512"/>
                      </a:lnTo>
                      <a:lnTo>
                        <a:pt x="505" y="508"/>
                      </a:lnTo>
                      <a:lnTo>
                        <a:pt x="505" y="506"/>
                      </a:lnTo>
                      <a:lnTo>
                        <a:pt x="505" y="503"/>
                      </a:lnTo>
                      <a:lnTo>
                        <a:pt x="506" y="499"/>
                      </a:lnTo>
                      <a:lnTo>
                        <a:pt x="506" y="494"/>
                      </a:lnTo>
                      <a:lnTo>
                        <a:pt x="506" y="491"/>
                      </a:lnTo>
                      <a:lnTo>
                        <a:pt x="506" y="486"/>
                      </a:lnTo>
                      <a:lnTo>
                        <a:pt x="506" y="482"/>
                      </a:lnTo>
                      <a:lnTo>
                        <a:pt x="507" y="478"/>
                      </a:lnTo>
                      <a:lnTo>
                        <a:pt x="507" y="473"/>
                      </a:lnTo>
                      <a:lnTo>
                        <a:pt x="507" y="471"/>
                      </a:lnTo>
                      <a:lnTo>
                        <a:pt x="507" y="469"/>
                      </a:lnTo>
                      <a:lnTo>
                        <a:pt x="507" y="461"/>
                      </a:lnTo>
                      <a:lnTo>
                        <a:pt x="508" y="452"/>
                      </a:lnTo>
                      <a:lnTo>
                        <a:pt x="508" y="443"/>
                      </a:lnTo>
                      <a:lnTo>
                        <a:pt x="508" y="436"/>
                      </a:lnTo>
                      <a:lnTo>
                        <a:pt x="509" y="427"/>
                      </a:lnTo>
                      <a:lnTo>
                        <a:pt x="509" y="418"/>
                      </a:lnTo>
                      <a:lnTo>
                        <a:pt x="509" y="411"/>
                      </a:lnTo>
                      <a:lnTo>
                        <a:pt x="509" y="402"/>
                      </a:lnTo>
                      <a:lnTo>
                        <a:pt x="510" y="395"/>
                      </a:lnTo>
                      <a:lnTo>
                        <a:pt x="510" y="387"/>
                      </a:lnTo>
                      <a:lnTo>
                        <a:pt x="510" y="378"/>
                      </a:lnTo>
                      <a:lnTo>
                        <a:pt x="512" y="371"/>
                      </a:lnTo>
                      <a:lnTo>
                        <a:pt x="512" y="363"/>
                      </a:lnTo>
                      <a:lnTo>
                        <a:pt x="512" y="355"/>
                      </a:lnTo>
                      <a:lnTo>
                        <a:pt x="513" y="347"/>
                      </a:lnTo>
                      <a:lnTo>
                        <a:pt x="513" y="340"/>
                      </a:lnTo>
                      <a:lnTo>
                        <a:pt x="513" y="332"/>
                      </a:lnTo>
                      <a:lnTo>
                        <a:pt x="513" y="328"/>
                      </a:lnTo>
                      <a:lnTo>
                        <a:pt x="513" y="325"/>
                      </a:lnTo>
                      <a:lnTo>
                        <a:pt x="514" y="321"/>
                      </a:lnTo>
                      <a:lnTo>
                        <a:pt x="514" y="317"/>
                      </a:lnTo>
                      <a:lnTo>
                        <a:pt x="514" y="313"/>
                      </a:lnTo>
                      <a:lnTo>
                        <a:pt x="514" y="312"/>
                      </a:lnTo>
                      <a:lnTo>
                        <a:pt x="514" y="311"/>
                      </a:lnTo>
                      <a:lnTo>
                        <a:pt x="514" y="310"/>
                      </a:lnTo>
                      <a:lnTo>
                        <a:pt x="514" y="306"/>
                      </a:lnTo>
                      <a:lnTo>
                        <a:pt x="514" y="302"/>
                      </a:lnTo>
                      <a:lnTo>
                        <a:pt x="515" y="301"/>
                      </a:lnTo>
                      <a:lnTo>
                        <a:pt x="515" y="299"/>
                      </a:lnTo>
                      <a:lnTo>
                        <a:pt x="515" y="296"/>
                      </a:lnTo>
                      <a:lnTo>
                        <a:pt x="515" y="294"/>
                      </a:lnTo>
                      <a:lnTo>
                        <a:pt x="515" y="292"/>
                      </a:lnTo>
                      <a:lnTo>
                        <a:pt x="515" y="289"/>
                      </a:lnTo>
                      <a:lnTo>
                        <a:pt x="515" y="285"/>
                      </a:lnTo>
                      <a:lnTo>
                        <a:pt x="515" y="281"/>
                      </a:lnTo>
                      <a:lnTo>
                        <a:pt x="515" y="275"/>
                      </a:lnTo>
                      <a:lnTo>
                        <a:pt x="516" y="267"/>
                      </a:lnTo>
                      <a:lnTo>
                        <a:pt x="516" y="264"/>
                      </a:lnTo>
                      <a:lnTo>
                        <a:pt x="516" y="261"/>
                      </a:lnTo>
                      <a:lnTo>
                        <a:pt x="516" y="257"/>
                      </a:lnTo>
                      <a:lnTo>
                        <a:pt x="516" y="256"/>
                      </a:lnTo>
                      <a:lnTo>
                        <a:pt x="516" y="255"/>
                      </a:lnTo>
                      <a:lnTo>
                        <a:pt x="516" y="254"/>
                      </a:lnTo>
                      <a:lnTo>
                        <a:pt x="518" y="241"/>
                      </a:lnTo>
                      <a:lnTo>
                        <a:pt x="518" y="235"/>
                      </a:lnTo>
                      <a:lnTo>
                        <a:pt x="518" y="231"/>
                      </a:lnTo>
                      <a:lnTo>
                        <a:pt x="518" y="227"/>
                      </a:lnTo>
                      <a:lnTo>
                        <a:pt x="519" y="215"/>
                      </a:lnTo>
                      <a:lnTo>
                        <a:pt x="519" y="212"/>
                      </a:lnTo>
                      <a:lnTo>
                        <a:pt x="519" y="209"/>
                      </a:lnTo>
                      <a:lnTo>
                        <a:pt x="519" y="204"/>
                      </a:lnTo>
                      <a:lnTo>
                        <a:pt x="520" y="191"/>
                      </a:lnTo>
                      <a:lnTo>
                        <a:pt x="520" y="186"/>
                      </a:lnTo>
                      <a:lnTo>
                        <a:pt x="520" y="182"/>
                      </a:lnTo>
                      <a:lnTo>
                        <a:pt x="520" y="180"/>
                      </a:lnTo>
                      <a:lnTo>
                        <a:pt x="521" y="169"/>
                      </a:lnTo>
                      <a:lnTo>
                        <a:pt x="521" y="159"/>
                      </a:lnTo>
                      <a:lnTo>
                        <a:pt x="521" y="156"/>
                      </a:lnTo>
                      <a:lnTo>
                        <a:pt x="521" y="153"/>
                      </a:lnTo>
                      <a:lnTo>
                        <a:pt x="521" y="150"/>
                      </a:lnTo>
                      <a:lnTo>
                        <a:pt x="521" y="148"/>
                      </a:lnTo>
                      <a:lnTo>
                        <a:pt x="522" y="143"/>
                      </a:lnTo>
                      <a:lnTo>
                        <a:pt x="522" y="138"/>
                      </a:lnTo>
                      <a:lnTo>
                        <a:pt x="522" y="129"/>
                      </a:lnTo>
                      <a:lnTo>
                        <a:pt x="522" y="120"/>
                      </a:lnTo>
                      <a:lnTo>
                        <a:pt x="523" y="111"/>
                      </a:lnTo>
                      <a:lnTo>
                        <a:pt x="523" y="106"/>
                      </a:lnTo>
                      <a:lnTo>
                        <a:pt x="523" y="103"/>
                      </a:lnTo>
                      <a:lnTo>
                        <a:pt x="523" y="99"/>
                      </a:lnTo>
                      <a:lnTo>
                        <a:pt x="523" y="95"/>
                      </a:lnTo>
                      <a:lnTo>
                        <a:pt x="525" y="88"/>
                      </a:lnTo>
                      <a:lnTo>
                        <a:pt x="525" y="81"/>
                      </a:lnTo>
                      <a:lnTo>
                        <a:pt x="525" y="69"/>
                      </a:lnTo>
                      <a:lnTo>
                        <a:pt x="525" y="66"/>
                      </a:lnTo>
                      <a:lnTo>
                        <a:pt x="526" y="64"/>
                      </a:lnTo>
                      <a:lnTo>
                        <a:pt x="526" y="61"/>
                      </a:lnTo>
                      <a:lnTo>
                        <a:pt x="526" y="60"/>
                      </a:lnTo>
                      <a:lnTo>
                        <a:pt x="526" y="59"/>
                      </a:lnTo>
                      <a:lnTo>
                        <a:pt x="526" y="45"/>
                      </a:lnTo>
                      <a:lnTo>
                        <a:pt x="526" y="43"/>
                      </a:lnTo>
                      <a:lnTo>
                        <a:pt x="526" y="41"/>
                      </a:lnTo>
                      <a:lnTo>
                        <a:pt x="306" y="247"/>
                      </a:lnTo>
                      <a:lnTo>
                        <a:pt x="216" y="247"/>
                      </a:lnTo>
                      <a:lnTo>
                        <a:pt x="114" y="119"/>
                      </a:lnTo>
                      <a:lnTo>
                        <a:pt x="0" y="0"/>
                      </a:lnTo>
                      <a:lnTo>
                        <a:pt x="0" y="73"/>
                      </a:lnTo>
                      <a:lnTo>
                        <a:pt x="142" y="451"/>
                      </a:lnTo>
                      <a:lnTo>
                        <a:pt x="232" y="1085"/>
                      </a:lnTo>
                      <a:lnTo>
                        <a:pt x="198" y="451"/>
                      </a:lnTo>
                      <a:lnTo>
                        <a:pt x="69" y="129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96" name="Freeform 8"/>
                <p:cNvSpPr>
                  <a:spLocks noChangeArrowheads="1"/>
                </p:cNvSpPr>
                <p:nvPr/>
              </p:nvSpPr>
              <p:spPr bwMode="auto">
                <a:xfrm>
                  <a:off x="689" y="20"/>
                  <a:ext cx="646" cy="370"/>
                </a:xfrm>
                <a:custGeom>
                  <a:avLst/>
                  <a:gdLst>
                    <a:gd name="T0" fmla="*/ 0 w 646"/>
                    <a:gd name="T1" fmla="*/ 370 h 370"/>
                    <a:gd name="T2" fmla="*/ 3 w 646"/>
                    <a:gd name="T3" fmla="*/ 194 h 370"/>
                    <a:gd name="T4" fmla="*/ 89 w 646"/>
                    <a:gd name="T5" fmla="*/ 91 h 370"/>
                    <a:gd name="T6" fmla="*/ 194 w 646"/>
                    <a:gd name="T7" fmla="*/ 69 h 370"/>
                    <a:gd name="T8" fmla="*/ 315 w 646"/>
                    <a:gd name="T9" fmla="*/ 0 h 370"/>
                    <a:gd name="T10" fmla="*/ 503 w 646"/>
                    <a:gd name="T11" fmla="*/ 21 h 370"/>
                    <a:gd name="T12" fmla="*/ 646 w 646"/>
                    <a:gd name="T13" fmla="*/ 209 h 370"/>
                    <a:gd name="T14" fmla="*/ 629 w 646"/>
                    <a:gd name="T15" fmla="*/ 340 h 370"/>
                    <a:gd name="T16" fmla="*/ 0 w 646"/>
                    <a:gd name="T17" fmla="*/ 370 h 3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46" h="370">
                      <a:moveTo>
                        <a:pt x="0" y="370"/>
                      </a:moveTo>
                      <a:lnTo>
                        <a:pt x="3" y="194"/>
                      </a:lnTo>
                      <a:lnTo>
                        <a:pt x="89" y="91"/>
                      </a:lnTo>
                      <a:lnTo>
                        <a:pt x="194" y="69"/>
                      </a:lnTo>
                      <a:lnTo>
                        <a:pt x="315" y="0"/>
                      </a:lnTo>
                      <a:lnTo>
                        <a:pt x="503" y="21"/>
                      </a:lnTo>
                      <a:lnTo>
                        <a:pt x="646" y="209"/>
                      </a:lnTo>
                      <a:lnTo>
                        <a:pt x="629" y="340"/>
                      </a:lnTo>
                      <a:lnTo>
                        <a:pt x="0" y="370"/>
                      </a:lnTo>
                      <a:close/>
                    </a:path>
                  </a:pathLst>
                </a:custGeom>
                <a:solidFill>
                  <a:srgbClr val="A3949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97" name="Freeform 9"/>
                <p:cNvSpPr>
                  <a:spLocks noChangeArrowheads="1"/>
                </p:cNvSpPr>
                <p:nvPr/>
              </p:nvSpPr>
              <p:spPr bwMode="auto">
                <a:xfrm>
                  <a:off x="666" y="176"/>
                  <a:ext cx="760" cy="1131"/>
                </a:xfrm>
                <a:custGeom>
                  <a:avLst/>
                  <a:gdLst>
                    <a:gd name="T0" fmla="*/ 407 w 760"/>
                    <a:gd name="T1" fmla="*/ 1131 h 1131"/>
                    <a:gd name="T2" fmla="*/ 143 w 760"/>
                    <a:gd name="T3" fmla="*/ 880 h 1131"/>
                    <a:gd name="T4" fmla="*/ 112 w 760"/>
                    <a:gd name="T5" fmla="*/ 637 h 1131"/>
                    <a:gd name="T6" fmla="*/ 71 w 760"/>
                    <a:gd name="T7" fmla="*/ 647 h 1131"/>
                    <a:gd name="T8" fmla="*/ 45 w 760"/>
                    <a:gd name="T9" fmla="*/ 572 h 1131"/>
                    <a:gd name="T10" fmla="*/ 0 w 760"/>
                    <a:gd name="T11" fmla="*/ 504 h 1131"/>
                    <a:gd name="T12" fmla="*/ 13 w 760"/>
                    <a:gd name="T13" fmla="*/ 342 h 1131"/>
                    <a:gd name="T14" fmla="*/ 65 w 760"/>
                    <a:gd name="T15" fmla="*/ 328 h 1131"/>
                    <a:gd name="T16" fmla="*/ 96 w 760"/>
                    <a:gd name="T17" fmla="*/ 139 h 1131"/>
                    <a:gd name="T18" fmla="*/ 191 w 760"/>
                    <a:gd name="T19" fmla="*/ 0 h 1131"/>
                    <a:gd name="T20" fmla="*/ 284 w 760"/>
                    <a:gd name="T21" fmla="*/ 44 h 1131"/>
                    <a:gd name="T22" fmla="*/ 312 w 760"/>
                    <a:gd name="T23" fmla="*/ 4 h 1131"/>
                    <a:gd name="T24" fmla="*/ 437 w 760"/>
                    <a:gd name="T25" fmla="*/ 109 h 1131"/>
                    <a:gd name="T26" fmla="*/ 461 w 760"/>
                    <a:gd name="T27" fmla="*/ 78 h 1131"/>
                    <a:gd name="T28" fmla="*/ 582 w 760"/>
                    <a:gd name="T29" fmla="*/ 166 h 1131"/>
                    <a:gd name="T30" fmla="*/ 744 w 760"/>
                    <a:gd name="T31" fmla="*/ 204 h 1131"/>
                    <a:gd name="T32" fmla="*/ 760 w 760"/>
                    <a:gd name="T33" fmla="*/ 508 h 1131"/>
                    <a:gd name="T34" fmla="*/ 652 w 760"/>
                    <a:gd name="T35" fmla="*/ 846 h 1131"/>
                    <a:gd name="T36" fmla="*/ 567 w 760"/>
                    <a:gd name="T37" fmla="*/ 1006 h 1131"/>
                    <a:gd name="T38" fmla="*/ 452 w 760"/>
                    <a:gd name="T39" fmla="*/ 1127 h 1131"/>
                    <a:gd name="T40" fmla="*/ 407 w 760"/>
                    <a:gd name="T41" fmla="*/ 1131 h 1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760" h="1131">
                      <a:moveTo>
                        <a:pt x="407" y="1131"/>
                      </a:moveTo>
                      <a:lnTo>
                        <a:pt x="143" y="880"/>
                      </a:lnTo>
                      <a:lnTo>
                        <a:pt x="112" y="637"/>
                      </a:lnTo>
                      <a:lnTo>
                        <a:pt x="71" y="647"/>
                      </a:lnTo>
                      <a:lnTo>
                        <a:pt x="45" y="572"/>
                      </a:lnTo>
                      <a:lnTo>
                        <a:pt x="0" y="504"/>
                      </a:lnTo>
                      <a:lnTo>
                        <a:pt x="13" y="342"/>
                      </a:lnTo>
                      <a:lnTo>
                        <a:pt x="65" y="328"/>
                      </a:lnTo>
                      <a:lnTo>
                        <a:pt x="96" y="139"/>
                      </a:lnTo>
                      <a:lnTo>
                        <a:pt x="191" y="0"/>
                      </a:lnTo>
                      <a:lnTo>
                        <a:pt x="284" y="44"/>
                      </a:lnTo>
                      <a:lnTo>
                        <a:pt x="312" y="4"/>
                      </a:lnTo>
                      <a:lnTo>
                        <a:pt x="437" y="109"/>
                      </a:lnTo>
                      <a:lnTo>
                        <a:pt x="461" y="78"/>
                      </a:lnTo>
                      <a:lnTo>
                        <a:pt x="582" y="166"/>
                      </a:lnTo>
                      <a:lnTo>
                        <a:pt x="744" y="204"/>
                      </a:lnTo>
                      <a:lnTo>
                        <a:pt x="760" y="508"/>
                      </a:lnTo>
                      <a:lnTo>
                        <a:pt x="652" y="846"/>
                      </a:lnTo>
                      <a:lnTo>
                        <a:pt x="567" y="1006"/>
                      </a:lnTo>
                      <a:lnTo>
                        <a:pt x="452" y="1127"/>
                      </a:lnTo>
                      <a:lnTo>
                        <a:pt x="407" y="1131"/>
                      </a:lnTo>
                      <a:close/>
                    </a:path>
                  </a:pathLst>
                </a:custGeom>
                <a:solidFill>
                  <a:srgbClr val="FFD6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98" name="Freeform 10"/>
                <p:cNvSpPr>
                  <a:spLocks noChangeArrowheads="1"/>
                </p:cNvSpPr>
                <p:nvPr/>
              </p:nvSpPr>
              <p:spPr bwMode="auto">
                <a:xfrm>
                  <a:off x="677" y="222"/>
                  <a:ext cx="213" cy="455"/>
                </a:xfrm>
                <a:custGeom>
                  <a:avLst/>
                  <a:gdLst>
                    <a:gd name="T0" fmla="*/ 213 w 213"/>
                    <a:gd name="T1" fmla="*/ 0 h 455"/>
                    <a:gd name="T2" fmla="*/ 144 w 213"/>
                    <a:gd name="T3" fmla="*/ 195 h 455"/>
                    <a:gd name="T4" fmla="*/ 126 w 213"/>
                    <a:gd name="T5" fmla="*/ 320 h 455"/>
                    <a:gd name="T6" fmla="*/ 136 w 213"/>
                    <a:gd name="T7" fmla="*/ 455 h 455"/>
                    <a:gd name="T8" fmla="*/ 73 w 213"/>
                    <a:gd name="T9" fmla="*/ 334 h 455"/>
                    <a:gd name="T10" fmla="*/ 54 w 213"/>
                    <a:gd name="T11" fmla="*/ 418 h 455"/>
                    <a:gd name="T12" fmla="*/ 31 w 213"/>
                    <a:gd name="T13" fmla="*/ 360 h 455"/>
                    <a:gd name="T14" fmla="*/ 2 w 213"/>
                    <a:gd name="T15" fmla="*/ 391 h 455"/>
                    <a:gd name="T16" fmla="*/ 0 w 213"/>
                    <a:gd name="T17" fmla="*/ 302 h 455"/>
                    <a:gd name="T18" fmla="*/ 78 w 213"/>
                    <a:gd name="T19" fmla="*/ 262 h 455"/>
                    <a:gd name="T20" fmla="*/ 213 w 213"/>
                    <a:gd name="T21" fmla="*/ 0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13" h="455">
                      <a:moveTo>
                        <a:pt x="213" y="0"/>
                      </a:moveTo>
                      <a:lnTo>
                        <a:pt x="144" y="195"/>
                      </a:lnTo>
                      <a:lnTo>
                        <a:pt x="126" y="320"/>
                      </a:lnTo>
                      <a:lnTo>
                        <a:pt x="136" y="455"/>
                      </a:lnTo>
                      <a:lnTo>
                        <a:pt x="73" y="334"/>
                      </a:lnTo>
                      <a:lnTo>
                        <a:pt x="54" y="418"/>
                      </a:lnTo>
                      <a:lnTo>
                        <a:pt x="31" y="360"/>
                      </a:lnTo>
                      <a:lnTo>
                        <a:pt x="2" y="391"/>
                      </a:lnTo>
                      <a:lnTo>
                        <a:pt x="0" y="302"/>
                      </a:lnTo>
                      <a:lnTo>
                        <a:pt x="78" y="262"/>
                      </a:lnTo>
                      <a:lnTo>
                        <a:pt x="213" y="0"/>
                      </a:lnTo>
                      <a:close/>
                    </a:path>
                  </a:pathLst>
                </a:custGeom>
                <a:solidFill>
                  <a:srgbClr val="FFB5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99" name="Freeform 11"/>
                <p:cNvSpPr>
                  <a:spLocks noChangeArrowheads="1"/>
                </p:cNvSpPr>
                <p:nvPr/>
              </p:nvSpPr>
              <p:spPr bwMode="auto">
                <a:xfrm>
                  <a:off x="856" y="486"/>
                  <a:ext cx="229" cy="159"/>
                </a:xfrm>
                <a:custGeom>
                  <a:avLst/>
                  <a:gdLst>
                    <a:gd name="T0" fmla="*/ 0 w 229"/>
                    <a:gd name="T1" fmla="*/ 61 h 159"/>
                    <a:gd name="T2" fmla="*/ 77 w 229"/>
                    <a:gd name="T3" fmla="*/ 41 h 159"/>
                    <a:gd name="T4" fmla="*/ 121 w 229"/>
                    <a:gd name="T5" fmla="*/ 75 h 159"/>
                    <a:gd name="T6" fmla="*/ 172 w 229"/>
                    <a:gd name="T7" fmla="*/ 102 h 159"/>
                    <a:gd name="T8" fmla="*/ 121 w 229"/>
                    <a:gd name="T9" fmla="*/ 159 h 159"/>
                    <a:gd name="T10" fmla="*/ 216 w 229"/>
                    <a:gd name="T11" fmla="*/ 142 h 159"/>
                    <a:gd name="T12" fmla="*/ 229 w 229"/>
                    <a:gd name="T13" fmla="*/ 95 h 159"/>
                    <a:gd name="T14" fmla="*/ 194 w 229"/>
                    <a:gd name="T15" fmla="*/ 57 h 159"/>
                    <a:gd name="T16" fmla="*/ 229 w 229"/>
                    <a:gd name="T17" fmla="*/ 51 h 159"/>
                    <a:gd name="T18" fmla="*/ 181 w 229"/>
                    <a:gd name="T19" fmla="*/ 0 h 159"/>
                    <a:gd name="T20" fmla="*/ 82 w 229"/>
                    <a:gd name="T21" fmla="*/ 0 h 159"/>
                    <a:gd name="T22" fmla="*/ 0 w 229"/>
                    <a:gd name="T23" fmla="*/ 61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29" h="159">
                      <a:moveTo>
                        <a:pt x="0" y="61"/>
                      </a:moveTo>
                      <a:lnTo>
                        <a:pt x="77" y="41"/>
                      </a:lnTo>
                      <a:lnTo>
                        <a:pt x="121" y="75"/>
                      </a:lnTo>
                      <a:lnTo>
                        <a:pt x="172" y="102"/>
                      </a:lnTo>
                      <a:lnTo>
                        <a:pt x="121" y="159"/>
                      </a:lnTo>
                      <a:lnTo>
                        <a:pt x="216" y="142"/>
                      </a:lnTo>
                      <a:lnTo>
                        <a:pt x="229" y="95"/>
                      </a:lnTo>
                      <a:lnTo>
                        <a:pt x="194" y="57"/>
                      </a:lnTo>
                      <a:lnTo>
                        <a:pt x="229" y="51"/>
                      </a:lnTo>
                      <a:lnTo>
                        <a:pt x="181" y="0"/>
                      </a:lnTo>
                      <a:lnTo>
                        <a:pt x="82" y="0"/>
                      </a:lnTo>
                      <a:lnTo>
                        <a:pt x="0" y="61"/>
                      </a:lnTo>
                      <a:close/>
                    </a:path>
                  </a:pathLst>
                </a:custGeom>
                <a:solidFill>
                  <a:srgbClr val="FFB5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00" name="Freeform 12"/>
                <p:cNvSpPr>
                  <a:spLocks noChangeArrowheads="1"/>
                </p:cNvSpPr>
                <p:nvPr/>
              </p:nvSpPr>
              <p:spPr bwMode="auto">
                <a:xfrm>
                  <a:off x="949" y="491"/>
                  <a:ext cx="340" cy="529"/>
                </a:xfrm>
                <a:custGeom>
                  <a:avLst/>
                  <a:gdLst>
                    <a:gd name="T0" fmla="*/ 274 w 340"/>
                    <a:gd name="T1" fmla="*/ 0 h 529"/>
                    <a:gd name="T2" fmla="*/ 198 w 340"/>
                    <a:gd name="T3" fmla="*/ 55 h 529"/>
                    <a:gd name="T4" fmla="*/ 185 w 340"/>
                    <a:gd name="T5" fmla="*/ 149 h 529"/>
                    <a:gd name="T6" fmla="*/ 197 w 340"/>
                    <a:gd name="T7" fmla="*/ 249 h 529"/>
                    <a:gd name="T8" fmla="*/ 204 w 340"/>
                    <a:gd name="T9" fmla="*/ 302 h 529"/>
                    <a:gd name="T10" fmla="*/ 186 w 340"/>
                    <a:gd name="T11" fmla="*/ 307 h 529"/>
                    <a:gd name="T12" fmla="*/ 110 w 340"/>
                    <a:gd name="T13" fmla="*/ 290 h 529"/>
                    <a:gd name="T14" fmla="*/ 77 w 340"/>
                    <a:gd name="T15" fmla="*/ 247 h 529"/>
                    <a:gd name="T16" fmla="*/ 35 w 340"/>
                    <a:gd name="T17" fmla="*/ 290 h 529"/>
                    <a:gd name="T18" fmla="*/ 0 w 340"/>
                    <a:gd name="T19" fmla="*/ 339 h 529"/>
                    <a:gd name="T20" fmla="*/ 48 w 340"/>
                    <a:gd name="T21" fmla="*/ 325 h 529"/>
                    <a:gd name="T22" fmla="*/ 140 w 340"/>
                    <a:gd name="T23" fmla="*/ 349 h 529"/>
                    <a:gd name="T24" fmla="*/ 162 w 340"/>
                    <a:gd name="T25" fmla="*/ 392 h 529"/>
                    <a:gd name="T26" fmla="*/ 183 w 340"/>
                    <a:gd name="T27" fmla="*/ 369 h 529"/>
                    <a:gd name="T28" fmla="*/ 210 w 340"/>
                    <a:gd name="T29" fmla="*/ 360 h 529"/>
                    <a:gd name="T30" fmla="*/ 284 w 340"/>
                    <a:gd name="T31" fmla="*/ 377 h 529"/>
                    <a:gd name="T32" fmla="*/ 219 w 340"/>
                    <a:gd name="T33" fmla="*/ 401 h 529"/>
                    <a:gd name="T34" fmla="*/ 120 w 340"/>
                    <a:gd name="T35" fmla="*/ 450 h 529"/>
                    <a:gd name="T36" fmla="*/ 230 w 340"/>
                    <a:gd name="T37" fmla="*/ 468 h 529"/>
                    <a:gd name="T38" fmla="*/ 64 w 340"/>
                    <a:gd name="T39" fmla="*/ 471 h 529"/>
                    <a:gd name="T40" fmla="*/ 121 w 340"/>
                    <a:gd name="T41" fmla="*/ 529 h 529"/>
                    <a:gd name="T42" fmla="*/ 258 w 340"/>
                    <a:gd name="T43" fmla="*/ 525 h 529"/>
                    <a:gd name="T44" fmla="*/ 293 w 340"/>
                    <a:gd name="T45" fmla="*/ 458 h 529"/>
                    <a:gd name="T46" fmla="*/ 331 w 340"/>
                    <a:gd name="T47" fmla="*/ 423 h 529"/>
                    <a:gd name="T48" fmla="*/ 340 w 340"/>
                    <a:gd name="T49" fmla="*/ 383 h 529"/>
                    <a:gd name="T50" fmla="*/ 274 w 340"/>
                    <a:gd name="T51" fmla="*/ 247 h 529"/>
                    <a:gd name="T52" fmla="*/ 254 w 340"/>
                    <a:gd name="T53" fmla="*/ 156 h 529"/>
                    <a:gd name="T54" fmla="*/ 296 w 340"/>
                    <a:gd name="T55" fmla="*/ 138 h 529"/>
                    <a:gd name="T56" fmla="*/ 264 w 340"/>
                    <a:gd name="T57" fmla="*/ 98 h 529"/>
                    <a:gd name="T58" fmla="*/ 334 w 340"/>
                    <a:gd name="T59" fmla="*/ 23 h 529"/>
                    <a:gd name="T60" fmla="*/ 274 w 340"/>
                    <a:gd name="T61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40" h="529">
                      <a:moveTo>
                        <a:pt x="274" y="0"/>
                      </a:moveTo>
                      <a:lnTo>
                        <a:pt x="198" y="55"/>
                      </a:lnTo>
                      <a:lnTo>
                        <a:pt x="185" y="149"/>
                      </a:lnTo>
                      <a:lnTo>
                        <a:pt x="197" y="249"/>
                      </a:lnTo>
                      <a:lnTo>
                        <a:pt x="204" y="302"/>
                      </a:lnTo>
                      <a:lnTo>
                        <a:pt x="186" y="307"/>
                      </a:lnTo>
                      <a:lnTo>
                        <a:pt x="110" y="290"/>
                      </a:lnTo>
                      <a:lnTo>
                        <a:pt x="77" y="247"/>
                      </a:lnTo>
                      <a:lnTo>
                        <a:pt x="35" y="290"/>
                      </a:lnTo>
                      <a:lnTo>
                        <a:pt x="0" y="339"/>
                      </a:lnTo>
                      <a:lnTo>
                        <a:pt x="48" y="325"/>
                      </a:lnTo>
                      <a:lnTo>
                        <a:pt x="140" y="349"/>
                      </a:lnTo>
                      <a:lnTo>
                        <a:pt x="162" y="392"/>
                      </a:lnTo>
                      <a:lnTo>
                        <a:pt x="183" y="369"/>
                      </a:lnTo>
                      <a:lnTo>
                        <a:pt x="210" y="360"/>
                      </a:lnTo>
                      <a:lnTo>
                        <a:pt x="284" y="377"/>
                      </a:lnTo>
                      <a:lnTo>
                        <a:pt x="219" y="401"/>
                      </a:lnTo>
                      <a:lnTo>
                        <a:pt x="120" y="450"/>
                      </a:lnTo>
                      <a:lnTo>
                        <a:pt x="230" y="468"/>
                      </a:lnTo>
                      <a:lnTo>
                        <a:pt x="64" y="471"/>
                      </a:lnTo>
                      <a:lnTo>
                        <a:pt x="121" y="529"/>
                      </a:lnTo>
                      <a:lnTo>
                        <a:pt x="258" y="525"/>
                      </a:lnTo>
                      <a:lnTo>
                        <a:pt x="293" y="458"/>
                      </a:lnTo>
                      <a:lnTo>
                        <a:pt x="331" y="423"/>
                      </a:lnTo>
                      <a:lnTo>
                        <a:pt x="340" y="383"/>
                      </a:lnTo>
                      <a:lnTo>
                        <a:pt x="274" y="247"/>
                      </a:lnTo>
                      <a:lnTo>
                        <a:pt x="254" y="156"/>
                      </a:lnTo>
                      <a:lnTo>
                        <a:pt x="296" y="138"/>
                      </a:lnTo>
                      <a:lnTo>
                        <a:pt x="264" y="98"/>
                      </a:lnTo>
                      <a:lnTo>
                        <a:pt x="334" y="23"/>
                      </a:lnTo>
                      <a:lnTo>
                        <a:pt x="274" y="0"/>
                      </a:lnTo>
                      <a:close/>
                    </a:path>
                  </a:pathLst>
                </a:custGeom>
                <a:solidFill>
                  <a:srgbClr val="FFB5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01" name="Freeform 13"/>
                <p:cNvSpPr>
                  <a:spLocks noChangeArrowheads="1"/>
                </p:cNvSpPr>
                <p:nvPr/>
              </p:nvSpPr>
              <p:spPr bwMode="auto">
                <a:xfrm>
                  <a:off x="802" y="217"/>
                  <a:ext cx="640" cy="1096"/>
                </a:xfrm>
                <a:custGeom>
                  <a:avLst/>
                  <a:gdLst>
                    <a:gd name="T0" fmla="*/ 0 w 640"/>
                    <a:gd name="T1" fmla="*/ 0 h 1096"/>
                    <a:gd name="T2" fmla="*/ 11 w 640"/>
                    <a:gd name="T3" fmla="*/ 168 h 1096"/>
                    <a:gd name="T4" fmla="*/ 53 w 640"/>
                    <a:gd name="T5" fmla="*/ 94 h 1096"/>
                    <a:gd name="T6" fmla="*/ 88 w 640"/>
                    <a:gd name="T7" fmla="*/ 59 h 1096"/>
                    <a:gd name="T8" fmla="*/ 152 w 640"/>
                    <a:gd name="T9" fmla="*/ 62 h 1096"/>
                    <a:gd name="T10" fmla="*/ 229 w 640"/>
                    <a:gd name="T11" fmla="*/ 83 h 1096"/>
                    <a:gd name="T12" fmla="*/ 335 w 640"/>
                    <a:gd name="T13" fmla="*/ 129 h 1096"/>
                    <a:gd name="T14" fmla="*/ 466 w 640"/>
                    <a:gd name="T15" fmla="*/ 161 h 1096"/>
                    <a:gd name="T16" fmla="*/ 447 w 640"/>
                    <a:gd name="T17" fmla="*/ 244 h 1096"/>
                    <a:gd name="T18" fmla="*/ 542 w 640"/>
                    <a:gd name="T19" fmla="*/ 256 h 1096"/>
                    <a:gd name="T20" fmla="*/ 431 w 640"/>
                    <a:gd name="T21" fmla="*/ 319 h 1096"/>
                    <a:gd name="T22" fmla="*/ 522 w 640"/>
                    <a:gd name="T23" fmla="*/ 329 h 1096"/>
                    <a:gd name="T24" fmla="*/ 459 w 640"/>
                    <a:gd name="T25" fmla="*/ 352 h 1096"/>
                    <a:gd name="T26" fmla="*/ 535 w 640"/>
                    <a:gd name="T27" fmla="*/ 382 h 1096"/>
                    <a:gd name="T28" fmla="*/ 535 w 640"/>
                    <a:gd name="T29" fmla="*/ 410 h 1096"/>
                    <a:gd name="T30" fmla="*/ 574 w 640"/>
                    <a:gd name="T31" fmla="*/ 376 h 1096"/>
                    <a:gd name="T32" fmla="*/ 583 w 640"/>
                    <a:gd name="T33" fmla="*/ 450 h 1096"/>
                    <a:gd name="T34" fmla="*/ 529 w 640"/>
                    <a:gd name="T35" fmla="*/ 582 h 1096"/>
                    <a:gd name="T36" fmla="*/ 520 w 640"/>
                    <a:gd name="T37" fmla="*/ 718 h 1096"/>
                    <a:gd name="T38" fmla="*/ 418 w 640"/>
                    <a:gd name="T39" fmla="*/ 866 h 1096"/>
                    <a:gd name="T40" fmla="*/ 329 w 640"/>
                    <a:gd name="T41" fmla="*/ 896 h 1096"/>
                    <a:gd name="T42" fmla="*/ 230 w 640"/>
                    <a:gd name="T43" fmla="*/ 880 h 1096"/>
                    <a:gd name="T44" fmla="*/ 87 w 640"/>
                    <a:gd name="T45" fmla="*/ 802 h 1096"/>
                    <a:gd name="T46" fmla="*/ 230 w 640"/>
                    <a:gd name="T47" fmla="*/ 968 h 1096"/>
                    <a:gd name="T48" fmla="*/ 301 w 640"/>
                    <a:gd name="T49" fmla="*/ 981 h 1096"/>
                    <a:gd name="T50" fmla="*/ 316 w 640"/>
                    <a:gd name="T51" fmla="*/ 1096 h 1096"/>
                    <a:gd name="T52" fmla="*/ 421 w 640"/>
                    <a:gd name="T53" fmla="*/ 1005 h 1096"/>
                    <a:gd name="T54" fmla="*/ 561 w 640"/>
                    <a:gd name="T55" fmla="*/ 802 h 1096"/>
                    <a:gd name="T56" fmla="*/ 548 w 640"/>
                    <a:gd name="T57" fmla="*/ 714 h 1096"/>
                    <a:gd name="T58" fmla="*/ 593 w 640"/>
                    <a:gd name="T59" fmla="*/ 568 h 1096"/>
                    <a:gd name="T60" fmla="*/ 640 w 640"/>
                    <a:gd name="T61" fmla="*/ 416 h 1096"/>
                    <a:gd name="T62" fmla="*/ 602 w 640"/>
                    <a:gd name="T63" fmla="*/ 27 h 1096"/>
                    <a:gd name="T64" fmla="*/ 0 w 640"/>
                    <a:gd name="T65" fmla="*/ 0 h 1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40" h="1096">
                      <a:moveTo>
                        <a:pt x="0" y="0"/>
                      </a:moveTo>
                      <a:lnTo>
                        <a:pt x="11" y="168"/>
                      </a:lnTo>
                      <a:lnTo>
                        <a:pt x="53" y="94"/>
                      </a:lnTo>
                      <a:lnTo>
                        <a:pt x="88" y="59"/>
                      </a:lnTo>
                      <a:lnTo>
                        <a:pt x="152" y="62"/>
                      </a:lnTo>
                      <a:lnTo>
                        <a:pt x="229" y="83"/>
                      </a:lnTo>
                      <a:lnTo>
                        <a:pt x="335" y="129"/>
                      </a:lnTo>
                      <a:lnTo>
                        <a:pt x="466" y="161"/>
                      </a:lnTo>
                      <a:lnTo>
                        <a:pt x="447" y="244"/>
                      </a:lnTo>
                      <a:lnTo>
                        <a:pt x="542" y="256"/>
                      </a:lnTo>
                      <a:lnTo>
                        <a:pt x="431" y="319"/>
                      </a:lnTo>
                      <a:lnTo>
                        <a:pt x="522" y="329"/>
                      </a:lnTo>
                      <a:lnTo>
                        <a:pt x="459" y="352"/>
                      </a:lnTo>
                      <a:lnTo>
                        <a:pt x="535" y="382"/>
                      </a:lnTo>
                      <a:lnTo>
                        <a:pt x="535" y="410"/>
                      </a:lnTo>
                      <a:lnTo>
                        <a:pt x="574" y="376"/>
                      </a:lnTo>
                      <a:lnTo>
                        <a:pt x="583" y="450"/>
                      </a:lnTo>
                      <a:lnTo>
                        <a:pt x="529" y="582"/>
                      </a:lnTo>
                      <a:lnTo>
                        <a:pt x="520" y="718"/>
                      </a:lnTo>
                      <a:lnTo>
                        <a:pt x="418" y="866"/>
                      </a:lnTo>
                      <a:lnTo>
                        <a:pt x="329" y="896"/>
                      </a:lnTo>
                      <a:lnTo>
                        <a:pt x="230" y="880"/>
                      </a:lnTo>
                      <a:lnTo>
                        <a:pt x="87" y="802"/>
                      </a:lnTo>
                      <a:lnTo>
                        <a:pt x="230" y="968"/>
                      </a:lnTo>
                      <a:lnTo>
                        <a:pt x="301" y="981"/>
                      </a:lnTo>
                      <a:lnTo>
                        <a:pt x="316" y="1096"/>
                      </a:lnTo>
                      <a:lnTo>
                        <a:pt x="421" y="1005"/>
                      </a:lnTo>
                      <a:lnTo>
                        <a:pt x="561" y="802"/>
                      </a:lnTo>
                      <a:lnTo>
                        <a:pt x="548" y="714"/>
                      </a:lnTo>
                      <a:lnTo>
                        <a:pt x="593" y="568"/>
                      </a:lnTo>
                      <a:lnTo>
                        <a:pt x="640" y="416"/>
                      </a:lnTo>
                      <a:lnTo>
                        <a:pt x="602" y="2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B5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02" name="Freeform 14"/>
                <p:cNvSpPr>
                  <a:spLocks noChangeArrowheads="1"/>
                </p:cNvSpPr>
                <p:nvPr/>
              </p:nvSpPr>
              <p:spPr bwMode="auto">
                <a:xfrm>
                  <a:off x="733" y="176"/>
                  <a:ext cx="563" cy="295"/>
                </a:xfrm>
                <a:custGeom>
                  <a:avLst/>
                  <a:gdLst>
                    <a:gd name="T0" fmla="*/ 143 w 563"/>
                    <a:gd name="T1" fmla="*/ 20 h 295"/>
                    <a:gd name="T2" fmla="*/ 67 w 563"/>
                    <a:gd name="T3" fmla="*/ 295 h 295"/>
                    <a:gd name="T4" fmla="*/ 0 w 563"/>
                    <a:gd name="T5" fmla="*/ 244 h 295"/>
                    <a:gd name="T6" fmla="*/ 36 w 563"/>
                    <a:gd name="T7" fmla="*/ 33 h 295"/>
                    <a:gd name="T8" fmla="*/ 128 w 563"/>
                    <a:gd name="T9" fmla="*/ 0 h 295"/>
                    <a:gd name="T10" fmla="*/ 563 w 563"/>
                    <a:gd name="T11" fmla="*/ 0 h 295"/>
                    <a:gd name="T12" fmla="*/ 519 w 563"/>
                    <a:gd name="T13" fmla="*/ 172 h 295"/>
                    <a:gd name="T14" fmla="*/ 407 w 563"/>
                    <a:gd name="T15" fmla="*/ 132 h 295"/>
                    <a:gd name="T16" fmla="*/ 398 w 563"/>
                    <a:gd name="T17" fmla="*/ 152 h 295"/>
                    <a:gd name="T18" fmla="*/ 261 w 563"/>
                    <a:gd name="T19" fmla="*/ 61 h 295"/>
                    <a:gd name="T20" fmla="*/ 242 w 563"/>
                    <a:gd name="T21" fmla="*/ 95 h 295"/>
                    <a:gd name="T22" fmla="*/ 143 w 563"/>
                    <a:gd name="T23" fmla="*/ 20 h 2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63" h="295">
                      <a:moveTo>
                        <a:pt x="143" y="20"/>
                      </a:moveTo>
                      <a:lnTo>
                        <a:pt x="67" y="295"/>
                      </a:lnTo>
                      <a:lnTo>
                        <a:pt x="0" y="244"/>
                      </a:lnTo>
                      <a:lnTo>
                        <a:pt x="36" y="33"/>
                      </a:lnTo>
                      <a:lnTo>
                        <a:pt x="128" y="0"/>
                      </a:lnTo>
                      <a:lnTo>
                        <a:pt x="563" y="0"/>
                      </a:lnTo>
                      <a:lnTo>
                        <a:pt x="519" y="172"/>
                      </a:lnTo>
                      <a:lnTo>
                        <a:pt x="407" y="132"/>
                      </a:lnTo>
                      <a:lnTo>
                        <a:pt x="398" y="152"/>
                      </a:lnTo>
                      <a:lnTo>
                        <a:pt x="261" y="61"/>
                      </a:lnTo>
                      <a:lnTo>
                        <a:pt x="242" y="95"/>
                      </a:lnTo>
                      <a:lnTo>
                        <a:pt x="143" y="20"/>
                      </a:lnTo>
                      <a:close/>
                    </a:path>
                  </a:pathLst>
                </a:custGeom>
                <a:solidFill>
                  <a:srgbClr val="A3949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03" name="Freeform 15"/>
                <p:cNvSpPr>
                  <a:spLocks noChangeArrowheads="1"/>
                </p:cNvSpPr>
                <p:nvPr/>
              </p:nvSpPr>
              <p:spPr bwMode="auto">
                <a:xfrm>
                  <a:off x="971" y="897"/>
                  <a:ext cx="268" cy="39"/>
                </a:xfrm>
                <a:custGeom>
                  <a:avLst/>
                  <a:gdLst>
                    <a:gd name="T0" fmla="*/ 17 w 268"/>
                    <a:gd name="T1" fmla="*/ 14 h 39"/>
                    <a:gd name="T2" fmla="*/ 127 w 268"/>
                    <a:gd name="T3" fmla="*/ 39 h 39"/>
                    <a:gd name="T4" fmla="*/ 237 w 268"/>
                    <a:gd name="T5" fmla="*/ 33 h 39"/>
                    <a:gd name="T6" fmla="*/ 268 w 268"/>
                    <a:gd name="T7" fmla="*/ 10 h 39"/>
                    <a:gd name="T8" fmla="*/ 0 w 268"/>
                    <a:gd name="T9" fmla="*/ 0 h 39"/>
                    <a:gd name="T10" fmla="*/ 17 w 268"/>
                    <a:gd name="T11" fmla="*/ 14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8" h="39">
                      <a:moveTo>
                        <a:pt x="17" y="14"/>
                      </a:moveTo>
                      <a:lnTo>
                        <a:pt x="127" y="39"/>
                      </a:lnTo>
                      <a:lnTo>
                        <a:pt x="237" y="33"/>
                      </a:lnTo>
                      <a:lnTo>
                        <a:pt x="268" y="10"/>
                      </a:lnTo>
                      <a:lnTo>
                        <a:pt x="0" y="0"/>
                      </a:lnTo>
                      <a:lnTo>
                        <a:pt x="17" y="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04" name="Freeform 16"/>
                <p:cNvSpPr>
                  <a:spLocks noChangeArrowheads="1"/>
                </p:cNvSpPr>
                <p:nvPr/>
              </p:nvSpPr>
              <p:spPr bwMode="auto">
                <a:xfrm>
                  <a:off x="1019" y="1317"/>
                  <a:ext cx="179" cy="1354"/>
                </a:xfrm>
                <a:custGeom>
                  <a:avLst/>
                  <a:gdLst>
                    <a:gd name="T0" fmla="*/ 0 w 179"/>
                    <a:gd name="T1" fmla="*/ 115 h 1354"/>
                    <a:gd name="T2" fmla="*/ 77 w 179"/>
                    <a:gd name="T3" fmla="*/ 237 h 1354"/>
                    <a:gd name="T4" fmla="*/ 52 w 179"/>
                    <a:gd name="T5" fmla="*/ 1354 h 1354"/>
                    <a:gd name="T6" fmla="*/ 179 w 179"/>
                    <a:gd name="T7" fmla="*/ 1158 h 1354"/>
                    <a:gd name="T8" fmla="*/ 153 w 179"/>
                    <a:gd name="T9" fmla="*/ 81 h 1354"/>
                    <a:gd name="T10" fmla="*/ 95 w 179"/>
                    <a:gd name="T11" fmla="*/ 0 h 1354"/>
                    <a:gd name="T12" fmla="*/ 0 w 179"/>
                    <a:gd name="T13" fmla="*/ 115 h 1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9" h="1354">
                      <a:moveTo>
                        <a:pt x="0" y="115"/>
                      </a:moveTo>
                      <a:lnTo>
                        <a:pt x="77" y="237"/>
                      </a:lnTo>
                      <a:lnTo>
                        <a:pt x="52" y="1354"/>
                      </a:lnTo>
                      <a:lnTo>
                        <a:pt x="179" y="1158"/>
                      </a:lnTo>
                      <a:lnTo>
                        <a:pt x="153" y="81"/>
                      </a:lnTo>
                      <a:lnTo>
                        <a:pt x="95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05" name="Freeform 17"/>
                <p:cNvSpPr>
                  <a:spLocks noChangeArrowheads="1"/>
                </p:cNvSpPr>
                <p:nvPr/>
              </p:nvSpPr>
              <p:spPr bwMode="auto">
                <a:xfrm>
                  <a:off x="901" y="567"/>
                  <a:ext cx="123" cy="51"/>
                </a:xfrm>
                <a:custGeom>
                  <a:avLst/>
                  <a:gdLst>
                    <a:gd name="T0" fmla="*/ 108 w 123"/>
                    <a:gd name="T1" fmla="*/ 15 h 51"/>
                    <a:gd name="T2" fmla="*/ 75 w 123"/>
                    <a:gd name="T3" fmla="*/ 0 h 51"/>
                    <a:gd name="T4" fmla="*/ 28 w 123"/>
                    <a:gd name="T5" fmla="*/ 4 h 51"/>
                    <a:gd name="T6" fmla="*/ 0 w 123"/>
                    <a:gd name="T7" fmla="*/ 33 h 51"/>
                    <a:gd name="T8" fmla="*/ 28 w 123"/>
                    <a:gd name="T9" fmla="*/ 43 h 51"/>
                    <a:gd name="T10" fmla="*/ 67 w 123"/>
                    <a:gd name="T11" fmla="*/ 51 h 51"/>
                    <a:gd name="T12" fmla="*/ 122 w 123"/>
                    <a:gd name="T13" fmla="*/ 42 h 51"/>
                    <a:gd name="T14" fmla="*/ 123 w 123"/>
                    <a:gd name="T15" fmla="*/ 21 h 51"/>
                    <a:gd name="T16" fmla="*/ 108 w 123"/>
                    <a:gd name="T17" fmla="*/ 15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3" h="51">
                      <a:moveTo>
                        <a:pt x="108" y="15"/>
                      </a:moveTo>
                      <a:lnTo>
                        <a:pt x="75" y="0"/>
                      </a:lnTo>
                      <a:lnTo>
                        <a:pt x="28" y="4"/>
                      </a:lnTo>
                      <a:lnTo>
                        <a:pt x="0" y="33"/>
                      </a:lnTo>
                      <a:lnTo>
                        <a:pt x="28" y="43"/>
                      </a:lnTo>
                      <a:lnTo>
                        <a:pt x="67" y="51"/>
                      </a:lnTo>
                      <a:lnTo>
                        <a:pt x="122" y="42"/>
                      </a:lnTo>
                      <a:lnTo>
                        <a:pt x="123" y="21"/>
                      </a:lnTo>
                      <a:lnTo>
                        <a:pt x="108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06" name="Freeform 18"/>
                <p:cNvSpPr>
                  <a:spLocks noChangeArrowheads="1"/>
                </p:cNvSpPr>
                <p:nvPr/>
              </p:nvSpPr>
              <p:spPr bwMode="auto">
                <a:xfrm>
                  <a:off x="1223" y="581"/>
                  <a:ext cx="108" cy="51"/>
                </a:xfrm>
                <a:custGeom>
                  <a:avLst/>
                  <a:gdLst>
                    <a:gd name="T0" fmla="*/ 7 w 108"/>
                    <a:gd name="T1" fmla="*/ 38 h 51"/>
                    <a:gd name="T2" fmla="*/ 45 w 108"/>
                    <a:gd name="T3" fmla="*/ 51 h 51"/>
                    <a:gd name="T4" fmla="*/ 81 w 108"/>
                    <a:gd name="T5" fmla="*/ 51 h 51"/>
                    <a:gd name="T6" fmla="*/ 108 w 108"/>
                    <a:gd name="T7" fmla="*/ 46 h 51"/>
                    <a:gd name="T8" fmla="*/ 101 w 108"/>
                    <a:gd name="T9" fmla="*/ 13 h 51"/>
                    <a:gd name="T10" fmla="*/ 75 w 108"/>
                    <a:gd name="T11" fmla="*/ 4 h 51"/>
                    <a:gd name="T12" fmla="*/ 75 w 108"/>
                    <a:gd name="T13" fmla="*/ 27 h 51"/>
                    <a:gd name="T14" fmla="*/ 61 w 108"/>
                    <a:gd name="T15" fmla="*/ 38 h 51"/>
                    <a:gd name="T16" fmla="*/ 58 w 108"/>
                    <a:gd name="T17" fmla="*/ 0 h 51"/>
                    <a:gd name="T18" fmla="*/ 46 w 108"/>
                    <a:gd name="T19" fmla="*/ 1 h 51"/>
                    <a:gd name="T20" fmla="*/ 27 w 108"/>
                    <a:gd name="T21" fmla="*/ 0 h 51"/>
                    <a:gd name="T22" fmla="*/ 7 w 108"/>
                    <a:gd name="T23" fmla="*/ 12 h 51"/>
                    <a:gd name="T24" fmla="*/ 0 w 108"/>
                    <a:gd name="T25" fmla="*/ 24 h 51"/>
                    <a:gd name="T26" fmla="*/ 7 w 108"/>
                    <a:gd name="T27" fmla="*/ 38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8" h="51">
                      <a:moveTo>
                        <a:pt x="7" y="38"/>
                      </a:moveTo>
                      <a:lnTo>
                        <a:pt x="45" y="51"/>
                      </a:lnTo>
                      <a:lnTo>
                        <a:pt x="81" y="51"/>
                      </a:lnTo>
                      <a:lnTo>
                        <a:pt x="108" y="46"/>
                      </a:lnTo>
                      <a:lnTo>
                        <a:pt x="101" y="13"/>
                      </a:lnTo>
                      <a:lnTo>
                        <a:pt x="75" y="4"/>
                      </a:lnTo>
                      <a:lnTo>
                        <a:pt x="75" y="27"/>
                      </a:lnTo>
                      <a:lnTo>
                        <a:pt x="61" y="38"/>
                      </a:lnTo>
                      <a:lnTo>
                        <a:pt x="58" y="0"/>
                      </a:lnTo>
                      <a:lnTo>
                        <a:pt x="46" y="1"/>
                      </a:lnTo>
                      <a:lnTo>
                        <a:pt x="27" y="0"/>
                      </a:lnTo>
                      <a:lnTo>
                        <a:pt x="7" y="12"/>
                      </a:lnTo>
                      <a:lnTo>
                        <a:pt x="0" y="24"/>
                      </a:lnTo>
                      <a:lnTo>
                        <a:pt x="7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07" name="Freeform 19"/>
                <p:cNvSpPr>
                  <a:spLocks noChangeArrowheads="1"/>
                </p:cNvSpPr>
                <p:nvPr/>
              </p:nvSpPr>
              <p:spPr bwMode="auto">
                <a:xfrm>
                  <a:off x="937" y="567"/>
                  <a:ext cx="52" cy="41"/>
                </a:xfrm>
                <a:custGeom>
                  <a:avLst/>
                  <a:gdLst>
                    <a:gd name="T0" fmla="*/ 0 w 52"/>
                    <a:gd name="T1" fmla="*/ 12 h 41"/>
                    <a:gd name="T2" fmla="*/ 8 w 52"/>
                    <a:gd name="T3" fmla="*/ 36 h 41"/>
                    <a:gd name="T4" fmla="*/ 21 w 52"/>
                    <a:gd name="T5" fmla="*/ 41 h 41"/>
                    <a:gd name="T6" fmla="*/ 39 w 52"/>
                    <a:gd name="T7" fmla="*/ 40 h 41"/>
                    <a:gd name="T8" fmla="*/ 47 w 52"/>
                    <a:gd name="T9" fmla="*/ 33 h 41"/>
                    <a:gd name="T10" fmla="*/ 52 w 52"/>
                    <a:gd name="T11" fmla="*/ 0 h 41"/>
                    <a:gd name="T12" fmla="*/ 24 w 52"/>
                    <a:gd name="T13" fmla="*/ 21 h 41"/>
                    <a:gd name="T14" fmla="*/ 0 w 52"/>
                    <a:gd name="T15" fmla="*/ 12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2" h="41">
                      <a:moveTo>
                        <a:pt x="0" y="12"/>
                      </a:moveTo>
                      <a:lnTo>
                        <a:pt x="8" y="36"/>
                      </a:lnTo>
                      <a:lnTo>
                        <a:pt x="21" y="41"/>
                      </a:lnTo>
                      <a:lnTo>
                        <a:pt x="39" y="40"/>
                      </a:lnTo>
                      <a:lnTo>
                        <a:pt x="47" y="33"/>
                      </a:lnTo>
                      <a:lnTo>
                        <a:pt x="52" y="0"/>
                      </a:lnTo>
                      <a:lnTo>
                        <a:pt x="24" y="21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9452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08" name="Freeform 20"/>
                <p:cNvSpPr>
                  <a:spLocks noChangeArrowheads="1"/>
                </p:cNvSpPr>
                <p:nvPr/>
              </p:nvSpPr>
              <p:spPr bwMode="auto">
                <a:xfrm>
                  <a:off x="1248" y="585"/>
                  <a:ext cx="52" cy="37"/>
                </a:xfrm>
                <a:custGeom>
                  <a:avLst/>
                  <a:gdLst>
                    <a:gd name="T0" fmla="*/ 8 w 52"/>
                    <a:gd name="T1" fmla="*/ 8 h 37"/>
                    <a:gd name="T2" fmla="*/ 0 w 52"/>
                    <a:gd name="T3" fmla="*/ 23 h 37"/>
                    <a:gd name="T4" fmla="*/ 15 w 52"/>
                    <a:gd name="T5" fmla="*/ 32 h 37"/>
                    <a:gd name="T6" fmla="*/ 29 w 52"/>
                    <a:gd name="T7" fmla="*/ 37 h 37"/>
                    <a:gd name="T8" fmla="*/ 43 w 52"/>
                    <a:gd name="T9" fmla="*/ 34 h 37"/>
                    <a:gd name="T10" fmla="*/ 52 w 52"/>
                    <a:gd name="T11" fmla="*/ 20 h 37"/>
                    <a:gd name="T12" fmla="*/ 48 w 52"/>
                    <a:gd name="T13" fmla="*/ 0 h 37"/>
                    <a:gd name="T14" fmla="*/ 25 w 52"/>
                    <a:gd name="T15" fmla="*/ 15 h 37"/>
                    <a:gd name="T16" fmla="*/ 8 w 52"/>
                    <a:gd name="T17" fmla="*/ 8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2" h="37">
                      <a:moveTo>
                        <a:pt x="8" y="8"/>
                      </a:moveTo>
                      <a:lnTo>
                        <a:pt x="0" y="23"/>
                      </a:lnTo>
                      <a:lnTo>
                        <a:pt x="15" y="32"/>
                      </a:lnTo>
                      <a:lnTo>
                        <a:pt x="29" y="37"/>
                      </a:lnTo>
                      <a:lnTo>
                        <a:pt x="43" y="34"/>
                      </a:lnTo>
                      <a:lnTo>
                        <a:pt x="52" y="20"/>
                      </a:lnTo>
                      <a:lnTo>
                        <a:pt x="48" y="0"/>
                      </a:lnTo>
                      <a:lnTo>
                        <a:pt x="25" y="15"/>
                      </a:lnTo>
                      <a:lnTo>
                        <a:pt x="8" y="8"/>
                      </a:lnTo>
                      <a:close/>
                    </a:path>
                  </a:pathLst>
                </a:custGeom>
                <a:solidFill>
                  <a:srgbClr val="9452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09" name="Freeform 21"/>
                <p:cNvSpPr>
                  <a:spLocks noChangeArrowheads="1"/>
                </p:cNvSpPr>
                <p:nvPr/>
              </p:nvSpPr>
              <p:spPr bwMode="auto">
                <a:xfrm>
                  <a:off x="889" y="541"/>
                  <a:ext cx="188" cy="102"/>
                </a:xfrm>
                <a:custGeom>
                  <a:avLst/>
                  <a:gdLst>
                    <a:gd name="T0" fmla="*/ 11 w 188"/>
                    <a:gd name="T1" fmla="*/ 61 h 102"/>
                    <a:gd name="T2" fmla="*/ 48 w 188"/>
                    <a:gd name="T3" fmla="*/ 38 h 102"/>
                    <a:gd name="T4" fmla="*/ 72 w 188"/>
                    <a:gd name="T5" fmla="*/ 36 h 102"/>
                    <a:gd name="T6" fmla="*/ 68 w 188"/>
                    <a:gd name="T7" fmla="*/ 53 h 102"/>
                    <a:gd name="T8" fmla="*/ 82 w 188"/>
                    <a:gd name="T9" fmla="*/ 51 h 102"/>
                    <a:gd name="T10" fmla="*/ 95 w 188"/>
                    <a:gd name="T11" fmla="*/ 36 h 102"/>
                    <a:gd name="T12" fmla="*/ 92 w 188"/>
                    <a:gd name="T13" fmla="*/ 57 h 102"/>
                    <a:gd name="T14" fmla="*/ 69 w 188"/>
                    <a:gd name="T15" fmla="*/ 66 h 102"/>
                    <a:gd name="T16" fmla="*/ 90 w 188"/>
                    <a:gd name="T17" fmla="*/ 67 h 102"/>
                    <a:gd name="T18" fmla="*/ 101 w 188"/>
                    <a:gd name="T19" fmla="*/ 56 h 102"/>
                    <a:gd name="T20" fmla="*/ 109 w 188"/>
                    <a:gd name="T21" fmla="*/ 35 h 102"/>
                    <a:gd name="T22" fmla="*/ 119 w 188"/>
                    <a:gd name="T23" fmla="*/ 37 h 102"/>
                    <a:gd name="T24" fmla="*/ 139 w 188"/>
                    <a:gd name="T25" fmla="*/ 66 h 102"/>
                    <a:gd name="T26" fmla="*/ 101 w 188"/>
                    <a:gd name="T27" fmla="*/ 102 h 102"/>
                    <a:gd name="T28" fmla="*/ 165 w 188"/>
                    <a:gd name="T29" fmla="*/ 77 h 102"/>
                    <a:gd name="T30" fmla="*/ 188 w 188"/>
                    <a:gd name="T31" fmla="*/ 52 h 102"/>
                    <a:gd name="T32" fmla="*/ 161 w 188"/>
                    <a:gd name="T33" fmla="*/ 18 h 102"/>
                    <a:gd name="T34" fmla="*/ 128 w 188"/>
                    <a:gd name="T35" fmla="*/ 0 h 102"/>
                    <a:gd name="T36" fmla="*/ 119 w 188"/>
                    <a:gd name="T37" fmla="*/ 16 h 102"/>
                    <a:gd name="T38" fmla="*/ 89 w 188"/>
                    <a:gd name="T39" fmla="*/ 15 h 102"/>
                    <a:gd name="T40" fmla="*/ 39 w 188"/>
                    <a:gd name="T41" fmla="*/ 21 h 102"/>
                    <a:gd name="T42" fmla="*/ 5 w 188"/>
                    <a:gd name="T43" fmla="*/ 49 h 102"/>
                    <a:gd name="T44" fmla="*/ 0 w 188"/>
                    <a:gd name="T45" fmla="*/ 64 h 102"/>
                    <a:gd name="T46" fmla="*/ 32 w 188"/>
                    <a:gd name="T47" fmla="*/ 73 h 102"/>
                    <a:gd name="T48" fmla="*/ 11 w 188"/>
                    <a:gd name="T49" fmla="*/ 61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88" h="102">
                      <a:moveTo>
                        <a:pt x="11" y="61"/>
                      </a:moveTo>
                      <a:lnTo>
                        <a:pt x="48" y="38"/>
                      </a:lnTo>
                      <a:lnTo>
                        <a:pt x="72" y="36"/>
                      </a:lnTo>
                      <a:lnTo>
                        <a:pt x="68" y="53"/>
                      </a:lnTo>
                      <a:lnTo>
                        <a:pt x="82" y="51"/>
                      </a:lnTo>
                      <a:lnTo>
                        <a:pt x="95" y="36"/>
                      </a:lnTo>
                      <a:lnTo>
                        <a:pt x="92" y="57"/>
                      </a:lnTo>
                      <a:lnTo>
                        <a:pt x="69" y="66"/>
                      </a:lnTo>
                      <a:lnTo>
                        <a:pt x="90" y="67"/>
                      </a:lnTo>
                      <a:lnTo>
                        <a:pt x="101" y="56"/>
                      </a:lnTo>
                      <a:lnTo>
                        <a:pt x="109" y="35"/>
                      </a:lnTo>
                      <a:lnTo>
                        <a:pt x="119" y="37"/>
                      </a:lnTo>
                      <a:lnTo>
                        <a:pt x="139" y="66"/>
                      </a:lnTo>
                      <a:lnTo>
                        <a:pt x="101" y="102"/>
                      </a:lnTo>
                      <a:lnTo>
                        <a:pt x="165" y="77"/>
                      </a:lnTo>
                      <a:lnTo>
                        <a:pt x="188" y="52"/>
                      </a:lnTo>
                      <a:lnTo>
                        <a:pt x="161" y="18"/>
                      </a:lnTo>
                      <a:lnTo>
                        <a:pt x="128" y="0"/>
                      </a:lnTo>
                      <a:lnTo>
                        <a:pt x="119" y="16"/>
                      </a:lnTo>
                      <a:lnTo>
                        <a:pt x="89" y="15"/>
                      </a:lnTo>
                      <a:lnTo>
                        <a:pt x="39" y="21"/>
                      </a:lnTo>
                      <a:lnTo>
                        <a:pt x="5" y="49"/>
                      </a:lnTo>
                      <a:lnTo>
                        <a:pt x="0" y="64"/>
                      </a:lnTo>
                      <a:lnTo>
                        <a:pt x="32" y="73"/>
                      </a:lnTo>
                      <a:lnTo>
                        <a:pt x="11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10" name="Freeform 22"/>
                <p:cNvSpPr>
                  <a:spLocks noChangeArrowheads="1"/>
                </p:cNvSpPr>
                <p:nvPr/>
              </p:nvSpPr>
              <p:spPr bwMode="auto">
                <a:xfrm>
                  <a:off x="1146" y="532"/>
                  <a:ext cx="209" cy="283"/>
                </a:xfrm>
                <a:custGeom>
                  <a:avLst/>
                  <a:gdLst>
                    <a:gd name="T0" fmla="*/ 2 w 209"/>
                    <a:gd name="T1" fmla="*/ 125 h 283"/>
                    <a:gd name="T2" fmla="*/ 0 w 209"/>
                    <a:gd name="T3" fmla="*/ 50 h 283"/>
                    <a:gd name="T4" fmla="*/ 20 w 209"/>
                    <a:gd name="T5" fmla="*/ 20 h 283"/>
                    <a:gd name="T6" fmla="*/ 67 w 209"/>
                    <a:gd name="T7" fmla="*/ 0 h 283"/>
                    <a:gd name="T8" fmla="*/ 125 w 209"/>
                    <a:gd name="T9" fmla="*/ 1 h 283"/>
                    <a:gd name="T10" fmla="*/ 80 w 209"/>
                    <a:gd name="T11" fmla="*/ 34 h 283"/>
                    <a:gd name="T12" fmla="*/ 75 w 209"/>
                    <a:gd name="T13" fmla="*/ 50 h 283"/>
                    <a:gd name="T14" fmla="*/ 113 w 209"/>
                    <a:gd name="T15" fmla="*/ 30 h 283"/>
                    <a:gd name="T16" fmla="*/ 176 w 209"/>
                    <a:gd name="T17" fmla="*/ 44 h 283"/>
                    <a:gd name="T18" fmla="*/ 209 w 209"/>
                    <a:gd name="T19" fmla="*/ 73 h 283"/>
                    <a:gd name="T20" fmla="*/ 190 w 209"/>
                    <a:gd name="T21" fmla="*/ 87 h 283"/>
                    <a:gd name="T22" fmla="*/ 178 w 209"/>
                    <a:gd name="T23" fmla="*/ 71 h 283"/>
                    <a:gd name="T24" fmla="*/ 151 w 209"/>
                    <a:gd name="T25" fmla="*/ 55 h 283"/>
                    <a:gd name="T26" fmla="*/ 137 w 209"/>
                    <a:gd name="T27" fmla="*/ 75 h 283"/>
                    <a:gd name="T28" fmla="*/ 123 w 209"/>
                    <a:gd name="T29" fmla="*/ 72 h 283"/>
                    <a:gd name="T30" fmla="*/ 128 w 209"/>
                    <a:gd name="T31" fmla="*/ 53 h 283"/>
                    <a:gd name="T32" fmla="*/ 113 w 209"/>
                    <a:gd name="T33" fmla="*/ 58 h 283"/>
                    <a:gd name="T34" fmla="*/ 109 w 209"/>
                    <a:gd name="T35" fmla="*/ 70 h 283"/>
                    <a:gd name="T36" fmla="*/ 123 w 209"/>
                    <a:gd name="T37" fmla="*/ 90 h 283"/>
                    <a:gd name="T38" fmla="*/ 102 w 209"/>
                    <a:gd name="T39" fmla="*/ 78 h 283"/>
                    <a:gd name="T40" fmla="*/ 97 w 209"/>
                    <a:gd name="T41" fmla="*/ 61 h 283"/>
                    <a:gd name="T42" fmla="*/ 73 w 209"/>
                    <a:gd name="T43" fmla="*/ 76 h 283"/>
                    <a:gd name="T44" fmla="*/ 94 w 209"/>
                    <a:gd name="T45" fmla="*/ 101 h 283"/>
                    <a:gd name="T46" fmla="*/ 75 w 209"/>
                    <a:gd name="T47" fmla="*/ 97 h 283"/>
                    <a:gd name="T48" fmla="*/ 75 w 209"/>
                    <a:gd name="T49" fmla="*/ 111 h 283"/>
                    <a:gd name="T50" fmla="*/ 50 w 209"/>
                    <a:gd name="T51" fmla="*/ 110 h 283"/>
                    <a:gd name="T52" fmla="*/ 42 w 209"/>
                    <a:gd name="T53" fmla="*/ 135 h 283"/>
                    <a:gd name="T54" fmla="*/ 52 w 209"/>
                    <a:gd name="T55" fmla="*/ 198 h 283"/>
                    <a:gd name="T56" fmla="*/ 69 w 209"/>
                    <a:gd name="T57" fmla="*/ 277 h 283"/>
                    <a:gd name="T58" fmla="*/ 23 w 209"/>
                    <a:gd name="T59" fmla="*/ 283 h 283"/>
                    <a:gd name="T60" fmla="*/ 21 w 209"/>
                    <a:gd name="T61" fmla="*/ 238 h 283"/>
                    <a:gd name="T62" fmla="*/ 2 w 209"/>
                    <a:gd name="T63" fmla="*/ 125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09" h="283">
                      <a:moveTo>
                        <a:pt x="2" y="125"/>
                      </a:moveTo>
                      <a:lnTo>
                        <a:pt x="0" y="50"/>
                      </a:lnTo>
                      <a:lnTo>
                        <a:pt x="20" y="20"/>
                      </a:lnTo>
                      <a:lnTo>
                        <a:pt x="67" y="0"/>
                      </a:lnTo>
                      <a:lnTo>
                        <a:pt x="125" y="1"/>
                      </a:lnTo>
                      <a:lnTo>
                        <a:pt x="80" y="34"/>
                      </a:lnTo>
                      <a:lnTo>
                        <a:pt x="75" y="50"/>
                      </a:lnTo>
                      <a:lnTo>
                        <a:pt x="113" y="30"/>
                      </a:lnTo>
                      <a:lnTo>
                        <a:pt x="176" y="44"/>
                      </a:lnTo>
                      <a:lnTo>
                        <a:pt x="209" y="73"/>
                      </a:lnTo>
                      <a:lnTo>
                        <a:pt x="190" y="87"/>
                      </a:lnTo>
                      <a:lnTo>
                        <a:pt x="178" y="71"/>
                      </a:lnTo>
                      <a:lnTo>
                        <a:pt x="151" y="55"/>
                      </a:lnTo>
                      <a:lnTo>
                        <a:pt x="137" y="75"/>
                      </a:lnTo>
                      <a:lnTo>
                        <a:pt x="123" y="72"/>
                      </a:lnTo>
                      <a:lnTo>
                        <a:pt x="128" y="53"/>
                      </a:lnTo>
                      <a:lnTo>
                        <a:pt x="113" y="58"/>
                      </a:lnTo>
                      <a:lnTo>
                        <a:pt x="109" y="70"/>
                      </a:lnTo>
                      <a:lnTo>
                        <a:pt x="123" y="90"/>
                      </a:lnTo>
                      <a:lnTo>
                        <a:pt x="102" y="78"/>
                      </a:lnTo>
                      <a:lnTo>
                        <a:pt x="97" y="61"/>
                      </a:lnTo>
                      <a:lnTo>
                        <a:pt x="73" y="76"/>
                      </a:lnTo>
                      <a:lnTo>
                        <a:pt x="94" y="101"/>
                      </a:lnTo>
                      <a:lnTo>
                        <a:pt x="75" y="97"/>
                      </a:lnTo>
                      <a:lnTo>
                        <a:pt x="75" y="111"/>
                      </a:lnTo>
                      <a:lnTo>
                        <a:pt x="50" y="110"/>
                      </a:lnTo>
                      <a:lnTo>
                        <a:pt x="42" y="135"/>
                      </a:lnTo>
                      <a:lnTo>
                        <a:pt x="52" y="198"/>
                      </a:lnTo>
                      <a:lnTo>
                        <a:pt x="69" y="277"/>
                      </a:lnTo>
                      <a:lnTo>
                        <a:pt x="23" y="283"/>
                      </a:lnTo>
                      <a:lnTo>
                        <a:pt x="21" y="238"/>
                      </a:lnTo>
                      <a:lnTo>
                        <a:pt x="2" y="1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11" name="Freeform 23"/>
                <p:cNvSpPr>
                  <a:spLocks noChangeArrowheads="1"/>
                </p:cNvSpPr>
                <p:nvPr/>
              </p:nvSpPr>
              <p:spPr bwMode="auto">
                <a:xfrm>
                  <a:off x="1374" y="164"/>
                  <a:ext cx="105" cy="655"/>
                </a:xfrm>
                <a:custGeom>
                  <a:avLst/>
                  <a:gdLst>
                    <a:gd name="T0" fmla="*/ 0 w 105"/>
                    <a:gd name="T1" fmla="*/ 207 h 655"/>
                    <a:gd name="T2" fmla="*/ 0 w 105"/>
                    <a:gd name="T3" fmla="*/ 328 h 655"/>
                    <a:gd name="T4" fmla="*/ 19 w 105"/>
                    <a:gd name="T5" fmla="*/ 393 h 655"/>
                    <a:gd name="T6" fmla="*/ 16 w 105"/>
                    <a:gd name="T7" fmla="*/ 433 h 655"/>
                    <a:gd name="T8" fmla="*/ 39 w 105"/>
                    <a:gd name="T9" fmla="*/ 476 h 655"/>
                    <a:gd name="T10" fmla="*/ 39 w 105"/>
                    <a:gd name="T11" fmla="*/ 521 h 655"/>
                    <a:gd name="T12" fmla="*/ 19 w 105"/>
                    <a:gd name="T13" fmla="*/ 570 h 655"/>
                    <a:gd name="T14" fmla="*/ 8 w 105"/>
                    <a:gd name="T15" fmla="*/ 655 h 655"/>
                    <a:gd name="T16" fmla="*/ 41 w 105"/>
                    <a:gd name="T17" fmla="*/ 650 h 655"/>
                    <a:gd name="T18" fmla="*/ 59 w 105"/>
                    <a:gd name="T19" fmla="*/ 624 h 655"/>
                    <a:gd name="T20" fmla="*/ 73 w 105"/>
                    <a:gd name="T21" fmla="*/ 568 h 655"/>
                    <a:gd name="T22" fmla="*/ 98 w 105"/>
                    <a:gd name="T23" fmla="*/ 486 h 655"/>
                    <a:gd name="T24" fmla="*/ 104 w 105"/>
                    <a:gd name="T25" fmla="*/ 439 h 655"/>
                    <a:gd name="T26" fmla="*/ 96 w 105"/>
                    <a:gd name="T27" fmla="*/ 404 h 655"/>
                    <a:gd name="T28" fmla="*/ 68 w 105"/>
                    <a:gd name="T29" fmla="*/ 388 h 655"/>
                    <a:gd name="T30" fmla="*/ 89 w 105"/>
                    <a:gd name="T31" fmla="*/ 335 h 655"/>
                    <a:gd name="T32" fmla="*/ 105 w 105"/>
                    <a:gd name="T33" fmla="*/ 209 h 655"/>
                    <a:gd name="T34" fmla="*/ 104 w 105"/>
                    <a:gd name="T35" fmla="*/ 192 h 655"/>
                    <a:gd name="T36" fmla="*/ 104 w 105"/>
                    <a:gd name="T37" fmla="*/ 187 h 655"/>
                    <a:gd name="T38" fmla="*/ 104 w 105"/>
                    <a:gd name="T39" fmla="*/ 186 h 655"/>
                    <a:gd name="T40" fmla="*/ 104 w 105"/>
                    <a:gd name="T41" fmla="*/ 183 h 655"/>
                    <a:gd name="T42" fmla="*/ 103 w 105"/>
                    <a:gd name="T43" fmla="*/ 179 h 655"/>
                    <a:gd name="T44" fmla="*/ 103 w 105"/>
                    <a:gd name="T45" fmla="*/ 174 h 655"/>
                    <a:gd name="T46" fmla="*/ 103 w 105"/>
                    <a:gd name="T47" fmla="*/ 169 h 655"/>
                    <a:gd name="T48" fmla="*/ 102 w 105"/>
                    <a:gd name="T49" fmla="*/ 166 h 655"/>
                    <a:gd name="T50" fmla="*/ 102 w 105"/>
                    <a:gd name="T51" fmla="*/ 156 h 655"/>
                    <a:gd name="T52" fmla="*/ 100 w 105"/>
                    <a:gd name="T53" fmla="*/ 147 h 655"/>
                    <a:gd name="T54" fmla="*/ 100 w 105"/>
                    <a:gd name="T55" fmla="*/ 142 h 655"/>
                    <a:gd name="T56" fmla="*/ 99 w 105"/>
                    <a:gd name="T57" fmla="*/ 137 h 655"/>
                    <a:gd name="T58" fmla="*/ 99 w 105"/>
                    <a:gd name="T59" fmla="*/ 133 h 655"/>
                    <a:gd name="T60" fmla="*/ 99 w 105"/>
                    <a:gd name="T61" fmla="*/ 128 h 655"/>
                    <a:gd name="T62" fmla="*/ 99 w 105"/>
                    <a:gd name="T63" fmla="*/ 127 h 655"/>
                    <a:gd name="T64" fmla="*/ 99 w 105"/>
                    <a:gd name="T65" fmla="*/ 126 h 655"/>
                    <a:gd name="T66" fmla="*/ 99 w 105"/>
                    <a:gd name="T67" fmla="*/ 124 h 655"/>
                    <a:gd name="T68" fmla="*/ 98 w 105"/>
                    <a:gd name="T69" fmla="*/ 121 h 655"/>
                    <a:gd name="T70" fmla="*/ 98 w 105"/>
                    <a:gd name="T71" fmla="*/ 118 h 655"/>
                    <a:gd name="T72" fmla="*/ 98 w 105"/>
                    <a:gd name="T73" fmla="*/ 115 h 655"/>
                    <a:gd name="T74" fmla="*/ 97 w 105"/>
                    <a:gd name="T75" fmla="*/ 110 h 655"/>
                    <a:gd name="T76" fmla="*/ 97 w 105"/>
                    <a:gd name="T77" fmla="*/ 106 h 655"/>
                    <a:gd name="T78" fmla="*/ 16 w 105"/>
                    <a:gd name="T79" fmla="*/ 0 h 655"/>
                    <a:gd name="T80" fmla="*/ 0 w 105"/>
                    <a:gd name="T81" fmla="*/ 207 h 6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05" h="655">
                      <a:moveTo>
                        <a:pt x="0" y="207"/>
                      </a:moveTo>
                      <a:lnTo>
                        <a:pt x="0" y="328"/>
                      </a:lnTo>
                      <a:lnTo>
                        <a:pt x="19" y="393"/>
                      </a:lnTo>
                      <a:lnTo>
                        <a:pt x="16" y="433"/>
                      </a:lnTo>
                      <a:lnTo>
                        <a:pt x="39" y="476"/>
                      </a:lnTo>
                      <a:lnTo>
                        <a:pt x="39" y="521"/>
                      </a:lnTo>
                      <a:lnTo>
                        <a:pt x="19" y="570"/>
                      </a:lnTo>
                      <a:lnTo>
                        <a:pt x="8" y="655"/>
                      </a:lnTo>
                      <a:lnTo>
                        <a:pt x="41" y="650"/>
                      </a:lnTo>
                      <a:lnTo>
                        <a:pt x="59" y="624"/>
                      </a:lnTo>
                      <a:lnTo>
                        <a:pt x="73" y="568"/>
                      </a:lnTo>
                      <a:lnTo>
                        <a:pt x="98" y="486"/>
                      </a:lnTo>
                      <a:lnTo>
                        <a:pt x="104" y="439"/>
                      </a:lnTo>
                      <a:lnTo>
                        <a:pt x="96" y="404"/>
                      </a:lnTo>
                      <a:lnTo>
                        <a:pt x="68" y="388"/>
                      </a:lnTo>
                      <a:lnTo>
                        <a:pt x="89" y="335"/>
                      </a:lnTo>
                      <a:lnTo>
                        <a:pt x="105" y="209"/>
                      </a:lnTo>
                      <a:lnTo>
                        <a:pt x="104" y="192"/>
                      </a:lnTo>
                      <a:lnTo>
                        <a:pt x="104" y="187"/>
                      </a:lnTo>
                      <a:lnTo>
                        <a:pt x="104" y="186"/>
                      </a:lnTo>
                      <a:lnTo>
                        <a:pt x="104" y="183"/>
                      </a:lnTo>
                      <a:lnTo>
                        <a:pt x="103" y="179"/>
                      </a:lnTo>
                      <a:lnTo>
                        <a:pt x="103" y="174"/>
                      </a:lnTo>
                      <a:lnTo>
                        <a:pt x="103" y="169"/>
                      </a:lnTo>
                      <a:lnTo>
                        <a:pt x="102" y="166"/>
                      </a:lnTo>
                      <a:lnTo>
                        <a:pt x="102" y="156"/>
                      </a:lnTo>
                      <a:lnTo>
                        <a:pt x="100" y="147"/>
                      </a:lnTo>
                      <a:lnTo>
                        <a:pt x="100" y="142"/>
                      </a:lnTo>
                      <a:lnTo>
                        <a:pt x="99" y="137"/>
                      </a:lnTo>
                      <a:lnTo>
                        <a:pt x="99" y="133"/>
                      </a:lnTo>
                      <a:lnTo>
                        <a:pt x="99" y="128"/>
                      </a:lnTo>
                      <a:lnTo>
                        <a:pt x="99" y="127"/>
                      </a:lnTo>
                      <a:lnTo>
                        <a:pt x="99" y="126"/>
                      </a:lnTo>
                      <a:lnTo>
                        <a:pt x="99" y="124"/>
                      </a:lnTo>
                      <a:lnTo>
                        <a:pt x="98" y="121"/>
                      </a:lnTo>
                      <a:lnTo>
                        <a:pt x="98" y="118"/>
                      </a:lnTo>
                      <a:lnTo>
                        <a:pt x="98" y="115"/>
                      </a:lnTo>
                      <a:lnTo>
                        <a:pt x="97" y="110"/>
                      </a:lnTo>
                      <a:lnTo>
                        <a:pt x="97" y="106"/>
                      </a:lnTo>
                      <a:lnTo>
                        <a:pt x="16" y="0"/>
                      </a:lnTo>
                      <a:lnTo>
                        <a:pt x="0" y="20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12" name="Freeform 24"/>
                <p:cNvSpPr>
                  <a:spLocks noChangeArrowheads="1"/>
                </p:cNvSpPr>
                <p:nvPr/>
              </p:nvSpPr>
              <p:spPr bwMode="auto">
                <a:xfrm>
                  <a:off x="1036" y="700"/>
                  <a:ext cx="203" cy="156"/>
                </a:xfrm>
                <a:custGeom>
                  <a:avLst/>
                  <a:gdLst>
                    <a:gd name="T0" fmla="*/ 37 w 203"/>
                    <a:gd name="T1" fmla="*/ 123 h 156"/>
                    <a:gd name="T2" fmla="*/ 62 w 203"/>
                    <a:gd name="T3" fmla="*/ 126 h 156"/>
                    <a:gd name="T4" fmla="*/ 69 w 203"/>
                    <a:gd name="T5" fmla="*/ 148 h 156"/>
                    <a:gd name="T6" fmla="*/ 92 w 203"/>
                    <a:gd name="T7" fmla="*/ 156 h 156"/>
                    <a:gd name="T8" fmla="*/ 104 w 203"/>
                    <a:gd name="T9" fmla="*/ 140 h 156"/>
                    <a:gd name="T10" fmla="*/ 143 w 203"/>
                    <a:gd name="T11" fmla="*/ 138 h 156"/>
                    <a:gd name="T12" fmla="*/ 166 w 203"/>
                    <a:gd name="T13" fmla="*/ 125 h 156"/>
                    <a:gd name="T14" fmla="*/ 196 w 203"/>
                    <a:gd name="T15" fmla="*/ 129 h 156"/>
                    <a:gd name="T16" fmla="*/ 203 w 203"/>
                    <a:gd name="T17" fmla="*/ 111 h 156"/>
                    <a:gd name="T18" fmla="*/ 190 w 203"/>
                    <a:gd name="T19" fmla="*/ 81 h 156"/>
                    <a:gd name="T20" fmla="*/ 148 w 203"/>
                    <a:gd name="T21" fmla="*/ 0 h 156"/>
                    <a:gd name="T22" fmla="*/ 152 w 203"/>
                    <a:gd name="T23" fmla="*/ 75 h 156"/>
                    <a:gd name="T24" fmla="*/ 143 w 203"/>
                    <a:gd name="T25" fmla="*/ 79 h 156"/>
                    <a:gd name="T26" fmla="*/ 121 w 203"/>
                    <a:gd name="T27" fmla="*/ 104 h 156"/>
                    <a:gd name="T28" fmla="*/ 95 w 203"/>
                    <a:gd name="T29" fmla="*/ 111 h 156"/>
                    <a:gd name="T30" fmla="*/ 65 w 203"/>
                    <a:gd name="T31" fmla="*/ 103 h 156"/>
                    <a:gd name="T32" fmla="*/ 28 w 203"/>
                    <a:gd name="T33" fmla="*/ 95 h 156"/>
                    <a:gd name="T34" fmla="*/ 6 w 203"/>
                    <a:gd name="T35" fmla="*/ 99 h 156"/>
                    <a:gd name="T36" fmla="*/ 0 w 203"/>
                    <a:gd name="T37" fmla="*/ 111 h 156"/>
                    <a:gd name="T38" fmla="*/ 14 w 203"/>
                    <a:gd name="T39" fmla="*/ 121 h 156"/>
                    <a:gd name="T40" fmla="*/ 37 w 203"/>
                    <a:gd name="T41" fmla="*/ 123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03" h="156">
                      <a:moveTo>
                        <a:pt x="37" y="123"/>
                      </a:moveTo>
                      <a:lnTo>
                        <a:pt x="62" y="126"/>
                      </a:lnTo>
                      <a:lnTo>
                        <a:pt x="69" y="148"/>
                      </a:lnTo>
                      <a:lnTo>
                        <a:pt x="92" y="156"/>
                      </a:lnTo>
                      <a:lnTo>
                        <a:pt x="104" y="140"/>
                      </a:lnTo>
                      <a:lnTo>
                        <a:pt x="143" y="138"/>
                      </a:lnTo>
                      <a:lnTo>
                        <a:pt x="166" y="125"/>
                      </a:lnTo>
                      <a:lnTo>
                        <a:pt x="196" y="129"/>
                      </a:lnTo>
                      <a:lnTo>
                        <a:pt x="203" y="111"/>
                      </a:lnTo>
                      <a:lnTo>
                        <a:pt x="190" y="81"/>
                      </a:lnTo>
                      <a:lnTo>
                        <a:pt x="148" y="0"/>
                      </a:lnTo>
                      <a:lnTo>
                        <a:pt x="152" y="75"/>
                      </a:lnTo>
                      <a:lnTo>
                        <a:pt x="143" y="79"/>
                      </a:lnTo>
                      <a:lnTo>
                        <a:pt x="121" y="104"/>
                      </a:lnTo>
                      <a:lnTo>
                        <a:pt x="95" y="111"/>
                      </a:lnTo>
                      <a:lnTo>
                        <a:pt x="65" y="103"/>
                      </a:lnTo>
                      <a:lnTo>
                        <a:pt x="28" y="95"/>
                      </a:lnTo>
                      <a:lnTo>
                        <a:pt x="6" y="99"/>
                      </a:lnTo>
                      <a:lnTo>
                        <a:pt x="0" y="111"/>
                      </a:lnTo>
                      <a:lnTo>
                        <a:pt x="14" y="121"/>
                      </a:lnTo>
                      <a:lnTo>
                        <a:pt x="37" y="1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13" name="Freeform 25"/>
                <p:cNvSpPr>
                  <a:spLocks noChangeArrowheads="1"/>
                </p:cNvSpPr>
                <p:nvPr/>
              </p:nvSpPr>
              <p:spPr bwMode="auto">
                <a:xfrm>
                  <a:off x="930" y="567"/>
                  <a:ext cx="27" cy="38"/>
                </a:xfrm>
                <a:custGeom>
                  <a:avLst/>
                  <a:gdLst>
                    <a:gd name="T0" fmla="*/ 0 w 27"/>
                    <a:gd name="T1" fmla="*/ 9 h 38"/>
                    <a:gd name="T2" fmla="*/ 6 w 27"/>
                    <a:gd name="T3" fmla="*/ 26 h 38"/>
                    <a:gd name="T4" fmla="*/ 14 w 27"/>
                    <a:gd name="T5" fmla="*/ 38 h 38"/>
                    <a:gd name="T6" fmla="*/ 27 w 27"/>
                    <a:gd name="T7" fmla="*/ 38 h 38"/>
                    <a:gd name="T8" fmla="*/ 15 w 27"/>
                    <a:gd name="T9" fmla="*/ 21 h 38"/>
                    <a:gd name="T10" fmla="*/ 12 w 27"/>
                    <a:gd name="T11" fmla="*/ 0 h 38"/>
                    <a:gd name="T12" fmla="*/ 0 w 27"/>
                    <a:gd name="T13" fmla="*/ 9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38">
                      <a:moveTo>
                        <a:pt x="0" y="9"/>
                      </a:moveTo>
                      <a:lnTo>
                        <a:pt x="6" y="26"/>
                      </a:lnTo>
                      <a:lnTo>
                        <a:pt x="14" y="38"/>
                      </a:lnTo>
                      <a:lnTo>
                        <a:pt x="27" y="38"/>
                      </a:lnTo>
                      <a:lnTo>
                        <a:pt x="15" y="21"/>
                      </a:lnTo>
                      <a:lnTo>
                        <a:pt x="12" y="0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14" name="Freeform 26"/>
                <p:cNvSpPr>
                  <a:spLocks noChangeArrowheads="1"/>
                </p:cNvSpPr>
                <p:nvPr/>
              </p:nvSpPr>
              <p:spPr bwMode="auto">
                <a:xfrm>
                  <a:off x="1264" y="579"/>
                  <a:ext cx="45" cy="44"/>
                </a:xfrm>
                <a:custGeom>
                  <a:avLst/>
                  <a:gdLst>
                    <a:gd name="T0" fmla="*/ 32 w 45"/>
                    <a:gd name="T1" fmla="*/ 8 h 44"/>
                    <a:gd name="T2" fmla="*/ 26 w 45"/>
                    <a:gd name="T3" fmla="*/ 31 h 44"/>
                    <a:gd name="T4" fmla="*/ 0 w 45"/>
                    <a:gd name="T5" fmla="*/ 40 h 44"/>
                    <a:gd name="T6" fmla="*/ 22 w 45"/>
                    <a:gd name="T7" fmla="*/ 44 h 44"/>
                    <a:gd name="T8" fmla="*/ 34 w 45"/>
                    <a:gd name="T9" fmla="*/ 34 h 44"/>
                    <a:gd name="T10" fmla="*/ 45 w 45"/>
                    <a:gd name="T11" fmla="*/ 9 h 44"/>
                    <a:gd name="T12" fmla="*/ 32 w 45"/>
                    <a:gd name="T13" fmla="*/ 0 h 44"/>
                    <a:gd name="T14" fmla="*/ 32 w 45"/>
                    <a:gd name="T15" fmla="*/ 8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5" h="44">
                      <a:moveTo>
                        <a:pt x="32" y="8"/>
                      </a:moveTo>
                      <a:lnTo>
                        <a:pt x="26" y="31"/>
                      </a:lnTo>
                      <a:lnTo>
                        <a:pt x="0" y="40"/>
                      </a:lnTo>
                      <a:lnTo>
                        <a:pt x="22" y="44"/>
                      </a:lnTo>
                      <a:lnTo>
                        <a:pt x="34" y="34"/>
                      </a:lnTo>
                      <a:lnTo>
                        <a:pt x="45" y="9"/>
                      </a:lnTo>
                      <a:lnTo>
                        <a:pt x="32" y="0"/>
                      </a:lnTo>
                      <a:lnTo>
                        <a:pt x="32" y="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15" name="Freeform 27"/>
                <p:cNvSpPr>
                  <a:spLocks noChangeArrowheads="1"/>
                </p:cNvSpPr>
                <p:nvPr/>
              </p:nvSpPr>
              <p:spPr bwMode="auto">
                <a:xfrm>
                  <a:off x="657" y="499"/>
                  <a:ext cx="131" cy="344"/>
                </a:xfrm>
                <a:custGeom>
                  <a:avLst/>
                  <a:gdLst>
                    <a:gd name="T0" fmla="*/ 14 w 131"/>
                    <a:gd name="T1" fmla="*/ 18 h 344"/>
                    <a:gd name="T2" fmla="*/ 0 w 131"/>
                    <a:gd name="T3" fmla="*/ 116 h 344"/>
                    <a:gd name="T4" fmla="*/ 19 w 131"/>
                    <a:gd name="T5" fmla="*/ 200 h 344"/>
                    <a:gd name="T6" fmla="*/ 55 w 131"/>
                    <a:gd name="T7" fmla="*/ 246 h 344"/>
                    <a:gd name="T8" fmla="*/ 67 w 131"/>
                    <a:gd name="T9" fmla="*/ 322 h 344"/>
                    <a:gd name="T10" fmla="*/ 105 w 131"/>
                    <a:gd name="T11" fmla="*/ 344 h 344"/>
                    <a:gd name="T12" fmla="*/ 131 w 131"/>
                    <a:gd name="T13" fmla="*/ 339 h 344"/>
                    <a:gd name="T14" fmla="*/ 129 w 131"/>
                    <a:gd name="T15" fmla="*/ 274 h 344"/>
                    <a:gd name="T16" fmla="*/ 109 w 131"/>
                    <a:gd name="T17" fmla="*/ 314 h 344"/>
                    <a:gd name="T18" fmla="*/ 84 w 131"/>
                    <a:gd name="T19" fmla="*/ 304 h 344"/>
                    <a:gd name="T20" fmla="*/ 75 w 131"/>
                    <a:gd name="T21" fmla="*/ 282 h 344"/>
                    <a:gd name="T22" fmla="*/ 71 w 131"/>
                    <a:gd name="T23" fmla="*/ 244 h 344"/>
                    <a:gd name="T24" fmla="*/ 27 w 131"/>
                    <a:gd name="T25" fmla="*/ 185 h 344"/>
                    <a:gd name="T26" fmla="*/ 24 w 131"/>
                    <a:gd name="T27" fmla="*/ 98 h 344"/>
                    <a:gd name="T28" fmla="*/ 35 w 131"/>
                    <a:gd name="T29" fmla="*/ 30 h 344"/>
                    <a:gd name="T30" fmla="*/ 61 w 131"/>
                    <a:gd name="T31" fmla="*/ 18 h 344"/>
                    <a:gd name="T32" fmla="*/ 115 w 131"/>
                    <a:gd name="T33" fmla="*/ 78 h 344"/>
                    <a:gd name="T34" fmla="*/ 89 w 131"/>
                    <a:gd name="T35" fmla="*/ 7 h 344"/>
                    <a:gd name="T36" fmla="*/ 55 w 131"/>
                    <a:gd name="T37" fmla="*/ 0 h 344"/>
                    <a:gd name="T38" fmla="*/ 14 w 131"/>
                    <a:gd name="T39" fmla="*/ 18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31" h="344">
                      <a:moveTo>
                        <a:pt x="14" y="18"/>
                      </a:moveTo>
                      <a:lnTo>
                        <a:pt x="0" y="116"/>
                      </a:lnTo>
                      <a:lnTo>
                        <a:pt x="19" y="200"/>
                      </a:lnTo>
                      <a:lnTo>
                        <a:pt x="55" y="246"/>
                      </a:lnTo>
                      <a:lnTo>
                        <a:pt x="67" y="322"/>
                      </a:lnTo>
                      <a:lnTo>
                        <a:pt x="105" y="344"/>
                      </a:lnTo>
                      <a:lnTo>
                        <a:pt x="131" y="339"/>
                      </a:lnTo>
                      <a:lnTo>
                        <a:pt x="129" y="274"/>
                      </a:lnTo>
                      <a:lnTo>
                        <a:pt x="109" y="314"/>
                      </a:lnTo>
                      <a:lnTo>
                        <a:pt x="84" y="304"/>
                      </a:lnTo>
                      <a:lnTo>
                        <a:pt x="75" y="282"/>
                      </a:lnTo>
                      <a:lnTo>
                        <a:pt x="71" y="244"/>
                      </a:lnTo>
                      <a:lnTo>
                        <a:pt x="27" y="185"/>
                      </a:lnTo>
                      <a:lnTo>
                        <a:pt x="24" y="98"/>
                      </a:lnTo>
                      <a:lnTo>
                        <a:pt x="35" y="30"/>
                      </a:lnTo>
                      <a:lnTo>
                        <a:pt x="61" y="18"/>
                      </a:lnTo>
                      <a:lnTo>
                        <a:pt x="115" y="78"/>
                      </a:lnTo>
                      <a:lnTo>
                        <a:pt x="89" y="7"/>
                      </a:lnTo>
                      <a:lnTo>
                        <a:pt x="55" y="0"/>
                      </a:lnTo>
                      <a:lnTo>
                        <a:pt x="14" y="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16" name="Freeform 28"/>
                <p:cNvSpPr>
                  <a:spLocks noChangeArrowheads="1"/>
                </p:cNvSpPr>
                <p:nvPr/>
              </p:nvSpPr>
              <p:spPr bwMode="auto">
                <a:xfrm>
                  <a:off x="692" y="547"/>
                  <a:ext cx="87" cy="166"/>
                </a:xfrm>
                <a:custGeom>
                  <a:avLst/>
                  <a:gdLst>
                    <a:gd name="T0" fmla="*/ 29 w 87"/>
                    <a:gd name="T1" fmla="*/ 0 h 166"/>
                    <a:gd name="T2" fmla="*/ 87 w 87"/>
                    <a:gd name="T3" fmla="*/ 125 h 166"/>
                    <a:gd name="T4" fmla="*/ 54 w 87"/>
                    <a:gd name="T5" fmla="*/ 127 h 166"/>
                    <a:gd name="T6" fmla="*/ 65 w 87"/>
                    <a:gd name="T7" fmla="*/ 166 h 166"/>
                    <a:gd name="T8" fmla="*/ 43 w 87"/>
                    <a:gd name="T9" fmla="*/ 157 h 166"/>
                    <a:gd name="T10" fmla="*/ 28 w 87"/>
                    <a:gd name="T11" fmla="*/ 127 h 166"/>
                    <a:gd name="T12" fmla="*/ 38 w 87"/>
                    <a:gd name="T13" fmla="*/ 62 h 166"/>
                    <a:gd name="T14" fmla="*/ 24 w 87"/>
                    <a:gd name="T15" fmla="*/ 20 h 166"/>
                    <a:gd name="T16" fmla="*/ 0 w 87"/>
                    <a:gd name="T17" fmla="*/ 71 h 166"/>
                    <a:gd name="T18" fmla="*/ 4 w 87"/>
                    <a:gd name="T19" fmla="*/ 11 h 166"/>
                    <a:gd name="T20" fmla="*/ 29 w 87"/>
                    <a:gd name="T21" fmla="*/ 0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7" h="166">
                      <a:moveTo>
                        <a:pt x="29" y="0"/>
                      </a:moveTo>
                      <a:lnTo>
                        <a:pt x="87" y="125"/>
                      </a:lnTo>
                      <a:lnTo>
                        <a:pt x="54" y="127"/>
                      </a:lnTo>
                      <a:lnTo>
                        <a:pt x="65" y="166"/>
                      </a:lnTo>
                      <a:lnTo>
                        <a:pt x="43" y="157"/>
                      </a:lnTo>
                      <a:lnTo>
                        <a:pt x="28" y="127"/>
                      </a:lnTo>
                      <a:lnTo>
                        <a:pt x="38" y="62"/>
                      </a:lnTo>
                      <a:lnTo>
                        <a:pt x="24" y="20"/>
                      </a:lnTo>
                      <a:lnTo>
                        <a:pt x="0" y="71"/>
                      </a:lnTo>
                      <a:lnTo>
                        <a:pt x="4" y="11"/>
                      </a:lnTo>
                      <a:lnTo>
                        <a:pt x="2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17" name="Freeform 29"/>
                <p:cNvSpPr>
                  <a:spLocks noChangeArrowheads="1"/>
                </p:cNvSpPr>
                <p:nvPr/>
              </p:nvSpPr>
              <p:spPr bwMode="auto">
                <a:xfrm>
                  <a:off x="690" y="627"/>
                  <a:ext cx="45" cy="102"/>
                </a:xfrm>
                <a:custGeom>
                  <a:avLst/>
                  <a:gdLst>
                    <a:gd name="T0" fmla="*/ 14 w 45"/>
                    <a:gd name="T1" fmla="*/ 0 h 102"/>
                    <a:gd name="T2" fmla="*/ 22 w 45"/>
                    <a:gd name="T3" fmla="*/ 60 h 102"/>
                    <a:gd name="T4" fmla="*/ 45 w 45"/>
                    <a:gd name="T5" fmla="*/ 102 h 102"/>
                    <a:gd name="T6" fmla="*/ 0 w 45"/>
                    <a:gd name="T7" fmla="*/ 53 h 102"/>
                    <a:gd name="T8" fmla="*/ 3 w 45"/>
                    <a:gd name="T9" fmla="*/ 12 h 102"/>
                    <a:gd name="T10" fmla="*/ 14 w 45"/>
                    <a:gd name="T11" fmla="*/ 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5" h="102">
                      <a:moveTo>
                        <a:pt x="14" y="0"/>
                      </a:moveTo>
                      <a:lnTo>
                        <a:pt x="22" y="60"/>
                      </a:lnTo>
                      <a:lnTo>
                        <a:pt x="45" y="102"/>
                      </a:lnTo>
                      <a:lnTo>
                        <a:pt x="0" y="53"/>
                      </a:lnTo>
                      <a:lnTo>
                        <a:pt x="3" y="12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18" name="Freeform 30"/>
                <p:cNvSpPr>
                  <a:spLocks noChangeArrowheads="1"/>
                </p:cNvSpPr>
                <p:nvPr/>
              </p:nvSpPr>
              <p:spPr bwMode="auto">
                <a:xfrm>
                  <a:off x="655" y="86"/>
                  <a:ext cx="577" cy="553"/>
                </a:xfrm>
                <a:custGeom>
                  <a:avLst/>
                  <a:gdLst>
                    <a:gd name="T0" fmla="*/ 129 w 577"/>
                    <a:gd name="T1" fmla="*/ 12 h 553"/>
                    <a:gd name="T2" fmla="*/ 31 w 577"/>
                    <a:gd name="T3" fmla="*/ 116 h 553"/>
                    <a:gd name="T4" fmla="*/ 0 w 577"/>
                    <a:gd name="T5" fmla="*/ 265 h 553"/>
                    <a:gd name="T6" fmla="*/ 35 w 577"/>
                    <a:gd name="T7" fmla="*/ 432 h 553"/>
                    <a:gd name="T8" fmla="*/ 66 w 577"/>
                    <a:gd name="T9" fmla="*/ 418 h 553"/>
                    <a:gd name="T10" fmla="*/ 112 w 577"/>
                    <a:gd name="T11" fmla="*/ 483 h 553"/>
                    <a:gd name="T12" fmla="*/ 127 w 577"/>
                    <a:gd name="T13" fmla="*/ 553 h 553"/>
                    <a:gd name="T14" fmla="*/ 138 w 577"/>
                    <a:gd name="T15" fmla="*/ 496 h 553"/>
                    <a:gd name="T16" fmla="*/ 133 w 577"/>
                    <a:gd name="T17" fmla="*/ 433 h 553"/>
                    <a:gd name="T18" fmla="*/ 173 w 577"/>
                    <a:gd name="T19" fmla="*/ 300 h 553"/>
                    <a:gd name="T20" fmla="*/ 117 w 577"/>
                    <a:gd name="T21" fmla="*/ 348 h 553"/>
                    <a:gd name="T22" fmla="*/ 154 w 577"/>
                    <a:gd name="T23" fmla="*/ 256 h 553"/>
                    <a:gd name="T24" fmla="*/ 111 w 577"/>
                    <a:gd name="T25" fmla="*/ 260 h 553"/>
                    <a:gd name="T26" fmla="*/ 184 w 577"/>
                    <a:gd name="T27" fmla="*/ 181 h 553"/>
                    <a:gd name="T28" fmla="*/ 228 w 577"/>
                    <a:gd name="T29" fmla="*/ 151 h 553"/>
                    <a:gd name="T30" fmla="*/ 323 w 577"/>
                    <a:gd name="T31" fmla="*/ 170 h 553"/>
                    <a:gd name="T32" fmla="*/ 313 w 577"/>
                    <a:gd name="T33" fmla="*/ 119 h 553"/>
                    <a:gd name="T34" fmla="*/ 465 w 577"/>
                    <a:gd name="T35" fmla="*/ 225 h 553"/>
                    <a:gd name="T36" fmla="*/ 482 w 577"/>
                    <a:gd name="T37" fmla="*/ 193 h 553"/>
                    <a:gd name="T38" fmla="*/ 577 w 577"/>
                    <a:gd name="T39" fmla="*/ 247 h 553"/>
                    <a:gd name="T40" fmla="*/ 465 w 577"/>
                    <a:gd name="T41" fmla="*/ 161 h 553"/>
                    <a:gd name="T42" fmla="*/ 444 w 577"/>
                    <a:gd name="T43" fmla="*/ 178 h 553"/>
                    <a:gd name="T44" fmla="*/ 317 w 577"/>
                    <a:gd name="T45" fmla="*/ 88 h 553"/>
                    <a:gd name="T46" fmla="*/ 294 w 577"/>
                    <a:gd name="T47" fmla="*/ 116 h 553"/>
                    <a:gd name="T48" fmla="*/ 252 w 577"/>
                    <a:gd name="T49" fmla="*/ 79 h 553"/>
                    <a:gd name="T50" fmla="*/ 160 w 577"/>
                    <a:gd name="T51" fmla="*/ 76 h 553"/>
                    <a:gd name="T52" fmla="*/ 158 w 577"/>
                    <a:gd name="T53" fmla="*/ 139 h 553"/>
                    <a:gd name="T54" fmla="*/ 97 w 577"/>
                    <a:gd name="T55" fmla="*/ 220 h 553"/>
                    <a:gd name="T56" fmla="*/ 95 w 577"/>
                    <a:gd name="T57" fmla="*/ 181 h 553"/>
                    <a:gd name="T58" fmla="*/ 55 w 577"/>
                    <a:gd name="T59" fmla="*/ 265 h 553"/>
                    <a:gd name="T60" fmla="*/ 49 w 577"/>
                    <a:gd name="T61" fmla="*/ 202 h 553"/>
                    <a:gd name="T62" fmla="*/ 80 w 577"/>
                    <a:gd name="T63" fmla="*/ 125 h 553"/>
                    <a:gd name="T64" fmla="*/ 46 w 577"/>
                    <a:gd name="T65" fmla="*/ 139 h 553"/>
                    <a:gd name="T66" fmla="*/ 105 w 577"/>
                    <a:gd name="T67" fmla="*/ 58 h 553"/>
                    <a:gd name="T68" fmla="*/ 242 w 577"/>
                    <a:gd name="T69" fmla="*/ 0 h 553"/>
                    <a:gd name="T70" fmla="*/ 129 w 577"/>
                    <a:gd name="T71" fmla="*/ 12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577" h="553">
                      <a:moveTo>
                        <a:pt x="129" y="12"/>
                      </a:moveTo>
                      <a:lnTo>
                        <a:pt x="31" y="116"/>
                      </a:lnTo>
                      <a:lnTo>
                        <a:pt x="0" y="265"/>
                      </a:lnTo>
                      <a:lnTo>
                        <a:pt x="35" y="432"/>
                      </a:lnTo>
                      <a:lnTo>
                        <a:pt x="66" y="418"/>
                      </a:lnTo>
                      <a:lnTo>
                        <a:pt x="112" y="483"/>
                      </a:lnTo>
                      <a:lnTo>
                        <a:pt x="127" y="553"/>
                      </a:lnTo>
                      <a:lnTo>
                        <a:pt x="138" y="496"/>
                      </a:lnTo>
                      <a:lnTo>
                        <a:pt x="133" y="433"/>
                      </a:lnTo>
                      <a:lnTo>
                        <a:pt x="173" y="300"/>
                      </a:lnTo>
                      <a:lnTo>
                        <a:pt x="117" y="348"/>
                      </a:lnTo>
                      <a:lnTo>
                        <a:pt x="154" y="256"/>
                      </a:lnTo>
                      <a:lnTo>
                        <a:pt x="111" y="260"/>
                      </a:lnTo>
                      <a:lnTo>
                        <a:pt x="184" y="181"/>
                      </a:lnTo>
                      <a:lnTo>
                        <a:pt x="228" y="151"/>
                      </a:lnTo>
                      <a:lnTo>
                        <a:pt x="323" y="170"/>
                      </a:lnTo>
                      <a:lnTo>
                        <a:pt x="313" y="119"/>
                      </a:lnTo>
                      <a:lnTo>
                        <a:pt x="465" y="225"/>
                      </a:lnTo>
                      <a:lnTo>
                        <a:pt x="482" y="193"/>
                      </a:lnTo>
                      <a:lnTo>
                        <a:pt x="577" y="247"/>
                      </a:lnTo>
                      <a:lnTo>
                        <a:pt x="465" y="161"/>
                      </a:lnTo>
                      <a:lnTo>
                        <a:pt x="444" y="178"/>
                      </a:lnTo>
                      <a:lnTo>
                        <a:pt x="317" y="88"/>
                      </a:lnTo>
                      <a:lnTo>
                        <a:pt x="294" y="116"/>
                      </a:lnTo>
                      <a:lnTo>
                        <a:pt x="252" y="79"/>
                      </a:lnTo>
                      <a:lnTo>
                        <a:pt x="160" y="76"/>
                      </a:lnTo>
                      <a:lnTo>
                        <a:pt x="158" y="139"/>
                      </a:lnTo>
                      <a:lnTo>
                        <a:pt x="97" y="220"/>
                      </a:lnTo>
                      <a:lnTo>
                        <a:pt x="95" y="181"/>
                      </a:lnTo>
                      <a:lnTo>
                        <a:pt x="55" y="265"/>
                      </a:lnTo>
                      <a:lnTo>
                        <a:pt x="49" y="202"/>
                      </a:lnTo>
                      <a:lnTo>
                        <a:pt x="80" y="125"/>
                      </a:lnTo>
                      <a:lnTo>
                        <a:pt x="46" y="139"/>
                      </a:lnTo>
                      <a:lnTo>
                        <a:pt x="105" y="58"/>
                      </a:lnTo>
                      <a:lnTo>
                        <a:pt x="242" y="0"/>
                      </a:lnTo>
                      <a:lnTo>
                        <a:pt x="129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19" name="Freeform 31"/>
                <p:cNvSpPr>
                  <a:spLocks noChangeArrowheads="1"/>
                </p:cNvSpPr>
                <p:nvPr/>
              </p:nvSpPr>
              <p:spPr bwMode="auto">
                <a:xfrm>
                  <a:off x="873" y="0"/>
                  <a:ext cx="596" cy="418"/>
                </a:xfrm>
                <a:custGeom>
                  <a:avLst/>
                  <a:gdLst>
                    <a:gd name="T0" fmla="*/ 0 w 596"/>
                    <a:gd name="T1" fmla="*/ 88 h 418"/>
                    <a:gd name="T2" fmla="*/ 82 w 596"/>
                    <a:gd name="T3" fmla="*/ 20 h 418"/>
                    <a:gd name="T4" fmla="*/ 150 w 596"/>
                    <a:gd name="T5" fmla="*/ 0 h 418"/>
                    <a:gd name="T6" fmla="*/ 319 w 596"/>
                    <a:gd name="T7" fmla="*/ 18 h 418"/>
                    <a:gd name="T8" fmla="*/ 450 w 596"/>
                    <a:gd name="T9" fmla="*/ 76 h 418"/>
                    <a:gd name="T10" fmla="*/ 532 w 596"/>
                    <a:gd name="T11" fmla="*/ 162 h 418"/>
                    <a:gd name="T12" fmla="*/ 596 w 596"/>
                    <a:gd name="T13" fmla="*/ 262 h 418"/>
                    <a:gd name="T14" fmla="*/ 571 w 596"/>
                    <a:gd name="T15" fmla="*/ 418 h 418"/>
                    <a:gd name="T16" fmla="*/ 488 w 596"/>
                    <a:gd name="T17" fmla="*/ 382 h 418"/>
                    <a:gd name="T18" fmla="*/ 374 w 596"/>
                    <a:gd name="T19" fmla="*/ 345 h 418"/>
                    <a:gd name="T20" fmla="*/ 298 w 596"/>
                    <a:gd name="T21" fmla="*/ 267 h 418"/>
                    <a:gd name="T22" fmla="*/ 382 w 596"/>
                    <a:gd name="T23" fmla="*/ 300 h 418"/>
                    <a:gd name="T24" fmla="*/ 319 w 596"/>
                    <a:gd name="T25" fmla="*/ 219 h 418"/>
                    <a:gd name="T26" fmla="*/ 213 w 596"/>
                    <a:gd name="T27" fmla="*/ 157 h 418"/>
                    <a:gd name="T28" fmla="*/ 216 w 596"/>
                    <a:gd name="T29" fmla="*/ 214 h 418"/>
                    <a:gd name="T30" fmla="*/ 152 w 596"/>
                    <a:gd name="T31" fmla="*/ 124 h 418"/>
                    <a:gd name="T32" fmla="*/ 245 w 596"/>
                    <a:gd name="T33" fmla="*/ 129 h 418"/>
                    <a:gd name="T34" fmla="*/ 348 w 596"/>
                    <a:gd name="T35" fmla="*/ 196 h 418"/>
                    <a:gd name="T36" fmla="*/ 300 w 596"/>
                    <a:gd name="T37" fmla="*/ 124 h 418"/>
                    <a:gd name="T38" fmla="*/ 374 w 596"/>
                    <a:gd name="T39" fmla="*/ 140 h 418"/>
                    <a:gd name="T40" fmla="*/ 279 w 596"/>
                    <a:gd name="T41" fmla="*/ 59 h 418"/>
                    <a:gd name="T42" fmla="*/ 124 w 596"/>
                    <a:gd name="T43" fmla="*/ 59 h 418"/>
                    <a:gd name="T44" fmla="*/ 208 w 596"/>
                    <a:gd name="T45" fmla="*/ 88 h 418"/>
                    <a:gd name="T46" fmla="*/ 84 w 596"/>
                    <a:gd name="T47" fmla="*/ 93 h 418"/>
                    <a:gd name="T48" fmla="*/ 42 w 596"/>
                    <a:gd name="T49" fmla="*/ 124 h 418"/>
                    <a:gd name="T50" fmla="*/ 118 w 596"/>
                    <a:gd name="T51" fmla="*/ 171 h 418"/>
                    <a:gd name="T52" fmla="*/ 0 w 596"/>
                    <a:gd name="T53" fmla="*/ 137 h 418"/>
                    <a:gd name="T54" fmla="*/ 0 w 596"/>
                    <a:gd name="T55" fmla="*/ 88 h 4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596" h="418">
                      <a:moveTo>
                        <a:pt x="0" y="88"/>
                      </a:moveTo>
                      <a:lnTo>
                        <a:pt x="82" y="20"/>
                      </a:lnTo>
                      <a:lnTo>
                        <a:pt x="150" y="0"/>
                      </a:lnTo>
                      <a:lnTo>
                        <a:pt x="319" y="18"/>
                      </a:lnTo>
                      <a:lnTo>
                        <a:pt x="450" y="76"/>
                      </a:lnTo>
                      <a:lnTo>
                        <a:pt x="532" y="162"/>
                      </a:lnTo>
                      <a:lnTo>
                        <a:pt x="596" y="262"/>
                      </a:lnTo>
                      <a:lnTo>
                        <a:pt x="571" y="418"/>
                      </a:lnTo>
                      <a:lnTo>
                        <a:pt x="488" y="382"/>
                      </a:lnTo>
                      <a:lnTo>
                        <a:pt x="374" y="345"/>
                      </a:lnTo>
                      <a:lnTo>
                        <a:pt x="298" y="267"/>
                      </a:lnTo>
                      <a:lnTo>
                        <a:pt x="382" y="300"/>
                      </a:lnTo>
                      <a:lnTo>
                        <a:pt x="319" y="219"/>
                      </a:lnTo>
                      <a:lnTo>
                        <a:pt x="213" y="157"/>
                      </a:lnTo>
                      <a:lnTo>
                        <a:pt x="216" y="214"/>
                      </a:lnTo>
                      <a:lnTo>
                        <a:pt x="152" y="124"/>
                      </a:lnTo>
                      <a:lnTo>
                        <a:pt x="245" y="129"/>
                      </a:lnTo>
                      <a:lnTo>
                        <a:pt x="348" y="196"/>
                      </a:lnTo>
                      <a:lnTo>
                        <a:pt x="300" y="124"/>
                      </a:lnTo>
                      <a:lnTo>
                        <a:pt x="374" y="140"/>
                      </a:lnTo>
                      <a:lnTo>
                        <a:pt x="279" y="59"/>
                      </a:lnTo>
                      <a:lnTo>
                        <a:pt x="124" y="59"/>
                      </a:lnTo>
                      <a:lnTo>
                        <a:pt x="208" y="88"/>
                      </a:lnTo>
                      <a:lnTo>
                        <a:pt x="84" y="93"/>
                      </a:lnTo>
                      <a:lnTo>
                        <a:pt x="42" y="124"/>
                      </a:lnTo>
                      <a:lnTo>
                        <a:pt x="118" y="171"/>
                      </a:lnTo>
                      <a:lnTo>
                        <a:pt x="0" y="137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20" name="Freeform 32"/>
                <p:cNvSpPr>
                  <a:spLocks noChangeArrowheads="1"/>
                </p:cNvSpPr>
                <p:nvPr/>
              </p:nvSpPr>
              <p:spPr bwMode="auto">
                <a:xfrm>
                  <a:off x="1187" y="494"/>
                  <a:ext cx="178" cy="65"/>
                </a:xfrm>
                <a:custGeom>
                  <a:avLst/>
                  <a:gdLst>
                    <a:gd name="T0" fmla="*/ 175 w 178"/>
                    <a:gd name="T1" fmla="*/ 59 h 65"/>
                    <a:gd name="T2" fmla="*/ 133 w 178"/>
                    <a:gd name="T3" fmla="*/ 30 h 65"/>
                    <a:gd name="T4" fmla="*/ 0 w 178"/>
                    <a:gd name="T5" fmla="*/ 65 h 65"/>
                    <a:gd name="T6" fmla="*/ 32 w 178"/>
                    <a:gd name="T7" fmla="*/ 9 h 65"/>
                    <a:gd name="T8" fmla="*/ 115 w 178"/>
                    <a:gd name="T9" fmla="*/ 0 h 65"/>
                    <a:gd name="T10" fmla="*/ 150 w 178"/>
                    <a:gd name="T11" fmla="*/ 3 h 65"/>
                    <a:gd name="T12" fmla="*/ 178 w 178"/>
                    <a:gd name="T13" fmla="*/ 38 h 65"/>
                    <a:gd name="T14" fmla="*/ 175 w 178"/>
                    <a:gd name="T15" fmla="*/ 59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8" h="65">
                      <a:moveTo>
                        <a:pt x="175" y="59"/>
                      </a:moveTo>
                      <a:lnTo>
                        <a:pt x="133" y="30"/>
                      </a:lnTo>
                      <a:lnTo>
                        <a:pt x="0" y="65"/>
                      </a:lnTo>
                      <a:lnTo>
                        <a:pt x="32" y="9"/>
                      </a:lnTo>
                      <a:lnTo>
                        <a:pt x="115" y="0"/>
                      </a:lnTo>
                      <a:lnTo>
                        <a:pt x="150" y="3"/>
                      </a:lnTo>
                      <a:lnTo>
                        <a:pt x="178" y="38"/>
                      </a:lnTo>
                      <a:lnTo>
                        <a:pt x="175" y="5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21" name="Freeform 33"/>
                <p:cNvSpPr>
                  <a:spLocks noChangeArrowheads="1"/>
                </p:cNvSpPr>
                <p:nvPr/>
              </p:nvSpPr>
              <p:spPr bwMode="auto">
                <a:xfrm>
                  <a:off x="848" y="484"/>
                  <a:ext cx="201" cy="63"/>
                </a:xfrm>
                <a:custGeom>
                  <a:avLst/>
                  <a:gdLst>
                    <a:gd name="T0" fmla="*/ 61 w 201"/>
                    <a:gd name="T1" fmla="*/ 38 h 63"/>
                    <a:gd name="T2" fmla="*/ 109 w 201"/>
                    <a:gd name="T3" fmla="*/ 40 h 63"/>
                    <a:gd name="T4" fmla="*/ 158 w 201"/>
                    <a:gd name="T5" fmla="*/ 38 h 63"/>
                    <a:gd name="T6" fmla="*/ 201 w 201"/>
                    <a:gd name="T7" fmla="*/ 20 h 63"/>
                    <a:gd name="T8" fmla="*/ 114 w 201"/>
                    <a:gd name="T9" fmla="*/ 0 h 63"/>
                    <a:gd name="T10" fmla="*/ 56 w 201"/>
                    <a:gd name="T11" fmla="*/ 5 h 63"/>
                    <a:gd name="T12" fmla="*/ 21 w 201"/>
                    <a:gd name="T13" fmla="*/ 29 h 63"/>
                    <a:gd name="T14" fmla="*/ 0 w 201"/>
                    <a:gd name="T15" fmla="*/ 63 h 63"/>
                    <a:gd name="T16" fmla="*/ 61 w 201"/>
                    <a:gd name="T17" fmla="*/ 38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1" h="63">
                      <a:moveTo>
                        <a:pt x="61" y="38"/>
                      </a:moveTo>
                      <a:lnTo>
                        <a:pt x="109" y="40"/>
                      </a:lnTo>
                      <a:lnTo>
                        <a:pt x="158" y="38"/>
                      </a:lnTo>
                      <a:lnTo>
                        <a:pt x="201" y="20"/>
                      </a:lnTo>
                      <a:lnTo>
                        <a:pt x="114" y="0"/>
                      </a:lnTo>
                      <a:lnTo>
                        <a:pt x="56" y="5"/>
                      </a:lnTo>
                      <a:lnTo>
                        <a:pt x="21" y="29"/>
                      </a:lnTo>
                      <a:lnTo>
                        <a:pt x="0" y="63"/>
                      </a:lnTo>
                      <a:lnTo>
                        <a:pt x="61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22" name="Freeform 34"/>
                <p:cNvSpPr>
                  <a:spLocks noChangeArrowheads="1"/>
                </p:cNvSpPr>
                <p:nvPr/>
              </p:nvSpPr>
              <p:spPr bwMode="auto">
                <a:xfrm>
                  <a:off x="1117" y="674"/>
                  <a:ext cx="310" cy="635"/>
                </a:xfrm>
                <a:custGeom>
                  <a:avLst/>
                  <a:gdLst>
                    <a:gd name="T0" fmla="*/ 91 w 310"/>
                    <a:gd name="T1" fmla="*/ 573 h 635"/>
                    <a:gd name="T2" fmla="*/ 0 w 310"/>
                    <a:gd name="T3" fmla="*/ 635 h 635"/>
                    <a:gd name="T4" fmla="*/ 15 w 310"/>
                    <a:gd name="T5" fmla="*/ 573 h 635"/>
                    <a:gd name="T6" fmla="*/ 59 w 310"/>
                    <a:gd name="T7" fmla="*/ 529 h 635"/>
                    <a:gd name="T8" fmla="*/ 99 w 310"/>
                    <a:gd name="T9" fmla="*/ 438 h 635"/>
                    <a:gd name="T10" fmla="*/ 145 w 310"/>
                    <a:gd name="T11" fmla="*/ 381 h 635"/>
                    <a:gd name="T12" fmla="*/ 181 w 310"/>
                    <a:gd name="T13" fmla="*/ 325 h 635"/>
                    <a:gd name="T14" fmla="*/ 220 w 310"/>
                    <a:gd name="T15" fmla="*/ 253 h 635"/>
                    <a:gd name="T16" fmla="*/ 233 w 310"/>
                    <a:gd name="T17" fmla="*/ 142 h 635"/>
                    <a:gd name="T18" fmla="*/ 310 w 310"/>
                    <a:gd name="T19" fmla="*/ 0 h 635"/>
                    <a:gd name="T20" fmla="*/ 275 w 310"/>
                    <a:gd name="T21" fmla="*/ 156 h 635"/>
                    <a:gd name="T22" fmla="*/ 235 w 310"/>
                    <a:gd name="T23" fmla="*/ 300 h 635"/>
                    <a:gd name="T24" fmla="*/ 248 w 310"/>
                    <a:gd name="T25" fmla="*/ 392 h 635"/>
                    <a:gd name="T26" fmla="*/ 142 w 310"/>
                    <a:gd name="T27" fmla="*/ 507 h 635"/>
                    <a:gd name="T28" fmla="*/ 91 w 310"/>
                    <a:gd name="T29" fmla="*/ 573 h 6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10" h="635">
                      <a:moveTo>
                        <a:pt x="91" y="573"/>
                      </a:moveTo>
                      <a:lnTo>
                        <a:pt x="0" y="635"/>
                      </a:lnTo>
                      <a:lnTo>
                        <a:pt x="15" y="573"/>
                      </a:lnTo>
                      <a:lnTo>
                        <a:pt x="59" y="529"/>
                      </a:lnTo>
                      <a:lnTo>
                        <a:pt x="99" y="438"/>
                      </a:lnTo>
                      <a:lnTo>
                        <a:pt x="145" y="381"/>
                      </a:lnTo>
                      <a:lnTo>
                        <a:pt x="181" y="325"/>
                      </a:lnTo>
                      <a:lnTo>
                        <a:pt x="220" y="253"/>
                      </a:lnTo>
                      <a:lnTo>
                        <a:pt x="233" y="142"/>
                      </a:lnTo>
                      <a:lnTo>
                        <a:pt x="310" y="0"/>
                      </a:lnTo>
                      <a:lnTo>
                        <a:pt x="275" y="156"/>
                      </a:lnTo>
                      <a:lnTo>
                        <a:pt x="235" y="300"/>
                      </a:lnTo>
                      <a:lnTo>
                        <a:pt x="248" y="392"/>
                      </a:lnTo>
                      <a:lnTo>
                        <a:pt x="142" y="507"/>
                      </a:lnTo>
                      <a:lnTo>
                        <a:pt x="91" y="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23" name="Freeform 35"/>
                <p:cNvSpPr>
                  <a:spLocks noChangeArrowheads="1"/>
                </p:cNvSpPr>
                <p:nvPr/>
              </p:nvSpPr>
              <p:spPr bwMode="auto">
                <a:xfrm>
                  <a:off x="780" y="776"/>
                  <a:ext cx="72" cy="329"/>
                </a:xfrm>
                <a:custGeom>
                  <a:avLst/>
                  <a:gdLst>
                    <a:gd name="T0" fmla="*/ 12 w 72"/>
                    <a:gd name="T1" fmla="*/ 138 h 329"/>
                    <a:gd name="T2" fmla="*/ 20 w 72"/>
                    <a:gd name="T3" fmla="*/ 181 h 329"/>
                    <a:gd name="T4" fmla="*/ 21 w 72"/>
                    <a:gd name="T5" fmla="*/ 223 h 329"/>
                    <a:gd name="T6" fmla="*/ 23 w 72"/>
                    <a:gd name="T7" fmla="*/ 275 h 329"/>
                    <a:gd name="T8" fmla="*/ 72 w 72"/>
                    <a:gd name="T9" fmla="*/ 329 h 329"/>
                    <a:gd name="T10" fmla="*/ 29 w 72"/>
                    <a:gd name="T11" fmla="*/ 126 h 329"/>
                    <a:gd name="T12" fmla="*/ 0 w 72"/>
                    <a:gd name="T13" fmla="*/ 0 h 329"/>
                    <a:gd name="T14" fmla="*/ 12 w 72"/>
                    <a:gd name="T15" fmla="*/ 138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2" h="329">
                      <a:moveTo>
                        <a:pt x="12" y="138"/>
                      </a:moveTo>
                      <a:lnTo>
                        <a:pt x="20" y="181"/>
                      </a:lnTo>
                      <a:lnTo>
                        <a:pt x="21" y="223"/>
                      </a:lnTo>
                      <a:lnTo>
                        <a:pt x="23" y="275"/>
                      </a:lnTo>
                      <a:lnTo>
                        <a:pt x="72" y="329"/>
                      </a:lnTo>
                      <a:lnTo>
                        <a:pt x="29" y="126"/>
                      </a:lnTo>
                      <a:lnTo>
                        <a:pt x="0" y="0"/>
                      </a:lnTo>
                      <a:lnTo>
                        <a:pt x="12" y="1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24" name="Freeform 36"/>
                <p:cNvSpPr>
                  <a:spLocks noChangeArrowheads="1"/>
                </p:cNvSpPr>
                <p:nvPr/>
              </p:nvSpPr>
              <p:spPr bwMode="auto">
                <a:xfrm>
                  <a:off x="830" y="895"/>
                  <a:ext cx="411" cy="271"/>
                </a:xfrm>
                <a:custGeom>
                  <a:avLst/>
                  <a:gdLst>
                    <a:gd name="T0" fmla="*/ 90 w 411"/>
                    <a:gd name="T1" fmla="*/ 173 h 271"/>
                    <a:gd name="T2" fmla="*/ 206 w 411"/>
                    <a:gd name="T3" fmla="*/ 265 h 271"/>
                    <a:gd name="T4" fmla="*/ 315 w 411"/>
                    <a:gd name="T5" fmla="*/ 271 h 271"/>
                    <a:gd name="T6" fmla="*/ 411 w 411"/>
                    <a:gd name="T7" fmla="*/ 206 h 271"/>
                    <a:gd name="T8" fmla="*/ 311 w 411"/>
                    <a:gd name="T9" fmla="*/ 236 h 271"/>
                    <a:gd name="T10" fmla="*/ 243 w 411"/>
                    <a:gd name="T11" fmla="*/ 236 h 271"/>
                    <a:gd name="T12" fmla="*/ 203 w 411"/>
                    <a:gd name="T13" fmla="*/ 225 h 271"/>
                    <a:gd name="T14" fmla="*/ 114 w 411"/>
                    <a:gd name="T15" fmla="*/ 163 h 271"/>
                    <a:gd name="T16" fmla="*/ 43 w 411"/>
                    <a:gd name="T17" fmla="*/ 115 h 271"/>
                    <a:gd name="T18" fmla="*/ 0 w 411"/>
                    <a:gd name="T19" fmla="*/ 0 h 271"/>
                    <a:gd name="T20" fmla="*/ 34 w 411"/>
                    <a:gd name="T21" fmla="*/ 140 h 271"/>
                    <a:gd name="T22" fmla="*/ 66 w 411"/>
                    <a:gd name="T23" fmla="*/ 160 h 271"/>
                    <a:gd name="T24" fmla="*/ 90 w 411"/>
                    <a:gd name="T25" fmla="*/ 173 h 2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11" h="271">
                      <a:moveTo>
                        <a:pt x="90" y="173"/>
                      </a:moveTo>
                      <a:lnTo>
                        <a:pt x="206" y="265"/>
                      </a:lnTo>
                      <a:lnTo>
                        <a:pt x="315" y="271"/>
                      </a:lnTo>
                      <a:lnTo>
                        <a:pt x="411" y="206"/>
                      </a:lnTo>
                      <a:lnTo>
                        <a:pt x="311" y="236"/>
                      </a:lnTo>
                      <a:lnTo>
                        <a:pt x="243" y="236"/>
                      </a:lnTo>
                      <a:lnTo>
                        <a:pt x="203" y="225"/>
                      </a:lnTo>
                      <a:lnTo>
                        <a:pt x="114" y="163"/>
                      </a:lnTo>
                      <a:lnTo>
                        <a:pt x="43" y="115"/>
                      </a:lnTo>
                      <a:lnTo>
                        <a:pt x="0" y="0"/>
                      </a:lnTo>
                      <a:lnTo>
                        <a:pt x="34" y="140"/>
                      </a:lnTo>
                      <a:lnTo>
                        <a:pt x="66" y="160"/>
                      </a:lnTo>
                      <a:lnTo>
                        <a:pt x="90" y="1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25" name="Freeform 37"/>
                <p:cNvSpPr>
                  <a:spLocks noChangeArrowheads="1"/>
                </p:cNvSpPr>
                <p:nvPr/>
              </p:nvSpPr>
              <p:spPr bwMode="auto">
                <a:xfrm>
                  <a:off x="950" y="875"/>
                  <a:ext cx="310" cy="127"/>
                </a:xfrm>
                <a:custGeom>
                  <a:avLst/>
                  <a:gdLst>
                    <a:gd name="T0" fmla="*/ 44 w 310"/>
                    <a:gd name="T1" fmla="*/ 12 h 127"/>
                    <a:gd name="T2" fmla="*/ 127 w 310"/>
                    <a:gd name="T3" fmla="*/ 12 h 127"/>
                    <a:gd name="T4" fmla="*/ 164 w 310"/>
                    <a:gd name="T5" fmla="*/ 20 h 127"/>
                    <a:gd name="T6" fmla="*/ 190 w 310"/>
                    <a:gd name="T7" fmla="*/ 11 h 127"/>
                    <a:gd name="T8" fmla="*/ 249 w 310"/>
                    <a:gd name="T9" fmla="*/ 17 h 127"/>
                    <a:gd name="T10" fmla="*/ 282 w 310"/>
                    <a:gd name="T11" fmla="*/ 1 h 127"/>
                    <a:gd name="T12" fmla="*/ 310 w 310"/>
                    <a:gd name="T13" fmla="*/ 35 h 127"/>
                    <a:gd name="T14" fmla="*/ 277 w 310"/>
                    <a:gd name="T15" fmla="*/ 42 h 127"/>
                    <a:gd name="T16" fmla="*/ 259 w 310"/>
                    <a:gd name="T17" fmla="*/ 85 h 127"/>
                    <a:gd name="T18" fmla="*/ 218 w 310"/>
                    <a:gd name="T19" fmla="*/ 125 h 127"/>
                    <a:gd name="T20" fmla="*/ 115 w 310"/>
                    <a:gd name="T21" fmla="*/ 127 h 127"/>
                    <a:gd name="T22" fmla="*/ 76 w 310"/>
                    <a:gd name="T23" fmla="*/ 97 h 127"/>
                    <a:gd name="T24" fmla="*/ 107 w 310"/>
                    <a:gd name="T25" fmla="*/ 94 h 127"/>
                    <a:gd name="T26" fmla="*/ 160 w 310"/>
                    <a:gd name="T27" fmla="*/ 101 h 127"/>
                    <a:gd name="T28" fmla="*/ 219 w 310"/>
                    <a:gd name="T29" fmla="*/ 91 h 127"/>
                    <a:gd name="T30" fmla="*/ 232 w 310"/>
                    <a:gd name="T31" fmla="*/ 82 h 127"/>
                    <a:gd name="T32" fmla="*/ 216 w 310"/>
                    <a:gd name="T33" fmla="*/ 70 h 127"/>
                    <a:gd name="T34" fmla="*/ 155 w 310"/>
                    <a:gd name="T35" fmla="*/ 71 h 127"/>
                    <a:gd name="T36" fmla="*/ 249 w 310"/>
                    <a:gd name="T37" fmla="*/ 50 h 127"/>
                    <a:gd name="T38" fmla="*/ 264 w 310"/>
                    <a:gd name="T39" fmla="*/ 32 h 127"/>
                    <a:gd name="T40" fmla="*/ 164 w 310"/>
                    <a:gd name="T41" fmla="*/ 42 h 127"/>
                    <a:gd name="T42" fmla="*/ 60 w 310"/>
                    <a:gd name="T43" fmla="*/ 26 h 127"/>
                    <a:gd name="T44" fmla="*/ 63 w 310"/>
                    <a:gd name="T45" fmla="*/ 41 h 127"/>
                    <a:gd name="T46" fmla="*/ 106 w 310"/>
                    <a:gd name="T47" fmla="*/ 52 h 127"/>
                    <a:gd name="T48" fmla="*/ 149 w 310"/>
                    <a:gd name="T49" fmla="*/ 61 h 127"/>
                    <a:gd name="T50" fmla="*/ 73 w 310"/>
                    <a:gd name="T51" fmla="*/ 56 h 127"/>
                    <a:gd name="T52" fmla="*/ 24 w 310"/>
                    <a:gd name="T53" fmla="*/ 22 h 127"/>
                    <a:gd name="T54" fmla="*/ 0 w 310"/>
                    <a:gd name="T55" fmla="*/ 35 h 127"/>
                    <a:gd name="T56" fmla="*/ 17 w 310"/>
                    <a:gd name="T57" fmla="*/ 0 h 127"/>
                    <a:gd name="T58" fmla="*/ 44 w 310"/>
                    <a:gd name="T59" fmla="*/ 12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310" h="127">
                      <a:moveTo>
                        <a:pt x="44" y="12"/>
                      </a:moveTo>
                      <a:lnTo>
                        <a:pt x="127" y="12"/>
                      </a:lnTo>
                      <a:lnTo>
                        <a:pt x="164" y="20"/>
                      </a:lnTo>
                      <a:lnTo>
                        <a:pt x="190" y="11"/>
                      </a:lnTo>
                      <a:lnTo>
                        <a:pt x="249" y="17"/>
                      </a:lnTo>
                      <a:lnTo>
                        <a:pt x="282" y="1"/>
                      </a:lnTo>
                      <a:lnTo>
                        <a:pt x="310" y="35"/>
                      </a:lnTo>
                      <a:lnTo>
                        <a:pt x="277" y="42"/>
                      </a:lnTo>
                      <a:lnTo>
                        <a:pt x="259" y="85"/>
                      </a:lnTo>
                      <a:lnTo>
                        <a:pt x="218" y="125"/>
                      </a:lnTo>
                      <a:lnTo>
                        <a:pt x="115" y="127"/>
                      </a:lnTo>
                      <a:lnTo>
                        <a:pt x="76" y="97"/>
                      </a:lnTo>
                      <a:lnTo>
                        <a:pt x="107" y="94"/>
                      </a:lnTo>
                      <a:lnTo>
                        <a:pt x="160" y="101"/>
                      </a:lnTo>
                      <a:lnTo>
                        <a:pt x="219" y="91"/>
                      </a:lnTo>
                      <a:lnTo>
                        <a:pt x="232" y="82"/>
                      </a:lnTo>
                      <a:lnTo>
                        <a:pt x="216" y="70"/>
                      </a:lnTo>
                      <a:lnTo>
                        <a:pt x="155" y="71"/>
                      </a:lnTo>
                      <a:lnTo>
                        <a:pt x="249" y="50"/>
                      </a:lnTo>
                      <a:lnTo>
                        <a:pt x="264" y="32"/>
                      </a:lnTo>
                      <a:lnTo>
                        <a:pt x="164" y="42"/>
                      </a:lnTo>
                      <a:lnTo>
                        <a:pt x="60" y="26"/>
                      </a:lnTo>
                      <a:lnTo>
                        <a:pt x="63" y="41"/>
                      </a:lnTo>
                      <a:lnTo>
                        <a:pt x="106" y="52"/>
                      </a:lnTo>
                      <a:lnTo>
                        <a:pt x="149" y="61"/>
                      </a:lnTo>
                      <a:lnTo>
                        <a:pt x="73" y="56"/>
                      </a:lnTo>
                      <a:lnTo>
                        <a:pt x="24" y="22"/>
                      </a:lnTo>
                      <a:lnTo>
                        <a:pt x="0" y="35"/>
                      </a:lnTo>
                      <a:lnTo>
                        <a:pt x="17" y="0"/>
                      </a:lnTo>
                      <a:lnTo>
                        <a:pt x="44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26" name="Freeform 38"/>
                <p:cNvSpPr>
                  <a:spLocks noChangeArrowheads="1"/>
                </p:cNvSpPr>
                <p:nvPr/>
              </p:nvSpPr>
              <p:spPr bwMode="auto">
                <a:xfrm>
                  <a:off x="1785" y="1593"/>
                  <a:ext cx="62" cy="323"/>
                </a:xfrm>
                <a:custGeom>
                  <a:avLst/>
                  <a:gdLst>
                    <a:gd name="T0" fmla="*/ 33 w 62"/>
                    <a:gd name="T1" fmla="*/ 0 h 323"/>
                    <a:gd name="T2" fmla="*/ 12 w 62"/>
                    <a:gd name="T3" fmla="*/ 114 h 323"/>
                    <a:gd name="T4" fmla="*/ 0 w 62"/>
                    <a:gd name="T5" fmla="*/ 242 h 323"/>
                    <a:gd name="T6" fmla="*/ 0 w 62"/>
                    <a:gd name="T7" fmla="*/ 323 h 323"/>
                    <a:gd name="T8" fmla="*/ 30 w 62"/>
                    <a:gd name="T9" fmla="*/ 204 h 323"/>
                    <a:gd name="T10" fmla="*/ 44 w 62"/>
                    <a:gd name="T11" fmla="*/ 138 h 323"/>
                    <a:gd name="T12" fmla="*/ 48 w 62"/>
                    <a:gd name="T13" fmla="*/ 97 h 323"/>
                    <a:gd name="T14" fmla="*/ 62 w 62"/>
                    <a:gd name="T15" fmla="*/ 53 h 323"/>
                    <a:gd name="T16" fmla="*/ 33 w 62"/>
                    <a:gd name="T17" fmla="*/ 0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2" h="323">
                      <a:moveTo>
                        <a:pt x="33" y="0"/>
                      </a:moveTo>
                      <a:lnTo>
                        <a:pt x="12" y="114"/>
                      </a:lnTo>
                      <a:lnTo>
                        <a:pt x="0" y="242"/>
                      </a:lnTo>
                      <a:lnTo>
                        <a:pt x="0" y="323"/>
                      </a:lnTo>
                      <a:lnTo>
                        <a:pt x="30" y="204"/>
                      </a:lnTo>
                      <a:lnTo>
                        <a:pt x="44" y="138"/>
                      </a:lnTo>
                      <a:lnTo>
                        <a:pt x="48" y="97"/>
                      </a:lnTo>
                      <a:lnTo>
                        <a:pt x="62" y="53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27" name="Freeform 39"/>
                <p:cNvSpPr>
                  <a:spLocks noChangeArrowheads="1"/>
                </p:cNvSpPr>
                <p:nvPr/>
              </p:nvSpPr>
              <p:spPr bwMode="auto">
                <a:xfrm>
                  <a:off x="1718" y="1932"/>
                  <a:ext cx="115" cy="398"/>
                </a:xfrm>
                <a:custGeom>
                  <a:avLst/>
                  <a:gdLst>
                    <a:gd name="T0" fmla="*/ 64 w 115"/>
                    <a:gd name="T1" fmla="*/ 0 h 398"/>
                    <a:gd name="T2" fmla="*/ 75 w 115"/>
                    <a:gd name="T3" fmla="*/ 112 h 398"/>
                    <a:gd name="T4" fmla="*/ 9 w 115"/>
                    <a:gd name="T5" fmla="*/ 134 h 398"/>
                    <a:gd name="T6" fmla="*/ 0 w 115"/>
                    <a:gd name="T7" fmla="*/ 207 h 398"/>
                    <a:gd name="T8" fmla="*/ 115 w 115"/>
                    <a:gd name="T9" fmla="*/ 398 h 398"/>
                    <a:gd name="T10" fmla="*/ 105 w 115"/>
                    <a:gd name="T11" fmla="*/ 227 h 398"/>
                    <a:gd name="T12" fmla="*/ 111 w 115"/>
                    <a:gd name="T13" fmla="*/ 62 h 398"/>
                    <a:gd name="T14" fmla="*/ 97 w 115"/>
                    <a:gd name="T15" fmla="*/ 46 h 398"/>
                    <a:gd name="T16" fmla="*/ 64 w 115"/>
                    <a:gd name="T17" fmla="*/ 0 h 3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5" h="398">
                      <a:moveTo>
                        <a:pt x="64" y="0"/>
                      </a:moveTo>
                      <a:lnTo>
                        <a:pt x="75" y="112"/>
                      </a:lnTo>
                      <a:lnTo>
                        <a:pt x="9" y="134"/>
                      </a:lnTo>
                      <a:lnTo>
                        <a:pt x="0" y="207"/>
                      </a:lnTo>
                      <a:lnTo>
                        <a:pt x="115" y="398"/>
                      </a:lnTo>
                      <a:lnTo>
                        <a:pt x="105" y="227"/>
                      </a:lnTo>
                      <a:lnTo>
                        <a:pt x="111" y="62"/>
                      </a:lnTo>
                      <a:lnTo>
                        <a:pt x="97" y="46"/>
                      </a:lnTo>
                      <a:lnTo>
                        <a:pt x="6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28" name="Freeform 40"/>
                <p:cNvSpPr>
                  <a:spLocks noChangeArrowheads="1"/>
                </p:cNvSpPr>
                <p:nvPr/>
              </p:nvSpPr>
              <p:spPr bwMode="auto">
                <a:xfrm>
                  <a:off x="134" y="1038"/>
                  <a:ext cx="790" cy="1749"/>
                </a:xfrm>
                <a:custGeom>
                  <a:avLst/>
                  <a:gdLst>
                    <a:gd name="T0" fmla="*/ 673 w 790"/>
                    <a:gd name="T1" fmla="*/ 0 h 1749"/>
                    <a:gd name="T2" fmla="*/ 526 w 790"/>
                    <a:gd name="T3" fmla="*/ 85 h 1749"/>
                    <a:gd name="T4" fmla="*/ 467 w 790"/>
                    <a:gd name="T5" fmla="*/ 140 h 1749"/>
                    <a:gd name="T6" fmla="*/ 0 w 790"/>
                    <a:gd name="T7" fmla="*/ 424 h 1749"/>
                    <a:gd name="T8" fmla="*/ 521 w 790"/>
                    <a:gd name="T9" fmla="*/ 160 h 1749"/>
                    <a:gd name="T10" fmla="*/ 529 w 790"/>
                    <a:gd name="T11" fmla="*/ 522 h 1749"/>
                    <a:gd name="T12" fmla="*/ 653 w 790"/>
                    <a:gd name="T13" fmla="*/ 557 h 1749"/>
                    <a:gd name="T14" fmla="*/ 496 w 790"/>
                    <a:gd name="T15" fmla="*/ 723 h 1749"/>
                    <a:gd name="T16" fmla="*/ 616 w 790"/>
                    <a:gd name="T17" fmla="*/ 1192 h 1749"/>
                    <a:gd name="T18" fmla="*/ 626 w 790"/>
                    <a:gd name="T19" fmla="*/ 1749 h 1749"/>
                    <a:gd name="T20" fmla="*/ 790 w 790"/>
                    <a:gd name="T21" fmla="*/ 1741 h 1749"/>
                    <a:gd name="T22" fmla="*/ 654 w 790"/>
                    <a:gd name="T23" fmla="*/ 1124 h 1749"/>
                    <a:gd name="T24" fmla="*/ 587 w 790"/>
                    <a:gd name="T25" fmla="*/ 728 h 1749"/>
                    <a:gd name="T26" fmla="*/ 709 w 790"/>
                    <a:gd name="T27" fmla="*/ 522 h 1749"/>
                    <a:gd name="T28" fmla="*/ 582 w 790"/>
                    <a:gd name="T29" fmla="*/ 463 h 1749"/>
                    <a:gd name="T30" fmla="*/ 558 w 790"/>
                    <a:gd name="T31" fmla="*/ 100 h 1749"/>
                    <a:gd name="T32" fmla="*/ 673 w 790"/>
                    <a:gd name="T33" fmla="*/ 0 h 17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90" h="1749">
                      <a:moveTo>
                        <a:pt x="673" y="0"/>
                      </a:moveTo>
                      <a:lnTo>
                        <a:pt x="526" y="85"/>
                      </a:lnTo>
                      <a:lnTo>
                        <a:pt x="467" y="140"/>
                      </a:lnTo>
                      <a:lnTo>
                        <a:pt x="0" y="424"/>
                      </a:lnTo>
                      <a:lnTo>
                        <a:pt x="521" y="160"/>
                      </a:lnTo>
                      <a:lnTo>
                        <a:pt x="529" y="522"/>
                      </a:lnTo>
                      <a:lnTo>
                        <a:pt x="653" y="557"/>
                      </a:lnTo>
                      <a:lnTo>
                        <a:pt x="496" y="723"/>
                      </a:lnTo>
                      <a:lnTo>
                        <a:pt x="616" y="1192"/>
                      </a:lnTo>
                      <a:lnTo>
                        <a:pt x="626" y="1749"/>
                      </a:lnTo>
                      <a:lnTo>
                        <a:pt x="790" y="1741"/>
                      </a:lnTo>
                      <a:lnTo>
                        <a:pt x="654" y="1124"/>
                      </a:lnTo>
                      <a:lnTo>
                        <a:pt x="587" y="728"/>
                      </a:lnTo>
                      <a:lnTo>
                        <a:pt x="709" y="522"/>
                      </a:lnTo>
                      <a:lnTo>
                        <a:pt x="582" y="463"/>
                      </a:lnTo>
                      <a:lnTo>
                        <a:pt x="558" y="100"/>
                      </a:lnTo>
                      <a:lnTo>
                        <a:pt x="67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29" name="Freeform 41"/>
                <p:cNvSpPr>
                  <a:spLocks noChangeArrowheads="1"/>
                </p:cNvSpPr>
                <p:nvPr/>
              </p:nvSpPr>
              <p:spPr bwMode="auto">
                <a:xfrm>
                  <a:off x="225" y="1561"/>
                  <a:ext cx="496" cy="1232"/>
                </a:xfrm>
                <a:custGeom>
                  <a:avLst/>
                  <a:gdLst>
                    <a:gd name="T0" fmla="*/ 218 w 496"/>
                    <a:gd name="T1" fmla="*/ 391 h 1232"/>
                    <a:gd name="T2" fmla="*/ 186 w 496"/>
                    <a:gd name="T3" fmla="*/ 611 h 1232"/>
                    <a:gd name="T4" fmla="*/ 252 w 496"/>
                    <a:gd name="T5" fmla="*/ 764 h 1232"/>
                    <a:gd name="T6" fmla="*/ 7 w 496"/>
                    <a:gd name="T7" fmla="*/ 611 h 1232"/>
                    <a:gd name="T8" fmla="*/ 186 w 496"/>
                    <a:gd name="T9" fmla="*/ 848 h 1232"/>
                    <a:gd name="T10" fmla="*/ 25 w 496"/>
                    <a:gd name="T11" fmla="*/ 841 h 1232"/>
                    <a:gd name="T12" fmla="*/ 3 w 496"/>
                    <a:gd name="T13" fmla="*/ 900 h 1232"/>
                    <a:gd name="T14" fmla="*/ 252 w 496"/>
                    <a:gd name="T15" fmla="*/ 965 h 1232"/>
                    <a:gd name="T16" fmla="*/ 202 w 496"/>
                    <a:gd name="T17" fmla="*/ 1060 h 1232"/>
                    <a:gd name="T18" fmla="*/ 330 w 496"/>
                    <a:gd name="T19" fmla="*/ 1191 h 1232"/>
                    <a:gd name="T20" fmla="*/ 496 w 496"/>
                    <a:gd name="T21" fmla="*/ 1232 h 1232"/>
                    <a:gd name="T22" fmla="*/ 346 w 496"/>
                    <a:gd name="T23" fmla="*/ 948 h 1232"/>
                    <a:gd name="T24" fmla="*/ 308 w 496"/>
                    <a:gd name="T25" fmla="*/ 664 h 1232"/>
                    <a:gd name="T26" fmla="*/ 279 w 496"/>
                    <a:gd name="T27" fmla="*/ 433 h 1232"/>
                    <a:gd name="T28" fmla="*/ 130 w 496"/>
                    <a:gd name="T29" fmla="*/ 114 h 1232"/>
                    <a:gd name="T30" fmla="*/ 0 w 496"/>
                    <a:gd name="T31" fmla="*/ 0 h 1232"/>
                    <a:gd name="T32" fmla="*/ 28 w 496"/>
                    <a:gd name="T33" fmla="*/ 68 h 1232"/>
                    <a:gd name="T34" fmla="*/ 75 w 496"/>
                    <a:gd name="T35" fmla="*/ 178 h 1232"/>
                    <a:gd name="T36" fmla="*/ 218 w 496"/>
                    <a:gd name="T37" fmla="*/ 391 h 1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96" h="1232">
                      <a:moveTo>
                        <a:pt x="218" y="391"/>
                      </a:moveTo>
                      <a:lnTo>
                        <a:pt x="186" y="611"/>
                      </a:lnTo>
                      <a:lnTo>
                        <a:pt x="252" y="764"/>
                      </a:lnTo>
                      <a:lnTo>
                        <a:pt x="7" y="611"/>
                      </a:lnTo>
                      <a:lnTo>
                        <a:pt x="186" y="848"/>
                      </a:lnTo>
                      <a:lnTo>
                        <a:pt x="25" y="841"/>
                      </a:lnTo>
                      <a:lnTo>
                        <a:pt x="3" y="900"/>
                      </a:lnTo>
                      <a:lnTo>
                        <a:pt x="252" y="965"/>
                      </a:lnTo>
                      <a:lnTo>
                        <a:pt x="202" y="1060"/>
                      </a:lnTo>
                      <a:lnTo>
                        <a:pt x="330" y="1191"/>
                      </a:lnTo>
                      <a:lnTo>
                        <a:pt x="496" y="1232"/>
                      </a:lnTo>
                      <a:lnTo>
                        <a:pt x="346" y="948"/>
                      </a:lnTo>
                      <a:lnTo>
                        <a:pt x="308" y="664"/>
                      </a:lnTo>
                      <a:lnTo>
                        <a:pt x="279" y="433"/>
                      </a:lnTo>
                      <a:lnTo>
                        <a:pt x="130" y="114"/>
                      </a:lnTo>
                      <a:lnTo>
                        <a:pt x="0" y="0"/>
                      </a:lnTo>
                      <a:lnTo>
                        <a:pt x="28" y="68"/>
                      </a:lnTo>
                      <a:lnTo>
                        <a:pt x="75" y="178"/>
                      </a:lnTo>
                      <a:lnTo>
                        <a:pt x="218" y="3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30" name="Freeform 42"/>
                <p:cNvSpPr>
                  <a:spLocks noChangeArrowheads="1"/>
                </p:cNvSpPr>
                <p:nvPr/>
              </p:nvSpPr>
              <p:spPr bwMode="auto">
                <a:xfrm>
                  <a:off x="0" y="1499"/>
                  <a:ext cx="111" cy="1274"/>
                </a:xfrm>
                <a:custGeom>
                  <a:avLst/>
                  <a:gdLst>
                    <a:gd name="T0" fmla="*/ 0 w 111"/>
                    <a:gd name="T1" fmla="*/ 608 h 1274"/>
                    <a:gd name="T2" fmla="*/ 11 w 111"/>
                    <a:gd name="T3" fmla="*/ 839 h 1274"/>
                    <a:gd name="T4" fmla="*/ 60 w 111"/>
                    <a:gd name="T5" fmla="*/ 1270 h 1274"/>
                    <a:gd name="T6" fmla="*/ 103 w 111"/>
                    <a:gd name="T7" fmla="*/ 1274 h 1274"/>
                    <a:gd name="T8" fmla="*/ 60 w 111"/>
                    <a:gd name="T9" fmla="*/ 764 h 1274"/>
                    <a:gd name="T10" fmla="*/ 97 w 111"/>
                    <a:gd name="T11" fmla="*/ 494 h 1274"/>
                    <a:gd name="T12" fmla="*/ 55 w 111"/>
                    <a:gd name="T13" fmla="*/ 233 h 1274"/>
                    <a:gd name="T14" fmla="*/ 111 w 111"/>
                    <a:gd name="T15" fmla="*/ 0 h 1274"/>
                    <a:gd name="T16" fmla="*/ 23 w 111"/>
                    <a:gd name="T17" fmla="*/ 115 h 1274"/>
                    <a:gd name="T18" fmla="*/ 9 w 111"/>
                    <a:gd name="T19" fmla="*/ 361 h 1274"/>
                    <a:gd name="T20" fmla="*/ 0 w 111"/>
                    <a:gd name="T21" fmla="*/ 608 h 1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1" h="1274">
                      <a:moveTo>
                        <a:pt x="0" y="608"/>
                      </a:moveTo>
                      <a:lnTo>
                        <a:pt x="11" y="839"/>
                      </a:lnTo>
                      <a:lnTo>
                        <a:pt x="60" y="1270"/>
                      </a:lnTo>
                      <a:lnTo>
                        <a:pt x="103" y="1274"/>
                      </a:lnTo>
                      <a:lnTo>
                        <a:pt x="60" y="764"/>
                      </a:lnTo>
                      <a:lnTo>
                        <a:pt x="97" y="494"/>
                      </a:lnTo>
                      <a:lnTo>
                        <a:pt x="55" y="233"/>
                      </a:lnTo>
                      <a:lnTo>
                        <a:pt x="111" y="0"/>
                      </a:lnTo>
                      <a:lnTo>
                        <a:pt x="23" y="115"/>
                      </a:lnTo>
                      <a:lnTo>
                        <a:pt x="9" y="361"/>
                      </a:lnTo>
                      <a:lnTo>
                        <a:pt x="0" y="60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31" name="Freeform 43"/>
                <p:cNvSpPr>
                  <a:spLocks noChangeArrowheads="1"/>
                </p:cNvSpPr>
                <p:nvPr/>
              </p:nvSpPr>
              <p:spPr bwMode="auto">
                <a:xfrm>
                  <a:off x="963" y="1057"/>
                  <a:ext cx="420" cy="442"/>
                </a:xfrm>
                <a:custGeom>
                  <a:avLst/>
                  <a:gdLst>
                    <a:gd name="T0" fmla="*/ 164 w 420"/>
                    <a:gd name="T1" fmla="*/ 333 h 442"/>
                    <a:gd name="T2" fmla="*/ 240 w 420"/>
                    <a:gd name="T3" fmla="*/ 442 h 442"/>
                    <a:gd name="T4" fmla="*/ 420 w 420"/>
                    <a:gd name="T5" fmla="*/ 134 h 442"/>
                    <a:gd name="T6" fmla="*/ 400 w 420"/>
                    <a:gd name="T7" fmla="*/ 0 h 442"/>
                    <a:gd name="T8" fmla="*/ 245 w 420"/>
                    <a:gd name="T9" fmla="*/ 375 h 442"/>
                    <a:gd name="T10" fmla="*/ 149 w 420"/>
                    <a:gd name="T11" fmla="*/ 262 h 442"/>
                    <a:gd name="T12" fmla="*/ 0 w 420"/>
                    <a:gd name="T13" fmla="*/ 432 h 442"/>
                    <a:gd name="T14" fmla="*/ 164 w 420"/>
                    <a:gd name="T15" fmla="*/ 333 h 4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442">
                      <a:moveTo>
                        <a:pt x="164" y="333"/>
                      </a:moveTo>
                      <a:lnTo>
                        <a:pt x="240" y="442"/>
                      </a:lnTo>
                      <a:lnTo>
                        <a:pt x="420" y="134"/>
                      </a:lnTo>
                      <a:lnTo>
                        <a:pt x="400" y="0"/>
                      </a:lnTo>
                      <a:lnTo>
                        <a:pt x="245" y="375"/>
                      </a:lnTo>
                      <a:lnTo>
                        <a:pt x="149" y="262"/>
                      </a:lnTo>
                      <a:lnTo>
                        <a:pt x="0" y="432"/>
                      </a:lnTo>
                      <a:lnTo>
                        <a:pt x="164" y="333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32" name="Freeform 44"/>
                <p:cNvSpPr>
                  <a:spLocks noChangeArrowheads="1"/>
                </p:cNvSpPr>
                <p:nvPr/>
              </p:nvSpPr>
              <p:spPr bwMode="auto">
                <a:xfrm>
                  <a:off x="800" y="1038"/>
                  <a:ext cx="360" cy="1761"/>
                </a:xfrm>
                <a:custGeom>
                  <a:avLst/>
                  <a:gdLst>
                    <a:gd name="T0" fmla="*/ 0 w 360"/>
                    <a:gd name="T1" fmla="*/ 0 h 1761"/>
                    <a:gd name="T2" fmla="*/ 134 w 360"/>
                    <a:gd name="T3" fmla="*/ 486 h 1761"/>
                    <a:gd name="T4" fmla="*/ 230 w 360"/>
                    <a:gd name="T5" fmla="*/ 1386 h 1761"/>
                    <a:gd name="T6" fmla="*/ 206 w 360"/>
                    <a:gd name="T7" fmla="*/ 1736 h 1761"/>
                    <a:gd name="T8" fmla="*/ 360 w 360"/>
                    <a:gd name="T9" fmla="*/ 1761 h 1761"/>
                    <a:gd name="T10" fmla="*/ 202 w 360"/>
                    <a:gd name="T11" fmla="*/ 580 h 1761"/>
                    <a:gd name="T12" fmla="*/ 202 w 360"/>
                    <a:gd name="T13" fmla="*/ 415 h 1761"/>
                    <a:gd name="T14" fmla="*/ 0 w 360"/>
                    <a:gd name="T15" fmla="*/ 0 h 17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0" h="1761">
                      <a:moveTo>
                        <a:pt x="0" y="0"/>
                      </a:moveTo>
                      <a:lnTo>
                        <a:pt x="134" y="486"/>
                      </a:lnTo>
                      <a:lnTo>
                        <a:pt x="230" y="1386"/>
                      </a:lnTo>
                      <a:lnTo>
                        <a:pt x="206" y="1736"/>
                      </a:lnTo>
                      <a:lnTo>
                        <a:pt x="360" y="1761"/>
                      </a:lnTo>
                      <a:lnTo>
                        <a:pt x="202" y="580"/>
                      </a:lnTo>
                      <a:lnTo>
                        <a:pt x="202" y="4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33" name="Freeform 45"/>
                <p:cNvSpPr>
                  <a:spLocks noChangeArrowheads="1"/>
                </p:cNvSpPr>
                <p:nvPr/>
              </p:nvSpPr>
              <p:spPr bwMode="auto">
                <a:xfrm>
                  <a:off x="1242" y="1000"/>
                  <a:ext cx="167" cy="1748"/>
                </a:xfrm>
                <a:custGeom>
                  <a:avLst/>
                  <a:gdLst>
                    <a:gd name="T0" fmla="*/ 167 w 167"/>
                    <a:gd name="T1" fmla="*/ 66 h 1748"/>
                    <a:gd name="T2" fmla="*/ 73 w 167"/>
                    <a:gd name="T3" fmla="*/ 951 h 1748"/>
                    <a:gd name="T4" fmla="*/ 34 w 167"/>
                    <a:gd name="T5" fmla="*/ 1748 h 1748"/>
                    <a:gd name="T6" fmla="*/ 0 w 167"/>
                    <a:gd name="T7" fmla="*/ 863 h 1748"/>
                    <a:gd name="T8" fmla="*/ 59 w 167"/>
                    <a:gd name="T9" fmla="*/ 267 h 1748"/>
                    <a:gd name="T10" fmla="*/ 112 w 167"/>
                    <a:gd name="T11" fmla="*/ 0 h 1748"/>
                    <a:gd name="T12" fmla="*/ 167 w 167"/>
                    <a:gd name="T13" fmla="*/ 66 h 1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7" h="1748">
                      <a:moveTo>
                        <a:pt x="167" y="66"/>
                      </a:moveTo>
                      <a:lnTo>
                        <a:pt x="73" y="951"/>
                      </a:lnTo>
                      <a:lnTo>
                        <a:pt x="34" y="1748"/>
                      </a:lnTo>
                      <a:lnTo>
                        <a:pt x="0" y="863"/>
                      </a:lnTo>
                      <a:lnTo>
                        <a:pt x="59" y="267"/>
                      </a:lnTo>
                      <a:lnTo>
                        <a:pt x="112" y="0"/>
                      </a:lnTo>
                      <a:lnTo>
                        <a:pt x="167" y="6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34" name="Freeform 46"/>
                <p:cNvSpPr>
                  <a:spLocks noChangeArrowheads="1"/>
                </p:cNvSpPr>
                <p:nvPr/>
              </p:nvSpPr>
              <p:spPr bwMode="auto">
                <a:xfrm>
                  <a:off x="1315" y="1162"/>
                  <a:ext cx="463" cy="1642"/>
                </a:xfrm>
                <a:custGeom>
                  <a:avLst/>
                  <a:gdLst>
                    <a:gd name="T0" fmla="*/ 266 w 463"/>
                    <a:gd name="T1" fmla="*/ 0 h 1642"/>
                    <a:gd name="T2" fmla="*/ 328 w 463"/>
                    <a:gd name="T3" fmla="*/ 275 h 1642"/>
                    <a:gd name="T4" fmla="*/ 222 w 463"/>
                    <a:gd name="T5" fmla="*/ 352 h 1642"/>
                    <a:gd name="T6" fmla="*/ 338 w 463"/>
                    <a:gd name="T7" fmla="*/ 368 h 1642"/>
                    <a:gd name="T8" fmla="*/ 271 w 463"/>
                    <a:gd name="T9" fmla="*/ 805 h 1642"/>
                    <a:gd name="T10" fmla="*/ 463 w 463"/>
                    <a:gd name="T11" fmla="*/ 841 h 1642"/>
                    <a:gd name="T12" fmla="*/ 246 w 463"/>
                    <a:gd name="T13" fmla="*/ 917 h 1642"/>
                    <a:gd name="T14" fmla="*/ 145 w 463"/>
                    <a:gd name="T15" fmla="*/ 1637 h 1642"/>
                    <a:gd name="T16" fmla="*/ 0 w 463"/>
                    <a:gd name="T17" fmla="*/ 1642 h 1642"/>
                    <a:gd name="T18" fmla="*/ 265 w 463"/>
                    <a:gd name="T19" fmla="*/ 409 h 1642"/>
                    <a:gd name="T20" fmla="*/ 150 w 463"/>
                    <a:gd name="T21" fmla="*/ 388 h 1642"/>
                    <a:gd name="T22" fmla="*/ 256 w 463"/>
                    <a:gd name="T23" fmla="*/ 265 h 1642"/>
                    <a:gd name="T24" fmla="*/ 266 w 463"/>
                    <a:gd name="T25" fmla="*/ 0 h 16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63" h="1642">
                      <a:moveTo>
                        <a:pt x="266" y="0"/>
                      </a:moveTo>
                      <a:lnTo>
                        <a:pt x="328" y="275"/>
                      </a:lnTo>
                      <a:lnTo>
                        <a:pt x="222" y="352"/>
                      </a:lnTo>
                      <a:lnTo>
                        <a:pt x="338" y="368"/>
                      </a:lnTo>
                      <a:lnTo>
                        <a:pt x="271" y="805"/>
                      </a:lnTo>
                      <a:lnTo>
                        <a:pt x="463" y="841"/>
                      </a:lnTo>
                      <a:lnTo>
                        <a:pt x="246" y="917"/>
                      </a:lnTo>
                      <a:lnTo>
                        <a:pt x="145" y="1637"/>
                      </a:lnTo>
                      <a:lnTo>
                        <a:pt x="0" y="1642"/>
                      </a:lnTo>
                      <a:lnTo>
                        <a:pt x="265" y="409"/>
                      </a:lnTo>
                      <a:lnTo>
                        <a:pt x="150" y="388"/>
                      </a:lnTo>
                      <a:lnTo>
                        <a:pt x="256" y="265"/>
                      </a:lnTo>
                      <a:lnTo>
                        <a:pt x="26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35" name="Freeform 47" descr="80%"/>
                <p:cNvSpPr>
                  <a:spLocks noChangeArrowheads="1"/>
                </p:cNvSpPr>
                <p:nvPr/>
              </p:nvSpPr>
              <p:spPr bwMode="auto">
                <a:xfrm>
                  <a:off x="1025" y="1355"/>
                  <a:ext cx="246" cy="1444"/>
                </a:xfrm>
                <a:custGeom>
                  <a:avLst/>
                  <a:gdLst>
                    <a:gd name="T0" fmla="*/ 0 w 246"/>
                    <a:gd name="T1" fmla="*/ 67 h 1444"/>
                    <a:gd name="T2" fmla="*/ 44 w 246"/>
                    <a:gd name="T3" fmla="*/ 175 h 1444"/>
                    <a:gd name="T4" fmla="*/ 58 w 246"/>
                    <a:gd name="T5" fmla="*/ 1432 h 1444"/>
                    <a:gd name="T6" fmla="*/ 246 w 246"/>
                    <a:gd name="T7" fmla="*/ 1444 h 1444"/>
                    <a:gd name="T8" fmla="*/ 146 w 246"/>
                    <a:gd name="T9" fmla="*/ 195 h 1444"/>
                    <a:gd name="T10" fmla="*/ 87 w 246"/>
                    <a:gd name="T11" fmla="*/ 894 h 1444"/>
                    <a:gd name="T12" fmla="*/ 92 w 246"/>
                    <a:gd name="T13" fmla="*/ 195 h 1444"/>
                    <a:gd name="T14" fmla="*/ 155 w 246"/>
                    <a:gd name="T15" fmla="*/ 159 h 1444"/>
                    <a:gd name="T16" fmla="*/ 150 w 246"/>
                    <a:gd name="T17" fmla="*/ 77 h 1444"/>
                    <a:gd name="T18" fmla="*/ 82 w 246"/>
                    <a:gd name="T19" fmla="*/ 0 h 1444"/>
                    <a:gd name="T20" fmla="*/ 78 w 246"/>
                    <a:gd name="T21" fmla="*/ 154 h 1444"/>
                    <a:gd name="T22" fmla="*/ 0 w 246"/>
                    <a:gd name="T23" fmla="*/ 67 h 14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46" h="1444">
                      <a:moveTo>
                        <a:pt x="0" y="67"/>
                      </a:moveTo>
                      <a:lnTo>
                        <a:pt x="44" y="175"/>
                      </a:lnTo>
                      <a:lnTo>
                        <a:pt x="58" y="1432"/>
                      </a:lnTo>
                      <a:lnTo>
                        <a:pt x="246" y="1444"/>
                      </a:lnTo>
                      <a:lnTo>
                        <a:pt x="146" y="195"/>
                      </a:lnTo>
                      <a:lnTo>
                        <a:pt x="87" y="894"/>
                      </a:lnTo>
                      <a:lnTo>
                        <a:pt x="92" y="195"/>
                      </a:lnTo>
                      <a:lnTo>
                        <a:pt x="155" y="159"/>
                      </a:lnTo>
                      <a:lnTo>
                        <a:pt x="150" y="77"/>
                      </a:lnTo>
                      <a:lnTo>
                        <a:pt x="82" y="0"/>
                      </a:lnTo>
                      <a:lnTo>
                        <a:pt x="78" y="154"/>
                      </a:lnTo>
                      <a:lnTo>
                        <a:pt x="0" y="67"/>
                      </a:lnTo>
                      <a:close/>
                    </a:path>
                  </a:pathLst>
                </a:custGeom>
                <a:blipFill dpi="0" rotWithShape="0">
                  <a:blip r:embed="rId1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36" name="Freeform 48"/>
                <p:cNvSpPr>
                  <a:spLocks noChangeArrowheads="1"/>
                </p:cNvSpPr>
                <p:nvPr/>
              </p:nvSpPr>
              <p:spPr bwMode="auto">
                <a:xfrm>
                  <a:off x="733" y="115"/>
                  <a:ext cx="124" cy="122"/>
                </a:xfrm>
                <a:custGeom>
                  <a:avLst/>
                  <a:gdLst>
                    <a:gd name="T0" fmla="*/ 67 w 124"/>
                    <a:gd name="T1" fmla="*/ 65 h 122"/>
                    <a:gd name="T2" fmla="*/ 35 w 124"/>
                    <a:gd name="T3" fmla="*/ 122 h 122"/>
                    <a:gd name="T4" fmla="*/ 29 w 124"/>
                    <a:gd name="T5" fmla="*/ 75 h 122"/>
                    <a:gd name="T6" fmla="*/ 0 w 124"/>
                    <a:gd name="T7" fmla="*/ 85 h 122"/>
                    <a:gd name="T8" fmla="*/ 35 w 124"/>
                    <a:gd name="T9" fmla="*/ 31 h 122"/>
                    <a:gd name="T10" fmla="*/ 124 w 124"/>
                    <a:gd name="T11" fmla="*/ 0 h 122"/>
                    <a:gd name="T12" fmla="*/ 67 w 124"/>
                    <a:gd name="T13" fmla="*/ 65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4" h="122">
                      <a:moveTo>
                        <a:pt x="67" y="65"/>
                      </a:moveTo>
                      <a:lnTo>
                        <a:pt x="35" y="122"/>
                      </a:lnTo>
                      <a:lnTo>
                        <a:pt x="29" y="75"/>
                      </a:lnTo>
                      <a:lnTo>
                        <a:pt x="0" y="85"/>
                      </a:lnTo>
                      <a:lnTo>
                        <a:pt x="35" y="31"/>
                      </a:lnTo>
                      <a:lnTo>
                        <a:pt x="124" y="0"/>
                      </a:lnTo>
                      <a:lnTo>
                        <a:pt x="67" y="65"/>
                      </a:lnTo>
                      <a:close/>
                    </a:path>
                  </a:pathLst>
                </a:custGeom>
                <a:solidFill>
                  <a:srgbClr val="D1BD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37" name="Freeform 49"/>
                <p:cNvSpPr>
                  <a:spLocks noChangeArrowheads="1"/>
                </p:cNvSpPr>
                <p:nvPr/>
              </p:nvSpPr>
              <p:spPr bwMode="auto">
                <a:xfrm>
                  <a:off x="959" y="61"/>
                  <a:ext cx="226" cy="88"/>
                </a:xfrm>
                <a:custGeom>
                  <a:avLst/>
                  <a:gdLst>
                    <a:gd name="T0" fmla="*/ 121 w 226"/>
                    <a:gd name="T1" fmla="*/ 0 h 88"/>
                    <a:gd name="T2" fmla="*/ 191 w 226"/>
                    <a:gd name="T3" fmla="*/ 14 h 88"/>
                    <a:gd name="T4" fmla="*/ 226 w 226"/>
                    <a:gd name="T5" fmla="*/ 50 h 88"/>
                    <a:gd name="T6" fmla="*/ 181 w 226"/>
                    <a:gd name="T7" fmla="*/ 50 h 88"/>
                    <a:gd name="T8" fmla="*/ 216 w 226"/>
                    <a:gd name="T9" fmla="*/ 88 h 88"/>
                    <a:gd name="T10" fmla="*/ 131 w 226"/>
                    <a:gd name="T11" fmla="*/ 48 h 88"/>
                    <a:gd name="T12" fmla="*/ 0 w 226"/>
                    <a:gd name="T13" fmla="*/ 50 h 88"/>
                    <a:gd name="T14" fmla="*/ 153 w 226"/>
                    <a:gd name="T15" fmla="*/ 30 h 88"/>
                    <a:gd name="T16" fmla="*/ 121 w 226"/>
                    <a:gd name="T17" fmla="*/ 0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6" h="88">
                      <a:moveTo>
                        <a:pt x="121" y="0"/>
                      </a:moveTo>
                      <a:lnTo>
                        <a:pt x="191" y="14"/>
                      </a:lnTo>
                      <a:lnTo>
                        <a:pt x="226" y="50"/>
                      </a:lnTo>
                      <a:lnTo>
                        <a:pt x="181" y="50"/>
                      </a:lnTo>
                      <a:lnTo>
                        <a:pt x="216" y="88"/>
                      </a:lnTo>
                      <a:lnTo>
                        <a:pt x="131" y="48"/>
                      </a:lnTo>
                      <a:lnTo>
                        <a:pt x="0" y="50"/>
                      </a:lnTo>
                      <a:lnTo>
                        <a:pt x="153" y="30"/>
                      </a:lnTo>
                      <a:lnTo>
                        <a:pt x="121" y="0"/>
                      </a:lnTo>
                      <a:close/>
                    </a:path>
                  </a:pathLst>
                </a:custGeom>
                <a:solidFill>
                  <a:srgbClr val="D1BD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38" name="Freeform 50"/>
                <p:cNvSpPr>
                  <a:spLocks noChangeArrowheads="1"/>
                </p:cNvSpPr>
                <p:nvPr/>
              </p:nvSpPr>
              <p:spPr bwMode="auto">
                <a:xfrm>
                  <a:off x="991" y="135"/>
                  <a:ext cx="232" cy="142"/>
                </a:xfrm>
                <a:custGeom>
                  <a:avLst/>
                  <a:gdLst>
                    <a:gd name="T0" fmla="*/ 60 w 232"/>
                    <a:gd name="T1" fmla="*/ 69 h 142"/>
                    <a:gd name="T2" fmla="*/ 127 w 232"/>
                    <a:gd name="T3" fmla="*/ 99 h 142"/>
                    <a:gd name="T4" fmla="*/ 232 w 232"/>
                    <a:gd name="T5" fmla="*/ 142 h 142"/>
                    <a:gd name="T6" fmla="*/ 114 w 232"/>
                    <a:gd name="T7" fmla="*/ 51 h 142"/>
                    <a:gd name="T8" fmla="*/ 121 w 232"/>
                    <a:gd name="T9" fmla="*/ 82 h 142"/>
                    <a:gd name="T10" fmla="*/ 0 w 232"/>
                    <a:gd name="T11" fmla="*/ 0 h 142"/>
                    <a:gd name="T12" fmla="*/ 60 w 232"/>
                    <a:gd name="T13" fmla="*/ 69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2" h="142">
                      <a:moveTo>
                        <a:pt x="60" y="69"/>
                      </a:moveTo>
                      <a:lnTo>
                        <a:pt x="127" y="99"/>
                      </a:lnTo>
                      <a:lnTo>
                        <a:pt x="232" y="142"/>
                      </a:lnTo>
                      <a:lnTo>
                        <a:pt x="114" y="51"/>
                      </a:lnTo>
                      <a:lnTo>
                        <a:pt x="121" y="82"/>
                      </a:lnTo>
                      <a:lnTo>
                        <a:pt x="0" y="0"/>
                      </a:lnTo>
                      <a:lnTo>
                        <a:pt x="60" y="69"/>
                      </a:lnTo>
                      <a:close/>
                    </a:path>
                  </a:pathLst>
                </a:custGeom>
                <a:solidFill>
                  <a:srgbClr val="D1BD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39" name="Freeform 51"/>
                <p:cNvSpPr>
                  <a:spLocks noChangeArrowheads="1"/>
                </p:cNvSpPr>
                <p:nvPr/>
              </p:nvSpPr>
              <p:spPr bwMode="auto">
                <a:xfrm>
                  <a:off x="122" y="1740"/>
                  <a:ext cx="250" cy="425"/>
                </a:xfrm>
                <a:custGeom>
                  <a:avLst/>
                  <a:gdLst>
                    <a:gd name="T0" fmla="*/ 250 w 250"/>
                    <a:gd name="T1" fmla="*/ 425 h 425"/>
                    <a:gd name="T2" fmla="*/ 116 w 250"/>
                    <a:gd name="T3" fmla="*/ 283 h 425"/>
                    <a:gd name="T4" fmla="*/ 0 w 250"/>
                    <a:gd name="T5" fmla="*/ 0 h 425"/>
                    <a:gd name="T6" fmla="*/ 167 w 250"/>
                    <a:gd name="T7" fmla="*/ 237 h 425"/>
                    <a:gd name="T8" fmla="*/ 250 w 250"/>
                    <a:gd name="T9" fmla="*/ 425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425">
                      <a:moveTo>
                        <a:pt x="250" y="425"/>
                      </a:moveTo>
                      <a:lnTo>
                        <a:pt x="116" y="283"/>
                      </a:lnTo>
                      <a:lnTo>
                        <a:pt x="0" y="0"/>
                      </a:lnTo>
                      <a:lnTo>
                        <a:pt x="167" y="237"/>
                      </a:lnTo>
                      <a:lnTo>
                        <a:pt x="250" y="4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40" name="Freeform 52"/>
                <p:cNvSpPr>
                  <a:spLocks noChangeArrowheads="1"/>
                </p:cNvSpPr>
                <p:nvPr/>
              </p:nvSpPr>
              <p:spPr bwMode="auto">
                <a:xfrm>
                  <a:off x="1874" y="1438"/>
                  <a:ext cx="364" cy="850"/>
                </a:xfrm>
                <a:custGeom>
                  <a:avLst/>
                  <a:gdLst>
                    <a:gd name="T0" fmla="*/ 133 w 364"/>
                    <a:gd name="T1" fmla="*/ 47 h 850"/>
                    <a:gd name="T2" fmla="*/ 165 w 364"/>
                    <a:gd name="T3" fmla="*/ 32 h 850"/>
                    <a:gd name="T4" fmla="*/ 220 w 364"/>
                    <a:gd name="T5" fmla="*/ 15 h 850"/>
                    <a:gd name="T6" fmla="*/ 292 w 364"/>
                    <a:gd name="T7" fmla="*/ 91 h 850"/>
                    <a:gd name="T8" fmla="*/ 273 w 364"/>
                    <a:gd name="T9" fmla="*/ 121 h 850"/>
                    <a:gd name="T10" fmla="*/ 209 w 364"/>
                    <a:gd name="T11" fmla="*/ 121 h 850"/>
                    <a:gd name="T12" fmla="*/ 145 w 364"/>
                    <a:gd name="T13" fmla="*/ 138 h 850"/>
                    <a:gd name="T14" fmla="*/ 56 w 364"/>
                    <a:gd name="T15" fmla="*/ 211 h 850"/>
                    <a:gd name="T16" fmla="*/ 0 w 364"/>
                    <a:gd name="T17" fmla="*/ 206 h 850"/>
                    <a:gd name="T18" fmla="*/ 37 w 364"/>
                    <a:gd name="T19" fmla="*/ 274 h 850"/>
                    <a:gd name="T20" fmla="*/ 56 w 364"/>
                    <a:gd name="T21" fmla="*/ 304 h 850"/>
                    <a:gd name="T22" fmla="*/ 92 w 364"/>
                    <a:gd name="T23" fmla="*/ 307 h 850"/>
                    <a:gd name="T24" fmla="*/ 56 w 364"/>
                    <a:gd name="T25" fmla="*/ 269 h 850"/>
                    <a:gd name="T26" fmla="*/ 90 w 364"/>
                    <a:gd name="T27" fmla="*/ 216 h 850"/>
                    <a:gd name="T28" fmla="*/ 140 w 364"/>
                    <a:gd name="T29" fmla="*/ 171 h 850"/>
                    <a:gd name="T30" fmla="*/ 240 w 364"/>
                    <a:gd name="T31" fmla="*/ 138 h 850"/>
                    <a:gd name="T32" fmla="*/ 292 w 364"/>
                    <a:gd name="T33" fmla="*/ 171 h 850"/>
                    <a:gd name="T34" fmla="*/ 281 w 364"/>
                    <a:gd name="T35" fmla="*/ 222 h 850"/>
                    <a:gd name="T36" fmla="*/ 179 w 364"/>
                    <a:gd name="T37" fmla="*/ 228 h 850"/>
                    <a:gd name="T38" fmla="*/ 140 w 364"/>
                    <a:gd name="T39" fmla="*/ 254 h 850"/>
                    <a:gd name="T40" fmla="*/ 104 w 364"/>
                    <a:gd name="T41" fmla="*/ 302 h 850"/>
                    <a:gd name="T42" fmla="*/ 195 w 364"/>
                    <a:gd name="T43" fmla="*/ 251 h 850"/>
                    <a:gd name="T44" fmla="*/ 270 w 364"/>
                    <a:gd name="T45" fmla="*/ 248 h 850"/>
                    <a:gd name="T46" fmla="*/ 315 w 364"/>
                    <a:gd name="T47" fmla="*/ 298 h 850"/>
                    <a:gd name="T48" fmla="*/ 284 w 364"/>
                    <a:gd name="T49" fmla="*/ 358 h 850"/>
                    <a:gd name="T50" fmla="*/ 231 w 364"/>
                    <a:gd name="T51" fmla="*/ 360 h 850"/>
                    <a:gd name="T52" fmla="*/ 250 w 364"/>
                    <a:gd name="T53" fmla="*/ 322 h 850"/>
                    <a:gd name="T54" fmla="*/ 165 w 364"/>
                    <a:gd name="T55" fmla="*/ 352 h 850"/>
                    <a:gd name="T56" fmla="*/ 122 w 364"/>
                    <a:gd name="T57" fmla="*/ 355 h 850"/>
                    <a:gd name="T58" fmla="*/ 74 w 364"/>
                    <a:gd name="T59" fmla="*/ 347 h 850"/>
                    <a:gd name="T60" fmla="*/ 106 w 364"/>
                    <a:gd name="T61" fmla="*/ 382 h 850"/>
                    <a:gd name="T62" fmla="*/ 194 w 364"/>
                    <a:gd name="T63" fmla="*/ 372 h 850"/>
                    <a:gd name="T64" fmla="*/ 275 w 364"/>
                    <a:gd name="T65" fmla="*/ 390 h 850"/>
                    <a:gd name="T66" fmla="*/ 181 w 364"/>
                    <a:gd name="T67" fmla="*/ 399 h 850"/>
                    <a:gd name="T68" fmla="*/ 256 w 364"/>
                    <a:gd name="T69" fmla="*/ 429 h 850"/>
                    <a:gd name="T70" fmla="*/ 183 w 364"/>
                    <a:gd name="T71" fmla="*/ 518 h 850"/>
                    <a:gd name="T72" fmla="*/ 75 w 364"/>
                    <a:gd name="T73" fmla="*/ 526 h 850"/>
                    <a:gd name="T74" fmla="*/ 153 w 364"/>
                    <a:gd name="T75" fmla="*/ 583 h 850"/>
                    <a:gd name="T76" fmla="*/ 144 w 364"/>
                    <a:gd name="T77" fmla="*/ 724 h 850"/>
                    <a:gd name="T78" fmla="*/ 68 w 364"/>
                    <a:gd name="T79" fmla="*/ 850 h 850"/>
                    <a:gd name="T80" fmla="*/ 145 w 364"/>
                    <a:gd name="T81" fmla="*/ 792 h 850"/>
                    <a:gd name="T82" fmla="*/ 220 w 364"/>
                    <a:gd name="T83" fmla="*/ 712 h 850"/>
                    <a:gd name="T84" fmla="*/ 217 w 364"/>
                    <a:gd name="T85" fmla="*/ 585 h 850"/>
                    <a:gd name="T86" fmla="*/ 289 w 364"/>
                    <a:gd name="T87" fmla="*/ 503 h 850"/>
                    <a:gd name="T88" fmla="*/ 301 w 364"/>
                    <a:gd name="T89" fmla="*/ 429 h 850"/>
                    <a:gd name="T90" fmla="*/ 348 w 364"/>
                    <a:gd name="T91" fmla="*/ 331 h 850"/>
                    <a:gd name="T92" fmla="*/ 337 w 364"/>
                    <a:gd name="T93" fmla="*/ 257 h 850"/>
                    <a:gd name="T94" fmla="*/ 353 w 364"/>
                    <a:gd name="T95" fmla="*/ 228 h 850"/>
                    <a:gd name="T96" fmla="*/ 342 w 364"/>
                    <a:gd name="T97" fmla="*/ 183 h 850"/>
                    <a:gd name="T98" fmla="*/ 364 w 364"/>
                    <a:gd name="T99" fmla="*/ 138 h 850"/>
                    <a:gd name="T100" fmla="*/ 353 w 364"/>
                    <a:gd name="T101" fmla="*/ 91 h 850"/>
                    <a:gd name="T102" fmla="*/ 234 w 364"/>
                    <a:gd name="T103" fmla="*/ 0 h 850"/>
                    <a:gd name="T104" fmla="*/ 175 w 364"/>
                    <a:gd name="T105" fmla="*/ 0 h 850"/>
                    <a:gd name="T106" fmla="*/ 133 w 364"/>
                    <a:gd name="T107" fmla="*/ 47 h 8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364" h="850">
                      <a:moveTo>
                        <a:pt x="133" y="47"/>
                      </a:moveTo>
                      <a:lnTo>
                        <a:pt x="165" y="32"/>
                      </a:lnTo>
                      <a:lnTo>
                        <a:pt x="220" y="15"/>
                      </a:lnTo>
                      <a:lnTo>
                        <a:pt x="292" y="91"/>
                      </a:lnTo>
                      <a:lnTo>
                        <a:pt x="273" y="121"/>
                      </a:lnTo>
                      <a:lnTo>
                        <a:pt x="209" y="121"/>
                      </a:lnTo>
                      <a:lnTo>
                        <a:pt x="145" y="138"/>
                      </a:lnTo>
                      <a:lnTo>
                        <a:pt x="56" y="211"/>
                      </a:lnTo>
                      <a:lnTo>
                        <a:pt x="0" y="206"/>
                      </a:lnTo>
                      <a:lnTo>
                        <a:pt x="37" y="274"/>
                      </a:lnTo>
                      <a:lnTo>
                        <a:pt x="56" y="304"/>
                      </a:lnTo>
                      <a:lnTo>
                        <a:pt x="92" y="307"/>
                      </a:lnTo>
                      <a:lnTo>
                        <a:pt x="56" y="269"/>
                      </a:lnTo>
                      <a:lnTo>
                        <a:pt x="90" y="216"/>
                      </a:lnTo>
                      <a:lnTo>
                        <a:pt x="140" y="171"/>
                      </a:lnTo>
                      <a:lnTo>
                        <a:pt x="240" y="138"/>
                      </a:lnTo>
                      <a:lnTo>
                        <a:pt x="292" y="171"/>
                      </a:lnTo>
                      <a:lnTo>
                        <a:pt x="281" y="222"/>
                      </a:lnTo>
                      <a:lnTo>
                        <a:pt x="179" y="228"/>
                      </a:lnTo>
                      <a:lnTo>
                        <a:pt x="140" y="254"/>
                      </a:lnTo>
                      <a:lnTo>
                        <a:pt x="104" y="302"/>
                      </a:lnTo>
                      <a:lnTo>
                        <a:pt x="195" y="251"/>
                      </a:lnTo>
                      <a:lnTo>
                        <a:pt x="270" y="248"/>
                      </a:lnTo>
                      <a:lnTo>
                        <a:pt x="315" y="298"/>
                      </a:lnTo>
                      <a:lnTo>
                        <a:pt x="284" y="358"/>
                      </a:lnTo>
                      <a:lnTo>
                        <a:pt x="231" y="360"/>
                      </a:lnTo>
                      <a:lnTo>
                        <a:pt x="250" y="322"/>
                      </a:lnTo>
                      <a:lnTo>
                        <a:pt x="165" y="352"/>
                      </a:lnTo>
                      <a:lnTo>
                        <a:pt x="122" y="355"/>
                      </a:lnTo>
                      <a:lnTo>
                        <a:pt x="74" y="347"/>
                      </a:lnTo>
                      <a:lnTo>
                        <a:pt x="106" y="382"/>
                      </a:lnTo>
                      <a:lnTo>
                        <a:pt x="194" y="372"/>
                      </a:lnTo>
                      <a:lnTo>
                        <a:pt x="275" y="390"/>
                      </a:lnTo>
                      <a:lnTo>
                        <a:pt x="181" y="399"/>
                      </a:lnTo>
                      <a:lnTo>
                        <a:pt x="256" y="429"/>
                      </a:lnTo>
                      <a:lnTo>
                        <a:pt x="183" y="518"/>
                      </a:lnTo>
                      <a:lnTo>
                        <a:pt x="75" y="526"/>
                      </a:lnTo>
                      <a:lnTo>
                        <a:pt x="153" y="583"/>
                      </a:lnTo>
                      <a:lnTo>
                        <a:pt x="144" y="724"/>
                      </a:lnTo>
                      <a:lnTo>
                        <a:pt x="68" y="850"/>
                      </a:lnTo>
                      <a:lnTo>
                        <a:pt x="145" y="792"/>
                      </a:lnTo>
                      <a:lnTo>
                        <a:pt x="220" y="712"/>
                      </a:lnTo>
                      <a:lnTo>
                        <a:pt x="217" y="585"/>
                      </a:lnTo>
                      <a:lnTo>
                        <a:pt x="289" y="503"/>
                      </a:lnTo>
                      <a:lnTo>
                        <a:pt x="301" y="429"/>
                      </a:lnTo>
                      <a:lnTo>
                        <a:pt x="348" y="331"/>
                      </a:lnTo>
                      <a:lnTo>
                        <a:pt x="337" y="257"/>
                      </a:lnTo>
                      <a:lnTo>
                        <a:pt x="353" y="228"/>
                      </a:lnTo>
                      <a:lnTo>
                        <a:pt x="342" y="183"/>
                      </a:lnTo>
                      <a:lnTo>
                        <a:pt x="364" y="138"/>
                      </a:lnTo>
                      <a:lnTo>
                        <a:pt x="353" y="91"/>
                      </a:lnTo>
                      <a:lnTo>
                        <a:pt x="234" y="0"/>
                      </a:lnTo>
                      <a:lnTo>
                        <a:pt x="175" y="0"/>
                      </a:lnTo>
                      <a:lnTo>
                        <a:pt x="133" y="4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41" name="Freeform 53"/>
                <p:cNvSpPr>
                  <a:spLocks noChangeArrowheads="1"/>
                </p:cNvSpPr>
                <p:nvPr/>
              </p:nvSpPr>
              <p:spPr bwMode="auto">
                <a:xfrm>
                  <a:off x="1987" y="1304"/>
                  <a:ext cx="282" cy="249"/>
                </a:xfrm>
                <a:custGeom>
                  <a:avLst/>
                  <a:gdLst>
                    <a:gd name="T0" fmla="*/ 226 w 282"/>
                    <a:gd name="T1" fmla="*/ 249 h 249"/>
                    <a:gd name="T2" fmla="*/ 282 w 282"/>
                    <a:gd name="T3" fmla="*/ 160 h 249"/>
                    <a:gd name="T4" fmla="*/ 235 w 282"/>
                    <a:gd name="T5" fmla="*/ 65 h 249"/>
                    <a:gd name="T6" fmla="*/ 192 w 282"/>
                    <a:gd name="T7" fmla="*/ 44 h 249"/>
                    <a:gd name="T8" fmla="*/ 104 w 282"/>
                    <a:gd name="T9" fmla="*/ 20 h 249"/>
                    <a:gd name="T10" fmla="*/ 16 w 282"/>
                    <a:gd name="T11" fmla="*/ 0 h 249"/>
                    <a:gd name="T12" fmla="*/ 31 w 282"/>
                    <a:gd name="T13" fmla="*/ 83 h 249"/>
                    <a:gd name="T14" fmla="*/ 0 w 282"/>
                    <a:gd name="T15" fmla="*/ 156 h 249"/>
                    <a:gd name="T16" fmla="*/ 131 w 282"/>
                    <a:gd name="T17" fmla="*/ 135 h 249"/>
                    <a:gd name="T18" fmla="*/ 80 w 282"/>
                    <a:gd name="T19" fmla="*/ 120 h 249"/>
                    <a:gd name="T20" fmla="*/ 57 w 282"/>
                    <a:gd name="T21" fmla="*/ 93 h 249"/>
                    <a:gd name="T22" fmla="*/ 82 w 282"/>
                    <a:gd name="T23" fmla="*/ 58 h 249"/>
                    <a:gd name="T24" fmla="*/ 143 w 282"/>
                    <a:gd name="T25" fmla="*/ 54 h 249"/>
                    <a:gd name="T26" fmla="*/ 212 w 282"/>
                    <a:gd name="T27" fmla="*/ 84 h 249"/>
                    <a:gd name="T28" fmla="*/ 232 w 282"/>
                    <a:gd name="T29" fmla="*/ 130 h 249"/>
                    <a:gd name="T30" fmla="*/ 172 w 282"/>
                    <a:gd name="T31" fmla="*/ 181 h 249"/>
                    <a:gd name="T32" fmla="*/ 226 w 282"/>
                    <a:gd name="T33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2" h="249">
                      <a:moveTo>
                        <a:pt x="226" y="249"/>
                      </a:moveTo>
                      <a:lnTo>
                        <a:pt x="282" y="160"/>
                      </a:lnTo>
                      <a:lnTo>
                        <a:pt x="235" y="65"/>
                      </a:lnTo>
                      <a:lnTo>
                        <a:pt x="192" y="44"/>
                      </a:lnTo>
                      <a:lnTo>
                        <a:pt x="104" y="20"/>
                      </a:lnTo>
                      <a:lnTo>
                        <a:pt x="16" y="0"/>
                      </a:lnTo>
                      <a:lnTo>
                        <a:pt x="31" y="83"/>
                      </a:lnTo>
                      <a:lnTo>
                        <a:pt x="0" y="156"/>
                      </a:lnTo>
                      <a:lnTo>
                        <a:pt x="131" y="135"/>
                      </a:lnTo>
                      <a:lnTo>
                        <a:pt x="80" y="120"/>
                      </a:lnTo>
                      <a:lnTo>
                        <a:pt x="57" y="93"/>
                      </a:lnTo>
                      <a:lnTo>
                        <a:pt x="82" y="58"/>
                      </a:lnTo>
                      <a:lnTo>
                        <a:pt x="143" y="54"/>
                      </a:lnTo>
                      <a:lnTo>
                        <a:pt x="212" y="84"/>
                      </a:lnTo>
                      <a:lnTo>
                        <a:pt x="232" y="130"/>
                      </a:lnTo>
                      <a:lnTo>
                        <a:pt x="172" y="181"/>
                      </a:lnTo>
                      <a:lnTo>
                        <a:pt x="226" y="2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42" name="Freeform 54"/>
                <p:cNvSpPr>
                  <a:spLocks noChangeArrowheads="1"/>
                </p:cNvSpPr>
                <p:nvPr/>
              </p:nvSpPr>
              <p:spPr bwMode="auto">
                <a:xfrm>
                  <a:off x="1903" y="1727"/>
                  <a:ext cx="85" cy="149"/>
                </a:xfrm>
                <a:custGeom>
                  <a:avLst/>
                  <a:gdLst>
                    <a:gd name="T0" fmla="*/ 27 w 85"/>
                    <a:gd name="T1" fmla="*/ 13 h 149"/>
                    <a:gd name="T2" fmla="*/ 0 w 85"/>
                    <a:gd name="T3" fmla="*/ 101 h 149"/>
                    <a:gd name="T4" fmla="*/ 8 w 85"/>
                    <a:gd name="T5" fmla="*/ 149 h 149"/>
                    <a:gd name="T6" fmla="*/ 41 w 85"/>
                    <a:gd name="T7" fmla="*/ 89 h 149"/>
                    <a:gd name="T8" fmla="*/ 75 w 85"/>
                    <a:gd name="T9" fmla="*/ 58 h 149"/>
                    <a:gd name="T10" fmla="*/ 85 w 85"/>
                    <a:gd name="T11" fmla="*/ 0 h 149"/>
                    <a:gd name="T12" fmla="*/ 27 w 85"/>
                    <a:gd name="T13" fmla="*/ 13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5" h="149">
                      <a:moveTo>
                        <a:pt x="27" y="13"/>
                      </a:moveTo>
                      <a:lnTo>
                        <a:pt x="0" y="101"/>
                      </a:lnTo>
                      <a:lnTo>
                        <a:pt x="8" y="149"/>
                      </a:lnTo>
                      <a:lnTo>
                        <a:pt x="41" y="89"/>
                      </a:lnTo>
                      <a:lnTo>
                        <a:pt x="75" y="58"/>
                      </a:lnTo>
                      <a:lnTo>
                        <a:pt x="85" y="0"/>
                      </a:lnTo>
                      <a:lnTo>
                        <a:pt x="27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43" name="Freeform 55"/>
                <p:cNvSpPr>
                  <a:spLocks noChangeArrowheads="1"/>
                </p:cNvSpPr>
                <p:nvPr/>
              </p:nvSpPr>
              <p:spPr bwMode="auto">
                <a:xfrm>
                  <a:off x="1588" y="2137"/>
                  <a:ext cx="234" cy="662"/>
                </a:xfrm>
                <a:custGeom>
                  <a:avLst/>
                  <a:gdLst>
                    <a:gd name="T0" fmla="*/ 100 w 234"/>
                    <a:gd name="T1" fmla="*/ 0 h 662"/>
                    <a:gd name="T2" fmla="*/ 189 w 234"/>
                    <a:gd name="T3" fmla="*/ 201 h 662"/>
                    <a:gd name="T4" fmla="*/ 144 w 234"/>
                    <a:gd name="T5" fmla="*/ 602 h 662"/>
                    <a:gd name="T6" fmla="*/ 234 w 234"/>
                    <a:gd name="T7" fmla="*/ 455 h 662"/>
                    <a:gd name="T8" fmla="*/ 201 w 234"/>
                    <a:gd name="T9" fmla="*/ 650 h 662"/>
                    <a:gd name="T10" fmla="*/ 0 w 234"/>
                    <a:gd name="T11" fmla="*/ 662 h 662"/>
                    <a:gd name="T12" fmla="*/ 47 w 234"/>
                    <a:gd name="T13" fmla="*/ 251 h 662"/>
                    <a:gd name="T14" fmla="*/ 100 w 234"/>
                    <a:gd name="T15" fmla="*/ 0 h 6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4" h="662">
                      <a:moveTo>
                        <a:pt x="100" y="0"/>
                      </a:moveTo>
                      <a:lnTo>
                        <a:pt x="189" y="201"/>
                      </a:lnTo>
                      <a:lnTo>
                        <a:pt x="144" y="602"/>
                      </a:lnTo>
                      <a:lnTo>
                        <a:pt x="234" y="455"/>
                      </a:lnTo>
                      <a:lnTo>
                        <a:pt x="201" y="650"/>
                      </a:lnTo>
                      <a:lnTo>
                        <a:pt x="0" y="662"/>
                      </a:lnTo>
                      <a:lnTo>
                        <a:pt x="47" y="251"/>
                      </a:lnTo>
                      <a:lnTo>
                        <a:pt x="10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44" name="Freeform 56"/>
                <p:cNvSpPr>
                  <a:spLocks noChangeArrowheads="1"/>
                </p:cNvSpPr>
                <p:nvPr/>
              </p:nvSpPr>
              <p:spPr bwMode="auto">
                <a:xfrm>
                  <a:off x="1944" y="2018"/>
                  <a:ext cx="211" cy="805"/>
                </a:xfrm>
                <a:custGeom>
                  <a:avLst/>
                  <a:gdLst>
                    <a:gd name="T0" fmla="*/ 100 w 211"/>
                    <a:gd name="T1" fmla="*/ 0 h 805"/>
                    <a:gd name="T2" fmla="*/ 122 w 211"/>
                    <a:gd name="T3" fmla="*/ 201 h 805"/>
                    <a:gd name="T4" fmla="*/ 133 w 211"/>
                    <a:gd name="T5" fmla="*/ 307 h 805"/>
                    <a:gd name="T6" fmla="*/ 0 w 211"/>
                    <a:gd name="T7" fmla="*/ 805 h 805"/>
                    <a:gd name="T8" fmla="*/ 211 w 211"/>
                    <a:gd name="T9" fmla="*/ 734 h 805"/>
                    <a:gd name="T10" fmla="*/ 211 w 211"/>
                    <a:gd name="T11" fmla="*/ 402 h 805"/>
                    <a:gd name="T12" fmla="*/ 211 w 211"/>
                    <a:gd name="T13" fmla="*/ 141 h 805"/>
                    <a:gd name="T14" fmla="*/ 100 w 211"/>
                    <a:gd name="T15" fmla="*/ 0 h 8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1" h="805">
                      <a:moveTo>
                        <a:pt x="100" y="0"/>
                      </a:moveTo>
                      <a:lnTo>
                        <a:pt x="122" y="201"/>
                      </a:lnTo>
                      <a:lnTo>
                        <a:pt x="133" y="307"/>
                      </a:lnTo>
                      <a:lnTo>
                        <a:pt x="0" y="805"/>
                      </a:lnTo>
                      <a:lnTo>
                        <a:pt x="211" y="734"/>
                      </a:lnTo>
                      <a:lnTo>
                        <a:pt x="211" y="402"/>
                      </a:lnTo>
                      <a:lnTo>
                        <a:pt x="211" y="141"/>
                      </a:lnTo>
                      <a:lnTo>
                        <a:pt x="10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45" name="Freeform 57"/>
                <p:cNvSpPr>
                  <a:spLocks noChangeArrowheads="1"/>
                </p:cNvSpPr>
                <p:nvPr/>
              </p:nvSpPr>
              <p:spPr bwMode="auto">
                <a:xfrm>
                  <a:off x="1996" y="1716"/>
                  <a:ext cx="37" cy="65"/>
                </a:xfrm>
                <a:custGeom>
                  <a:avLst/>
                  <a:gdLst>
                    <a:gd name="T0" fmla="*/ 9 w 37"/>
                    <a:gd name="T1" fmla="*/ 65 h 65"/>
                    <a:gd name="T2" fmla="*/ 0 w 37"/>
                    <a:gd name="T3" fmla="*/ 24 h 65"/>
                    <a:gd name="T4" fmla="*/ 25 w 37"/>
                    <a:gd name="T5" fmla="*/ 0 h 65"/>
                    <a:gd name="T6" fmla="*/ 37 w 37"/>
                    <a:gd name="T7" fmla="*/ 41 h 65"/>
                    <a:gd name="T8" fmla="*/ 23 w 37"/>
                    <a:gd name="T9" fmla="*/ 65 h 65"/>
                    <a:gd name="T10" fmla="*/ 9 w 37"/>
                    <a:gd name="T11" fmla="*/ 65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7" h="65">
                      <a:moveTo>
                        <a:pt x="9" y="65"/>
                      </a:moveTo>
                      <a:lnTo>
                        <a:pt x="0" y="24"/>
                      </a:lnTo>
                      <a:lnTo>
                        <a:pt x="25" y="0"/>
                      </a:lnTo>
                      <a:lnTo>
                        <a:pt x="37" y="41"/>
                      </a:lnTo>
                      <a:lnTo>
                        <a:pt x="23" y="65"/>
                      </a:lnTo>
                      <a:lnTo>
                        <a:pt x="9" y="65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46" name="Freeform 58"/>
                <p:cNvSpPr>
                  <a:spLocks noChangeArrowheads="1"/>
                </p:cNvSpPr>
                <p:nvPr/>
              </p:nvSpPr>
              <p:spPr bwMode="auto">
                <a:xfrm>
                  <a:off x="1940" y="1669"/>
                  <a:ext cx="42" cy="57"/>
                </a:xfrm>
                <a:custGeom>
                  <a:avLst/>
                  <a:gdLst>
                    <a:gd name="T0" fmla="*/ 31 w 42"/>
                    <a:gd name="T1" fmla="*/ 57 h 57"/>
                    <a:gd name="T2" fmla="*/ 42 w 42"/>
                    <a:gd name="T3" fmla="*/ 18 h 57"/>
                    <a:gd name="T4" fmla="*/ 20 w 42"/>
                    <a:gd name="T5" fmla="*/ 0 h 57"/>
                    <a:gd name="T6" fmla="*/ 0 w 42"/>
                    <a:gd name="T7" fmla="*/ 32 h 57"/>
                    <a:gd name="T8" fmla="*/ 31 w 42"/>
                    <a:gd name="T9" fmla="*/ 57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7">
                      <a:moveTo>
                        <a:pt x="31" y="57"/>
                      </a:moveTo>
                      <a:lnTo>
                        <a:pt x="42" y="18"/>
                      </a:lnTo>
                      <a:lnTo>
                        <a:pt x="20" y="0"/>
                      </a:lnTo>
                      <a:lnTo>
                        <a:pt x="0" y="32"/>
                      </a:lnTo>
                      <a:lnTo>
                        <a:pt x="31" y="57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47" name="Freeform 59"/>
                <p:cNvSpPr>
                  <a:spLocks noChangeArrowheads="1"/>
                </p:cNvSpPr>
                <p:nvPr/>
              </p:nvSpPr>
              <p:spPr bwMode="auto">
                <a:xfrm>
                  <a:off x="1913" y="1835"/>
                  <a:ext cx="155" cy="97"/>
                </a:xfrm>
                <a:custGeom>
                  <a:avLst/>
                  <a:gdLst>
                    <a:gd name="T0" fmla="*/ 75 w 155"/>
                    <a:gd name="T1" fmla="*/ 3 h 97"/>
                    <a:gd name="T2" fmla="*/ 34 w 155"/>
                    <a:gd name="T3" fmla="*/ 2 h 97"/>
                    <a:gd name="T4" fmla="*/ 0 w 155"/>
                    <a:gd name="T5" fmla="*/ 58 h 97"/>
                    <a:gd name="T6" fmla="*/ 0 w 155"/>
                    <a:gd name="T7" fmla="*/ 97 h 97"/>
                    <a:gd name="T8" fmla="*/ 75 w 155"/>
                    <a:gd name="T9" fmla="*/ 65 h 97"/>
                    <a:gd name="T10" fmla="*/ 140 w 155"/>
                    <a:gd name="T11" fmla="*/ 58 h 97"/>
                    <a:gd name="T12" fmla="*/ 155 w 155"/>
                    <a:gd name="T13" fmla="*/ 21 h 97"/>
                    <a:gd name="T14" fmla="*/ 108 w 155"/>
                    <a:gd name="T15" fmla="*/ 0 h 97"/>
                    <a:gd name="T16" fmla="*/ 75 w 155"/>
                    <a:gd name="T17" fmla="*/ 3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5" h="97">
                      <a:moveTo>
                        <a:pt x="75" y="3"/>
                      </a:moveTo>
                      <a:lnTo>
                        <a:pt x="34" y="2"/>
                      </a:lnTo>
                      <a:lnTo>
                        <a:pt x="0" y="58"/>
                      </a:lnTo>
                      <a:lnTo>
                        <a:pt x="0" y="97"/>
                      </a:lnTo>
                      <a:lnTo>
                        <a:pt x="75" y="65"/>
                      </a:lnTo>
                      <a:lnTo>
                        <a:pt x="140" y="58"/>
                      </a:lnTo>
                      <a:lnTo>
                        <a:pt x="155" y="21"/>
                      </a:lnTo>
                      <a:lnTo>
                        <a:pt x="108" y="0"/>
                      </a:lnTo>
                      <a:lnTo>
                        <a:pt x="75" y="3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48" name="Freeform 60"/>
                <p:cNvSpPr>
                  <a:spLocks noChangeArrowheads="1"/>
                </p:cNvSpPr>
                <p:nvPr/>
              </p:nvSpPr>
              <p:spPr bwMode="auto">
                <a:xfrm>
                  <a:off x="1849" y="1701"/>
                  <a:ext cx="61" cy="258"/>
                </a:xfrm>
                <a:custGeom>
                  <a:avLst/>
                  <a:gdLst>
                    <a:gd name="T0" fmla="*/ 16 w 61"/>
                    <a:gd name="T1" fmla="*/ 243 h 258"/>
                    <a:gd name="T2" fmla="*/ 0 w 61"/>
                    <a:gd name="T3" fmla="*/ 179 h 258"/>
                    <a:gd name="T4" fmla="*/ 11 w 61"/>
                    <a:gd name="T5" fmla="*/ 125 h 258"/>
                    <a:gd name="T6" fmla="*/ 3 w 61"/>
                    <a:gd name="T7" fmla="*/ 30 h 258"/>
                    <a:gd name="T8" fmla="*/ 24 w 61"/>
                    <a:gd name="T9" fmla="*/ 0 h 258"/>
                    <a:gd name="T10" fmla="*/ 61 w 61"/>
                    <a:gd name="T11" fmla="*/ 39 h 258"/>
                    <a:gd name="T12" fmla="*/ 34 w 61"/>
                    <a:gd name="T13" fmla="*/ 131 h 258"/>
                    <a:gd name="T14" fmla="*/ 58 w 61"/>
                    <a:gd name="T15" fmla="*/ 214 h 258"/>
                    <a:gd name="T16" fmla="*/ 42 w 61"/>
                    <a:gd name="T17" fmla="*/ 258 h 258"/>
                    <a:gd name="T18" fmla="*/ 16 w 61"/>
                    <a:gd name="T19" fmla="*/ 243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1" h="258">
                      <a:moveTo>
                        <a:pt x="16" y="243"/>
                      </a:moveTo>
                      <a:lnTo>
                        <a:pt x="0" y="179"/>
                      </a:lnTo>
                      <a:lnTo>
                        <a:pt x="11" y="125"/>
                      </a:lnTo>
                      <a:lnTo>
                        <a:pt x="3" y="30"/>
                      </a:lnTo>
                      <a:lnTo>
                        <a:pt x="24" y="0"/>
                      </a:lnTo>
                      <a:lnTo>
                        <a:pt x="61" y="39"/>
                      </a:lnTo>
                      <a:lnTo>
                        <a:pt x="34" y="131"/>
                      </a:lnTo>
                      <a:lnTo>
                        <a:pt x="58" y="214"/>
                      </a:lnTo>
                      <a:lnTo>
                        <a:pt x="42" y="258"/>
                      </a:lnTo>
                      <a:lnTo>
                        <a:pt x="16" y="243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49" name="Freeform 61"/>
                <p:cNvSpPr>
                  <a:spLocks noChangeArrowheads="1"/>
                </p:cNvSpPr>
                <p:nvPr/>
              </p:nvSpPr>
              <p:spPr bwMode="auto">
                <a:xfrm>
                  <a:off x="1857" y="2036"/>
                  <a:ext cx="114" cy="237"/>
                </a:xfrm>
                <a:custGeom>
                  <a:avLst/>
                  <a:gdLst>
                    <a:gd name="T0" fmla="*/ 0 w 114"/>
                    <a:gd name="T1" fmla="*/ 0 h 237"/>
                    <a:gd name="T2" fmla="*/ 14 w 114"/>
                    <a:gd name="T3" fmla="*/ 23 h 237"/>
                    <a:gd name="T4" fmla="*/ 47 w 114"/>
                    <a:gd name="T5" fmla="*/ 59 h 237"/>
                    <a:gd name="T6" fmla="*/ 114 w 114"/>
                    <a:gd name="T7" fmla="*/ 57 h 237"/>
                    <a:gd name="T8" fmla="*/ 81 w 114"/>
                    <a:gd name="T9" fmla="*/ 133 h 237"/>
                    <a:gd name="T10" fmla="*/ 16 w 114"/>
                    <a:gd name="T11" fmla="*/ 237 h 237"/>
                    <a:gd name="T12" fmla="*/ 3 w 114"/>
                    <a:gd name="T13" fmla="*/ 86 h 237"/>
                    <a:gd name="T14" fmla="*/ 0 w 114"/>
                    <a:gd name="T15" fmla="*/ 0 h 2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4" h="237">
                      <a:moveTo>
                        <a:pt x="0" y="0"/>
                      </a:moveTo>
                      <a:lnTo>
                        <a:pt x="14" y="23"/>
                      </a:lnTo>
                      <a:lnTo>
                        <a:pt x="47" y="59"/>
                      </a:lnTo>
                      <a:lnTo>
                        <a:pt x="114" y="57"/>
                      </a:lnTo>
                      <a:lnTo>
                        <a:pt x="81" y="133"/>
                      </a:lnTo>
                      <a:lnTo>
                        <a:pt x="16" y="237"/>
                      </a:lnTo>
                      <a:lnTo>
                        <a:pt x="3" y="8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50" name="Freeform 62"/>
                <p:cNvSpPr>
                  <a:spLocks noChangeArrowheads="1"/>
                </p:cNvSpPr>
                <p:nvPr/>
              </p:nvSpPr>
              <p:spPr bwMode="auto">
                <a:xfrm>
                  <a:off x="1991" y="1464"/>
                  <a:ext cx="119" cy="84"/>
                </a:xfrm>
                <a:custGeom>
                  <a:avLst/>
                  <a:gdLst>
                    <a:gd name="T0" fmla="*/ 44 w 119"/>
                    <a:gd name="T1" fmla="*/ 26 h 84"/>
                    <a:gd name="T2" fmla="*/ 97 w 119"/>
                    <a:gd name="T3" fmla="*/ 0 h 84"/>
                    <a:gd name="T4" fmla="*/ 119 w 119"/>
                    <a:gd name="T5" fmla="*/ 20 h 84"/>
                    <a:gd name="T6" fmla="*/ 117 w 119"/>
                    <a:gd name="T7" fmla="*/ 56 h 84"/>
                    <a:gd name="T8" fmla="*/ 62 w 119"/>
                    <a:gd name="T9" fmla="*/ 56 h 84"/>
                    <a:gd name="T10" fmla="*/ 9 w 119"/>
                    <a:gd name="T11" fmla="*/ 84 h 84"/>
                    <a:gd name="T12" fmla="*/ 0 w 119"/>
                    <a:gd name="T13" fmla="*/ 56 h 84"/>
                    <a:gd name="T14" fmla="*/ 9 w 119"/>
                    <a:gd name="T15" fmla="*/ 45 h 84"/>
                    <a:gd name="T16" fmla="*/ 44 w 119"/>
                    <a:gd name="T17" fmla="*/ 26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9" h="84">
                      <a:moveTo>
                        <a:pt x="44" y="26"/>
                      </a:moveTo>
                      <a:lnTo>
                        <a:pt x="97" y="0"/>
                      </a:lnTo>
                      <a:lnTo>
                        <a:pt x="119" y="20"/>
                      </a:lnTo>
                      <a:lnTo>
                        <a:pt x="117" y="56"/>
                      </a:lnTo>
                      <a:lnTo>
                        <a:pt x="62" y="56"/>
                      </a:lnTo>
                      <a:lnTo>
                        <a:pt x="9" y="84"/>
                      </a:lnTo>
                      <a:lnTo>
                        <a:pt x="0" y="56"/>
                      </a:lnTo>
                      <a:lnTo>
                        <a:pt x="9" y="45"/>
                      </a:lnTo>
                      <a:lnTo>
                        <a:pt x="44" y="26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51" name="Freeform 63"/>
                <p:cNvSpPr>
                  <a:spLocks noChangeArrowheads="1"/>
                </p:cNvSpPr>
                <p:nvPr/>
              </p:nvSpPr>
              <p:spPr bwMode="auto">
                <a:xfrm>
                  <a:off x="2057" y="1370"/>
                  <a:ext cx="80" cy="24"/>
                </a:xfrm>
                <a:custGeom>
                  <a:avLst/>
                  <a:gdLst>
                    <a:gd name="T0" fmla="*/ 0 w 80"/>
                    <a:gd name="T1" fmla="*/ 7 h 24"/>
                    <a:gd name="T2" fmla="*/ 25 w 80"/>
                    <a:gd name="T3" fmla="*/ 24 h 24"/>
                    <a:gd name="T4" fmla="*/ 80 w 80"/>
                    <a:gd name="T5" fmla="*/ 20 h 24"/>
                    <a:gd name="T6" fmla="*/ 56 w 80"/>
                    <a:gd name="T7" fmla="*/ 0 h 24"/>
                    <a:gd name="T8" fmla="*/ 0 w 80"/>
                    <a:gd name="T9" fmla="*/ 7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24">
                      <a:moveTo>
                        <a:pt x="0" y="7"/>
                      </a:moveTo>
                      <a:lnTo>
                        <a:pt x="25" y="24"/>
                      </a:lnTo>
                      <a:lnTo>
                        <a:pt x="80" y="20"/>
                      </a:lnTo>
                      <a:lnTo>
                        <a:pt x="56" y="0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52" name="Freeform 64"/>
                <p:cNvSpPr>
                  <a:spLocks noChangeArrowheads="1"/>
                </p:cNvSpPr>
                <p:nvPr/>
              </p:nvSpPr>
              <p:spPr bwMode="auto">
                <a:xfrm>
                  <a:off x="2005" y="1593"/>
                  <a:ext cx="124" cy="43"/>
                </a:xfrm>
                <a:custGeom>
                  <a:avLst/>
                  <a:gdLst>
                    <a:gd name="T0" fmla="*/ 41 w 124"/>
                    <a:gd name="T1" fmla="*/ 43 h 43"/>
                    <a:gd name="T2" fmla="*/ 124 w 124"/>
                    <a:gd name="T3" fmla="*/ 41 h 43"/>
                    <a:gd name="T4" fmla="*/ 102 w 124"/>
                    <a:gd name="T5" fmla="*/ 0 h 43"/>
                    <a:gd name="T6" fmla="*/ 47 w 124"/>
                    <a:gd name="T7" fmla="*/ 17 h 43"/>
                    <a:gd name="T8" fmla="*/ 0 w 124"/>
                    <a:gd name="T9" fmla="*/ 35 h 43"/>
                    <a:gd name="T10" fmla="*/ 41 w 124"/>
                    <a:gd name="T11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4" h="43">
                      <a:moveTo>
                        <a:pt x="41" y="43"/>
                      </a:moveTo>
                      <a:lnTo>
                        <a:pt x="124" y="41"/>
                      </a:lnTo>
                      <a:lnTo>
                        <a:pt x="102" y="0"/>
                      </a:lnTo>
                      <a:lnTo>
                        <a:pt x="47" y="17"/>
                      </a:lnTo>
                      <a:lnTo>
                        <a:pt x="0" y="35"/>
                      </a:lnTo>
                      <a:lnTo>
                        <a:pt x="41" y="43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53" name="Freeform 65"/>
                <p:cNvSpPr>
                  <a:spLocks noChangeArrowheads="1"/>
                </p:cNvSpPr>
                <p:nvPr/>
              </p:nvSpPr>
              <p:spPr bwMode="auto">
                <a:xfrm>
                  <a:off x="2071" y="1701"/>
                  <a:ext cx="78" cy="28"/>
                </a:xfrm>
                <a:custGeom>
                  <a:avLst/>
                  <a:gdLst>
                    <a:gd name="T0" fmla="*/ 0 w 78"/>
                    <a:gd name="T1" fmla="*/ 0 h 28"/>
                    <a:gd name="T2" fmla="*/ 53 w 78"/>
                    <a:gd name="T3" fmla="*/ 28 h 28"/>
                    <a:gd name="T4" fmla="*/ 78 w 78"/>
                    <a:gd name="T5" fmla="*/ 28 h 28"/>
                    <a:gd name="T6" fmla="*/ 64 w 78"/>
                    <a:gd name="T7" fmla="*/ 0 h 28"/>
                    <a:gd name="T8" fmla="*/ 0 w 78"/>
                    <a:gd name="T9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" h="28">
                      <a:moveTo>
                        <a:pt x="0" y="0"/>
                      </a:moveTo>
                      <a:lnTo>
                        <a:pt x="53" y="28"/>
                      </a:lnTo>
                      <a:lnTo>
                        <a:pt x="78" y="28"/>
                      </a:lnTo>
                      <a:lnTo>
                        <a:pt x="6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D6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54" name="Freeform 66"/>
                <p:cNvSpPr>
                  <a:spLocks noChangeArrowheads="1"/>
                </p:cNvSpPr>
                <p:nvPr/>
              </p:nvSpPr>
              <p:spPr bwMode="auto">
                <a:xfrm>
                  <a:off x="1857" y="2360"/>
                  <a:ext cx="206" cy="373"/>
                </a:xfrm>
                <a:custGeom>
                  <a:avLst/>
                  <a:gdLst>
                    <a:gd name="T0" fmla="*/ 97 w 206"/>
                    <a:gd name="T1" fmla="*/ 16 h 373"/>
                    <a:gd name="T2" fmla="*/ 76 w 206"/>
                    <a:gd name="T3" fmla="*/ 66 h 373"/>
                    <a:gd name="T4" fmla="*/ 42 w 206"/>
                    <a:gd name="T5" fmla="*/ 166 h 373"/>
                    <a:gd name="T6" fmla="*/ 0 w 206"/>
                    <a:gd name="T7" fmla="*/ 373 h 373"/>
                    <a:gd name="T8" fmla="*/ 74 w 206"/>
                    <a:gd name="T9" fmla="*/ 185 h 373"/>
                    <a:gd name="T10" fmla="*/ 102 w 206"/>
                    <a:gd name="T11" fmla="*/ 250 h 373"/>
                    <a:gd name="T12" fmla="*/ 206 w 206"/>
                    <a:gd name="T13" fmla="*/ 265 h 373"/>
                    <a:gd name="T14" fmla="*/ 195 w 206"/>
                    <a:gd name="T15" fmla="*/ 202 h 373"/>
                    <a:gd name="T16" fmla="*/ 117 w 206"/>
                    <a:gd name="T17" fmla="*/ 186 h 373"/>
                    <a:gd name="T18" fmla="*/ 98 w 206"/>
                    <a:gd name="T19" fmla="*/ 137 h 373"/>
                    <a:gd name="T20" fmla="*/ 143 w 206"/>
                    <a:gd name="T21" fmla="*/ 144 h 373"/>
                    <a:gd name="T22" fmla="*/ 153 w 206"/>
                    <a:gd name="T23" fmla="*/ 90 h 373"/>
                    <a:gd name="T24" fmla="*/ 115 w 206"/>
                    <a:gd name="T25" fmla="*/ 66 h 373"/>
                    <a:gd name="T26" fmla="*/ 130 w 206"/>
                    <a:gd name="T27" fmla="*/ 0 h 373"/>
                    <a:gd name="T28" fmla="*/ 97 w 206"/>
                    <a:gd name="T29" fmla="*/ 16 h 3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06" h="373">
                      <a:moveTo>
                        <a:pt x="97" y="16"/>
                      </a:moveTo>
                      <a:lnTo>
                        <a:pt x="76" y="66"/>
                      </a:lnTo>
                      <a:lnTo>
                        <a:pt x="42" y="166"/>
                      </a:lnTo>
                      <a:lnTo>
                        <a:pt x="0" y="373"/>
                      </a:lnTo>
                      <a:lnTo>
                        <a:pt x="74" y="185"/>
                      </a:lnTo>
                      <a:lnTo>
                        <a:pt x="102" y="250"/>
                      </a:lnTo>
                      <a:lnTo>
                        <a:pt x="206" y="265"/>
                      </a:lnTo>
                      <a:lnTo>
                        <a:pt x="195" y="202"/>
                      </a:lnTo>
                      <a:lnTo>
                        <a:pt x="117" y="186"/>
                      </a:lnTo>
                      <a:lnTo>
                        <a:pt x="98" y="137"/>
                      </a:lnTo>
                      <a:lnTo>
                        <a:pt x="143" y="144"/>
                      </a:lnTo>
                      <a:lnTo>
                        <a:pt x="153" y="90"/>
                      </a:lnTo>
                      <a:lnTo>
                        <a:pt x="115" y="66"/>
                      </a:lnTo>
                      <a:lnTo>
                        <a:pt x="130" y="0"/>
                      </a:lnTo>
                      <a:lnTo>
                        <a:pt x="97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55" name="Freeform 67"/>
                <p:cNvSpPr>
                  <a:spLocks noChangeArrowheads="1"/>
                </p:cNvSpPr>
                <p:nvPr/>
              </p:nvSpPr>
              <p:spPr bwMode="auto">
                <a:xfrm>
                  <a:off x="859" y="1097"/>
                  <a:ext cx="267" cy="217"/>
                </a:xfrm>
                <a:custGeom>
                  <a:avLst/>
                  <a:gdLst>
                    <a:gd name="T0" fmla="*/ 183 w 267"/>
                    <a:gd name="T1" fmla="*/ 217 h 217"/>
                    <a:gd name="T2" fmla="*/ 0 w 267"/>
                    <a:gd name="T3" fmla="*/ 0 h 217"/>
                    <a:gd name="T4" fmla="*/ 187 w 267"/>
                    <a:gd name="T5" fmla="*/ 175 h 217"/>
                    <a:gd name="T6" fmla="*/ 267 w 267"/>
                    <a:gd name="T7" fmla="*/ 195 h 217"/>
                    <a:gd name="T8" fmla="*/ 183 w 267"/>
                    <a:gd name="T9" fmla="*/ 217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7" h="217">
                      <a:moveTo>
                        <a:pt x="183" y="217"/>
                      </a:moveTo>
                      <a:lnTo>
                        <a:pt x="0" y="0"/>
                      </a:lnTo>
                      <a:lnTo>
                        <a:pt x="187" y="175"/>
                      </a:lnTo>
                      <a:lnTo>
                        <a:pt x="267" y="195"/>
                      </a:lnTo>
                      <a:lnTo>
                        <a:pt x="183" y="2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56" name="Freeform 68"/>
                <p:cNvSpPr>
                  <a:spLocks noChangeArrowheads="1"/>
                </p:cNvSpPr>
                <p:nvPr/>
              </p:nvSpPr>
              <p:spPr bwMode="auto">
                <a:xfrm>
                  <a:off x="1320" y="1010"/>
                  <a:ext cx="736" cy="357"/>
                </a:xfrm>
                <a:custGeom>
                  <a:avLst/>
                  <a:gdLst>
                    <a:gd name="T0" fmla="*/ 736 w 736"/>
                    <a:gd name="T1" fmla="*/ 313 h 357"/>
                    <a:gd name="T2" fmla="*/ 687 w 736"/>
                    <a:gd name="T3" fmla="*/ 266 h 357"/>
                    <a:gd name="T4" fmla="*/ 602 w 736"/>
                    <a:gd name="T5" fmla="*/ 229 h 357"/>
                    <a:gd name="T6" fmla="*/ 476 w 736"/>
                    <a:gd name="T7" fmla="*/ 186 h 357"/>
                    <a:gd name="T8" fmla="*/ 337 w 736"/>
                    <a:gd name="T9" fmla="*/ 148 h 357"/>
                    <a:gd name="T10" fmla="*/ 84 w 736"/>
                    <a:gd name="T11" fmla="*/ 46 h 357"/>
                    <a:gd name="T12" fmla="*/ 4 w 736"/>
                    <a:gd name="T13" fmla="*/ 0 h 357"/>
                    <a:gd name="T14" fmla="*/ 0 w 736"/>
                    <a:gd name="T15" fmla="*/ 57 h 357"/>
                    <a:gd name="T16" fmla="*/ 237 w 736"/>
                    <a:gd name="T17" fmla="*/ 176 h 357"/>
                    <a:gd name="T18" fmla="*/ 275 w 736"/>
                    <a:gd name="T19" fmla="*/ 237 h 357"/>
                    <a:gd name="T20" fmla="*/ 479 w 736"/>
                    <a:gd name="T21" fmla="*/ 303 h 357"/>
                    <a:gd name="T22" fmla="*/ 530 w 736"/>
                    <a:gd name="T23" fmla="*/ 357 h 357"/>
                    <a:gd name="T24" fmla="*/ 629 w 736"/>
                    <a:gd name="T25" fmla="*/ 328 h 357"/>
                    <a:gd name="T26" fmla="*/ 721 w 736"/>
                    <a:gd name="T27" fmla="*/ 345 h 357"/>
                    <a:gd name="T28" fmla="*/ 736 w 736"/>
                    <a:gd name="T29" fmla="*/ 313 h 3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36" h="357">
                      <a:moveTo>
                        <a:pt x="736" y="313"/>
                      </a:moveTo>
                      <a:lnTo>
                        <a:pt x="687" y="266"/>
                      </a:lnTo>
                      <a:lnTo>
                        <a:pt x="602" y="229"/>
                      </a:lnTo>
                      <a:lnTo>
                        <a:pt x="476" y="186"/>
                      </a:lnTo>
                      <a:lnTo>
                        <a:pt x="337" y="148"/>
                      </a:lnTo>
                      <a:lnTo>
                        <a:pt x="84" y="46"/>
                      </a:lnTo>
                      <a:lnTo>
                        <a:pt x="4" y="0"/>
                      </a:lnTo>
                      <a:lnTo>
                        <a:pt x="0" y="57"/>
                      </a:lnTo>
                      <a:lnTo>
                        <a:pt x="237" y="176"/>
                      </a:lnTo>
                      <a:lnTo>
                        <a:pt x="275" y="237"/>
                      </a:lnTo>
                      <a:lnTo>
                        <a:pt x="479" y="303"/>
                      </a:lnTo>
                      <a:lnTo>
                        <a:pt x="530" y="357"/>
                      </a:lnTo>
                      <a:lnTo>
                        <a:pt x="629" y="328"/>
                      </a:lnTo>
                      <a:lnTo>
                        <a:pt x="721" y="345"/>
                      </a:lnTo>
                      <a:lnTo>
                        <a:pt x="736" y="3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57" name="Freeform 69"/>
                <p:cNvSpPr>
                  <a:spLocks noChangeArrowheads="1"/>
                </p:cNvSpPr>
                <p:nvPr/>
              </p:nvSpPr>
              <p:spPr bwMode="auto">
                <a:xfrm>
                  <a:off x="970" y="751"/>
                  <a:ext cx="61" cy="62"/>
                </a:xfrm>
                <a:custGeom>
                  <a:avLst/>
                  <a:gdLst>
                    <a:gd name="T0" fmla="*/ 56 w 61"/>
                    <a:gd name="T1" fmla="*/ 0 h 62"/>
                    <a:gd name="T2" fmla="*/ 61 w 61"/>
                    <a:gd name="T3" fmla="*/ 39 h 62"/>
                    <a:gd name="T4" fmla="*/ 0 w 61"/>
                    <a:gd name="T5" fmla="*/ 62 h 62"/>
                    <a:gd name="T6" fmla="*/ 56 w 61"/>
                    <a:gd name="T7" fmla="*/ 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1" h="62">
                      <a:moveTo>
                        <a:pt x="56" y="0"/>
                      </a:moveTo>
                      <a:lnTo>
                        <a:pt x="61" y="39"/>
                      </a:lnTo>
                      <a:lnTo>
                        <a:pt x="0" y="62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58" name="Freeform 70"/>
                <p:cNvSpPr>
                  <a:spLocks noChangeArrowheads="1"/>
                </p:cNvSpPr>
                <p:nvPr/>
              </p:nvSpPr>
              <p:spPr bwMode="auto">
                <a:xfrm>
                  <a:off x="102" y="2094"/>
                  <a:ext cx="291" cy="712"/>
                </a:xfrm>
                <a:custGeom>
                  <a:avLst/>
                  <a:gdLst>
                    <a:gd name="T0" fmla="*/ 291 w 291"/>
                    <a:gd name="T1" fmla="*/ 677 h 712"/>
                    <a:gd name="T2" fmla="*/ 155 w 291"/>
                    <a:gd name="T3" fmla="*/ 537 h 712"/>
                    <a:gd name="T4" fmla="*/ 267 w 291"/>
                    <a:gd name="T5" fmla="*/ 461 h 712"/>
                    <a:gd name="T6" fmla="*/ 108 w 291"/>
                    <a:gd name="T7" fmla="*/ 411 h 712"/>
                    <a:gd name="T8" fmla="*/ 66 w 291"/>
                    <a:gd name="T9" fmla="*/ 246 h 712"/>
                    <a:gd name="T10" fmla="*/ 178 w 291"/>
                    <a:gd name="T11" fmla="*/ 246 h 712"/>
                    <a:gd name="T12" fmla="*/ 19 w 291"/>
                    <a:gd name="T13" fmla="*/ 0 h 712"/>
                    <a:gd name="T14" fmla="*/ 0 w 291"/>
                    <a:gd name="T15" fmla="*/ 336 h 712"/>
                    <a:gd name="T16" fmla="*/ 56 w 291"/>
                    <a:gd name="T17" fmla="*/ 712 h 712"/>
                    <a:gd name="T18" fmla="*/ 291 w 291"/>
                    <a:gd name="T19" fmla="*/ 677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91" h="712">
                      <a:moveTo>
                        <a:pt x="291" y="677"/>
                      </a:moveTo>
                      <a:lnTo>
                        <a:pt x="155" y="537"/>
                      </a:lnTo>
                      <a:lnTo>
                        <a:pt x="267" y="461"/>
                      </a:lnTo>
                      <a:lnTo>
                        <a:pt x="108" y="411"/>
                      </a:lnTo>
                      <a:lnTo>
                        <a:pt x="66" y="246"/>
                      </a:lnTo>
                      <a:lnTo>
                        <a:pt x="178" y="246"/>
                      </a:lnTo>
                      <a:lnTo>
                        <a:pt x="19" y="0"/>
                      </a:lnTo>
                      <a:lnTo>
                        <a:pt x="0" y="336"/>
                      </a:lnTo>
                      <a:lnTo>
                        <a:pt x="56" y="712"/>
                      </a:lnTo>
                      <a:lnTo>
                        <a:pt x="291" y="677"/>
                      </a:lnTo>
                      <a:close/>
                    </a:path>
                  </a:pathLst>
                </a:custGeom>
                <a:solidFill>
                  <a:srgbClr val="AAAA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59" name="Freeform 71"/>
                <p:cNvSpPr>
                  <a:spLocks noChangeArrowheads="1"/>
                </p:cNvSpPr>
                <p:nvPr/>
              </p:nvSpPr>
              <p:spPr bwMode="auto">
                <a:xfrm>
                  <a:off x="93" y="1519"/>
                  <a:ext cx="248" cy="425"/>
                </a:xfrm>
                <a:custGeom>
                  <a:avLst/>
                  <a:gdLst>
                    <a:gd name="T0" fmla="*/ 14 w 248"/>
                    <a:gd name="T1" fmla="*/ 50 h 425"/>
                    <a:gd name="T2" fmla="*/ 0 w 248"/>
                    <a:gd name="T3" fmla="*/ 176 h 425"/>
                    <a:gd name="T4" fmla="*/ 248 w 248"/>
                    <a:gd name="T5" fmla="*/ 425 h 425"/>
                    <a:gd name="T6" fmla="*/ 108 w 248"/>
                    <a:gd name="T7" fmla="*/ 65 h 425"/>
                    <a:gd name="T8" fmla="*/ 42 w 248"/>
                    <a:gd name="T9" fmla="*/ 0 h 425"/>
                    <a:gd name="T10" fmla="*/ 14 w 248"/>
                    <a:gd name="T11" fmla="*/ 50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8" h="425">
                      <a:moveTo>
                        <a:pt x="14" y="50"/>
                      </a:moveTo>
                      <a:lnTo>
                        <a:pt x="0" y="176"/>
                      </a:lnTo>
                      <a:lnTo>
                        <a:pt x="248" y="425"/>
                      </a:lnTo>
                      <a:lnTo>
                        <a:pt x="108" y="65"/>
                      </a:lnTo>
                      <a:lnTo>
                        <a:pt x="42" y="0"/>
                      </a:lnTo>
                      <a:lnTo>
                        <a:pt x="14" y="50"/>
                      </a:lnTo>
                      <a:close/>
                    </a:path>
                  </a:pathLst>
                </a:custGeom>
                <a:solidFill>
                  <a:srgbClr val="AAAA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60" name="Freeform 72"/>
                <p:cNvSpPr>
                  <a:spLocks noChangeArrowheads="1"/>
                </p:cNvSpPr>
                <p:nvPr/>
              </p:nvSpPr>
              <p:spPr bwMode="auto">
                <a:xfrm>
                  <a:off x="411" y="1580"/>
                  <a:ext cx="301" cy="1076"/>
                </a:xfrm>
                <a:custGeom>
                  <a:avLst/>
                  <a:gdLst>
                    <a:gd name="T0" fmla="*/ 166 w 301"/>
                    <a:gd name="T1" fmla="*/ 449 h 1076"/>
                    <a:gd name="T2" fmla="*/ 170 w 301"/>
                    <a:gd name="T3" fmla="*/ 775 h 1076"/>
                    <a:gd name="T4" fmla="*/ 301 w 301"/>
                    <a:gd name="T5" fmla="*/ 1076 h 1076"/>
                    <a:gd name="T6" fmla="*/ 278 w 301"/>
                    <a:gd name="T7" fmla="*/ 663 h 1076"/>
                    <a:gd name="T8" fmla="*/ 122 w 301"/>
                    <a:gd name="T9" fmla="*/ 71 h 1076"/>
                    <a:gd name="T10" fmla="*/ 0 w 301"/>
                    <a:gd name="T11" fmla="*/ 0 h 1076"/>
                    <a:gd name="T12" fmla="*/ 166 w 301"/>
                    <a:gd name="T13" fmla="*/ 449 h 10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1" h="1076">
                      <a:moveTo>
                        <a:pt x="166" y="449"/>
                      </a:moveTo>
                      <a:lnTo>
                        <a:pt x="170" y="775"/>
                      </a:lnTo>
                      <a:lnTo>
                        <a:pt x="301" y="1076"/>
                      </a:lnTo>
                      <a:lnTo>
                        <a:pt x="278" y="663"/>
                      </a:lnTo>
                      <a:lnTo>
                        <a:pt x="122" y="71"/>
                      </a:lnTo>
                      <a:lnTo>
                        <a:pt x="0" y="0"/>
                      </a:lnTo>
                      <a:lnTo>
                        <a:pt x="166" y="449"/>
                      </a:lnTo>
                      <a:close/>
                    </a:path>
                  </a:pathLst>
                </a:custGeom>
                <a:solidFill>
                  <a:srgbClr val="AAAA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61" name="Freeform 73"/>
                <p:cNvSpPr>
                  <a:spLocks noChangeArrowheads="1"/>
                </p:cNvSpPr>
                <p:nvPr/>
              </p:nvSpPr>
              <p:spPr bwMode="auto">
                <a:xfrm>
                  <a:off x="210" y="1254"/>
                  <a:ext cx="467" cy="515"/>
                </a:xfrm>
                <a:custGeom>
                  <a:avLst/>
                  <a:gdLst>
                    <a:gd name="T0" fmla="*/ 400 w 467"/>
                    <a:gd name="T1" fmla="*/ 266 h 515"/>
                    <a:gd name="T2" fmla="*/ 467 w 467"/>
                    <a:gd name="T3" fmla="*/ 385 h 515"/>
                    <a:gd name="T4" fmla="*/ 334 w 467"/>
                    <a:gd name="T5" fmla="*/ 515 h 515"/>
                    <a:gd name="T6" fmla="*/ 245 w 467"/>
                    <a:gd name="T7" fmla="*/ 421 h 515"/>
                    <a:gd name="T8" fmla="*/ 0 w 467"/>
                    <a:gd name="T9" fmla="*/ 219 h 515"/>
                    <a:gd name="T10" fmla="*/ 204 w 467"/>
                    <a:gd name="T11" fmla="*/ 153 h 515"/>
                    <a:gd name="T12" fmla="*/ 399 w 467"/>
                    <a:gd name="T13" fmla="*/ 0 h 515"/>
                    <a:gd name="T14" fmla="*/ 400 w 467"/>
                    <a:gd name="T15" fmla="*/ 266 h 5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67" h="515">
                      <a:moveTo>
                        <a:pt x="400" y="266"/>
                      </a:moveTo>
                      <a:lnTo>
                        <a:pt x="467" y="385"/>
                      </a:lnTo>
                      <a:lnTo>
                        <a:pt x="334" y="515"/>
                      </a:lnTo>
                      <a:lnTo>
                        <a:pt x="245" y="421"/>
                      </a:lnTo>
                      <a:lnTo>
                        <a:pt x="0" y="219"/>
                      </a:lnTo>
                      <a:lnTo>
                        <a:pt x="204" y="153"/>
                      </a:lnTo>
                      <a:lnTo>
                        <a:pt x="399" y="0"/>
                      </a:lnTo>
                      <a:lnTo>
                        <a:pt x="400" y="266"/>
                      </a:lnTo>
                      <a:close/>
                    </a:path>
                  </a:pathLst>
                </a:custGeom>
                <a:solidFill>
                  <a:srgbClr val="AAAA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62" name="Freeform 74"/>
                <p:cNvSpPr>
                  <a:spLocks noChangeArrowheads="1"/>
                </p:cNvSpPr>
                <p:nvPr/>
              </p:nvSpPr>
              <p:spPr bwMode="auto">
                <a:xfrm>
                  <a:off x="1347" y="1599"/>
                  <a:ext cx="183" cy="761"/>
                </a:xfrm>
                <a:custGeom>
                  <a:avLst/>
                  <a:gdLst>
                    <a:gd name="T0" fmla="*/ 183 w 183"/>
                    <a:gd name="T1" fmla="*/ 0 h 761"/>
                    <a:gd name="T2" fmla="*/ 0 w 183"/>
                    <a:gd name="T3" fmla="*/ 761 h 761"/>
                    <a:gd name="T4" fmla="*/ 46 w 183"/>
                    <a:gd name="T5" fmla="*/ 211 h 761"/>
                    <a:gd name="T6" fmla="*/ 183 w 183"/>
                    <a:gd name="T7" fmla="*/ 0 h 7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3" h="761">
                      <a:moveTo>
                        <a:pt x="183" y="0"/>
                      </a:moveTo>
                      <a:lnTo>
                        <a:pt x="0" y="761"/>
                      </a:lnTo>
                      <a:lnTo>
                        <a:pt x="46" y="211"/>
                      </a:lnTo>
                      <a:lnTo>
                        <a:pt x="183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63" name="Freeform 75"/>
                <p:cNvSpPr>
                  <a:spLocks noChangeArrowheads="1"/>
                </p:cNvSpPr>
                <p:nvPr/>
              </p:nvSpPr>
              <p:spPr bwMode="auto">
                <a:xfrm>
                  <a:off x="1410" y="1177"/>
                  <a:ext cx="123" cy="343"/>
                </a:xfrm>
                <a:custGeom>
                  <a:avLst/>
                  <a:gdLst>
                    <a:gd name="T0" fmla="*/ 123 w 123"/>
                    <a:gd name="T1" fmla="*/ 60 h 343"/>
                    <a:gd name="T2" fmla="*/ 120 w 123"/>
                    <a:gd name="T3" fmla="*/ 247 h 343"/>
                    <a:gd name="T4" fmla="*/ 0 w 123"/>
                    <a:gd name="T5" fmla="*/ 343 h 343"/>
                    <a:gd name="T6" fmla="*/ 67 w 123"/>
                    <a:gd name="T7" fmla="*/ 0 h 343"/>
                    <a:gd name="T8" fmla="*/ 123 w 123"/>
                    <a:gd name="T9" fmla="*/ 60 h 3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343">
                      <a:moveTo>
                        <a:pt x="123" y="60"/>
                      </a:moveTo>
                      <a:lnTo>
                        <a:pt x="120" y="247"/>
                      </a:lnTo>
                      <a:lnTo>
                        <a:pt x="0" y="343"/>
                      </a:lnTo>
                      <a:lnTo>
                        <a:pt x="67" y="0"/>
                      </a:lnTo>
                      <a:lnTo>
                        <a:pt x="123" y="6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64" name="Freeform 76"/>
                <p:cNvSpPr>
                  <a:spLocks noChangeArrowheads="1"/>
                </p:cNvSpPr>
                <p:nvPr/>
              </p:nvSpPr>
              <p:spPr bwMode="auto">
                <a:xfrm>
                  <a:off x="1639" y="1331"/>
                  <a:ext cx="138" cy="618"/>
                </a:xfrm>
                <a:custGeom>
                  <a:avLst/>
                  <a:gdLst>
                    <a:gd name="T0" fmla="*/ 51 w 138"/>
                    <a:gd name="T1" fmla="*/ 293 h 618"/>
                    <a:gd name="T2" fmla="*/ 0 w 138"/>
                    <a:gd name="T3" fmla="*/ 589 h 618"/>
                    <a:gd name="T4" fmla="*/ 117 w 138"/>
                    <a:gd name="T5" fmla="*/ 618 h 618"/>
                    <a:gd name="T6" fmla="*/ 138 w 138"/>
                    <a:gd name="T7" fmla="*/ 308 h 618"/>
                    <a:gd name="T8" fmla="*/ 105 w 138"/>
                    <a:gd name="T9" fmla="*/ 0 h 618"/>
                    <a:gd name="T10" fmla="*/ 42 w 138"/>
                    <a:gd name="T11" fmla="*/ 153 h 618"/>
                    <a:gd name="T12" fmla="*/ 61 w 138"/>
                    <a:gd name="T13" fmla="*/ 213 h 618"/>
                    <a:gd name="T14" fmla="*/ 51 w 138"/>
                    <a:gd name="T15" fmla="*/ 293 h 6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8" h="618">
                      <a:moveTo>
                        <a:pt x="51" y="293"/>
                      </a:moveTo>
                      <a:lnTo>
                        <a:pt x="0" y="589"/>
                      </a:lnTo>
                      <a:lnTo>
                        <a:pt x="117" y="618"/>
                      </a:lnTo>
                      <a:lnTo>
                        <a:pt x="138" y="308"/>
                      </a:lnTo>
                      <a:lnTo>
                        <a:pt x="105" y="0"/>
                      </a:lnTo>
                      <a:lnTo>
                        <a:pt x="42" y="153"/>
                      </a:lnTo>
                      <a:lnTo>
                        <a:pt x="61" y="213"/>
                      </a:lnTo>
                      <a:lnTo>
                        <a:pt x="51" y="293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65" name="Freeform 77"/>
                <p:cNvSpPr>
                  <a:spLocks noChangeArrowheads="1"/>
                </p:cNvSpPr>
                <p:nvPr/>
              </p:nvSpPr>
              <p:spPr bwMode="auto">
                <a:xfrm>
                  <a:off x="1530" y="2069"/>
                  <a:ext cx="156" cy="677"/>
                </a:xfrm>
                <a:custGeom>
                  <a:avLst/>
                  <a:gdLst>
                    <a:gd name="T0" fmla="*/ 95 w 156"/>
                    <a:gd name="T1" fmla="*/ 111 h 677"/>
                    <a:gd name="T2" fmla="*/ 0 w 156"/>
                    <a:gd name="T3" fmla="*/ 677 h 677"/>
                    <a:gd name="T4" fmla="*/ 57 w 156"/>
                    <a:gd name="T5" fmla="*/ 66 h 677"/>
                    <a:gd name="T6" fmla="*/ 156 w 156"/>
                    <a:gd name="T7" fmla="*/ 0 h 677"/>
                    <a:gd name="T8" fmla="*/ 95 w 156"/>
                    <a:gd name="T9" fmla="*/ 111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6" h="677">
                      <a:moveTo>
                        <a:pt x="95" y="111"/>
                      </a:moveTo>
                      <a:lnTo>
                        <a:pt x="0" y="677"/>
                      </a:lnTo>
                      <a:lnTo>
                        <a:pt x="57" y="66"/>
                      </a:lnTo>
                      <a:lnTo>
                        <a:pt x="156" y="0"/>
                      </a:lnTo>
                      <a:lnTo>
                        <a:pt x="95" y="111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66" name="Freeform 78"/>
                <p:cNvSpPr>
                  <a:spLocks noChangeArrowheads="1"/>
                </p:cNvSpPr>
                <p:nvPr/>
              </p:nvSpPr>
              <p:spPr bwMode="auto">
                <a:xfrm>
                  <a:off x="1770" y="2365"/>
                  <a:ext cx="131" cy="271"/>
                </a:xfrm>
                <a:custGeom>
                  <a:avLst/>
                  <a:gdLst>
                    <a:gd name="T0" fmla="*/ 89 w 131"/>
                    <a:gd name="T1" fmla="*/ 0 h 271"/>
                    <a:gd name="T2" fmla="*/ 131 w 131"/>
                    <a:gd name="T3" fmla="*/ 80 h 271"/>
                    <a:gd name="T4" fmla="*/ 0 w 131"/>
                    <a:gd name="T5" fmla="*/ 271 h 271"/>
                    <a:gd name="T6" fmla="*/ 19 w 131"/>
                    <a:gd name="T7" fmla="*/ 30 h 271"/>
                    <a:gd name="T8" fmla="*/ 89 w 131"/>
                    <a:gd name="T9" fmla="*/ 0 h 2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1" h="271">
                      <a:moveTo>
                        <a:pt x="89" y="0"/>
                      </a:moveTo>
                      <a:lnTo>
                        <a:pt x="131" y="80"/>
                      </a:lnTo>
                      <a:lnTo>
                        <a:pt x="0" y="271"/>
                      </a:lnTo>
                      <a:lnTo>
                        <a:pt x="19" y="3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67" name="Freeform 79"/>
                <p:cNvSpPr>
                  <a:spLocks noChangeArrowheads="1"/>
                </p:cNvSpPr>
                <p:nvPr/>
              </p:nvSpPr>
              <p:spPr bwMode="auto">
                <a:xfrm>
                  <a:off x="733" y="1106"/>
                  <a:ext cx="266" cy="1449"/>
                </a:xfrm>
                <a:custGeom>
                  <a:avLst/>
                  <a:gdLst>
                    <a:gd name="T0" fmla="*/ 266 w 266"/>
                    <a:gd name="T1" fmla="*/ 1449 h 1449"/>
                    <a:gd name="T2" fmla="*/ 263 w 266"/>
                    <a:gd name="T3" fmla="*/ 1420 h 1449"/>
                    <a:gd name="T4" fmla="*/ 262 w 266"/>
                    <a:gd name="T5" fmla="*/ 1401 h 1449"/>
                    <a:gd name="T6" fmla="*/ 261 w 266"/>
                    <a:gd name="T7" fmla="*/ 1390 h 1449"/>
                    <a:gd name="T8" fmla="*/ 258 w 266"/>
                    <a:gd name="T9" fmla="*/ 1366 h 1449"/>
                    <a:gd name="T10" fmla="*/ 256 w 266"/>
                    <a:gd name="T11" fmla="*/ 1345 h 1449"/>
                    <a:gd name="T12" fmla="*/ 255 w 266"/>
                    <a:gd name="T13" fmla="*/ 1331 h 1449"/>
                    <a:gd name="T14" fmla="*/ 252 w 266"/>
                    <a:gd name="T15" fmla="*/ 1299 h 1449"/>
                    <a:gd name="T16" fmla="*/ 250 w 266"/>
                    <a:gd name="T17" fmla="*/ 1269 h 1449"/>
                    <a:gd name="T18" fmla="*/ 249 w 266"/>
                    <a:gd name="T19" fmla="*/ 1254 h 1449"/>
                    <a:gd name="T20" fmla="*/ 248 w 266"/>
                    <a:gd name="T21" fmla="*/ 1247 h 1449"/>
                    <a:gd name="T22" fmla="*/ 246 w 266"/>
                    <a:gd name="T23" fmla="*/ 1233 h 1449"/>
                    <a:gd name="T24" fmla="*/ 244 w 266"/>
                    <a:gd name="T25" fmla="*/ 1204 h 1449"/>
                    <a:gd name="T26" fmla="*/ 243 w 266"/>
                    <a:gd name="T27" fmla="*/ 1192 h 1449"/>
                    <a:gd name="T28" fmla="*/ 242 w 266"/>
                    <a:gd name="T29" fmla="*/ 1169 h 1449"/>
                    <a:gd name="T30" fmla="*/ 239 w 266"/>
                    <a:gd name="T31" fmla="*/ 1152 h 1449"/>
                    <a:gd name="T32" fmla="*/ 239 w 266"/>
                    <a:gd name="T33" fmla="*/ 1143 h 1449"/>
                    <a:gd name="T34" fmla="*/ 237 w 266"/>
                    <a:gd name="T35" fmla="*/ 1123 h 1449"/>
                    <a:gd name="T36" fmla="*/ 237 w 266"/>
                    <a:gd name="T37" fmla="*/ 1113 h 1449"/>
                    <a:gd name="T38" fmla="*/ 235 w 266"/>
                    <a:gd name="T39" fmla="*/ 1087 h 1449"/>
                    <a:gd name="T40" fmla="*/ 234 w 266"/>
                    <a:gd name="T41" fmla="*/ 1076 h 1449"/>
                    <a:gd name="T42" fmla="*/ 231 w 266"/>
                    <a:gd name="T43" fmla="*/ 1051 h 1449"/>
                    <a:gd name="T44" fmla="*/ 230 w 266"/>
                    <a:gd name="T45" fmla="*/ 1032 h 1449"/>
                    <a:gd name="T46" fmla="*/ 229 w 266"/>
                    <a:gd name="T47" fmla="*/ 1018 h 1449"/>
                    <a:gd name="T48" fmla="*/ 226 w 266"/>
                    <a:gd name="T49" fmla="*/ 994 h 1449"/>
                    <a:gd name="T50" fmla="*/ 225 w 266"/>
                    <a:gd name="T51" fmla="*/ 983 h 1449"/>
                    <a:gd name="T52" fmla="*/ 224 w 266"/>
                    <a:gd name="T53" fmla="*/ 958 h 1449"/>
                    <a:gd name="T54" fmla="*/ 223 w 266"/>
                    <a:gd name="T55" fmla="*/ 951 h 1449"/>
                    <a:gd name="T56" fmla="*/ 221 w 266"/>
                    <a:gd name="T57" fmla="*/ 926 h 1449"/>
                    <a:gd name="T58" fmla="*/ 219 w 266"/>
                    <a:gd name="T59" fmla="*/ 912 h 1449"/>
                    <a:gd name="T60" fmla="*/ 218 w 266"/>
                    <a:gd name="T61" fmla="*/ 892 h 1449"/>
                    <a:gd name="T62" fmla="*/ 216 w 266"/>
                    <a:gd name="T63" fmla="*/ 870 h 1449"/>
                    <a:gd name="T64" fmla="*/ 215 w 266"/>
                    <a:gd name="T65" fmla="*/ 858 h 1449"/>
                    <a:gd name="T66" fmla="*/ 214 w 266"/>
                    <a:gd name="T67" fmla="*/ 832 h 1449"/>
                    <a:gd name="T68" fmla="*/ 212 w 266"/>
                    <a:gd name="T69" fmla="*/ 822 h 1449"/>
                    <a:gd name="T70" fmla="*/ 210 w 266"/>
                    <a:gd name="T71" fmla="*/ 794 h 1449"/>
                    <a:gd name="T72" fmla="*/ 209 w 266"/>
                    <a:gd name="T73" fmla="*/ 786 h 1449"/>
                    <a:gd name="T74" fmla="*/ 208 w 266"/>
                    <a:gd name="T75" fmla="*/ 771 h 1449"/>
                    <a:gd name="T76" fmla="*/ 207 w 266"/>
                    <a:gd name="T77" fmla="*/ 756 h 1449"/>
                    <a:gd name="T78" fmla="*/ 207 w 266"/>
                    <a:gd name="T79" fmla="*/ 744 h 1449"/>
                    <a:gd name="T80" fmla="*/ 205 w 266"/>
                    <a:gd name="T81" fmla="*/ 731 h 1449"/>
                    <a:gd name="T82" fmla="*/ 203 w 266"/>
                    <a:gd name="T83" fmla="*/ 704 h 1449"/>
                    <a:gd name="T84" fmla="*/ 202 w 266"/>
                    <a:gd name="T85" fmla="*/ 687 h 1449"/>
                    <a:gd name="T86" fmla="*/ 201 w 266"/>
                    <a:gd name="T87" fmla="*/ 680 h 1449"/>
                    <a:gd name="T88" fmla="*/ 201 w 266"/>
                    <a:gd name="T89" fmla="*/ 674 h 1449"/>
                    <a:gd name="T90" fmla="*/ 200 w 266"/>
                    <a:gd name="T91" fmla="*/ 664 h 1449"/>
                    <a:gd name="T92" fmla="*/ 198 w 266"/>
                    <a:gd name="T93" fmla="*/ 651 h 1449"/>
                    <a:gd name="T94" fmla="*/ 197 w 266"/>
                    <a:gd name="T95" fmla="*/ 641 h 1449"/>
                    <a:gd name="T96" fmla="*/ 197 w 266"/>
                    <a:gd name="T97" fmla="*/ 631 h 1449"/>
                    <a:gd name="T98" fmla="*/ 196 w 266"/>
                    <a:gd name="T99" fmla="*/ 620 h 1449"/>
                    <a:gd name="T100" fmla="*/ 195 w 266"/>
                    <a:gd name="T101" fmla="*/ 603 h 1449"/>
                    <a:gd name="T102" fmla="*/ 194 w 266"/>
                    <a:gd name="T103" fmla="*/ 593 h 1449"/>
                    <a:gd name="T104" fmla="*/ 192 w 266"/>
                    <a:gd name="T105" fmla="*/ 579 h 1449"/>
                    <a:gd name="T106" fmla="*/ 191 w 266"/>
                    <a:gd name="T107" fmla="*/ 564 h 1449"/>
                    <a:gd name="T108" fmla="*/ 190 w 266"/>
                    <a:gd name="T109" fmla="*/ 545 h 1449"/>
                    <a:gd name="T110" fmla="*/ 189 w 266"/>
                    <a:gd name="T111" fmla="*/ 530 h 1449"/>
                    <a:gd name="T112" fmla="*/ 187 w 266"/>
                    <a:gd name="T113" fmla="*/ 505 h 1449"/>
                    <a:gd name="T114" fmla="*/ 107 w 266"/>
                    <a:gd name="T115" fmla="*/ 348 h 14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66" h="1449">
                      <a:moveTo>
                        <a:pt x="135" y="549"/>
                      </a:moveTo>
                      <a:lnTo>
                        <a:pt x="93" y="689"/>
                      </a:lnTo>
                      <a:lnTo>
                        <a:pt x="181" y="1078"/>
                      </a:lnTo>
                      <a:lnTo>
                        <a:pt x="266" y="1449"/>
                      </a:lnTo>
                      <a:lnTo>
                        <a:pt x="264" y="1435"/>
                      </a:lnTo>
                      <a:lnTo>
                        <a:pt x="264" y="1431"/>
                      </a:lnTo>
                      <a:lnTo>
                        <a:pt x="264" y="1428"/>
                      </a:lnTo>
                      <a:lnTo>
                        <a:pt x="263" y="1420"/>
                      </a:lnTo>
                      <a:lnTo>
                        <a:pt x="262" y="1411"/>
                      </a:lnTo>
                      <a:lnTo>
                        <a:pt x="262" y="1406"/>
                      </a:lnTo>
                      <a:lnTo>
                        <a:pt x="262" y="1404"/>
                      </a:lnTo>
                      <a:lnTo>
                        <a:pt x="262" y="1401"/>
                      </a:lnTo>
                      <a:lnTo>
                        <a:pt x="262" y="1400"/>
                      </a:lnTo>
                      <a:lnTo>
                        <a:pt x="261" y="1399"/>
                      </a:lnTo>
                      <a:lnTo>
                        <a:pt x="261" y="1396"/>
                      </a:lnTo>
                      <a:lnTo>
                        <a:pt x="261" y="1390"/>
                      </a:lnTo>
                      <a:lnTo>
                        <a:pt x="259" y="1379"/>
                      </a:lnTo>
                      <a:lnTo>
                        <a:pt x="258" y="1373"/>
                      </a:lnTo>
                      <a:lnTo>
                        <a:pt x="258" y="1369"/>
                      </a:lnTo>
                      <a:lnTo>
                        <a:pt x="258" y="1366"/>
                      </a:lnTo>
                      <a:lnTo>
                        <a:pt x="257" y="1353"/>
                      </a:lnTo>
                      <a:lnTo>
                        <a:pt x="257" y="1351"/>
                      </a:lnTo>
                      <a:lnTo>
                        <a:pt x="257" y="1349"/>
                      </a:lnTo>
                      <a:lnTo>
                        <a:pt x="256" y="1345"/>
                      </a:lnTo>
                      <a:lnTo>
                        <a:pt x="256" y="1341"/>
                      </a:lnTo>
                      <a:lnTo>
                        <a:pt x="256" y="1339"/>
                      </a:lnTo>
                      <a:lnTo>
                        <a:pt x="256" y="1335"/>
                      </a:lnTo>
                      <a:lnTo>
                        <a:pt x="255" y="1331"/>
                      </a:lnTo>
                      <a:lnTo>
                        <a:pt x="255" y="1323"/>
                      </a:lnTo>
                      <a:lnTo>
                        <a:pt x="253" y="1315"/>
                      </a:lnTo>
                      <a:lnTo>
                        <a:pt x="253" y="1308"/>
                      </a:lnTo>
                      <a:lnTo>
                        <a:pt x="252" y="1299"/>
                      </a:lnTo>
                      <a:lnTo>
                        <a:pt x="251" y="1291"/>
                      </a:lnTo>
                      <a:lnTo>
                        <a:pt x="251" y="1283"/>
                      </a:lnTo>
                      <a:lnTo>
                        <a:pt x="250" y="1274"/>
                      </a:lnTo>
                      <a:lnTo>
                        <a:pt x="250" y="1269"/>
                      </a:lnTo>
                      <a:lnTo>
                        <a:pt x="250" y="1265"/>
                      </a:lnTo>
                      <a:lnTo>
                        <a:pt x="249" y="1260"/>
                      </a:lnTo>
                      <a:lnTo>
                        <a:pt x="249" y="1257"/>
                      </a:lnTo>
                      <a:lnTo>
                        <a:pt x="249" y="1254"/>
                      </a:lnTo>
                      <a:lnTo>
                        <a:pt x="249" y="1252"/>
                      </a:lnTo>
                      <a:lnTo>
                        <a:pt x="248" y="1249"/>
                      </a:lnTo>
                      <a:lnTo>
                        <a:pt x="248" y="1248"/>
                      </a:lnTo>
                      <a:lnTo>
                        <a:pt x="248" y="1247"/>
                      </a:lnTo>
                      <a:lnTo>
                        <a:pt x="248" y="1243"/>
                      </a:lnTo>
                      <a:lnTo>
                        <a:pt x="248" y="1240"/>
                      </a:lnTo>
                      <a:lnTo>
                        <a:pt x="248" y="1238"/>
                      </a:lnTo>
                      <a:lnTo>
                        <a:pt x="246" y="1233"/>
                      </a:lnTo>
                      <a:lnTo>
                        <a:pt x="246" y="1228"/>
                      </a:lnTo>
                      <a:lnTo>
                        <a:pt x="245" y="1219"/>
                      </a:lnTo>
                      <a:lnTo>
                        <a:pt x="244" y="1209"/>
                      </a:lnTo>
                      <a:lnTo>
                        <a:pt x="244" y="1204"/>
                      </a:lnTo>
                      <a:lnTo>
                        <a:pt x="244" y="1199"/>
                      </a:lnTo>
                      <a:lnTo>
                        <a:pt x="244" y="1197"/>
                      </a:lnTo>
                      <a:lnTo>
                        <a:pt x="243" y="1194"/>
                      </a:lnTo>
                      <a:lnTo>
                        <a:pt x="243" y="1192"/>
                      </a:lnTo>
                      <a:lnTo>
                        <a:pt x="243" y="1189"/>
                      </a:lnTo>
                      <a:lnTo>
                        <a:pt x="243" y="1184"/>
                      </a:lnTo>
                      <a:lnTo>
                        <a:pt x="242" y="1179"/>
                      </a:lnTo>
                      <a:lnTo>
                        <a:pt x="242" y="1169"/>
                      </a:lnTo>
                      <a:lnTo>
                        <a:pt x="241" y="1159"/>
                      </a:lnTo>
                      <a:lnTo>
                        <a:pt x="241" y="1157"/>
                      </a:lnTo>
                      <a:lnTo>
                        <a:pt x="241" y="1154"/>
                      </a:lnTo>
                      <a:lnTo>
                        <a:pt x="239" y="1152"/>
                      </a:lnTo>
                      <a:lnTo>
                        <a:pt x="239" y="1150"/>
                      </a:lnTo>
                      <a:lnTo>
                        <a:pt x="239" y="1149"/>
                      </a:lnTo>
                      <a:lnTo>
                        <a:pt x="239" y="1144"/>
                      </a:lnTo>
                      <a:lnTo>
                        <a:pt x="239" y="1143"/>
                      </a:lnTo>
                      <a:lnTo>
                        <a:pt x="239" y="1142"/>
                      </a:lnTo>
                      <a:lnTo>
                        <a:pt x="238" y="1139"/>
                      </a:lnTo>
                      <a:lnTo>
                        <a:pt x="238" y="1128"/>
                      </a:lnTo>
                      <a:lnTo>
                        <a:pt x="237" y="1123"/>
                      </a:lnTo>
                      <a:lnTo>
                        <a:pt x="237" y="1118"/>
                      </a:lnTo>
                      <a:lnTo>
                        <a:pt x="237" y="1117"/>
                      </a:lnTo>
                      <a:lnTo>
                        <a:pt x="237" y="1116"/>
                      </a:lnTo>
                      <a:lnTo>
                        <a:pt x="237" y="1113"/>
                      </a:lnTo>
                      <a:lnTo>
                        <a:pt x="236" y="1108"/>
                      </a:lnTo>
                      <a:lnTo>
                        <a:pt x="235" y="1097"/>
                      </a:lnTo>
                      <a:lnTo>
                        <a:pt x="235" y="1092"/>
                      </a:lnTo>
                      <a:lnTo>
                        <a:pt x="235" y="1087"/>
                      </a:lnTo>
                      <a:lnTo>
                        <a:pt x="234" y="1084"/>
                      </a:lnTo>
                      <a:lnTo>
                        <a:pt x="234" y="1081"/>
                      </a:lnTo>
                      <a:lnTo>
                        <a:pt x="234" y="1078"/>
                      </a:lnTo>
                      <a:lnTo>
                        <a:pt x="234" y="1076"/>
                      </a:lnTo>
                      <a:lnTo>
                        <a:pt x="232" y="1064"/>
                      </a:lnTo>
                      <a:lnTo>
                        <a:pt x="231" y="1054"/>
                      </a:lnTo>
                      <a:lnTo>
                        <a:pt x="231" y="1052"/>
                      </a:lnTo>
                      <a:lnTo>
                        <a:pt x="231" y="1051"/>
                      </a:lnTo>
                      <a:lnTo>
                        <a:pt x="231" y="1048"/>
                      </a:lnTo>
                      <a:lnTo>
                        <a:pt x="231" y="1046"/>
                      </a:lnTo>
                      <a:lnTo>
                        <a:pt x="231" y="1043"/>
                      </a:lnTo>
                      <a:lnTo>
                        <a:pt x="230" y="1032"/>
                      </a:lnTo>
                      <a:lnTo>
                        <a:pt x="230" y="1027"/>
                      </a:lnTo>
                      <a:lnTo>
                        <a:pt x="229" y="1022"/>
                      </a:lnTo>
                      <a:lnTo>
                        <a:pt x="229" y="1021"/>
                      </a:lnTo>
                      <a:lnTo>
                        <a:pt x="229" y="1018"/>
                      </a:lnTo>
                      <a:lnTo>
                        <a:pt x="229" y="1016"/>
                      </a:lnTo>
                      <a:lnTo>
                        <a:pt x="228" y="1011"/>
                      </a:lnTo>
                      <a:lnTo>
                        <a:pt x="228" y="999"/>
                      </a:lnTo>
                      <a:lnTo>
                        <a:pt x="226" y="994"/>
                      </a:lnTo>
                      <a:lnTo>
                        <a:pt x="226" y="988"/>
                      </a:lnTo>
                      <a:lnTo>
                        <a:pt x="226" y="987"/>
                      </a:lnTo>
                      <a:lnTo>
                        <a:pt x="226" y="986"/>
                      </a:lnTo>
                      <a:lnTo>
                        <a:pt x="225" y="983"/>
                      </a:lnTo>
                      <a:lnTo>
                        <a:pt x="225" y="978"/>
                      </a:lnTo>
                      <a:lnTo>
                        <a:pt x="224" y="967"/>
                      </a:lnTo>
                      <a:lnTo>
                        <a:pt x="224" y="961"/>
                      </a:lnTo>
                      <a:lnTo>
                        <a:pt x="224" y="958"/>
                      </a:lnTo>
                      <a:lnTo>
                        <a:pt x="224" y="957"/>
                      </a:lnTo>
                      <a:lnTo>
                        <a:pt x="224" y="956"/>
                      </a:lnTo>
                      <a:lnTo>
                        <a:pt x="223" y="956"/>
                      </a:lnTo>
                      <a:lnTo>
                        <a:pt x="223" y="951"/>
                      </a:lnTo>
                      <a:lnTo>
                        <a:pt x="223" y="945"/>
                      </a:lnTo>
                      <a:lnTo>
                        <a:pt x="222" y="935"/>
                      </a:lnTo>
                      <a:lnTo>
                        <a:pt x="221" y="928"/>
                      </a:lnTo>
                      <a:lnTo>
                        <a:pt x="221" y="926"/>
                      </a:lnTo>
                      <a:lnTo>
                        <a:pt x="221" y="925"/>
                      </a:lnTo>
                      <a:lnTo>
                        <a:pt x="221" y="923"/>
                      </a:lnTo>
                      <a:lnTo>
                        <a:pt x="221" y="918"/>
                      </a:lnTo>
                      <a:lnTo>
                        <a:pt x="219" y="912"/>
                      </a:lnTo>
                      <a:lnTo>
                        <a:pt x="219" y="901"/>
                      </a:lnTo>
                      <a:lnTo>
                        <a:pt x="218" y="896"/>
                      </a:lnTo>
                      <a:lnTo>
                        <a:pt x="218" y="893"/>
                      </a:lnTo>
                      <a:lnTo>
                        <a:pt x="218" y="892"/>
                      </a:lnTo>
                      <a:lnTo>
                        <a:pt x="218" y="891"/>
                      </a:lnTo>
                      <a:lnTo>
                        <a:pt x="217" y="885"/>
                      </a:lnTo>
                      <a:lnTo>
                        <a:pt x="217" y="880"/>
                      </a:lnTo>
                      <a:lnTo>
                        <a:pt x="216" y="870"/>
                      </a:lnTo>
                      <a:lnTo>
                        <a:pt x="216" y="863"/>
                      </a:lnTo>
                      <a:lnTo>
                        <a:pt x="216" y="861"/>
                      </a:lnTo>
                      <a:lnTo>
                        <a:pt x="216" y="860"/>
                      </a:lnTo>
                      <a:lnTo>
                        <a:pt x="215" y="858"/>
                      </a:lnTo>
                      <a:lnTo>
                        <a:pt x="215" y="853"/>
                      </a:lnTo>
                      <a:lnTo>
                        <a:pt x="215" y="848"/>
                      </a:lnTo>
                      <a:lnTo>
                        <a:pt x="214" y="837"/>
                      </a:lnTo>
                      <a:lnTo>
                        <a:pt x="214" y="832"/>
                      </a:lnTo>
                      <a:lnTo>
                        <a:pt x="212" y="827"/>
                      </a:lnTo>
                      <a:lnTo>
                        <a:pt x="212" y="826"/>
                      </a:lnTo>
                      <a:lnTo>
                        <a:pt x="212" y="825"/>
                      </a:lnTo>
                      <a:lnTo>
                        <a:pt x="212" y="822"/>
                      </a:lnTo>
                      <a:lnTo>
                        <a:pt x="212" y="816"/>
                      </a:lnTo>
                      <a:lnTo>
                        <a:pt x="211" y="806"/>
                      </a:lnTo>
                      <a:lnTo>
                        <a:pt x="210" y="796"/>
                      </a:lnTo>
                      <a:lnTo>
                        <a:pt x="210" y="794"/>
                      </a:lnTo>
                      <a:lnTo>
                        <a:pt x="210" y="791"/>
                      </a:lnTo>
                      <a:lnTo>
                        <a:pt x="210" y="789"/>
                      </a:lnTo>
                      <a:lnTo>
                        <a:pt x="210" y="787"/>
                      </a:lnTo>
                      <a:lnTo>
                        <a:pt x="209" y="786"/>
                      </a:lnTo>
                      <a:lnTo>
                        <a:pt x="209" y="781"/>
                      </a:lnTo>
                      <a:lnTo>
                        <a:pt x="209" y="776"/>
                      </a:lnTo>
                      <a:lnTo>
                        <a:pt x="209" y="774"/>
                      </a:lnTo>
                      <a:lnTo>
                        <a:pt x="208" y="771"/>
                      </a:lnTo>
                      <a:lnTo>
                        <a:pt x="208" y="770"/>
                      </a:lnTo>
                      <a:lnTo>
                        <a:pt x="208" y="769"/>
                      </a:lnTo>
                      <a:lnTo>
                        <a:pt x="208" y="766"/>
                      </a:lnTo>
                      <a:lnTo>
                        <a:pt x="207" y="756"/>
                      </a:lnTo>
                      <a:lnTo>
                        <a:pt x="207" y="751"/>
                      </a:lnTo>
                      <a:lnTo>
                        <a:pt x="207" y="746"/>
                      </a:lnTo>
                      <a:lnTo>
                        <a:pt x="207" y="745"/>
                      </a:lnTo>
                      <a:lnTo>
                        <a:pt x="207" y="744"/>
                      </a:lnTo>
                      <a:lnTo>
                        <a:pt x="205" y="741"/>
                      </a:lnTo>
                      <a:lnTo>
                        <a:pt x="205" y="739"/>
                      </a:lnTo>
                      <a:lnTo>
                        <a:pt x="205" y="736"/>
                      </a:lnTo>
                      <a:lnTo>
                        <a:pt x="205" y="731"/>
                      </a:lnTo>
                      <a:lnTo>
                        <a:pt x="204" y="727"/>
                      </a:lnTo>
                      <a:lnTo>
                        <a:pt x="204" y="717"/>
                      </a:lnTo>
                      <a:lnTo>
                        <a:pt x="203" y="709"/>
                      </a:lnTo>
                      <a:lnTo>
                        <a:pt x="203" y="704"/>
                      </a:lnTo>
                      <a:lnTo>
                        <a:pt x="202" y="699"/>
                      </a:lnTo>
                      <a:lnTo>
                        <a:pt x="202" y="695"/>
                      </a:lnTo>
                      <a:lnTo>
                        <a:pt x="202" y="690"/>
                      </a:lnTo>
                      <a:lnTo>
                        <a:pt x="202" y="687"/>
                      </a:lnTo>
                      <a:lnTo>
                        <a:pt x="201" y="686"/>
                      </a:lnTo>
                      <a:lnTo>
                        <a:pt x="201" y="684"/>
                      </a:lnTo>
                      <a:lnTo>
                        <a:pt x="201" y="681"/>
                      </a:lnTo>
                      <a:lnTo>
                        <a:pt x="201" y="680"/>
                      </a:lnTo>
                      <a:lnTo>
                        <a:pt x="201" y="679"/>
                      </a:lnTo>
                      <a:lnTo>
                        <a:pt x="201" y="678"/>
                      </a:lnTo>
                      <a:lnTo>
                        <a:pt x="201" y="675"/>
                      </a:lnTo>
                      <a:lnTo>
                        <a:pt x="201" y="674"/>
                      </a:lnTo>
                      <a:lnTo>
                        <a:pt x="201" y="673"/>
                      </a:lnTo>
                      <a:lnTo>
                        <a:pt x="200" y="669"/>
                      </a:lnTo>
                      <a:lnTo>
                        <a:pt x="200" y="666"/>
                      </a:lnTo>
                      <a:lnTo>
                        <a:pt x="200" y="664"/>
                      </a:lnTo>
                      <a:lnTo>
                        <a:pt x="200" y="660"/>
                      </a:lnTo>
                      <a:lnTo>
                        <a:pt x="198" y="658"/>
                      </a:lnTo>
                      <a:lnTo>
                        <a:pt x="198" y="656"/>
                      </a:lnTo>
                      <a:lnTo>
                        <a:pt x="198" y="651"/>
                      </a:lnTo>
                      <a:lnTo>
                        <a:pt x="198" y="650"/>
                      </a:lnTo>
                      <a:lnTo>
                        <a:pt x="198" y="648"/>
                      </a:lnTo>
                      <a:lnTo>
                        <a:pt x="197" y="644"/>
                      </a:lnTo>
                      <a:lnTo>
                        <a:pt x="197" y="641"/>
                      </a:lnTo>
                      <a:lnTo>
                        <a:pt x="197" y="639"/>
                      </a:lnTo>
                      <a:lnTo>
                        <a:pt x="197" y="635"/>
                      </a:lnTo>
                      <a:lnTo>
                        <a:pt x="197" y="634"/>
                      </a:lnTo>
                      <a:lnTo>
                        <a:pt x="197" y="631"/>
                      </a:lnTo>
                      <a:lnTo>
                        <a:pt x="196" y="628"/>
                      </a:lnTo>
                      <a:lnTo>
                        <a:pt x="196" y="626"/>
                      </a:lnTo>
                      <a:lnTo>
                        <a:pt x="196" y="624"/>
                      </a:lnTo>
                      <a:lnTo>
                        <a:pt x="196" y="620"/>
                      </a:lnTo>
                      <a:lnTo>
                        <a:pt x="196" y="619"/>
                      </a:lnTo>
                      <a:lnTo>
                        <a:pt x="196" y="618"/>
                      </a:lnTo>
                      <a:lnTo>
                        <a:pt x="196" y="616"/>
                      </a:lnTo>
                      <a:lnTo>
                        <a:pt x="195" y="603"/>
                      </a:lnTo>
                      <a:lnTo>
                        <a:pt x="194" y="599"/>
                      </a:lnTo>
                      <a:lnTo>
                        <a:pt x="194" y="595"/>
                      </a:lnTo>
                      <a:lnTo>
                        <a:pt x="194" y="594"/>
                      </a:lnTo>
                      <a:lnTo>
                        <a:pt x="194" y="593"/>
                      </a:lnTo>
                      <a:lnTo>
                        <a:pt x="194" y="591"/>
                      </a:lnTo>
                      <a:lnTo>
                        <a:pt x="194" y="589"/>
                      </a:lnTo>
                      <a:lnTo>
                        <a:pt x="192" y="581"/>
                      </a:lnTo>
                      <a:lnTo>
                        <a:pt x="192" y="579"/>
                      </a:lnTo>
                      <a:lnTo>
                        <a:pt x="192" y="578"/>
                      </a:lnTo>
                      <a:lnTo>
                        <a:pt x="192" y="576"/>
                      </a:lnTo>
                      <a:lnTo>
                        <a:pt x="192" y="575"/>
                      </a:lnTo>
                      <a:lnTo>
                        <a:pt x="191" y="564"/>
                      </a:lnTo>
                      <a:lnTo>
                        <a:pt x="190" y="553"/>
                      </a:lnTo>
                      <a:lnTo>
                        <a:pt x="190" y="550"/>
                      </a:lnTo>
                      <a:lnTo>
                        <a:pt x="190" y="548"/>
                      </a:lnTo>
                      <a:lnTo>
                        <a:pt x="190" y="545"/>
                      </a:lnTo>
                      <a:lnTo>
                        <a:pt x="189" y="543"/>
                      </a:lnTo>
                      <a:lnTo>
                        <a:pt x="189" y="538"/>
                      </a:lnTo>
                      <a:lnTo>
                        <a:pt x="189" y="534"/>
                      </a:lnTo>
                      <a:lnTo>
                        <a:pt x="189" y="530"/>
                      </a:lnTo>
                      <a:lnTo>
                        <a:pt x="188" y="527"/>
                      </a:lnTo>
                      <a:lnTo>
                        <a:pt x="187" y="514"/>
                      </a:lnTo>
                      <a:lnTo>
                        <a:pt x="187" y="509"/>
                      </a:lnTo>
                      <a:lnTo>
                        <a:pt x="187" y="505"/>
                      </a:lnTo>
                      <a:lnTo>
                        <a:pt x="187" y="503"/>
                      </a:lnTo>
                      <a:lnTo>
                        <a:pt x="55" y="0"/>
                      </a:lnTo>
                      <a:lnTo>
                        <a:pt x="0" y="83"/>
                      </a:lnTo>
                      <a:lnTo>
                        <a:pt x="107" y="348"/>
                      </a:lnTo>
                      <a:lnTo>
                        <a:pt x="144" y="463"/>
                      </a:lnTo>
                      <a:lnTo>
                        <a:pt x="135" y="549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68" name="Freeform 80"/>
                <p:cNvSpPr>
                  <a:spLocks noChangeArrowheads="1"/>
                </p:cNvSpPr>
                <p:nvPr/>
              </p:nvSpPr>
              <p:spPr bwMode="auto">
                <a:xfrm>
                  <a:off x="2179" y="741"/>
                  <a:ext cx="14" cy="28"/>
                </a:xfrm>
                <a:custGeom>
                  <a:avLst/>
                  <a:gdLst>
                    <a:gd name="T0" fmla="*/ 0 w 14"/>
                    <a:gd name="T1" fmla="*/ 14 h 28"/>
                    <a:gd name="T2" fmla="*/ 9 w 14"/>
                    <a:gd name="T3" fmla="*/ 0 h 28"/>
                    <a:gd name="T4" fmla="*/ 14 w 14"/>
                    <a:gd name="T5" fmla="*/ 17 h 28"/>
                    <a:gd name="T6" fmla="*/ 3 w 14"/>
                    <a:gd name="T7" fmla="*/ 28 h 28"/>
                    <a:gd name="T8" fmla="*/ 0 w 14"/>
                    <a:gd name="T9" fmla="*/ 14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28">
                      <a:moveTo>
                        <a:pt x="0" y="14"/>
                      </a:moveTo>
                      <a:lnTo>
                        <a:pt x="9" y="0"/>
                      </a:lnTo>
                      <a:lnTo>
                        <a:pt x="14" y="17"/>
                      </a:lnTo>
                      <a:lnTo>
                        <a:pt x="3" y="28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5C66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69" name="Freeform 81"/>
                <p:cNvSpPr>
                  <a:spLocks noChangeArrowheads="1"/>
                </p:cNvSpPr>
                <p:nvPr/>
              </p:nvSpPr>
              <p:spPr bwMode="auto">
                <a:xfrm>
                  <a:off x="2134" y="768"/>
                  <a:ext cx="10" cy="22"/>
                </a:xfrm>
                <a:custGeom>
                  <a:avLst/>
                  <a:gdLst>
                    <a:gd name="T0" fmla="*/ 0 w 10"/>
                    <a:gd name="T1" fmla="*/ 13 h 22"/>
                    <a:gd name="T2" fmla="*/ 8 w 10"/>
                    <a:gd name="T3" fmla="*/ 0 h 22"/>
                    <a:gd name="T4" fmla="*/ 10 w 10"/>
                    <a:gd name="T5" fmla="*/ 18 h 22"/>
                    <a:gd name="T6" fmla="*/ 4 w 10"/>
                    <a:gd name="T7" fmla="*/ 22 h 22"/>
                    <a:gd name="T8" fmla="*/ 0 w 10"/>
                    <a:gd name="T9" fmla="*/ 13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2">
                      <a:moveTo>
                        <a:pt x="0" y="13"/>
                      </a:moveTo>
                      <a:lnTo>
                        <a:pt x="8" y="0"/>
                      </a:lnTo>
                      <a:lnTo>
                        <a:pt x="10" y="18"/>
                      </a:lnTo>
                      <a:lnTo>
                        <a:pt x="4" y="22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solidFill>
                  <a:srgbClr val="5C66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70" name="Freeform 82"/>
                <p:cNvSpPr>
                  <a:spLocks noChangeArrowheads="1"/>
                </p:cNvSpPr>
                <p:nvPr/>
              </p:nvSpPr>
              <p:spPr bwMode="auto">
                <a:xfrm>
                  <a:off x="1769" y="1313"/>
                  <a:ext cx="195" cy="359"/>
                </a:xfrm>
                <a:custGeom>
                  <a:avLst/>
                  <a:gdLst>
                    <a:gd name="T0" fmla="*/ 107 w 195"/>
                    <a:gd name="T1" fmla="*/ 1 h 359"/>
                    <a:gd name="T2" fmla="*/ 35 w 195"/>
                    <a:gd name="T3" fmla="*/ 67 h 359"/>
                    <a:gd name="T4" fmla="*/ 5 w 195"/>
                    <a:gd name="T5" fmla="*/ 120 h 359"/>
                    <a:gd name="T6" fmla="*/ 0 w 195"/>
                    <a:gd name="T7" fmla="*/ 177 h 359"/>
                    <a:gd name="T8" fmla="*/ 13 w 195"/>
                    <a:gd name="T9" fmla="*/ 261 h 359"/>
                    <a:gd name="T10" fmla="*/ 64 w 195"/>
                    <a:gd name="T11" fmla="*/ 322 h 359"/>
                    <a:gd name="T12" fmla="*/ 70 w 195"/>
                    <a:gd name="T13" fmla="*/ 359 h 359"/>
                    <a:gd name="T14" fmla="*/ 121 w 195"/>
                    <a:gd name="T15" fmla="*/ 348 h 359"/>
                    <a:gd name="T16" fmla="*/ 69 w 195"/>
                    <a:gd name="T17" fmla="*/ 287 h 359"/>
                    <a:gd name="T18" fmla="*/ 111 w 195"/>
                    <a:gd name="T19" fmla="*/ 277 h 359"/>
                    <a:gd name="T20" fmla="*/ 42 w 195"/>
                    <a:gd name="T21" fmla="*/ 258 h 359"/>
                    <a:gd name="T22" fmla="*/ 20 w 195"/>
                    <a:gd name="T23" fmla="*/ 161 h 359"/>
                    <a:gd name="T24" fmla="*/ 42 w 195"/>
                    <a:gd name="T25" fmla="*/ 94 h 359"/>
                    <a:gd name="T26" fmla="*/ 81 w 195"/>
                    <a:gd name="T27" fmla="*/ 56 h 359"/>
                    <a:gd name="T28" fmla="*/ 195 w 195"/>
                    <a:gd name="T29" fmla="*/ 0 h 359"/>
                    <a:gd name="T30" fmla="*/ 107 w 195"/>
                    <a:gd name="T31" fmla="*/ 1 h 3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95" h="359">
                      <a:moveTo>
                        <a:pt x="107" y="1"/>
                      </a:moveTo>
                      <a:lnTo>
                        <a:pt x="35" y="67"/>
                      </a:lnTo>
                      <a:lnTo>
                        <a:pt x="5" y="120"/>
                      </a:lnTo>
                      <a:lnTo>
                        <a:pt x="0" y="177"/>
                      </a:lnTo>
                      <a:lnTo>
                        <a:pt x="13" y="261"/>
                      </a:lnTo>
                      <a:lnTo>
                        <a:pt x="64" y="322"/>
                      </a:lnTo>
                      <a:lnTo>
                        <a:pt x="70" y="359"/>
                      </a:lnTo>
                      <a:lnTo>
                        <a:pt x="121" y="348"/>
                      </a:lnTo>
                      <a:lnTo>
                        <a:pt x="69" y="287"/>
                      </a:lnTo>
                      <a:lnTo>
                        <a:pt x="111" y="277"/>
                      </a:lnTo>
                      <a:lnTo>
                        <a:pt x="42" y="258"/>
                      </a:lnTo>
                      <a:lnTo>
                        <a:pt x="20" y="161"/>
                      </a:lnTo>
                      <a:lnTo>
                        <a:pt x="42" y="94"/>
                      </a:lnTo>
                      <a:lnTo>
                        <a:pt x="81" y="56"/>
                      </a:lnTo>
                      <a:lnTo>
                        <a:pt x="195" y="0"/>
                      </a:lnTo>
                      <a:lnTo>
                        <a:pt x="107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71" name="Freeform 83"/>
                <p:cNvSpPr>
                  <a:spLocks noChangeArrowheads="1"/>
                </p:cNvSpPr>
                <p:nvPr/>
              </p:nvSpPr>
              <p:spPr bwMode="auto">
                <a:xfrm>
                  <a:off x="1793" y="1556"/>
                  <a:ext cx="190" cy="54"/>
                </a:xfrm>
                <a:custGeom>
                  <a:avLst/>
                  <a:gdLst>
                    <a:gd name="T0" fmla="*/ 0 w 190"/>
                    <a:gd name="T1" fmla="*/ 15 h 54"/>
                    <a:gd name="T2" fmla="*/ 127 w 190"/>
                    <a:gd name="T3" fmla="*/ 54 h 54"/>
                    <a:gd name="T4" fmla="*/ 190 w 190"/>
                    <a:gd name="T5" fmla="*/ 0 h 54"/>
                    <a:gd name="T6" fmla="*/ 64 w 190"/>
                    <a:gd name="T7" fmla="*/ 17 h 54"/>
                    <a:gd name="T8" fmla="*/ 0 w 190"/>
                    <a:gd name="T9" fmla="*/ 15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0" h="54">
                      <a:moveTo>
                        <a:pt x="0" y="15"/>
                      </a:moveTo>
                      <a:lnTo>
                        <a:pt x="127" y="54"/>
                      </a:lnTo>
                      <a:lnTo>
                        <a:pt x="190" y="0"/>
                      </a:lnTo>
                      <a:lnTo>
                        <a:pt x="64" y="1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</p:grpSp>
      <p:grpSp>
        <p:nvGrpSpPr>
          <p:cNvPr id="6" name="组合 5"/>
          <p:cNvGrpSpPr/>
          <p:nvPr/>
        </p:nvGrpSpPr>
        <p:grpSpPr>
          <a:xfrm>
            <a:off x="6526049" y="1968998"/>
            <a:ext cx="1916194" cy="2346113"/>
            <a:chOff x="6526049" y="1968998"/>
            <a:chExt cx="1916194" cy="2346113"/>
          </a:xfrm>
        </p:grpSpPr>
        <p:sp>
          <p:nvSpPr>
            <p:cNvPr id="102" name="矩形 101"/>
            <p:cNvSpPr/>
            <p:nvPr/>
          </p:nvSpPr>
          <p:spPr>
            <a:xfrm>
              <a:off x="6526049" y="1968998"/>
              <a:ext cx="1916194" cy="2346113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55" name="组合 354"/>
            <p:cNvGrpSpPr/>
            <p:nvPr/>
          </p:nvGrpSpPr>
          <p:grpSpPr>
            <a:xfrm>
              <a:off x="6604824" y="2065436"/>
              <a:ext cx="1758644" cy="2153216"/>
              <a:chOff x="6616010" y="1702579"/>
              <a:chExt cx="1758644" cy="2153216"/>
            </a:xfrm>
          </p:grpSpPr>
          <p:sp>
            <p:nvSpPr>
              <p:cNvPr id="106" name="矩形 105"/>
              <p:cNvSpPr/>
              <p:nvPr/>
            </p:nvSpPr>
            <p:spPr>
              <a:xfrm>
                <a:off x="6616010" y="1702579"/>
                <a:ext cx="1758644" cy="215321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73" name="Group 3"/>
              <p:cNvGrpSpPr/>
              <p:nvPr/>
            </p:nvGrpSpPr>
            <p:grpSpPr bwMode="auto">
              <a:xfrm>
                <a:off x="6639313" y="1945754"/>
                <a:ext cx="1681436" cy="1910041"/>
                <a:chOff x="0" y="0"/>
                <a:chExt cx="2269" cy="2823"/>
              </a:xfrm>
            </p:grpSpPr>
            <p:sp>
              <p:nvSpPr>
                <p:cNvPr id="274" name="Freeform 4"/>
                <p:cNvSpPr>
                  <a:spLocks noChangeArrowheads="1"/>
                </p:cNvSpPr>
                <p:nvPr/>
              </p:nvSpPr>
              <p:spPr bwMode="auto">
                <a:xfrm>
                  <a:off x="822" y="1040"/>
                  <a:ext cx="541" cy="1563"/>
                </a:xfrm>
                <a:custGeom>
                  <a:avLst/>
                  <a:gdLst>
                    <a:gd name="T0" fmla="*/ 0 w 541"/>
                    <a:gd name="T1" fmla="*/ 7 h 1563"/>
                    <a:gd name="T2" fmla="*/ 10 w 541"/>
                    <a:gd name="T3" fmla="*/ 93 h 1563"/>
                    <a:gd name="T4" fmla="*/ 134 w 541"/>
                    <a:gd name="T5" fmla="*/ 404 h 1563"/>
                    <a:gd name="T6" fmla="*/ 220 w 541"/>
                    <a:gd name="T7" fmla="*/ 1223 h 1563"/>
                    <a:gd name="T8" fmla="*/ 433 w 541"/>
                    <a:gd name="T9" fmla="*/ 1563 h 1563"/>
                    <a:gd name="T10" fmla="*/ 541 w 541"/>
                    <a:gd name="T11" fmla="*/ 0 h 1563"/>
                    <a:gd name="T12" fmla="*/ 305 w 541"/>
                    <a:gd name="T13" fmla="*/ 243 h 1563"/>
                    <a:gd name="T14" fmla="*/ 229 w 541"/>
                    <a:gd name="T15" fmla="*/ 257 h 1563"/>
                    <a:gd name="T16" fmla="*/ 0 w 541"/>
                    <a:gd name="T17" fmla="*/ 7 h 15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41" h="1563">
                      <a:moveTo>
                        <a:pt x="0" y="7"/>
                      </a:moveTo>
                      <a:lnTo>
                        <a:pt x="10" y="93"/>
                      </a:lnTo>
                      <a:lnTo>
                        <a:pt x="134" y="404"/>
                      </a:lnTo>
                      <a:lnTo>
                        <a:pt x="220" y="1223"/>
                      </a:lnTo>
                      <a:lnTo>
                        <a:pt x="433" y="1563"/>
                      </a:lnTo>
                      <a:lnTo>
                        <a:pt x="541" y="0"/>
                      </a:lnTo>
                      <a:lnTo>
                        <a:pt x="305" y="243"/>
                      </a:lnTo>
                      <a:lnTo>
                        <a:pt x="229" y="257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7979A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75" name="Freeform 5"/>
                <p:cNvSpPr>
                  <a:spLocks noChangeArrowheads="1"/>
                </p:cNvSpPr>
                <p:nvPr/>
              </p:nvSpPr>
              <p:spPr bwMode="auto">
                <a:xfrm>
                  <a:off x="16" y="1014"/>
                  <a:ext cx="2154" cy="1793"/>
                </a:xfrm>
                <a:custGeom>
                  <a:avLst/>
                  <a:gdLst>
                    <a:gd name="T0" fmla="*/ 668 w 2154"/>
                    <a:gd name="T1" fmla="*/ 94 h 1793"/>
                    <a:gd name="T2" fmla="*/ 520 w 2154"/>
                    <a:gd name="T3" fmla="*/ 228 h 1793"/>
                    <a:gd name="T4" fmla="*/ 324 w 2154"/>
                    <a:gd name="T5" fmla="*/ 334 h 1793"/>
                    <a:gd name="T6" fmla="*/ 121 w 2154"/>
                    <a:gd name="T7" fmla="*/ 436 h 1793"/>
                    <a:gd name="T8" fmla="*/ 0 w 2154"/>
                    <a:gd name="T9" fmla="*/ 615 h 1793"/>
                    <a:gd name="T10" fmla="*/ 10 w 2154"/>
                    <a:gd name="T11" fmla="*/ 1070 h 1793"/>
                    <a:gd name="T12" fmla="*/ 5 w 2154"/>
                    <a:gd name="T13" fmla="*/ 1291 h 1793"/>
                    <a:gd name="T14" fmla="*/ 47 w 2154"/>
                    <a:gd name="T15" fmla="*/ 1784 h 1793"/>
                    <a:gd name="T16" fmla="*/ 2121 w 2154"/>
                    <a:gd name="T17" fmla="*/ 1793 h 1793"/>
                    <a:gd name="T18" fmla="*/ 2154 w 2154"/>
                    <a:gd name="T19" fmla="*/ 1314 h 1793"/>
                    <a:gd name="T20" fmla="*/ 2098 w 2154"/>
                    <a:gd name="T21" fmla="*/ 1146 h 1793"/>
                    <a:gd name="T22" fmla="*/ 1903 w 2154"/>
                    <a:gd name="T23" fmla="*/ 1301 h 1793"/>
                    <a:gd name="T24" fmla="*/ 1804 w 2154"/>
                    <a:gd name="T25" fmla="*/ 1309 h 1793"/>
                    <a:gd name="T26" fmla="*/ 1793 w 2154"/>
                    <a:gd name="T27" fmla="*/ 1179 h 1793"/>
                    <a:gd name="T28" fmla="*/ 1807 w 2154"/>
                    <a:gd name="T29" fmla="*/ 879 h 1793"/>
                    <a:gd name="T30" fmla="*/ 1836 w 2154"/>
                    <a:gd name="T31" fmla="*/ 294 h 1793"/>
                    <a:gd name="T32" fmla="*/ 1813 w 2154"/>
                    <a:gd name="T33" fmla="*/ 202 h 1793"/>
                    <a:gd name="T34" fmla="*/ 1609 w 2154"/>
                    <a:gd name="T35" fmla="*/ 166 h 1793"/>
                    <a:gd name="T36" fmla="*/ 1362 w 2154"/>
                    <a:gd name="T37" fmla="*/ 27 h 1793"/>
                    <a:gd name="T38" fmla="*/ 1255 w 2154"/>
                    <a:gd name="T39" fmla="*/ 1261 h 1793"/>
                    <a:gd name="T40" fmla="*/ 1096 w 2154"/>
                    <a:gd name="T41" fmla="*/ 1544 h 1793"/>
                    <a:gd name="T42" fmla="*/ 942 w 2154"/>
                    <a:gd name="T43" fmla="*/ 485 h 1793"/>
                    <a:gd name="T44" fmla="*/ 812 w 2154"/>
                    <a:gd name="T45" fmla="*/ 72 h 1793"/>
                    <a:gd name="T46" fmla="*/ 824 w 2154"/>
                    <a:gd name="T47" fmla="*/ 0 h 1793"/>
                    <a:gd name="T48" fmla="*/ 668 w 2154"/>
                    <a:gd name="T49" fmla="*/ 94 h 17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154" h="1793">
                      <a:moveTo>
                        <a:pt x="668" y="94"/>
                      </a:moveTo>
                      <a:lnTo>
                        <a:pt x="520" y="228"/>
                      </a:lnTo>
                      <a:lnTo>
                        <a:pt x="324" y="334"/>
                      </a:lnTo>
                      <a:lnTo>
                        <a:pt x="121" y="436"/>
                      </a:lnTo>
                      <a:lnTo>
                        <a:pt x="0" y="615"/>
                      </a:lnTo>
                      <a:lnTo>
                        <a:pt x="10" y="1070"/>
                      </a:lnTo>
                      <a:lnTo>
                        <a:pt x="5" y="1291"/>
                      </a:lnTo>
                      <a:lnTo>
                        <a:pt x="47" y="1784"/>
                      </a:lnTo>
                      <a:lnTo>
                        <a:pt x="2121" y="1793"/>
                      </a:lnTo>
                      <a:lnTo>
                        <a:pt x="2154" y="1314"/>
                      </a:lnTo>
                      <a:lnTo>
                        <a:pt x="2098" y="1146"/>
                      </a:lnTo>
                      <a:lnTo>
                        <a:pt x="1903" y="1301"/>
                      </a:lnTo>
                      <a:lnTo>
                        <a:pt x="1804" y="1309"/>
                      </a:lnTo>
                      <a:lnTo>
                        <a:pt x="1793" y="1179"/>
                      </a:lnTo>
                      <a:lnTo>
                        <a:pt x="1807" y="879"/>
                      </a:lnTo>
                      <a:lnTo>
                        <a:pt x="1836" y="294"/>
                      </a:lnTo>
                      <a:lnTo>
                        <a:pt x="1813" y="202"/>
                      </a:lnTo>
                      <a:lnTo>
                        <a:pt x="1609" y="166"/>
                      </a:lnTo>
                      <a:lnTo>
                        <a:pt x="1362" y="27"/>
                      </a:lnTo>
                      <a:lnTo>
                        <a:pt x="1255" y="1261"/>
                      </a:lnTo>
                      <a:lnTo>
                        <a:pt x="1096" y="1544"/>
                      </a:lnTo>
                      <a:lnTo>
                        <a:pt x="942" y="485"/>
                      </a:lnTo>
                      <a:lnTo>
                        <a:pt x="812" y="72"/>
                      </a:lnTo>
                      <a:lnTo>
                        <a:pt x="824" y="0"/>
                      </a:lnTo>
                      <a:lnTo>
                        <a:pt x="668" y="94"/>
                      </a:lnTo>
                      <a:close/>
                    </a:path>
                  </a:pathLst>
                </a:custGeom>
                <a:solidFill>
                  <a:srgbClr val="0033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76" name="Freeform 6"/>
                <p:cNvSpPr>
                  <a:spLocks noChangeArrowheads="1"/>
                </p:cNvSpPr>
                <p:nvPr/>
              </p:nvSpPr>
              <p:spPr bwMode="auto">
                <a:xfrm>
                  <a:off x="1797" y="1348"/>
                  <a:ext cx="439" cy="975"/>
                </a:xfrm>
                <a:custGeom>
                  <a:avLst/>
                  <a:gdLst>
                    <a:gd name="T0" fmla="*/ 43 w 439"/>
                    <a:gd name="T1" fmla="*/ 975 h 975"/>
                    <a:gd name="T2" fmla="*/ 259 w 439"/>
                    <a:gd name="T3" fmla="*/ 841 h 975"/>
                    <a:gd name="T4" fmla="*/ 280 w 439"/>
                    <a:gd name="T5" fmla="*/ 655 h 975"/>
                    <a:gd name="T6" fmla="*/ 405 w 439"/>
                    <a:gd name="T7" fmla="*/ 403 h 975"/>
                    <a:gd name="T8" fmla="*/ 396 w 439"/>
                    <a:gd name="T9" fmla="*/ 137 h 975"/>
                    <a:gd name="T10" fmla="*/ 439 w 439"/>
                    <a:gd name="T11" fmla="*/ 59 h 975"/>
                    <a:gd name="T12" fmla="*/ 407 w 439"/>
                    <a:gd name="T13" fmla="*/ 15 h 975"/>
                    <a:gd name="T14" fmla="*/ 253 w 439"/>
                    <a:gd name="T15" fmla="*/ 0 h 975"/>
                    <a:gd name="T16" fmla="*/ 168 w 439"/>
                    <a:gd name="T17" fmla="*/ 170 h 975"/>
                    <a:gd name="T18" fmla="*/ 99 w 439"/>
                    <a:gd name="T19" fmla="*/ 273 h 975"/>
                    <a:gd name="T20" fmla="*/ 46 w 439"/>
                    <a:gd name="T21" fmla="*/ 303 h 975"/>
                    <a:gd name="T22" fmla="*/ 0 w 439"/>
                    <a:gd name="T23" fmla="*/ 398 h 975"/>
                    <a:gd name="T24" fmla="*/ 8 w 439"/>
                    <a:gd name="T25" fmla="*/ 819 h 975"/>
                    <a:gd name="T26" fmla="*/ 43 w 439"/>
                    <a:gd name="T27" fmla="*/ 975 h 9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39" h="975">
                      <a:moveTo>
                        <a:pt x="43" y="975"/>
                      </a:moveTo>
                      <a:lnTo>
                        <a:pt x="259" y="841"/>
                      </a:lnTo>
                      <a:lnTo>
                        <a:pt x="280" y="655"/>
                      </a:lnTo>
                      <a:lnTo>
                        <a:pt x="405" y="403"/>
                      </a:lnTo>
                      <a:lnTo>
                        <a:pt x="396" y="137"/>
                      </a:lnTo>
                      <a:lnTo>
                        <a:pt x="439" y="59"/>
                      </a:lnTo>
                      <a:lnTo>
                        <a:pt x="407" y="15"/>
                      </a:lnTo>
                      <a:lnTo>
                        <a:pt x="253" y="0"/>
                      </a:lnTo>
                      <a:lnTo>
                        <a:pt x="168" y="170"/>
                      </a:lnTo>
                      <a:lnTo>
                        <a:pt x="99" y="273"/>
                      </a:lnTo>
                      <a:lnTo>
                        <a:pt x="46" y="303"/>
                      </a:lnTo>
                      <a:lnTo>
                        <a:pt x="0" y="398"/>
                      </a:lnTo>
                      <a:lnTo>
                        <a:pt x="8" y="819"/>
                      </a:lnTo>
                      <a:lnTo>
                        <a:pt x="43" y="975"/>
                      </a:lnTo>
                      <a:close/>
                    </a:path>
                  </a:pathLst>
                </a:custGeom>
                <a:solidFill>
                  <a:srgbClr val="FFC4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77" name="Freeform 7"/>
                <p:cNvSpPr>
                  <a:spLocks noChangeArrowheads="1"/>
                </p:cNvSpPr>
                <p:nvPr/>
              </p:nvSpPr>
              <p:spPr bwMode="auto">
                <a:xfrm>
                  <a:off x="822" y="1032"/>
                  <a:ext cx="526" cy="1686"/>
                </a:xfrm>
                <a:custGeom>
                  <a:avLst/>
                  <a:gdLst>
                    <a:gd name="T0" fmla="*/ 410 w 526"/>
                    <a:gd name="T1" fmla="*/ 239 h 1686"/>
                    <a:gd name="T2" fmla="*/ 448 w 526"/>
                    <a:gd name="T3" fmla="*/ 1686 h 1686"/>
                    <a:gd name="T4" fmla="*/ 489 w 526"/>
                    <a:gd name="T5" fmla="*/ 838 h 1686"/>
                    <a:gd name="T6" fmla="*/ 491 w 526"/>
                    <a:gd name="T7" fmla="*/ 826 h 1686"/>
                    <a:gd name="T8" fmla="*/ 491 w 526"/>
                    <a:gd name="T9" fmla="*/ 819 h 1686"/>
                    <a:gd name="T10" fmla="*/ 492 w 526"/>
                    <a:gd name="T11" fmla="*/ 803 h 1686"/>
                    <a:gd name="T12" fmla="*/ 493 w 526"/>
                    <a:gd name="T13" fmla="*/ 785 h 1686"/>
                    <a:gd name="T14" fmla="*/ 493 w 526"/>
                    <a:gd name="T15" fmla="*/ 775 h 1686"/>
                    <a:gd name="T16" fmla="*/ 493 w 526"/>
                    <a:gd name="T17" fmla="*/ 766 h 1686"/>
                    <a:gd name="T18" fmla="*/ 494 w 526"/>
                    <a:gd name="T19" fmla="*/ 738 h 1686"/>
                    <a:gd name="T20" fmla="*/ 495 w 526"/>
                    <a:gd name="T21" fmla="*/ 722 h 1686"/>
                    <a:gd name="T22" fmla="*/ 495 w 526"/>
                    <a:gd name="T23" fmla="*/ 714 h 1686"/>
                    <a:gd name="T24" fmla="*/ 496 w 526"/>
                    <a:gd name="T25" fmla="*/ 685 h 1686"/>
                    <a:gd name="T26" fmla="*/ 498 w 526"/>
                    <a:gd name="T27" fmla="*/ 667 h 1686"/>
                    <a:gd name="T28" fmla="*/ 498 w 526"/>
                    <a:gd name="T29" fmla="*/ 659 h 1686"/>
                    <a:gd name="T30" fmla="*/ 499 w 526"/>
                    <a:gd name="T31" fmla="*/ 643 h 1686"/>
                    <a:gd name="T32" fmla="*/ 500 w 526"/>
                    <a:gd name="T33" fmla="*/ 629 h 1686"/>
                    <a:gd name="T34" fmla="*/ 500 w 526"/>
                    <a:gd name="T35" fmla="*/ 609 h 1686"/>
                    <a:gd name="T36" fmla="*/ 501 w 526"/>
                    <a:gd name="T37" fmla="*/ 599 h 1686"/>
                    <a:gd name="T38" fmla="*/ 501 w 526"/>
                    <a:gd name="T39" fmla="*/ 593 h 1686"/>
                    <a:gd name="T40" fmla="*/ 502 w 526"/>
                    <a:gd name="T41" fmla="*/ 574 h 1686"/>
                    <a:gd name="T42" fmla="*/ 503 w 526"/>
                    <a:gd name="T43" fmla="*/ 543 h 1686"/>
                    <a:gd name="T44" fmla="*/ 505 w 526"/>
                    <a:gd name="T45" fmla="*/ 528 h 1686"/>
                    <a:gd name="T46" fmla="*/ 505 w 526"/>
                    <a:gd name="T47" fmla="*/ 517 h 1686"/>
                    <a:gd name="T48" fmla="*/ 505 w 526"/>
                    <a:gd name="T49" fmla="*/ 508 h 1686"/>
                    <a:gd name="T50" fmla="*/ 506 w 526"/>
                    <a:gd name="T51" fmla="*/ 494 h 1686"/>
                    <a:gd name="T52" fmla="*/ 507 w 526"/>
                    <a:gd name="T53" fmla="*/ 478 h 1686"/>
                    <a:gd name="T54" fmla="*/ 507 w 526"/>
                    <a:gd name="T55" fmla="*/ 461 h 1686"/>
                    <a:gd name="T56" fmla="*/ 509 w 526"/>
                    <a:gd name="T57" fmla="*/ 427 h 1686"/>
                    <a:gd name="T58" fmla="*/ 510 w 526"/>
                    <a:gd name="T59" fmla="*/ 395 h 1686"/>
                    <a:gd name="T60" fmla="*/ 512 w 526"/>
                    <a:gd name="T61" fmla="*/ 363 h 1686"/>
                    <a:gd name="T62" fmla="*/ 513 w 526"/>
                    <a:gd name="T63" fmla="*/ 332 h 1686"/>
                    <a:gd name="T64" fmla="*/ 514 w 526"/>
                    <a:gd name="T65" fmla="*/ 317 h 1686"/>
                    <a:gd name="T66" fmla="*/ 514 w 526"/>
                    <a:gd name="T67" fmla="*/ 310 h 1686"/>
                    <a:gd name="T68" fmla="*/ 515 w 526"/>
                    <a:gd name="T69" fmla="*/ 299 h 1686"/>
                    <a:gd name="T70" fmla="*/ 515 w 526"/>
                    <a:gd name="T71" fmla="*/ 289 h 1686"/>
                    <a:gd name="T72" fmla="*/ 516 w 526"/>
                    <a:gd name="T73" fmla="*/ 267 h 1686"/>
                    <a:gd name="T74" fmla="*/ 516 w 526"/>
                    <a:gd name="T75" fmla="*/ 256 h 1686"/>
                    <a:gd name="T76" fmla="*/ 518 w 526"/>
                    <a:gd name="T77" fmla="*/ 235 h 1686"/>
                    <a:gd name="T78" fmla="*/ 519 w 526"/>
                    <a:gd name="T79" fmla="*/ 212 h 1686"/>
                    <a:gd name="T80" fmla="*/ 520 w 526"/>
                    <a:gd name="T81" fmla="*/ 186 h 1686"/>
                    <a:gd name="T82" fmla="*/ 521 w 526"/>
                    <a:gd name="T83" fmla="*/ 159 h 1686"/>
                    <a:gd name="T84" fmla="*/ 521 w 526"/>
                    <a:gd name="T85" fmla="*/ 148 h 1686"/>
                    <a:gd name="T86" fmla="*/ 522 w 526"/>
                    <a:gd name="T87" fmla="*/ 120 h 1686"/>
                    <a:gd name="T88" fmla="*/ 523 w 526"/>
                    <a:gd name="T89" fmla="*/ 99 h 1686"/>
                    <a:gd name="T90" fmla="*/ 525 w 526"/>
                    <a:gd name="T91" fmla="*/ 69 h 1686"/>
                    <a:gd name="T92" fmla="*/ 526 w 526"/>
                    <a:gd name="T93" fmla="*/ 60 h 1686"/>
                    <a:gd name="T94" fmla="*/ 526 w 526"/>
                    <a:gd name="T95" fmla="*/ 41 h 1686"/>
                    <a:gd name="T96" fmla="*/ 0 w 526"/>
                    <a:gd name="T97" fmla="*/ 0 h 1686"/>
                    <a:gd name="T98" fmla="*/ 198 w 526"/>
                    <a:gd name="T99" fmla="*/ 451 h 16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526" h="1686">
                      <a:moveTo>
                        <a:pt x="69" y="129"/>
                      </a:moveTo>
                      <a:lnTo>
                        <a:pt x="211" y="307"/>
                      </a:lnTo>
                      <a:lnTo>
                        <a:pt x="297" y="280"/>
                      </a:lnTo>
                      <a:lnTo>
                        <a:pt x="410" y="239"/>
                      </a:lnTo>
                      <a:lnTo>
                        <a:pt x="389" y="367"/>
                      </a:lnTo>
                      <a:lnTo>
                        <a:pt x="328" y="363"/>
                      </a:lnTo>
                      <a:lnTo>
                        <a:pt x="353" y="1158"/>
                      </a:lnTo>
                      <a:lnTo>
                        <a:pt x="448" y="1686"/>
                      </a:lnTo>
                      <a:lnTo>
                        <a:pt x="489" y="856"/>
                      </a:lnTo>
                      <a:lnTo>
                        <a:pt x="489" y="848"/>
                      </a:lnTo>
                      <a:lnTo>
                        <a:pt x="489" y="843"/>
                      </a:lnTo>
                      <a:lnTo>
                        <a:pt x="489" y="838"/>
                      </a:lnTo>
                      <a:lnTo>
                        <a:pt x="489" y="835"/>
                      </a:lnTo>
                      <a:lnTo>
                        <a:pt x="491" y="833"/>
                      </a:lnTo>
                      <a:lnTo>
                        <a:pt x="491" y="828"/>
                      </a:lnTo>
                      <a:lnTo>
                        <a:pt x="491" y="826"/>
                      </a:lnTo>
                      <a:lnTo>
                        <a:pt x="491" y="825"/>
                      </a:lnTo>
                      <a:lnTo>
                        <a:pt x="491" y="823"/>
                      </a:lnTo>
                      <a:lnTo>
                        <a:pt x="491" y="820"/>
                      </a:lnTo>
                      <a:lnTo>
                        <a:pt x="491" y="819"/>
                      </a:lnTo>
                      <a:lnTo>
                        <a:pt x="492" y="814"/>
                      </a:lnTo>
                      <a:lnTo>
                        <a:pt x="492" y="809"/>
                      </a:lnTo>
                      <a:lnTo>
                        <a:pt x="492" y="804"/>
                      </a:lnTo>
                      <a:lnTo>
                        <a:pt x="492" y="803"/>
                      </a:lnTo>
                      <a:lnTo>
                        <a:pt x="492" y="801"/>
                      </a:lnTo>
                      <a:lnTo>
                        <a:pt x="492" y="799"/>
                      </a:lnTo>
                      <a:lnTo>
                        <a:pt x="492" y="790"/>
                      </a:lnTo>
                      <a:lnTo>
                        <a:pt x="493" y="785"/>
                      </a:lnTo>
                      <a:lnTo>
                        <a:pt x="493" y="780"/>
                      </a:lnTo>
                      <a:lnTo>
                        <a:pt x="493" y="779"/>
                      </a:lnTo>
                      <a:lnTo>
                        <a:pt x="493" y="778"/>
                      </a:lnTo>
                      <a:lnTo>
                        <a:pt x="493" y="775"/>
                      </a:lnTo>
                      <a:lnTo>
                        <a:pt x="493" y="773"/>
                      </a:lnTo>
                      <a:lnTo>
                        <a:pt x="493" y="771"/>
                      </a:lnTo>
                      <a:lnTo>
                        <a:pt x="493" y="770"/>
                      </a:lnTo>
                      <a:lnTo>
                        <a:pt x="493" y="766"/>
                      </a:lnTo>
                      <a:lnTo>
                        <a:pt x="493" y="761"/>
                      </a:lnTo>
                      <a:lnTo>
                        <a:pt x="494" y="752"/>
                      </a:lnTo>
                      <a:lnTo>
                        <a:pt x="494" y="742"/>
                      </a:lnTo>
                      <a:lnTo>
                        <a:pt x="494" y="738"/>
                      </a:lnTo>
                      <a:lnTo>
                        <a:pt x="495" y="733"/>
                      </a:lnTo>
                      <a:lnTo>
                        <a:pt x="495" y="728"/>
                      </a:lnTo>
                      <a:lnTo>
                        <a:pt x="495" y="723"/>
                      </a:lnTo>
                      <a:lnTo>
                        <a:pt x="495" y="722"/>
                      </a:lnTo>
                      <a:lnTo>
                        <a:pt x="495" y="720"/>
                      </a:lnTo>
                      <a:lnTo>
                        <a:pt x="495" y="718"/>
                      </a:lnTo>
                      <a:lnTo>
                        <a:pt x="495" y="717"/>
                      </a:lnTo>
                      <a:lnTo>
                        <a:pt x="495" y="714"/>
                      </a:lnTo>
                      <a:lnTo>
                        <a:pt x="495" y="709"/>
                      </a:lnTo>
                      <a:lnTo>
                        <a:pt x="496" y="704"/>
                      </a:lnTo>
                      <a:lnTo>
                        <a:pt x="496" y="695"/>
                      </a:lnTo>
                      <a:lnTo>
                        <a:pt x="496" y="685"/>
                      </a:lnTo>
                      <a:lnTo>
                        <a:pt x="498" y="680"/>
                      </a:lnTo>
                      <a:lnTo>
                        <a:pt x="498" y="677"/>
                      </a:lnTo>
                      <a:lnTo>
                        <a:pt x="498" y="672"/>
                      </a:lnTo>
                      <a:lnTo>
                        <a:pt x="498" y="667"/>
                      </a:lnTo>
                      <a:lnTo>
                        <a:pt x="498" y="665"/>
                      </a:lnTo>
                      <a:lnTo>
                        <a:pt x="498" y="664"/>
                      </a:lnTo>
                      <a:lnTo>
                        <a:pt x="498" y="662"/>
                      </a:lnTo>
                      <a:lnTo>
                        <a:pt x="498" y="659"/>
                      </a:lnTo>
                      <a:lnTo>
                        <a:pt x="499" y="658"/>
                      </a:lnTo>
                      <a:lnTo>
                        <a:pt x="499" y="653"/>
                      </a:lnTo>
                      <a:lnTo>
                        <a:pt x="499" y="648"/>
                      </a:lnTo>
                      <a:lnTo>
                        <a:pt x="499" y="643"/>
                      </a:lnTo>
                      <a:lnTo>
                        <a:pt x="499" y="642"/>
                      </a:lnTo>
                      <a:lnTo>
                        <a:pt x="499" y="640"/>
                      </a:lnTo>
                      <a:lnTo>
                        <a:pt x="499" y="639"/>
                      </a:lnTo>
                      <a:lnTo>
                        <a:pt x="500" y="629"/>
                      </a:lnTo>
                      <a:lnTo>
                        <a:pt x="500" y="620"/>
                      </a:lnTo>
                      <a:lnTo>
                        <a:pt x="500" y="615"/>
                      </a:lnTo>
                      <a:lnTo>
                        <a:pt x="500" y="612"/>
                      </a:lnTo>
                      <a:lnTo>
                        <a:pt x="500" y="609"/>
                      </a:lnTo>
                      <a:lnTo>
                        <a:pt x="500" y="607"/>
                      </a:lnTo>
                      <a:lnTo>
                        <a:pt x="501" y="602"/>
                      </a:lnTo>
                      <a:lnTo>
                        <a:pt x="501" y="601"/>
                      </a:lnTo>
                      <a:lnTo>
                        <a:pt x="501" y="599"/>
                      </a:lnTo>
                      <a:lnTo>
                        <a:pt x="501" y="597"/>
                      </a:lnTo>
                      <a:lnTo>
                        <a:pt x="501" y="596"/>
                      </a:lnTo>
                      <a:lnTo>
                        <a:pt x="501" y="594"/>
                      </a:lnTo>
                      <a:lnTo>
                        <a:pt x="501" y="593"/>
                      </a:lnTo>
                      <a:lnTo>
                        <a:pt x="501" y="588"/>
                      </a:lnTo>
                      <a:lnTo>
                        <a:pt x="501" y="584"/>
                      </a:lnTo>
                      <a:lnTo>
                        <a:pt x="502" y="579"/>
                      </a:lnTo>
                      <a:lnTo>
                        <a:pt x="502" y="574"/>
                      </a:lnTo>
                      <a:lnTo>
                        <a:pt x="502" y="566"/>
                      </a:lnTo>
                      <a:lnTo>
                        <a:pt x="502" y="557"/>
                      </a:lnTo>
                      <a:lnTo>
                        <a:pt x="503" y="548"/>
                      </a:lnTo>
                      <a:lnTo>
                        <a:pt x="503" y="543"/>
                      </a:lnTo>
                      <a:lnTo>
                        <a:pt x="503" y="539"/>
                      </a:lnTo>
                      <a:lnTo>
                        <a:pt x="503" y="534"/>
                      </a:lnTo>
                      <a:lnTo>
                        <a:pt x="505" y="531"/>
                      </a:lnTo>
                      <a:lnTo>
                        <a:pt x="505" y="528"/>
                      </a:lnTo>
                      <a:lnTo>
                        <a:pt x="505" y="526"/>
                      </a:lnTo>
                      <a:lnTo>
                        <a:pt x="505" y="521"/>
                      </a:lnTo>
                      <a:lnTo>
                        <a:pt x="505" y="519"/>
                      </a:lnTo>
                      <a:lnTo>
                        <a:pt x="505" y="517"/>
                      </a:lnTo>
                      <a:lnTo>
                        <a:pt x="505" y="514"/>
                      </a:lnTo>
                      <a:lnTo>
                        <a:pt x="505" y="513"/>
                      </a:lnTo>
                      <a:lnTo>
                        <a:pt x="505" y="512"/>
                      </a:lnTo>
                      <a:lnTo>
                        <a:pt x="505" y="508"/>
                      </a:lnTo>
                      <a:lnTo>
                        <a:pt x="505" y="506"/>
                      </a:lnTo>
                      <a:lnTo>
                        <a:pt x="505" y="503"/>
                      </a:lnTo>
                      <a:lnTo>
                        <a:pt x="506" y="499"/>
                      </a:lnTo>
                      <a:lnTo>
                        <a:pt x="506" y="494"/>
                      </a:lnTo>
                      <a:lnTo>
                        <a:pt x="506" y="491"/>
                      </a:lnTo>
                      <a:lnTo>
                        <a:pt x="506" y="486"/>
                      </a:lnTo>
                      <a:lnTo>
                        <a:pt x="506" y="482"/>
                      </a:lnTo>
                      <a:lnTo>
                        <a:pt x="507" y="478"/>
                      </a:lnTo>
                      <a:lnTo>
                        <a:pt x="507" y="473"/>
                      </a:lnTo>
                      <a:lnTo>
                        <a:pt x="507" y="471"/>
                      </a:lnTo>
                      <a:lnTo>
                        <a:pt x="507" y="469"/>
                      </a:lnTo>
                      <a:lnTo>
                        <a:pt x="507" y="461"/>
                      </a:lnTo>
                      <a:lnTo>
                        <a:pt x="508" y="452"/>
                      </a:lnTo>
                      <a:lnTo>
                        <a:pt x="508" y="443"/>
                      </a:lnTo>
                      <a:lnTo>
                        <a:pt x="508" y="436"/>
                      </a:lnTo>
                      <a:lnTo>
                        <a:pt x="509" y="427"/>
                      </a:lnTo>
                      <a:lnTo>
                        <a:pt x="509" y="418"/>
                      </a:lnTo>
                      <a:lnTo>
                        <a:pt x="509" y="411"/>
                      </a:lnTo>
                      <a:lnTo>
                        <a:pt x="509" y="402"/>
                      </a:lnTo>
                      <a:lnTo>
                        <a:pt x="510" y="395"/>
                      </a:lnTo>
                      <a:lnTo>
                        <a:pt x="510" y="387"/>
                      </a:lnTo>
                      <a:lnTo>
                        <a:pt x="510" y="378"/>
                      </a:lnTo>
                      <a:lnTo>
                        <a:pt x="512" y="371"/>
                      </a:lnTo>
                      <a:lnTo>
                        <a:pt x="512" y="363"/>
                      </a:lnTo>
                      <a:lnTo>
                        <a:pt x="512" y="355"/>
                      </a:lnTo>
                      <a:lnTo>
                        <a:pt x="513" y="347"/>
                      </a:lnTo>
                      <a:lnTo>
                        <a:pt x="513" y="340"/>
                      </a:lnTo>
                      <a:lnTo>
                        <a:pt x="513" y="332"/>
                      </a:lnTo>
                      <a:lnTo>
                        <a:pt x="513" y="328"/>
                      </a:lnTo>
                      <a:lnTo>
                        <a:pt x="513" y="325"/>
                      </a:lnTo>
                      <a:lnTo>
                        <a:pt x="514" y="321"/>
                      </a:lnTo>
                      <a:lnTo>
                        <a:pt x="514" y="317"/>
                      </a:lnTo>
                      <a:lnTo>
                        <a:pt x="514" y="313"/>
                      </a:lnTo>
                      <a:lnTo>
                        <a:pt x="514" y="312"/>
                      </a:lnTo>
                      <a:lnTo>
                        <a:pt x="514" y="311"/>
                      </a:lnTo>
                      <a:lnTo>
                        <a:pt x="514" y="310"/>
                      </a:lnTo>
                      <a:lnTo>
                        <a:pt x="514" y="306"/>
                      </a:lnTo>
                      <a:lnTo>
                        <a:pt x="514" y="302"/>
                      </a:lnTo>
                      <a:lnTo>
                        <a:pt x="515" y="301"/>
                      </a:lnTo>
                      <a:lnTo>
                        <a:pt x="515" y="299"/>
                      </a:lnTo>
                      <a:lnTo>
                        <a:pt x="515" y="296"/>
                      </a:lnTo>
                      <a:lnTo>
                        <a:pt x="515" y="294"/>
                      </a:lnTo>
                      <a:lnTo>
                        <a:pt x="515" y="292"/>
                      </a:lnTo>
                      <a:lnTo>
                        <a:pt x="515" y="289"/>
                      </a:lnTo>
                      <a:lnTo>
                        <a:pt x="515" y="285"/>
                      </a:lnTo>
                      <a:lnTo>
                        <a:pt x="515" y="281"/>
                      </a:lnTo>
                      <a:lnTo>
                        <a:pt x="515" y="275"/>
                      </a:lnTo>
                      <a:lnTo>
                        <a:pt x="516" y="267"/>
                      </a:lnTo>
                      <a:lnTo>
                        <a:pt x="516" y="264"/>
                      </a:lnTo>
                      <a:lnTo>
                        <a:pt x="516" y="261"/>
                      </a:lnTo>
                      <a:lnTo>
                        <a:pt x="516" y="257"/>
                      </a:lnTo>
                      <a:lnTo>
                        <a:pt x="516" y="256"/>
                      </a:lnTo>
                      <a:lnTo>
                        <a:pt x="516" y="255"/>
                      </a:lnTo>
                      <a:lnTo>
                        <a:pt x="516" y="254"/>
                      </a:lnTo>
                      <a:lnTo>
                        <a:pt x="518" y="241"/>
                      </a:lnTo>
                      <a:lnTo>
                        <a:pt x="518" y="235"/>
                      </a:lnTo>
                      <a:lnTo>
                        <a:pt x="518" y="231"/>
                      </a:lnTo>
                      <a:lnTo>
                        <a:pt x="518" y="227"/>
                      </a:lnTo>
                      <a:lnTo>
                        <a:pt x="519" y="215"/>
                      </a:lnTo>
                      <a:lnTo>
                        <a:pt x="519" y="212"/>
                      </a:lnTo>
                      <a:lnTo>
                        <a:pt x="519" y="209"/>
                      </a:lnTo>
                      <a:lnTo>
                        <a:pt x="519" y="204"/>
                      </a:lnTo>
                      <a:lnTo>
                        <a:pt x="520" y="191"/>
                      </a:lnTo>
                      <a:lnTo>
                        <a:pt x="520" y="186"/>
                      </a:lnTo>
                      <a:lnTo>
                        <a:pt x="520" y="182"/>
                      </a:lnTo>
                      <a:lnTo>
                        <a:pt x="520" y="180"/>
                      </a:lnTo>
                      <a:lnTo>
                        <a:pt x="521" y="169"/>
                      </a:lnTo>
                      <a:lnTo>
                        <a:pt x="521" y="159"/>
                      </a:lnTo>
                      <a:lnTo>
                        <a:pt x="521" y="156"/>
                      </a:lnTo>
                      <a:lnTo>
                        <a:pt x="521" y="153"/>
                      </a:lnTo>
                      <a:lnTo>
                        <a:pt x="521" y="150"/>
                      </a:lnTo>
                      <a:lnTo>
                        <a:pt x="521" y="148"/>
                      </a:lnTo>
                      <a:lnTo>
                        <a:pt x="522" y="143"/>
                      </a:lnTo>
                      <a:lnTo>
                        <a:pt x="522" y="138"/>
                      </a:lnTo>
                      <a:lnTo>
                        <a:pt x="522" y="129"/>
                      </a:lnTo>
                      <a:lnTo>
                        <a:pt x="522" y="120"/>
                      </a:lnTo>
                      <a:lnTo>
                        <a:pt x="523" y="111"/>
                      </a:lnTo>
                      <a:lnTo>
                        <a:pt x="523" y="106"/>
                      </a:lnTo>
                      <a:lnTo>
                        <a:pt x="523" y="103"/>
                      </a:lnTo>
                      <a:lnTo>
                        <a:pt x="523" y="99"/>
                      </a:lnTo>
                      <a:lnTo>
                        <a:pt x="523" y="95"/>
                      </a:lnTo>
                      <a:lnTo>
                        <a:pt x="525" y="88"/>
                      </a:lnTo>
                      <a:lnTo>
                        <a:pt x="525" y="81"/>
                      </a:lnTo>
                      <a:lnTo>
                        <a:pt x="525" y="69"/>
                      </a:lnTo>
                      <a:lnTo>
                        <a:pt x="525" y="66"/>
                      </a:lnTo>
                      <a:lnTo>
                        <a:pt x="526" y="64"/>
                      </a:lnTo>
                      <a:lnTo>
                        <a:pt x="526" y="61"/>
                      </a:lnTo>
                      <a:lnTo>
                        <a:pt x="526" y="60"/>
                      </a:lnTo>
                      <a:lnTo>
                        <a:pt x="526" y="59"/>
                      </a:lnTo>
                      <a:lnTo>
                        <a:pt x="526" y="45"/>
                      </a:lnTo>
                      <a:lnTo>
                        <a:pt x="526" y="43"/>
                      </a:lnTo>
                      <a:lnTo>
                        <a:pt x="526" y="41"/>
                      </a:lnTo>
                      <a:lnTo>
                        <a:pt x="306" y="247"/>
                      </a:lnTo>
                      <a:lnTo>
                        <a:pt x="216" y="247"/>
                      </a:lnTo>
                      <a:lnTo>
                        <a:pt x="114" y="119"/>
                      </a:lnTo>
                      <a:lnTo>
                        <a:pt x="0" y="0"/>
                      </a:lnTo>
                      <a:lnTo>
                        <a:pt x="0" y="73"/>
                      </a:lnTo>
                      <a:lnTo>
                        <a:pt x="142" y="451"/>
                      </a:lnTo>
                      <a:lnTo>
                        <a:pt x="232" y="1085"/>
                      </a:lnTo>
                      <a:lnTo>
                        <a:pt x="198" y="451"/>
                      </a:lnTo>
                      <a:lnTo>
                        <a:pt x="69" y="129"/>
                      </a:lnTo>
                      <a:close/>
                    </a:path>
                  </a:pathLst>
                </a:custGeom>
                <a:solidFill>
                  <a:srgbClr val="6666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78" name="Freeform 8"/>
                <p:cNvSpPr>
                  <a:spLocks noChangeArrowheads="1"/>
                </p:cNvSpPr>
                <p:nvPr/>
              </p:nvSpPr>
              <p:spPr bwMode="auto">
                <a:xfrm>
                  <a:off x="689" y="20"/>
                  <a:ext cx="646" cy="370"/>
                </a:xfrm>
                <a:custGeom>
                  <a:avLst/>
                  <a:gdLst>
                    <a:gd name="T0" fmla="*/ 0 w 646"/>
                    <a:gd name="T1" fmla="*/ 370 h 370"/>
                    <a:gd name="T2" fmla="*/ 3 w 646"/>
                    <a:gd name="T3" fmla="*/ 194 h 370"/>
                    <a:gd name="T4" fmla="*/ 89 w 646"/>
                    <a:gd name="T5" fmla="*/ 91 h 370"/>
                    <a:gd name="T6" fmla="*/ 194 w 646"/>
                    <a:gd name="T7" fmla="*/ 69 h 370"/>
                    <a:gd name="T8" fmla="*/ 315 w 646"/>
                    <a:gd name="T9" fmla="*/ 0 h 370"/>
                    <a:gd name="T10" fmla="*/ 503 w 646"/>
                    <a:gd name="T11" fmla="*/ 21 h 370"/>
                    <a:gd name="T12" fmla="*/ 646 w 646"/>
                    <a:gd name="T13" fmla="*/ 209 h 370"/>
                    <a:gd name="T14" fmla="*/ 629 w 646"/>
                    <a:gd name="T15" fmla="*/ 340 h 370"/>
                    <a:gd name="T16" fmla="*/ 0 w 646"/>
                    <a:gd name="T17" fmla="*/ 370 h 3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46" h="370">
                      <a:moveTo>
                        <a:pt x="0" y="370"/>
                      </a:moveTo>
                      <a:lnTo>
                        <a:pt x="3" y="194"/>
                      </a:lnTo>
                      <a:lnTo>
                        <a:pt x="89" y="91"/>
                      </a:lnTo>
                      <a:lnTo>
                        <a:pt x="194" y="69"/>
                      </a:lnTo>
                      <a:lnTo>
                        <a:pt x="315" y="0"/>
                      </a:lnTo>
                      <a:lnTo>
                        <a:pt x="503" y="21"/>
                      </a:lnTo>
                      <a:lnTo>
                        <a:pt x="646" y="209"/>
                      </a:lnTo>
                      <a:lnTo>
                        <a:pt x="629" y="340"/>
                      </a:lnTo>
                      <a:lnTo>
                        <a:pt x="0" y="370"/>
                      </a:lnTo>
                      <a:close/>
                    </a:path>
                  </a:pathLst>
                </a:custGeom>
                <a:solidFill>
                  <a:srgbClr val="A3949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79" name="Freeform 9"/>
                <p:cNvSpPr>
                  <a:spLocks noChangeArrowheads="1"/>
                </p:cNvSpPr>
                <p:nvPr/>
              </p:nvSpPr>
              <p:spPr bwMode="auto">
                <a:xfrm>
                  <a:off x="666" y="176"/>
                  <a:ext cx="760" cy="1131"/>
                </a:xfrm>
                <a:custGeom>
                  <a:avLst/>
                  <a:gdLst>
                    <a:gd name="T0" fmla="*/ 407 w 760"/>
                    <a:gd name="T1" fmla="*/ 1131 h 1131"/>
                    <a:gd name="T2" fmla="*/ 143 w 760"/>
                    <a:gd name="T3" fmla="*/ 880 h 1131"/>
                    <a:gd name="T4" fmla="*/ 112 w 760"/>
                    <a:gd name="T5" fmla="*/ 637 h 1131"/>
                    <a:gd name="T6" fmla="*/ 71 w 760"/>
                    <a:gd name="T7" fmla="*/ 647 h 1131"/>
                    <a:gd name="T8" fmla="*/ 45 w 760"/>
                    <a:gd name="T9" fmla="*/ 572 h 1131"/>
                    <a:gd name="T10" fmla="*/ 0 w 760"/>
                    <a:gd name="T11" fmla="*/ 504 h 1131"/>
                    <a:gd name="T12" fmla="*/ 13 w 760"/>
                    <a:gd name="T13" fmla="*/ 342 h 1131"/>
                    <a:gd name="T14" fmla="*/ 65 w 760"/>
                    <a:gd name="T15" fmla="*/ 328 h 1131"/>
                    <a:gd name="T16" fmla="*/ 96 w 760"/>
                    <a:gd name="T17" fmla="*/ 139 h 1131"/>
                    <a:gd name="T18" fmla="*/ 191 w 760"/>
                    <a:gd name="T19" fmla="*/ 0 h 1131"/>
                    <a:gd name="T20" fmla="*/ 284 w 760"/>
                    <a:gd name="T21" fmla="*/ 44 h 1131"/>
                    <a:gd name="T22" fmla="*/ 312 w 760"/>
                    <a:gd name="T23" fmla="*/ 4 h 1131"/>
                    <a:gd name="T24" fmla="*/ 437 w 760"/>
                    <a:gd name="T25" fmla="*/ 109 h 1131"/>
                    <a:gd name="T26" fmla="*/ 461 w 760"/>
                    <a:gd name="T27" fmla="*/ 78 h 1131"/>
                    <a:gd name="T28" fmla="*/ 582 w 760"/>
                    <a:gd name="T29" fmla="*/ 166 h 1131"/>
                    <a:gd name="T30" fmla="*/ 744 w 760"/>
                    <a:gd name="T31" fmla="*/ 204 h 1131"/>
                    <a:gd name="T32" fmla="*/ 760 w 760"/>
                    <a:gd name="T33" fmla="*/ 508 h 1131"/>
                    <a:gd name="T34" fmla="*/ 652 w 760"/>
                    <a:gd name="T35" fmla="*/ 846 h 1131"/>
                    <a:gd name="T36" fmla="*/ 567 w 760"/>
                    <a:gd name="T37" fmla="*/ 1006 h 1131"/>
                    <a:gd name="T38" fmla="*/ 452 w 760"/>
                    <a:gd name="T39" fmla="*/ 1127 h 1131"/>
                    <a:gd name="T40" fmla="*/ 407 w 760"/>
                    <a:gd name="T41" fmla="*/ 1131 h 1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760" h="1131">
                      <a:moveTo>
                        <a:pt x="407" y="1131"/>
                      </a:moveTo>
                      <a:lnTo>
                        <a:pt x="143" y="880"/>
                      </a:lnTo>
                      <a:lnTo>
                        <a:pt x="112" y="637"/>
                      </a:lnTo>
                      <a:lnTo>
                        <a:pt x="71" y="647"/>
                      </a:lnTo>
                      <a:lnTo>
                        <a:pt x="45" y="572"/>
                      </a:lnTo>
                      <a:lnTo>
                        <a:pt x="0" y="504"/>
                      </a:lnTo>
                      <a:lnTo>
                        <a:pt x="13" y="342"/>
                      </a:lnTo>
                      <a:lnTo>
                        <a:pt x="65" y="328"/>
                      </a:lnTo>
                      <a:lnTo>
                        <a:pt x="96" y="139"/>
                      </a:lnTo>
                      <a:lnTo>
                        <a:pt x="191" y="0"/>
                      </a:lnTo>
                      <a:lnTo>
                        <a:pt x="284" y="44"/>
                      </a:lnTo>
                      <a:lnTo>
                        <a:pt x="312" y="4"/>
                      </a:lnTo>
                      <a:lnTo>
                        <a:pt x="437" y="109"/>
                      </a:lnTo>
                      <a:lnTo>
                        <a:pt x="461" y="78"/>
                      </a:lnTo>
                      <a:lnTo>
                        <a:pt x="582" y="166"/>
                      </a:lnTo>
                      <a:lnTo>
                        <a:pt x="744" y="204"/>
                      </a:lnTo>
                      <a:lnTo>
                        <a:pt x="760" y="508"/>
                      </a:lnTo>
                      <a:lnTo>
                        <a:pt x="652" y="846"/>
                      </a:lnTo>
                      <a:lnTo>
                        <a:pt x="567" y="1006"/>
                      </a:lnTo>
                      <a:lnTo>
                        <a:pt x="452" y="1127"/>
                      </a:lnTo>
                      <a:lnTo>
                        <a:pt x="407" y="1131"/>
                      </a:lnTo>
                      <a:close/>
                    </a:path>
                  </a:pathLst>
                </a:custGeom>
                <a:solidFill>
                  <a:srgbClr val="FFD6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80" name="Freeform 10"/>
                <p:cNvSpPr>
                  <a:spLocks noChangeArrowheads="1"/>
                </p:cNvSpPr>
                <p:nvPr/>
              </p:nvSpPr>
              <p:spPr bwMode="auto">
                <a:xfrm>
                  <a:off x="677" y="222"/>
                  <a:ext cx="213" cy="455"/>
                </a:xfrm>
                <a:custGeom>
                  <a:avLst/>
                  <a:gdLst>
                    <a:gd name="T0" fmla="*/ 213 w 213"/>
                    <a:gd name="T1" fmla="*/ 0 h 455"/>
                    <a:gd name="T2" fmla="*/ 144 w 213"/>
                    <a:gd name="T3" fmla="*/ 195 h 455"/>
                    <a:gd name="T4" fmla="*/ 126 w 213"/>
                    <a:gd name="T5" fmla="*/ 320 h 455"/>
                    <a:gd name="T6" fmla="*/ 136 w 213"/>
                    <a:gd name="T7" fmla="*/ 455 h 455"/>
                    <a:gd name="T8" fmla="*/ 73 w 213"/>
                    <a:gd name="T9" fmla="*/ 334 h 455"/>
                    <a:gd name="T10" fmla="*/ 54 w 213"/>
                    <a:gd name="T11" fmla="*/ 418 h 455"/>
                    <a:gd name="T12" fmla="*/ 31 w 213"/>
                    <a:gd name="T13" fmla="*/ 360 h 455"/>
                    <a:gd name="T14" fmla="*/ 2 w 213"/>
                    <a:gd name="T15" fmla="*/ 391 h 455"/>
                    <a:gd name="T16" fmla="*/ 0 w 213"/>
                    <a:gd name="T17" fmla="*/ 302 h 455"/>
                    <a:gd name="T18" fmla="*/ 78 w 213"/>
                    <a:gd name="T19" fmla="*/ 262 h 455"/>
                    <a:gd name="T20" fmla="*/ 213 w 213"/>
                    <a:gd name="T21" fmla="*/ 0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13" h="455">
                      <a:moveTo>
                        <a:pt x="213" y="0"/>
                      </a:moveTo>
                      <a:lnTo>
                        <a:pt x="144" y="195"/>
                      </a:lnTo>
                      <a:lnTo>
                        <a:pt x="126" y="320"/>
                      </a:lnTo>
                      <a:lnTo>
                        <a:pt x="136" y="455"/>
                      </a:lnTo>
                      <a:lnTo>
                        <a:pt x="73" y="334"/>
                      </a:lnTo>
                      <a:lnTo>
                        <a:pt x="54" y="418"/>
                      </a:lnTo>
                      <a:lnTo>
                        <a:pt x="31" y="360"/>
                      </a:lnTo>
                      <a:lnTo>
                        <a:pt x="2" y="391"/>
                      </a:lnTo>
                      <a:lnTo>
                        <a:pt x="0" y="302"/>
                      </a:lnTo>
                      <a:lnTo>
                        <a:pt x="78" y="262"/>
                      </a:lnTo>
                      <a:lnTo>
                        <a:pt x="213" y="0"/>
                      </a:lnTo>
                      <a:close/>
                    </a:path>
                  </a:pathLst>
                </a:custGeom>
                <a:solidFill>
                  <a:srgbClr val="FFB5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81" name="Freeform 11"/>
                <p:cNvSpPr>
                  <a:spLocks noChangeArrowheads="1"/>
                </p:cNvSpPr>
                <p:nvPr/>
              </p:nvSpPr>
              <p:spPr bwMode="auto">
                <a:xfrm>
                  <a:off x="856" y="486"/>
                  <a:ext cx="229" cy="159"/>
                </a:xfrm>
                <a:custGeom>
                  <a:avLst/>
                  <a:gdLst>
                    <a:gd name="T0" fmla="*/ 0 w 229"/>
                    <a:gd name="T1" fmla="*/ 61 h 159"/>
                    <a:gd name="T2" fmla="*/ 77 w 229"/>
                    <a:gd name="T3" fmla="*/ 41 h 159"/>
                    <a:gd name="T4" fmla="*/ 121 w 229"/>
                    <a:gd name="T5" fmla="*/ 75 h 159"/>
                    <a:gd name="T6" fmla="*/ 172 w 229"/>
                    <a:gd name="T7" fmla="*/ 102 h 159"/>
                    <a:gd name="T8" fmla="*/ 121 w 229"/>
                    <a:gd name="T9" fmla="*/ 159 h 159"/>
                    <a:gd name="T10" fmla="*/ 216 w 229"/>
                    <a:gd name="T11" fmla="*/ 142 h 159"/>
                    <a:gd name="T12" fmla="*/ 229 w 229"/>
                    <a:gd name="T13" fmla="*/ 95 h 159"/>
                    <a:gd name="T14" fmla="*/ 194 w 229"/>
                    <a:gd name="T15" fmla="*/ 57 h 159"/>
                    <a:gd name="T16" fmla="*/ 229 w 229"/>
                    <a:gd name="T17" fmla="*/ 51 h 159"/>
                    <a:gd name="T18" fmla="*/ 181 w 229"/>
                    <a:gd name="T19" fmla="*/ 0 h 159"/>
                    <a:gd name="T20" fmla="*/ 82 w 229"/>
                    <a:gd name="T21" fmla="*/ 0 h 159"/>
                    <a:gd name="T22" fmla="*/ 0 w 229"/>
                    <a:gd name="T23" fmla="*/ 61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29" h="159">
                      <a:moveTo>
                        <a:pt x="0" y="61"/>
                      </a:moveTo>
                      <a:lnTo>
                        <a:pt x="77" y="41"/>
                      </a:lnTo>
                      <a:lnTo>
                        <a:pt x="121" y="75"/>
                      </a:lnTo>
                      <a:lnTo>
                        <a:pt x="172" y="102"/>
                      </a:lnTo>
                      <a:lnTo>
                        <a:pt x="121" y="159"/>
                      </a:lnTo>
                      <a:lnTo>
                        <a:pt x="216" y="142"/>
                      </a:lnTo>
                      <a:lnTo>
                        <a:pt x="229" y="95"/>
                      </a:lnTo>
                      <a:lnTo>
                        <a:pt x="194" y="57"/>
                      </a:lnTo>
                      <a:lnTo>
                        <a:pt x="229" y="51"/>
                      </a:lnTo>
                      <a:lnTo>
                        <a:pt x="181" y="0"/>
                      </a:lnTo>
                      <a:lnTo>
                        <a:pt x="82" y="0"/>
                      </a:lnTo>
                      <a:lnTo>
                        <a:pt x="0" y="61"/>
                      </a:lnTo>
                      <a:close/>
                    </a:path>
                  </a:pathLst>
                </a:custGeom>
                <a:solidFill>
                  <a:srgbClr val="FFB5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82" name="Freeform 12"/>
                <p:cNvSpPr>
                  <a:spLocks noChangeArrowheads="1"/>
                </p:cNvSpPr>
                <p:nvPr/>
              </p:nvSpPr>
              <p:spPr bwMode="auto">
                <a:xfrm>
                  <a:off x="949" y="491"/>
                  <a:ext cx="340" cy="529"/>
                </a:xfrm>
                <a:custGeom>
                  <a:avLst/>
                  <a:gdLst>
                    <a:gd name="T0" fmla="*/ 274 w 340"/>
                    <a:gd name="T1" fmla="*/ 0 h 529"/>
                    <a:gd name="T2" fmla="*/ 198 w 340"/>
                    <a:gd name="T3" fmla="*/ 55 h 529"/>
                    <a:gd name="T4" fmla="*/ 185 w 340"/>
                    <a:gd name="T5" fmla="*/ 149 h 529"/>
                    <a:gd name="T6" fmla="*/ 197 w 340"/>
                    <a:gd name="T7" fmla="*/ 249 h 529"/>
                    <a:gd name="T8" fmla="*/ 204 w 340"/>
                    <a:gd name="T9" fmla="*/ 302 h 529"/>
                    <a:gd name="T10" fmla="*/ 186 w 340"/>
                    <a:gd name="T11" fmla="*/ 307 h 529"/>
                    <a:gd name="T12" fmla="*/ 110 w 340"/>
                    <a:gd name="T13" fmla="*/ 290 h 529"/>
                    <a:gd name="T14" fmla="*/ 77 w 340"/>
                    <a:gd name="T15" fmla="*/ 247 h 529"/>
                    <a:gd name="T16" fmla="*/ 35 w 340"/>
                    <a:gd name="T17" fmla="*/ 290 h 529"/>
                    <a:gd name="T18" fmla="*/ 0 w 340"/>
                    <a:gd name="T19" fmla="*/ 339 h 529"/>
                    <a:gd name="T20" fmla="*/ 48 w 340"/>
                    <a:gd name="T21" fmla="*/ 325 h 529"/>
                    <a:gd name="T22" fmla="*/ 140 w 340"/>
                    <a:gd name="T23" fmla="*/ 349 h 529"/>
                    <a:gd name="T24" fmla="*/ 162 w 340"/>
                    <a:gd name="T25" fmla="*/ 392 h 529"/>
                    <a:gd name="T26" fmla="*/ 183 w 340"/>
                    <a:gd name="T27" fmla="*/ 369 h 529"/>
                    <a:gd name="T28" fmla="*/ 210 w 340"/>
                    <a:gd name="T29" fmla="*/ 360 h 529"/>
                    <a:gd name="T30" fmla="*/ 284 w 340"/>
                    <a:gd name="T31" fmla="*/ 377 h 529"/>
                    <a:gd name="T32" fmla="*/ 219 w 340"/>
                    <a:gd name="T33" fmla="*/ 401 h 529"/>
                    <a:gd name="T34" fmla="*/ 120 w 340"/>
                    <a:gd name="T35" fmla="*/ 450 h 529"/>
                    <a:gd name="T36" fmla="*/ 230 w 340"/>
                    <a:gd name="T37" fmla="*/ 468 h 529"/>
                    <a:gd name="T38" fmla="*/ 64 w 340"/>
                    <a:gd name="T39" fmla="*/ 471 h 529"/>
                    <a:gd name="T40" fmla="*/ 121 w 340"/>
                    <a:gd name="T41" fmla="*/ 529 h 529"/>
                    <a:gd name="T42" fmla="*/ 258 w 340"/>
                    <a:gd name="T43" fmla="*/ 525 h 529"/>
                    <a:gd name="T44" fmla="*/ 293 w 340"/>
                    <a:gd name="T45" fmla="*/ 458 h 529"/>
                    <a:gd name="T46" fmla="*/ 331 w 340"/>
                    <a:gd name="T47" fmla="*/ 423 h 529"/>
                    <a:gd name="T48" fmla="*/ 340 w 340"/>
                    <a:gd name="T49" fmla="*/ 383 h 529"/>
                    <a:gd name="T50" fmla="*/ 274 w 340"/>
                    <a:gd name="T51" fmla="*/ 247 h 529"/>
                    <a:gd name="T52" fmla="*/ 254 w 340"/>
                    <a:gd name="T53" fmla="*/ 156 h 529"/>
                    <a:gd name="T54" fmla="*/ 296 w 340"/>
                    <a:gd name="T55" fmla="*/ 138 h 529"/>
                    <a:gd name="T56" fmla="*/ 264 w 340"/>
                    <a:gd name="T57" fmla="*/ 98 h 529"/>
                    <a:gd name="T58" fmla="*/ 334 w 340"/>
                    <a:gd name="T59" fmla="*/ 23 h 529"/>
                    <a:gd name="T60" fmla="*/ 274 w 340"/>
                    <a:gd name="T61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40" h="529">
                      <a:moveTo>
                        <a:pt x="274" y="0"/>
                      </a:moveTo>
                      <a:lnTo>
                        <a:pt x="198" y="55"/>
                      </a:lnTo>
                      <a:lnTo>
                        <a:pt x="185" y="149"/>
                      </a:lnTo>
                      <a:lnTo>
                        <a:pt x="197" y="249"/>
                      </a:lnTo>
                      <a:lnTo>
                        <a:pt x="204" y="302"/>
                      </a:lnTo>
                      <a:lnTo>
                        <a:pt x="186" y="307"/>
                      </a:lnTo>
                      <a:lnTo>
                        <a:pt x="110" y="290"/>
                      </a:lnTo>
                      <a:lnTo>
                        <a:pt x="77" y="247"/>
                      </a:lnTo>
                      <a:lnTo>
                        <a:pt x="35" y="290"/>
                      </a:lnTo>
                      <a:lnTo>
                        <a:pt x="0" y="339"/>
                      </a:lnTo>
                      <a:lnTo>
                        <a:pt x="48" y="325"/>
                      </a:lnTo>
                      <a:lnTo>
                        <a:pt x="140" y="349"/>
                      </a:lnTo>
                      <a:lnTo>
                        <a:pt x="162" y="392"/>
                      </a:lnTo>
                      <a:lnTo>
                        <a:pt x="183" y="369"/>
                      </a:lnTo>
                      <a:lnTo>
                        <a:pt x="210" y="360"/>
                      </a:lnTo>
                      <a:lnTo>
                        <a:pt x="284" y="377"/>
                      </a:lnTo>
                      <a:lnTo>
                        <a:pt x="219" y="401"/>
                      </a:lnTo>
                      <a:lnTo>
                        <a:pt x="120" y="450"/>
                      </a:lnTo>
                      <a:lnTo>
                        <a:pt x="230" y="468"/>
                      </a:lnTo>
                      <a:lnTo>
                        <a:pt x="64" y="471"/>
                      </a:lnTo>
                      <a:lnTo>
                        <a:pt x="121" y="529"/>
                      </a:lnTo>
                      <a:lnTo>
                        <a:pt x="258" y="525"/>
                      </a:lnTo>
                      <a:lnTo>
                        <a:pt x="293" y="458"/>
                      </a:lnTo>
                      <a:lnTo>
                        <a:pt x="331" y="423"/>
                      </a:lnTo>
                      <a:lnTo>
                        <a:pt x="340" y="383"/>
                      </a:lnTo>
                      <a:lnTo>
                        <a:pt x="274" y="247"/>
                      </a:lnTo>
                      <a:lnTo>
                        <a:pt x="254" y="156"/>
                      </a:lnTo>
                      <a:lnTo>
                        <a:pt x="296" y="138"/>
                      </a:lnTo>
                      <a:lnTo>
                        <a:pt x="264" y="98"/>
                      </a:lnTo>
                      <a:lnTo>
                        <a:pt x="334" y="23"/>
                      </a:lnTo>
                      <a:lnTo>
                        <a:pt x="274" y="0"/>
                      </a:lnTo>
                      <a:close/>
                    </a:path>
                  </a:pathLst>
                </a:custGeom>
                <a:solidFill>
                  <a:srgbClr val="FFB5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83" name="Freeform 13"/>
                <p:cNvSpPr>
                  <a:spLocks noChangeArrowheads="1"/>
                </p:cNvSpPr>
                <p:nvPr/>
              </p:nvSpPr>
              <p:spPr bwMode="auto">
                <a:xfrm>
                  <a:off x="802" y="217"/>
                  <a:ext cx="640" cy="1096"/>
                </a:xfrm>
                <a:custGeom>
                  <a:avLst/>
                  <a:gdLst>
                    <a:gd name="T0" fmla="*/ 0 w 640"/>
                    <a:gd name="T1" fmla="*/ 0 h 1096"/>
                    <a:gd name="T2" fmla="*/ 11 w 640"/>
                    <a:gd name="T3" fmla="*/ 168 h 1096"/>
                    <a:gd name="T4" fmla="*/ 53 w 640"/>
                    <a:gd name="T5" fmla="*/ 94 h 1096"/>
                    <a:gd name="T6" fmla="*/ 88 w 640"/>
                    <a:gd name="T7" fmla="*/ 59 h 1096"/>
                    <a:gd name="T8" fmla="*/ 152 w 640"/>
                    <a:gd name="T9" fmla="*/ 62 h 1096"/>
                    <a:gd name="T10" fmla="*/ 229 w 640"/>
                    <a:gd name="T11" fmla="*/ 83 h 1096"/>
                    <a:gd name="T12" fmla="*/ 335 w 640"/>
                    <a:gd name="T13" fmla="*/ 129 h 1096"/>
                    <a:gd name="T14" fmla="*/ 466 w 640"/>
                    <a:gd name="T15" fmla="*/ 161 h 1096"/>
                    <a:gd name="T16" fmla="*/ 447 w 640"/>
                    <a:gd name="T17" fmla="*/ 244 h 1096"/>
                    <a:gd name="T18" fmla="*/ 542 w 640"/>
                    <a:gd name="T19" fmla="*/ 256 h 1096"/>
                    <a:gd name="T20" fmla="*/ 431 w 640"/>
                    <a:gd name="T21" fmla="*/ 319 h 1096"/>
                    <a:gd name="T22" fmla="*/ 522 w 640"/>
                    <a:gd name="T23" fmla="*/ 329 h 1096"/>
                    <a:gd name="T24" fmla="*/ 459 w 640"/>
                    <a:gd name="T25" fmla="*/ 352 h 1096"/>
                    <a:gd name="T26" fmla="*/ 535 w 640"/>
                    <a:gd name="T27" fmla="*/ 382 h 1096"/>
                    <a:gd name="T28" fmla="*/ 535 w 640"/>
                    <a:gd name="T29" fmla="*/ 410 h 1096"/>
                    <a:gd name="T30" fmla="*/ 574 w 640"/>
                    <a:gd name="T31" fmla="*/ 376 h 1096"/>
                    <a:gd name="T32" fmla="*/ 583 w 640"/>
                    <a:gd name="T33" fmla="*/ 450 h 1096"/>
                    <a:gd name="T34" fmla="*/ 529 w 640"/>
                    <a:gd name="T35" fmla="*/ 582 h 1096"/>
                    <a:gd name="T36" fmla="*/ 520 w 640"/>
                    <a:gd name="T37" fmla="*/ 718 h 1096"/>
                    <a:gd name="T38" fmla="*/ 418 w 640"/>
                    <a:gd name="T39" fmla="*/ 866 h 1096"/>
                    <a:gd name="T40" fmla="*/ 329 w 640"/>
                    <a:gd name="T41" fmla="*/ 896 h 1096"/>
                    <a:gd name="T42" fmla="*/ 230 w 640"/>
                    <a:gd name="T43" fmla="*/ 880 h 1096"/>
                    <a:gd name="T44" fmla="*/ 87 w 640"/>
                    <a:gd name="T45" fmla="*/ 802 h 1096"/>
                    <a:gd name="T46" fmla="*/ 230 w 640"/>
                    <a:gd name="T47" fmla="*/ 968 h 1096"/>
                    <a:gd name="T48" fmla="*/ 301 w 640"/>
                    <a:gd name="T49" fmla="*/ 981 h 1096"/>
                    <a:gd name="T50" fmla="*/ 316 w 640"/>
                    <a:gd name="T51" fmla="*/ 1096 h 1096"/>
                    <a:gd name="T52" fmla="*/ 421 w 640"/>
                    <a:gd name="T53" fmla="*/ 1005 h 1096"/>
                    <a:gd name="T54" fmla="*/ 561 w 640"/>
                    <a:gd name="T55" fmla="*/ 802 h 1096"/>
                    <a:gd name="T56" fmla="*/ 548 w 640"/>
                    <a:gd name="T57" fmla="*/ 714 h 1096"/>
                    <a:gd name="T58" fmla="*/ 593 w 640"/>
                    <a:gd name="T59" fmla="*/ 568 h 1096"/>
                    <a:gd name="T60" fmla="*/ 640 w 640"/>
                    <a:gd name="T61" fmla="*/ 416 h 1096"/>
                    <a:gd name="T62" fmla="*/ 602 w 640"/>
                    <a:gd name="T63" fmla="*/ 27 h 1096"/>
                    <a:gd name="T64" fmla="*/ 0 w 640"/>
                    <a:gd name="T65" fmla="*/ 0 h 1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40" h="1096">
                      <a:moveTo>
                        <a:pt x="0" y="0"/>
                      </a:moveTo>
                      <a:lnTo>
                        <a:pt x="11" y="168"/>
                      </a:lnTo>
                      <a:lnTo>
                        <a:pt x="53" y="94"/>
                      </a:lnTo>
                      <a:lnTo>
                        <a:pt x="88" y="59"/>
                      </a:lnTo>
                      <a:lnTo>
                        <a:pt x="152" y="62"/>
                      </a:lnTo>
                      <a:lnTo>
                        <a:pt x="229" y="83"/>
                      </a:lnTo>
                      <a:lnTo>
                        <a:pt x="335" y="129"/>
                      </a:lnTo>
                      <a:lnTo>
                        <a:pt x="466" y="161"/>
                      </a:lnTo>
                      <a:lnTo>
                        <a:pt x="447" y="244"/>
                      </a:lnTo>
                      <a:lnTo>
                        <a:pt x="542" y="256"/>
                      </a:lnTo>
                      <a:lnTo>
                        <a:pt x="431" y="319"/>
                      </a:lnTo>
                      <a:lnTo>
                        <a:pt x="522" y="329"/>
                      </a:lnTo>
                      <a:lnTo>
                        <a:pt x="459" y="352"/>
                      </a:lnTo>
                      <a:lnTo>
                        <a:pt x="535" y="382"/>
                      </a:lnTo>
                      <a:lnTo>
                        <a:pt x="535" y="410"/>
                      </a:lnTo>
                      <a:lnTo>
                        <a:pt x="574" y="376"/>
                      </a:lnTo>
                      <a:lnTo>
                        <a:pt x="583" y="450"/>
                      </a:lnTo>
                      <a:lnTo>
                        <a:pt x="529" y="582"/>
                      </a:lnTo>
                      <a:lnTo>
                        <a:pt x="520" y="718"/>
                      </a:lnTo>
                      <a:lnTo>
                        <a:pt x="418" y="866"/>
                      </a:lnTo>
                      <a:lnTo>
                        <a:pt x="329" y="896"/>
                      </a:lnTo>
                      <a:lnTo>
                        <a:pt x="230" y="880"/>
                      </a:lnTo>
                      <a:lnTo>
                        <a:pt x="87" y="802"/>
                      </a:lnTo>
                      <a:lnTo>
                        <a:pt x="230" y="968"/>
                      </a:lnTo>
                      <a:lnTo>
                        <a:pt x="301" y="981"/>
                      </a:lnTo>
                      <a:lnTo>
                        <a:pt x="316" y="1096"/>
                      </a:lnTo>
                      <a:lnTo>
                        <a:pt x="421" y="1005"/>
                      </a:lnTo>
                      <a:lnTo>
                        <a:pt x="561" y="802"/>
                      </a:lnTo>
                      <a:lnTo>
                        <a:pt x="548" y="714"/>
                      </a:lnTo>
                      <a:lnTo>
                        <a:pt x="593" y="568"/>
                      </a:lnTo>
                      <a:lnTo>
                        <a:pt x="640" y="416"/>
                      </a:lnTo>
                      <a:lnTo>
                        <a:pt x="602" y="2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B5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84" name="Freeform 14"/>
                <p:cNvSpPr>
                  <a:spLocks noChangeArrowheads="1"/>
                </p:cNvSpPr>
                <p:nvPr/>
              </p:nvSpPr>
              <p:spPr bwMode="auto">
                <a:xfrm>
                  <a:off x="733" y="176"/>
                  <a:ext cx="563" cy="295"/>
                </a:xfrm>
                <a:custGeom>
                  <a:avLst/>
                  <a:gdLst>
                    <a:gd name="T0" fmla="*/ 143 w 563"/>
                    <a:gd name="T1" fmla="*/ 20 h 295"/>
                    <a:gd name="T2" fmla="*/ 67 w 563"/>
                    <a:gd name="T3" fmla="*/ 295 h 295"/>
                    <a:gd name="T4" fmla="*/ 0 w 563"/>
                    <a:gd name="T5" fmla="*/ 244 h 295"/>
                    <a:gd name="T6" fmla="*/ 36 w 563"/>
                    <a:gd name="T7" fmla="*/ 33 h 295"/>
                    <a:gd name="T8" fmla="*/ 128 w 563"/>
                    <a:gd name="T9" fmla="*/ 0 h 295"/>
                    <a:gd name="T10" fmla="*/ 563 w 563"/>
                    <a:gd name="T11" fmla="*/ 0 h 295"/>
                    <a:gd name="T12" fmla="*/ 519 w 563"/>
                    <a:gd name="T13" fmla="*/ 172 h 295"/>
                    <a:gd name="T14" fmla="*/ 407 w 563"/>
                    <a:gd name="T15" fmla="*/ 132 h 295"/>
                    <a:gd name="T16" fmla="*/ 398 w 563"/>
                    <a:gd name="T17" fmla="*/ 152 h 295"/>
                    <a:gd name="T18" fmla="*/ 261 w 563"/>
                    <a:gd name="T19" fmla="*/ 61 h 295"/>
                    <a:gd name="T20" fmla="*/ 242 w 563"/>
                    <a:gd name="T21" fmla="*/ 95 h 295"/>
                    <a:gd name="T22" fmla="*/ 143 w 563"/>
                    <a:gd name="T23" fmla="*/ 20 h 2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63" h="295">
                      <a:moveTo>
                        <a:pt x="143" y="20"/>
                      </a:moveTo>
                      <a:lnTo>
                        <a:pt x="67" y="295"/>
                      </a:lnTo>
                      <a:lnTo>
                        <a:pt x="0" y="244"/>
                      </a:lnTo>
                      <a:lnTo>
                        <a:pt x="36" y="33"/>
                      </a:lnTo>
                      <a:lnTo>
                        <a:pt x="128" y="0"/>
                      </a:lnTo>
                      <a:lnTo>
                        <a:pt x="563" y="0"/>
                      </a:lnTo>
                      <a:lnTo>
                        <a:pt x="519" y="172"/>
                      </a:lnTo>
                      <a:lnTo>
                        <a:pt x="407" y="132"/>
                      </a:lnTo>
                      <a:lnTo>
                        <a:pt x="398" y="152"/>
                      </a:lnTo>
                      <a:lnTo>
                        <a:pt x="261" y="61"/>
                      </a:lnTo>
                      <a:lnTo>
                        <a:pt x="242" y="95"/>
                      </a:lnTo>
                      <a:lnTo>
                        <a:pt x="143" y="20"/>
                      </a:lnTo>
                      <a:close/>
                    </a:path>
                  </a:pathLst>
                </a:custGeom>
                <a:solidFill>
                  <a:srgbClr val="A3949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85" name="Freeform 15"/>
                <p:cNvSpPr>
                  <a:spLocks noChangeArrowheads="1"/>
                </p:cNvSpPr>
                <p:nvPr/>
              </p:nvSpPr>
              <p:spPr bwMode="auto">
                <a:xfrm>
                  <a:off x="971" y="897"/>
                  <a:ext cx="268" cy="39"/>
                </a:xfrm>
                <a:custGeom>
                  <a:avLst/>
                  <a:gdLst>
                    <a:gd name="T0" fmla="*/ 17 w 268"/>
                    <a:gd name="T1" fmla="*/ 14 h 39"/>
                    <a:gd name="T2" fmla="*/ 127 w 268"/>
                    <a:gd name="T3" fmla="*/ 39 h 39"/>
                    <a:gd name="T4" fmla="*/ 237 w 268"/>
                    <a:gd name="T5" fmla="*/ 33 h 39"/>
                    <a:gd name="T6" fmla="*/ 268 w 268"/>
                    <a:gd name="T7" fmla="*/ 10 h 39"/>
                    <a:gd name="T8" fmla="*/ 0 w 268"/>
                    <a:gd name="T9" fmla="*/ 0 h 39"/>
                    <a:gd name="T10" fmla="*/ 17 w 268"/>
                    <a:gd name="T11" fmla="*/ 14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8" h="39">
                      <a:moveTo>
                        <a:pt x="17" y="14"/>
                      </a:moveTo>
                      <a:lnTo>
                        <a:pt x="127" y="39"/>
                      </a:lnTo>
                      <a:lnTo>
                        <a:pt x="237" y="33"/>
                      </a:lnTo>
                      <a:lnTo>
                        <a:pt x="268" y="10"/>
                      </a:lnTo>
                      <a:lnTo>
                        <a:pt x="0" y="0"/>
                      </a:lnTo>
                      <a:lnTo>
                        <a:pt x="17" y="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86" name="Freeform 16"/>
                <p:cNvSpPr>
                  <a:spLocks noChangeArrowheads="1"/>
                </p:cNvSpPr>
                <p:nvPr/>
              </p:nvSpPr>
              <p:spPr bwMode="auto">
                <a:xfrm>
                  <a:off x="1008" y="1323"/>
                  <a:ext cx="179" cy="1354"/>
                </a:xfrm>
                <a:custGeom>
                  <a:avLst/>
                  <a:gdLst>
                    <a:gd name="T0" fmla="*/ 0 w 179"/>
                    <a:gd name="T1" fmla="*/ 115 h 1354"/>
                    <a:gd name="T2" fmla="*/ 77 w 179"/>
                    <a:gd name="T3" fmla="*/ 237 h 1354"/>
                    <a:gd name="T4" fmla="*/ 52 w 179"/>
                    <a:gd name="T5" fmla="*/ 1354 h 1354"/>
                    <a:gd name="T6" fmla="*/ 179 w 179"/>
                    <a:gd name="T7" fmla="*/ 1158 h 1354"/>
                    <a:gd name="T8" fmla="*/ 153 w 179"/>
                    <a:gd name="T9" fmla="*/ 81 h 1354"/>
                    <a:gd name="T10" fmla="*/ 95 w 179"/>
                    <a:gd name="T11" fmla="*/ 0 h 1354"/>
                    <a:gd name="T12" fmla="*/ 0 w 179"/>
                    <a:gd name="T13" fmla="*/ 115 h 1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9" h="1354">
                      <a:moveTo>
                        <a:pt x="0" y="115"/>
                      </a:moveTo>
                      <a:lnTo>
                        <a:pt x="77" y="237"/>
                      </a:lnTo>
                      <a:lnTo>
                        <a:pt x="52" y="1354"/>
                      </a:lnTo>
                      <a:lnTo>
                        <a:pt x="179" y="1158"/>
                      </a:lnTo>
                      <a:lnTo>
                        <a:pt x="153" y="81"/>
                      </a:lnTo>
                      <a:lnTo>
                        <a:pt x="95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0033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87" name="Freeform 17"/>
                <p:cNvSpPr>
                  <a:spLocks noChangeArrowheads="1"/>
                </p:cNvSpPr>
                <p:nvPr/>
              </p:nvSpPr>
              <p:spPr bwMode="auto">
                <a:xfrm>
                  <a:off x="901" y="567"/>
                  <a:ext cx="123" cy="51"/>
                </a:xfrm>
                <a:custGeom>
                  <a:avLst/>
                  <a:gdLst>
                    <a:gd name="T0" fmla="*/ 108 w 123"/>
                    <a:gd name="T1" fmla="*/ 15 h 51"/>
                    <a:gd name="T2" fmla="*/ 75 w 123"/>
                    <a:gd name="T3" fmla="*/ 0 h 51"/>
                    <a:gd name="T4" fmla="*/ 28 w 123"/>
                    <a:gd name="T5" fmla="*/ 4 h 51"/>
                    <a:gd name="T6" fmla="*/ 0 w 123"/>
                    <a:gd name="T7" fmla="*/ 33 h 51"/>
                    <a:gd name="T8" fmla="*/ 28 w 123"/>
                    <a:gd name="T9" fmla="*/ 43 h 51"/>
                    <a:gd name="T10" fmla="*/ 67 w 123"/>
                    <a:gd name="T11" fmla="*/ 51 h 51"/>
                    <a:gd name="T12" fmla="*/ 122 w 123"/>
                    <a:gd name="T13" fmla="*/ 42 h 51"/>
                    <a:gd name="T14" fmla="*/ 123 w 123"/>
                    <a:gd name="T15" fmla="*/ 21 h 51"/>
                    <a:gd name="T16" fmla="*/ 108 w 123"/>
                    <a:gd name="T17" fmla="*/ 15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3" h="51">
                      <a:moveTo>
                        <a:pt x="108" y="15"/>
                      </a:moveTo>
                      <a:lnTo>
                        <a:pt x="75" y="0"/>
                      </a:lnTo>
                      <a:lnTo>
                        <a:pt x="28" y="4"/>
                      </a:lnTo>
                      <a:lnTo>
                        <a:pt x="0" y="33"/>
                      </a:lnTo>
                      <a:lnTo>
                        <a:pt x="28" y="43"/>
                      </a:lnTo>
                      <a:lnTo>
                        <a:pt x="67" y="51"/>
                      </a:lnTo>
                      <a:lnTo>
                        <a:pt x="122" y="42"/>
                      </a:lnTo>
                      <a:lnTo>
                        <a:pt x="123" y="21"/>
                      </a:lnTo>
                      <a:lnTo>
                        <a:pt x="108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88" name="Freeform 18"/>
                <p:cNvSpPr>
                  <a:spLocks noChangeArrowheads="1"/>
                </p:cNvSpPr>
                <p:nvPr/>
              </p:nvSpPr>
              <p:spPr bwMode="auto">
                <a:xfrm>
                  <a:off x="1223" y="581"/>
                  <a:ext cx="108" cy="51"/>
                </a:xfrm>
                <a:custGeom>
                  <a:avLst/>
                  <a:gdLst>
                    <a:gd name="T0" fmla="*/ 7 w 108"/>
                    <a:gd name="T1" fmla="*/ 38 h 51"/>
                    <a:gd name="T2" fmla="*/ 45 w 108"/>
                    <a:gd name="T3" fmla="*/ 51 h 51"/>
                    <a:gd name="T4" fmla="*/ 81 w 108"/>
                    <a:gd name="T5" fmla="*/ 51 h 51"/>
                    <a:gd name="T6" fmla="*/ 108 w 108"/>
                    <a:gd name="T7" fmla="*/ 46 h 51"/>
                    <a:gd name="T8" fmla="*/ 101 w 108"/>
                    <a:gd name="T9" fmla="*/ 13 h 51"/>
                    <a:gd name="T10" fmla="*/ 75 w 108"/>
                    <a:gd name="T11" fmla="*/ 4 h 51"/>
                    <a:gd name="T12" fmla="*/ 75 w 108"/>
                    <a:gd name="T13" fmla="*/ 27 h 51"/>
                    <a:gd name="T14" fmla="*/ 61 w 108"/>
                    <a:gd name="T15" fmla="*/ 38 h 51"/>
                    <a:gd name="T16" fmla="*/ 58 w 108"/>
                    <a:gd name="T17" fmla="*/ 0 h 51"/>
                    <a:gd name="T18" fmla="*/ 46 w 108"/>
                    <a:gd name="T19" fmla="*/ 1 h 51"/>
                    <a:gd name="T20" fmla="*/ 27 w 108"/>
                    <a:gd name="T21" fmla="*/ 0 h 51"/>
                    <a:gd name="T22" fmla="*/ 7 w 108"/>
                    <a:gd name="T23" fmla="*/ 12 h 51"/>
                    <a:gd name="T24" fmla="*/ 0 w 108"/>
                    <a:gd name="T25" fmla="*/ 24 h 51"/>
                    <a:gd name="T26" fmla="*/ 7 w 108"/>
                    <a:gd name="T27" fmla="*/ 38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8" h="51">
                      <a:moveTo>
                        <a:pt x="7" y="38"/>
                      </a:moveTo>
                      <a:lnTo>
                        <a:pt x="45" y="51"/>
                      </a:lnTo>
                      <a:lnTo>
                        <a:pt x="81" y="51"/>
                      </a:lnTo>
                      <a:lnTo>
                        <a:pt x="108" y="46"/>
                      </a:lnTo>
                      <a:lnTo>
                        <a:pt x="101" y="13"/>
                      </a:lnTo>
                      <a:lnTo>
                        <a:pt x="75" y="4"/>
                      </a:lnTo>
                      <a:lnTo>
                        <a:pt x="75" y="27"/>
                      </a:lnTo>
                      <a:lnTo>
                        <a:pt x="61" y="38"/>
                      </a:lnTo>
                      <a:lnTo>
                        <a:pt x="58" y="0"/>
                      </a:lnTo>
                      <a:lnTo>
                        <a:pt x="46" y="1"/>
                      </a:lnTo>
                      <a:lnTo>
                        <a:pt x="27" y="0"/>
                      </a:lnTo>
                      <a:lnTo>
                        <a:pt x="7" y="12"/>
                      </a:lnTo>
                      <a:lnTo>
                        <a:pt x="0" y="24"/>
                      </a:lnTo>
                      <a:lnTo>
                        <a:pt x="7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89" name="Freeform 19"/>
                <p:cNvSpPr>
                  <a:spLocks noChangeArrowheads="1"/>
                </p:cNvSpPr>
                <p:nvPr/>
              </p:nvSpPr>
              <p:spPr bwMode="auto">
                <a:xfrm>
                  <a:off x="937" y="567"/>
                  <a:ext cx="52" cy="41"/>
                </a:xfrm>
                <a:custGeom>
                  <a:avLst/>
                  <a:gdLst>
                    <a:gd name="T0" fmla="*/ 0 w 52"/>
                    <a:gd name="T1" fmla="*/ 12 h 41"/>
                    <a:gd name="T2" fmla="*/ 8 w 52"/>
                    <a:gd name="T3" fmla="*/ 36 h 41"/>
                    <a:gd name="T4" fmla="*/ 21 w 52"/>
                    <a:gd name="T5" fmla="*/ 41 h 41"/>
                    <a:gd name="T6" fmla="*/ 39 w 52"/>
                    <a:gd name="T7" fmla="*/ 40 h 41"/>
                    <a:gd name="T8" fmla="*/ 47 w 52"/>
                    <a:gd name="T9" fmla="*/ 33 h 41"/>
                    <a:gd name="T10" fmla="*/ 52 w 52"/>
                    <a:gd name="T11" fmla="*/ 0 h 41"/>
                    <a:gd name="T12" fmla="*/ 24 w 52"/>
                    <a:gd name="T13" fmla="*/ 21 h 41"/>
                    <a:gd name="T14" fmla="*/ 0 w 52"/>
                    <a:gd name="T15" fmla="*/ 12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2" h="41">
                      <a:moveTo>
                        <a:pt x="0" y="12"/>
                      </a:moveTo>
                      <a:lnTo>
                        <a:pt x="8" y="36"/>
                      </a:lnTo>
                      <a:lnTo>
                        <a:pt x="21" y="41"/>
                      </a:lnTo>
                      <a:lnTo>
                        <a:pt x="39" y="40"/>
                      </a:lnTo>
                      <a:lnTo>
                        <a:pt x="47" y="33"/>
                      </a:lnTo>
                      <a:lnTo>
                        <a:pt x="52" y="0"/>
                      </a:lnTo>
                      <a:lnTo>
                        <a:pt x="24" y="21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9452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90" name="Freeform 20"/>
                <p:cNvSpPr>
                  <a:spLocks noChangeArrowheads="1"/>
                </p:cNvSpPr>
                <p:nvPr/>
              </p:nvSpPr>
              <p:spPr bwMode="auto">
                <a:xfrm>
                  <a:off x="1248" y="585"/>
                  <a:ext cx="52" cy="37"/>
                </a:xfrm>
                <a:custGeom>
                  <a:avLst/>
                  <a:gdLst>
                    <a:gd name="T0" fmla="*/ 8 w 52"/>
                    <a:gd name="T1" fmla="*/ 8 h 37"/>
                    <a:gd name="T2" fmla="*/ 0 w 52"/>
                    <a:gd name="T3" fmla="*/ 23 h 37"/>
                    <a:gd name="T4" fmla="*/ 15 w 52"/>
                    <a:gd name="T5" fmla="*/ 32 h 37"/>
                    <a:gd name="T6" fmla="*/ 29 w 52"/>
                    <a:gd name="T7" fmla="*/ 37 h 37"/>
                    <a:gd name="T8" fmla="*/ 43 w 52"/>
                    <a:gd name="T9" fmla="*/ 34 h 37"/>
                    <a:gd name="T10" fmla="*/ 52 w 52"/>
                    <a:gd name="T11" fmla="*/ 20 h 37"/>
                    <a:gd name="T12" fmla="*/ 48 w 52"/>
                    <a:gd name="T13" fmla="*/ 0 h 37"/>
                    <a:gd name="T14" fmla="*/ 25 w 52"/>
                    <a:gd name="T15" fmla="*/ 15 h 37"/>
                    <a:gd name="T16" fmla="*/ 8 w 52"/>
                    <a:gd name="T17" fmla="*/ 8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2" h="37">
                      <a:moveTo>
                        <a:pt x="8" y="8"/>
                      </a:moveTo>
                      <a:lnTo>
                        <a:pt x="0" y="23"/>
                      </a:lnTo>
                      <a:lnTo>
                        <a:pt x="15" y="32"/>
                      </a:lnTo>
                      <a:lnTo>
                        <a:pt x="29" y="37"/>
                      </a:lnTo>
                      <a:lnTo>
                        <a:pt x="43" y="34"/>
                      </a:lnTo>
                      <a:lnTo>
                        <a:pt x="52" y="20"/>
                      </a:lnTo>
                      <a:lnTo>
                        <a:pt x="48" y="0"/>
                      </a:lnTo>
                      <a:lnTo>
                        <a:pt x="25" y="15"/>
                      </a:lnTo>
                      <a:lnTo>
                        <a:pt x="8" y="8"/>
                      </a:lnTo>
                      <a:close/>
                    </a:path>
                  </a:pathLst>
                </a:custGeom>
                <a:solidFill>
                  <a:srgbClr val="9452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91" name="Freeform 21"/>
                <p:cNvSpPr>
                  <a:spLocks noChangeArrowheads="1"/>
                </p:cNvSpPr>
                <p:nvPr/>
              </p:nvSpPr>
              <p:spPr bwMode="auto">
                <a:xfrm>
                  <a:off x="889" y="541"/>
                  <a:ext cx="188" cy="102"/>
                </a:xfrm>
                <a:custGeom>
                  <a:avLst/>
                  <a:gdLst>
                    <a:gd name="T0" fmla="*/ 11 w 188"/>
                    <a:gd name="T1" fmla="*/ 61 h 102"/>
                    <a:gd name="T2" fmla="*/ 48 w 188"/>
                    <a:gd name="T3" fmla="*/ 38 h 102"/>
                    <a:gd name="T4" fmla="*/ 72 w 188"/>
                    <a:gd name="T5" fmla="*/ 36 h 102"/>
                    <a:gd name="T6" fmla="*/ 68 w 188"/>
                    <a:gd name="T7" fmla="*/ 53 h 102"/>
                    <a:gd name="T8" fmla="*/ 82 w 188"/>
                    <a:gd name="T9" fmla="*/ 51 h 102"/>
                    <a:gd name="T10" fmla="*/ 95 w 188"/>
                    <a:gd name="T11" fmla="*/ 36 h 102"/>
                    <a:gd name="T12" fmla="*/ 92 w 188"/>
                    <a:gd name="T13" fmla="*/ 57 h 102"/>
                    <a:gd name="T14" fmla="*/ 69 w 188"/>
                    <a:gd name="T15" fmla="*/ 66 h 102"/>
                    <a:gd name="T16" fmla="*/ 90 w 188"/>
                    <a:gd name="T17" fmla="*/ 67 h 102"/>
                    <a:gd name="T18" fmla="*/ 101 w 188"/>
                    <a:gd name="T19" fmla="*/ 56 h 102"/>
                    <a:gd name="T20" fmla="*/ 109 w 188"/>
                    <a:gd name="T21" fmla="*/ 35 h 102"/>
                    <a:gd name="T22" fmla="*/ 119 w 188"/>
                    <a:gd name="T23" fmla="*/ 37 h 102"/>
                    <a:gd name="T24" fmla="*/ 139 w 188"/>
                    <a:gd name="T25" fmla="*/ 66 h 102"/>
                    <a:gd name="T26" fmla="*/ 101 w 188"/>
                    <a:gd name="T27" fmla="*/ 102 h 102"/>
                    <a:gd name="T28" fmla="*/ 165 w 188"/>
                    <a:gd name="T29" fmla="*/ 77 h 102"/>
                    <a:gd name="T30" fmla="*/ 188 w 188"/>
                    <a:gd name="T31" fmla="*/ 52 h 102"/>
                    <a:gd name="T32" fmla="*/ 161 w 188"/>
                    <a:gd name="T33" fmla="*/ 18 h 102"/>
                    <a:gd name="T34" fmla="*/ 128 w 188"/>
                    <a:gd name="T35" fmla="*/ 0 h 102"/>
                    <a:gd name="T36" fmla="*/ 119 w 188"/>
                    <a:gd name="T37" fmla="*/ 16 h 102"/>
                    <a:gd name="T38" fmla="*/ 89 w 188"/>
                    <a:gd name="T39" fmla="*/ 15 h 102"/>
                    <a:gd name="T40" fmla="*/ 39 w 188"/>
                    <a:gd name="T41" fmla="*/ 21 h 102"/>
                    <a:gd name="T42" fmla="*/ 5 w 188"/>
                    <a:gd name="T43" fmla="*/ 49 h 102"/>
                    <a:gd name="T44" fmla="*/ 0 w 188"/>
                    <a:gd name="T45" fmla="*/ 64 h 102"/>
                    <a:gd name="T46" fmla="*/ 32 w 188"/>
                    <a:gd name="T47" fmla="*/ 73 h 102"/>
                    <a:gd name="T48" fmla="*/ 11 w 188"/>
                    <a:gd name="T49" fmla="*/ 61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88" h="102">
                      <a:moveTo>
                        <a:pt x="11" y="61"/>
                      </a:moveTo>
                      <a:lnTo>
                        <a:pt x="48" y="38"/>
                      </a:lnTo>
                      <a:lnTo>
                        <a:pt x="72" y="36"/>
                      </a:lnTo>
                      <a:lnTo>
                        <a:pt x="68" y="53"/>
                      </a:lnTo>
                      <a:lnTo>
                        <a:pt x="82" y="51"/>
                      </a:lnTo>
                      <a:lnTo>
                        <a:pt x="95" y="36"/>
                      </a:lnTo>
                      <a:lnTo>
                        <a:pt x="92" y="57"/>
                      </a:lnTo>
                      <a:lnTo>
                        <a:pt x="69" y="66"/>
                      </a:lnTo>
                      <a:lnTo>
                        <a:pt x="90" y="67"/>
                      </a:lnTo>
                      <a:lnTo>
                        <a:pt x="101" y="56"/>
                      </a:lnTo>
                      <a:lnTo>
                        <a:pt x="109" y="35"/>
                      </a:lnTo>
                      <a:lnTo>
                        <a:pt x="119" y="37"/>
                      </a:lnTo>
                      <a:lnTo>
                        <a:pt x="139" y="66"/>
                      </a:lnTo>
                      <a:lnTo>
                        <a:pt x="101" y="102"/>
                      </a:lnTo>
                      <a:lnTo>
                        <a:pt x="165" y="77"/>
                      </a:lnTo>
                      <a:lnTo>
                        <a:pt x="188" y="52"/>
                      </a:lnTo>
                      <a:lnTo>
                        <a:pt x="161" y="18"/>
                      </a:lnTo>
                      <a:lnTo>
                        <a:pt x="128" y="0"/>
                      </a:lnTo>
                      <a:lnTo>
                        <a:pt x="119" y="16"/>
                      </a:lnTo>
                      <a:lnTo>
                        <a:pt x="89" y="15"/>
                      </a:lnTo>
                      <a:lnTo>
                        <a:pt x="39" y="21"/>
                      </a:lnTo>
                      <a:lnTo>
                        <a:pt x="5" y="49"/>
                      </a:lnTo>
                      <a:lnTo>
                        <a:pt x="0" y="64"/>
                      </a:lnTo>
                      <a:lnTo>
                        <a:pt x="32" y="73"/>
                      </a:lnTo>
                      <a:lnTo>
                        <a:pt x="11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92" name="Freeform 22"/>
                <p:cNvSpPr>
                  <a:spLocks noChangeArrowheads="1"/>
                </p:cNvSpPr>
                <p:nvPr/>
              </p:nvSpPr>
              <p:spPr bwMode="auto">
                <a:xfrm>
                  <a:off x="1146" y="532"/>
                  <a:ext cx="209" cy="283"/>
                </a:xfrm>
                <a:custGeom>
                  <a:avLst/>
                  <a:gdLst>
                    <a:gd name="T0" fmla="*/ 2 w 209"/>
                    <a:gd name="T1" fmla="*/ 125 h 283"/>
                    <a:gd name="T2" fmla="*/ 0 w 209"/>
                    <a:gd name="T3" fmla="*/ 50 h 283"/>
                    <a:gd name="T4" fmla="*/ 20 w 209"/>
                    <a:gd name="T5" fmla="*/ 20 h 283"/>
                    <a:gd name="T6" fmla="*/ 67 w 209"/>
                    <a:gd name="T7" fmla="*/ 0 h 283"/>
                    <a:gd name="T8" fmla="*/ 125 w 209"/>
                    <a:gd name="T9" fmla="*/ 1 h 283"/>
                    <a:gd name="T10" fmla="*/ 80 w 209"/>
                    <a:gd name="T11" fmla="*/ 34 h 283"/>
                    <a:gd name="T12" fmla="*/ 75 w 209"/>
                    <a:gd name="T13" fmla="*/ 50 h 283"/>
                    <a:gd name="T14" fmla="*/ 113 w 209"/>
                    <a:gd name="T15" fmla="*/ 30 h 283"/>
                    <a:gd name="T16" fmla="*/ 176 w 209"/>
                    <a:gd name="T17" fmla="*/ 44 h 283"/>
                    <a:gd name="T18" fmla="*/ 209 w 209"/>
                    <a:gd name="T19" fmla="*/ 73 h 283"/>
                    <a:gd name="T20" fmla="*/ 190 w 209"/>
                    <a:gd name="T21" fmla="*/ 87 h 283"/>
                    <a:gd name="T22" fmla="*/ 178 w 209"/>
                    <a:gd name="T23" fmla="*/ 71 h 283"/>
                    <a:gd name="T24" fmla="*/ 151 w 209"/>
                    <a:gd name="T25" fmla="*/ 55 h 283"/>
                    <a:gd name="T26" fmla="*/ 137 w 209"/>
                    <a:gd name="T27" fmla="*/ 75 h 283"/>
                    <a:gd name="T28" fmla="*/ 123 w 209"/>
                    <a:gd name="T29" fmla="*/ 72 h 283"/>
                    <a:gd name="T30" fmla="*/ 128 w 209"/>
                    <a:gd name="T31" fmla="*/ 53 h 283"/>
                    <a:gd name="T32" fmla="*/ 113 w 209"/>
                    <a:gd name="T33" fmla="*/ 58 h 283"/>
                    <a:gd name="T34" fmla="*/ 109 w 209"/>
                    <a:gd name="T35" fmla="*/ 70 h 283"/>
                    <a:gd name="T36" fmla="*/ 123 w 209"/>
                    <a:gd name="T37" fmla="*/ 90 h 283"/>
                    <a:gd name="T38" fmla="*/ 102 w 209"/>
                    <a:gd name="T39" fmla="*/ 78 h 283"/>
                    <a:gd name="T40" fmla="*/ 97 w 209"/>
                    <a:gd name="T41" fmla="*/ 61 h 283"/>
                    <a:gd name="T42" fmla="*/ 73 w 209"/>
                    <a:gd name="T43" fmla="*/ 76 h 283"/>
                    <a:gd name="T44" fmla="*/ 94 w 209"/>
                    <a:gd name="T45" fmla="*/ 101 h 283"/>
                    <a:gd name="T46" fmla="*/ 75 w 209"/>
                    <a:gd name="T47" fmla="*/ 97 h 283"/>
                    <a:gd name="T48" fmla="*/ 75 w 209"/>
                    <a:gd name="T49" fmla="*/ 111 h 283"/>
                    <a:gd name="T50" fmla="*/ 50 w 209"/>
                    <a:gd name="T51" fmla="*/ 110 h 283"/>
                    <a:gd name="T52" fmla="*/ 42 w 209"/>
                    <a:gd name="T53" fmla="*/ 135 h 283"/>
                    <a:gd name="T54" fmla="*/ 52 w 209"/>
                    <a:gd name="T55" fmla="*/ 198 h 283"/>
                    <a:gd name="T56" fmla="*/ 69 w 209"/>
                    <a:gd name="T57" fmla="*/ 277 h 283"/>
                    <a:gd name="T58" fmla="*/ 23 w 209"/>
                    <a:gd name="T59" fmla="*/ 283 h 283"/>
                    <a:gd name="T60" fmla="*/ 21 w 209"/>
                    <a:gd name="T61" fmla="*/ 238 h 283"/>
                    <a:gd name="T62" fmla="*/ 2 w 209"/>
                    <a:gd name="T63" fmla="*/ 125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09" h="283">
                      <a:moveTo>
                        <a:pt x="2" y="125"/>
                      </a:moveTo>
                      <a:lnTo>
                        <a:pt x="0" y="50"/>
                      </a:lnTo>
                      <a:lnTo>
                        <a:pt x="20" y="20"/>
                      </a:lnTo>
                      <a:lnTo>
                        <a:pt x="67" y="0"/>
                      </a:lnTo>
                      <a:lnTo>
                        <a:pt x="125" y="1"/>
                      </a:lnTo>
                      <a:lnTo>
                        <a:pt x="80" y="34"/>
                      </a:lnTo>
                      <a:lnTo>
                        <a:pt x="75" y="50"/>
                      </a:lnTo>
                      <a:lnTo>
                        <a:pt x="113" y="30"/>
                      </a:lnTo>
                      <a:lnTo>
                        <a:pt x="176" y="44"/>
                      </a:lnTo>
                      <a:lnTo>
                        <a:pt x="209" y="73"/>
                      </a:lnTo>
                      <a:lnTo>
                        <a:pt x="190" y="87"/>
                      </a:lnTo>
                      <a:lnTo>
                        <a:pt x="178" y="71"/>
                      </a:lnTo>
                      <a:lnTo>
                        <a:pt x="151" y="55"/>
                      </a:lnTo>
                      <a:lnTo>
                        <a:pt x="137" y="75"/>
                      </a:lnTo>
                      <a:lnTo>
                        <a:pt x="123" y="72"/>
                      </a:lnTo>
                      <a:lnTo>
                        <a:pt x="128" y="53"/>
                      </a:lnTo>
                      <a:lnTo>
                        <a:pt x="113" y="58"/>
                      </a:lnTo>
                      <a:lnTo>
                        <a:pt x="109" y="70"/>
                      </a:lnTo>
                      <a:lnTo>
                        <a:pt x="123" y="90"/>
                      </a:lnTo>
                      <a:lnTo>
                        <a:pt x="102" y="78"/>
                      </a:lnTo>
                      <a:lnTo>
                        <a:pt x="97" y="61"/>
                      </a:lnTo>
                      <a:lnTo>
                        <a:pt x="73" y="76"/>
                      </a:lnTo>
                      <a:lnTo>
                        <a:pt x="94" y="101"/>
                      </a:lnTo>
                      <a:lnTo>
                        <a:pt x="75" y="97"/>
                      </a:lnTo>
                      <a:lnTo>
                        <a:pt x="75" y="111"/>
                      </a:lnTo>
                      <a:lnTo>
                        <a:pt x="50" y="110"/>
                      </a:lnTo>
                      <a:lnTo>
                        <a:pt x="42" y="135"/>
                      </a:lnTo>
                      <a:lnTo>
                        <a:pt x="52" y="198"/>
                      </a:lnTo>
                      <a:lnTo>
                        <a:pt x="69" y="277"/>
                      </a:lnTo>
                      <a:lnTo>
                        <a:pt x="23" y="283"/>
                      </a:lnTo>
                      <a:lnTo>
                        <a:pt x="21" y="238"/>
                      </a:lnTo>
                      <a:lnTo>
                        <a:pt x="2" y="1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93" name="Freeform 23"/>
                <p:cNvSpPr>
                  <a:spLocks noChangeArrowheads="1"/>
                </p:cNvSpPr>
                <p:nvPr/>
              </p:nvSpPr>
              <p:spPr bwMode="auto">
                <a:xfrm>
                  <a:off x="1374" y="164"/>
                  <a:ext cx="105" cy="655"/>
                </a:xfrm>
                <a:custGeom>
                  <a:avLst/>
                  <a:gdLst>
                    <a:gd name="T0" fmla="*/ 0 w 105"/>
                    <a:gd name="T1" fmla="*/ 207 h 655"/>
                    <a:gd name="T2" fmla="*/ 0 w 105"/>
                    <a:gd name="T3" fmla="*/ 328 h 655"/>
                    <a:gd name="T4" fmla="*/ 19 w 105"/>
                    <a:gd name="T5" fmla="*/ 393 h 655"/>
                    <a:gd name="T6" fmla="*/ 16 w 105"/>
                    <a:gd name="T7" fmla="*/ 433 h 655"/>
                    <a:gd name="T8" fmla="*/ 39 w 105"/>
                    <a:gd name="T9" fmla="*/ 476 h 655"/>
                    <a:gd name="T10" fmla="*/ 39 w 105"/>
                    <a:gd name="T11" fmla="*/ 521 h 655"/>
                    <a:gd name="T12" fmla="*/ 19 w 105"/>
                    <a:gd name="T13" fmla="*/ 570 h 655"/>
                    <a:gd name="T14" fmla="*/ 8 w 105"/>
                    <a:gd name="T15" fmla="*/ 655 h 655"/>
                    <a:gd name="T16" fmla="*/ 41 w 105"/>
                    <a:gd name="T17" fmla="*/ 650 h 655"/>
                    <a:gd name="T18" fmla="*/ 59 w 105"/>
                    <a:gd name="T19" fmla="*/ 624 h 655"/>
                    <a:gd name="T20" fmla="*/ 73 w 105"/>
                    <a:gd name="T21" fmla="*/ 568 h 655"/>
                    <a:gd name="T22" fmla="*/ 98 w 105"/>
                    <a:gd name="T23" fmla="*/ 486 h 655"/>
                    <a:gd name="T24" fmla="*/ 104 w 105"/>
                    <a:gd name="T25" fmla="*/ 439 h 655"/>
                    <a:gd name="T26" fmla="*/ 96 w 105"/>
                    <a:gd name="T27" fmla="*/ 404 h 655"/>
                    <a:gd name="T28" fmla="*/ 68 w 105"/>
                    <a:gd name="T29" fmla="*/ 388 h 655"/>
                    <a:gd name="T30" fmla="*/ 89 w 105"/>
                    <a:gd name="T31" fmla="*/ 335 h 655"/>
                    <a:gd name="T32" fmla="*/ 105 w 105"/>
                    <a:gd name="T33" fmla="*/ 209 h 655"/>
                    <a:gd name="T34" fmla="*/ 104 w 105"/>
                    <a:gd name="T35" fmla="*/ 192 h 655"/>
                    <a:gd name="T36" fmla="*/ 104 w 105"/>
                    <a:gd name="T37" fmla="*/ 187 h 655"/>
                    <a:gd name="T38" fmla="*/ 104 w 105"/>
                    <a:gd name="T39" fmla="*/ 186 h 655"/>
                    <a:gd name="T40" fmla="*/ 104 w 105"/>
                    <a:gd name="T41" fmla="*/ 183 h 655"/>
                    <a:gd name="T42" fmla="*/ 103 w 105"/>
                    <a:gd name="T43" fmla="*/ 179 h 655"/>
                    <a:gd name="T44" fmla="*/ 103 w 105"/>
                    <a:gd name="T45" fmla="*/ 174 h 655"/>
                    <a:gd name="T46" fmla="*/ 103 w 105"/>
                    <a:gd name="T47" fmla="*/ 169 h 655"/>
                    <a:gd name="T48" fmla="*/ 102 w 105"/>
                    <a:gd name="T49" fmla="*/ 166 h 655"/>
                    <a:gd name="T50" fmla="*/ 102 w 105"/>
                    <a:gd name="T51" fmla="*/ 156 h 655"/>
                    <a:gd name="T52" fmla="*/ 100 w 105"/>
                    <a:gd name="T53" fmla="*/ 147 h 655"/>
                    <a:gd name="T54" fmla="*/ 100 w 105"/>
                    <a:gd name="T55" fmla="*/ 142 h 655"/>
                    <a:gd name="T56" fmla="*/ 99 w 105"/>
                    <a:gd name="T57" fmla="*/ 137 h 655"/>
                    <a:gd name="T58" fmla="*/ 99 w 105"/>
                    <a:gd name="T59" fmla="*/ 133 h 655"/>
                    <a:gd name="T60" fmla="*/ 99 w 105"/>
                    <a:gd name="T61" fmla="*/ 128 h 655"/>
                    <a:gd name="T62" fmla="*/ 99 w 105"/>
                    <a:gd name="T63" fmla="*/ 127 h 655"/>
                    <a:gd name="T64" fmla="*/ 99 w 105"/>
                    <a:gd name="T65" fmla="*/ 126 h 655"/>
                    <a:gd name="T66" fmla="*/ 99 w 105"/>
                    <a:gd name="T67" fmla="*/ 124 h 655"/>
                    <a:gd name="T68" fmla="*/ 98 w 105"/>
                    <a:gd name="T69" fmla="*/ 121 h 655"/>
                    <a:gd name="T70" fmla="*/ 98 w 105"/>
                    <a:gd name="T71" fmla="*/ 118 h 655"/>
                    <a:gd name="T72" fmla="*/ 98 w 105"/>
                    <a:gd name="T73" fmla="*/ 115 h 655"/>
                    <a:gd name="T74" fmla="*/ 97 w 105"/>
                    <a:gd name="T75" fmla="*/ 110 h 655"/>
                    <a:gd name="T76" fmla="*/ 97 w 105"/>
                    <a:gd name="T77" fmla="*/ 106 h 655"/>
                    <a:gd name="T78" fmla="*/ 16 w 105"/>
                    <a:gd name="T79" fmla="*/ 0 h 655"/>
                    <a:gd name="T80" fmla="*/ 0 w 105"/>
                    <a:gd name="T81" fmla="*/ 207 h 6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05" h="655">
                      <a:moveTo>
                        <a:pt x="0" y="207"/>
                      </a:moveTo>
                      <a:lnTo>
                        <a:pt x="0" y="328"/>
                      </a:lnTo>
                      <a:lnTo>
                        <a:pt x="19" y="393"/>
                      </a:lnTo>
                      <a:lnTo>
                        <a:pt x="16" y="433"/>
                      </a:lnTo>
                      <a:lnTo>
                        <a:pt x="39" y="476"/>
                      </a:lnTo>
                      <a:lnTo>
                        <a:pt x="39" y="521"/>
                      </a:lnTo>
                      <a:lnTo>
                        <a:pt x="19" y="570"/>
                      </a:lnTo>
                      <a:lnTo>
                        <a:pt x="8" y="655"/>
                      </a:lnTo>
                      <a:lnTo>
                        <a:pt x="41" y="650"/>
                      </a:lnTo>
                      <a:lnTo>
                        <a:pt x="59" y="624"/>
                      </a:lnTo>
                      <a:lnTo>
                        <a:pt x="73" y="568"/>
                      </a:lnTo>
                      <a:lnTo>
                        <a:pt x="98" y="486"/>
                      </a:lnTo>
                      <a:lnTo>
                        <a:pt x="104" y="439"/>
                      </a:lnTo>
                      <a:lnTo>
                        <a:pt x="96" y="404"/>
                      </a:lnTo>
                      <a:lnTo>
                        <a:pt x="68" y="388"/>
                      </a:lnTo>
                      <a:lnTo>
                        <a:pt x="89" y="335"/>
                      </a:lnTo>
                      <a:lnTo>
                        <a:pt x="105" y="209"/>
                      </a:lnTo>
                      <a:lnTo>
                        <a:pt x="104" y="192"/>
                      </a:lnTo>
                      <a:lnTo>
                        <a:pt x="104" y="187"/>
                      </a:lnTo>
                      <a:lnTo>
                        <a:pt x="104" y="186"/>
                      </a:lnTo>
                      <a:lnTo>
                        <a:pt x="104" y="183"/>
                      </a:lnTo>
                      <a:lnTo>
                        <a:pt x="103" y="179"/>
                      </a:lnTo>
                      <a:lnTo>
                        <a:pt x="103" y="174"/>
                      </a:lnTo>
                      <a:lnTo>
                        <a:pt x="103" y="169"/>
                      </a:lnTo>
                      <a:lnTo>
                        <a:pt x="102" y="166"/>
                      </a:lnTo>
                      <a:lnTo>
                        <a:pt x="102" y="156"/>
                      </a:lnTo>
                      <a:lnTo>
                        <a:pt x="100" y="147"/>
                      </a:lnTo>
                      <a:lnTo>
                        <a:pt x="100" y="142"/>
                      </a:lnTo>
                      <a:lnTo>
                        <a:pt x="99" y="137"/>
                      </a:lnTo>
                      <a:lnTo>
                        <a:pt x="99" y="133"/>
                      </a:lnTo>
                      <a:lnTo>
                        <a:pt x="99" y="128"/>
                      </a:lnTo>
                      <a:lnTo>
                        <a:pt x="99" y="127"/>
                      </a:lnTo>
                      <a:lnTo>
                        <a:pt x="99" y="126"/>
                      </a:lnTo>
                      <a:lnTo>
                        <a:pt x="99" y="124"/>
                      </a:lnTo>
                      <a:lnTo>
                        <a:pt x="98" y="121"/>
                      </a:lnTo>
                      <a:lnTo>
                        <a:pt x="98" y="118"/>
                      </a:lnTo>
                      <a:lnTo>
                        <a:pt x="98" y="115"/>
                      </a:lnTo>
                      <a:lnTo>
                        <a:pt x="97" y="110"/>
                      </a:lnTo>
                      <a:lnTo>
                        <a:pt x="97" y="106"/>
                      </a:lnTo>
                      <a:lnTo>
                        <a:pt x="16" y="0"/>
                      </a:lnTo>
                      <a:lnTo>
                        <a:pt x="0" y="20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94" name="Freeform 24"/>
                <p:cNvSpPr>
                  <a:spLocks noChangeArrowheads="1"/>
                </p:cNvSpPr>
                <p:nvPr/>
              </p:nvSpPr>
              <p:spPr bwMode="auto">
                <a:xfrm>
                  <a:off x="1036" y="700"/>
                  <a:ext cx="203" cy="156"/>
                </a:xfrm>
                <a:custGeom>
                  <a:avLst/>
                  <a:gdLst>
                    <a:gd name="T0" fmla="*/ 37 w 203"/>
                    <a:gd name="T1" fmla="*/ 123 h 156"/>
                    <a:gd name="T2" fmla="*/ 62 w 203"/>
                    <a:gd name="T3" fmla="*/ 126 h 156"/>
                    <a:gd name="T4" fmla="*/ 69 w 203"/>
                    <a:gd name="T5" fmla="*/ 148 h 156"/>
                    <a:gd name="T6" fmla="*/ 92 w 203"/>
                    <a:gd name="T7" fmla="*/ 156 h 156"/>
                    <a:gd name="T8" fmla="*/ 104 w 203"/>
                    <a:gd name="T9" fmla="*/ 140 h 156"/>
                    <a:gd name="T10" fmla="*/ 143 w 203"/>
                    <a:gd name="T11" fmla="*/ 138 h 156"/>
                    <a:gd name="T12" fmla="*/ 166 w 203"/>
                    <a:gd name="T13" fmla="*/ 125 h 156"/>
                    <a:gd name="T14" fmla="*/ 196 w 203"/>
                    <a:gd name="T15" fmla="*/ 129 h 156"/>
                    <a:gd name="T16" fmla="*/ 203 w 203"/>
                    <a:gd name="T17" fmla="*/ 111 h 156"/>
                    <a:gd name="T18" fmla="*/ 190 w 203"/>
                    <a:gd name="T19" fmla="*/ 81 h 156"/>
                    <a:gd name="T20" fmla="*/ 148 w 203"/>
                    <a:gd name="T21" fmla="*/ 0 h 156"/>
                    <a:gd name="T22" fmla="*/ 152 w 203"/>
                    <a:gd name="T23" fmla="*/ 75 h 156"/>
                    <a:gd name="T24" fmla="*/ 143 w 203"/>
                    <a:gd name="T25" fmla="*/ 79 h 156"/>
                    <a:gd name="T26" fmla="*/ 121 w 203"/>
                    <a:gd name="T27" fmla="*/ 104 h 156"/>
                    <a:gd name="T28" fmla="*/ 95 w 203"/>
                    <a:gd name="T29" fmla="*/ 111 h 156"/>
                    <a:gd name="T30" fmla="*/ 65 w 203"/>
                    <a:gd name="T31" fmla="*/ 103 h 156"/>
                    <a:gd name="T32" fmla="*/ 28 w 203"/>
                    <a:gd name="T33" fmla="*/ 95 h 156"/>
                    <a:gd name="T34" fmla="*/ 6 w 203"/>
                    <a:gd name="T35" fmla="*/ 99 h 156"/>
                    <a:gd name="T36" fmla="*/ 0 w 203"/>
                    <a:gd name="T37" fmla="*/ 111 h 156"/>
                    <a:gd name="T38" fmla="*/ 14 w 203"/>
                    <a:gd name="T39" fmla="*/ 121 h 156"/>
                    <a:gd name="T40" fmla="*/ 37 w 203"/>
                    <a:gd name="T41" fmla="*/ 123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03" h="156">
                      <a:moveTo>
                        <a:pt x="37" y="123"/>
                      </a:moveTo>
                      <a:lnTo>
                        <a:pt x="62" y="126"/>
                      </a:lnTo>
                      <a:lnTo>
                        <a:pt x="69" y="148"/>
                      </a:lnTo>
                      <a:lnTo>
                        <a:pt x="92" y="156"/>
                      </a:lnTo>
                      <a:lnTo>
                        <a:pt x="104" y="140"/>
                      </a:lnTo>
                      <a:lnTo>
                        <a:pt x="143" y="138"/>
                      </a:lnTo>
                      <a:lnTo>
                        <a:pt x="166" y="125"/>
                      </a:lnTo>
                      <a:lnTo>
                        <a:pt x="196" y="129"/>
                      </a:lnTo>
                      <a:lnTo>
                        <a:pt x="203" y="111"/>
                      </a:lnTo>
                      <a:lnTo>
                        <a:pt x="190" y="81"/>
                      </a:lnTo>
                      <a:lnTo>
                        <a:pt x="148" y="0"/>
                      </a:lnTo>
                      <a:lnTo>
                        <a:pt x="152" y="75"/>
                      </a:lnTo>
                      <a:lnTo>
                        <a:pt x="143" y="79"/>
                      </a:lnTo>
                      <a:lnTo>
                        <a:pt x="121" y="104"/>
                      </a:lnTo>
                      <a:lnTo>
                        <a:pt x="95" y="111"/>
                      </a:lnTo>
                      <a:lnTo>
                        <a:pt x="65" y="103"/>
                      </a:lnTo>
                      <a:lnTo>
                        <a:pt x="28" y="95"/>
                      </a:lnTo>
                      <a:lnTo>
                        <a:pt x="6" y="99"/>
                      </a:lnTo>
                      <a:lnTo>
                        <a:pt x="0" y="111"/>
                      </a:lnTo>
                      <a:lnTo>
                        <a:pt x="14" y="121"/>
                      </a:lnTo>
                      <a:lnTo>
                        <a:pt x="37" y="1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95" name="Freeform 25"/>
                <p:cNvSpPr>
                  <a:spLocks noChangeArrowheads="1"/>
                </p:cNvSpPr>
                <p:nvPr/>
              </p:nvSpPr>
              <p:spPr bwMode="auto">
                <a:xfrm>
                  <a:off x="930" y="567"/>
                  <a:ext cx="27" cy="38"/>
                </a:xfrm>
                <a:custGeom>
                  <a:avLst/>
                  <a:gdLst>
                    <a:gd name="T0" fmla="*/ 0 w 27"/>
                    <a:gd name="T1" fmla="*/ 9 h 38"/>
                    <a:gd name="T2" fmla="*/ 6 w 27"/>
                    <a:gd name="T3" fmla="*/ 26 h 38"/>
                    <a:gd name="T4" fmla="*/ 14 w 27"/>
                    <a:gd name="T5" fmla="*/ 38 h 38"/>
                    <a:gd name="T6" fmla="*/ 27 w 27"/>
                    <a:gd name="T7" fmla="*/ 38 h 38"/>
                    <a:gd name="T8" fmla="*/ 15 w 27"/>
                    <a:gd name="T9" fmla="*/ 21 h 38"/>
                    <a:gd name="T10" fmla="*/ 12 w 27"/>
                    <a:gd name="T11" fmla="*/ 0 h 38"/>
                    <a:gd name="T12" fmla="*/ 0 w 27"/>
                    <a:gd name="T13" fmla="*/ 9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38">
                      <a:moveTo>
                        <a:pt x="0" y="9"/>
                      </a:moveTo>
                      <a:lnTo>
                        <a:pt x="6" y="26"/>
                      </a:lnTo>
                      <a:lnTo>
                        <a:pt x="14" y="38"/>
                      </a:lnTo>
                      <a:lnTo>
                        <a:pt x="27" y="38"/>
                      </a:lnTo>
                      <a:lnTo>
                        <a:pt x="15" y="21"/>
                      </a:lnTo>
                      <a:lnTo>
                        <a:pt x="12" y="0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96" name="Freeform 26"/>
                <p:cNvSpPr>
                  <a:spLocks noChangeArrowheads="1"/>
                </p:cNvSpPr>
                <p:nvPr/>
              </p:nvSpPr>
              <p:spPr bwMode="auto">
                <a:xfrm>
                  <a:off x="1264" y="579"/>
                  <a:ext cx="45" cy="44"/>
                </a:xfrm>
                <a:custGeom>
                  <a:avLst/>
                  <a:gdLst>
                    <a:gd name="T0" fmla="*/ 32 w 45"/>
                    <a:gd name="T1" fmla="*/ 8 h 44"/>
                    <a:gd name="T2" fmla="*/ 26 w 45"/>
                    <a:gd name="T3" fmla="*/ 31 h 44"/>
                    <a:gd name="T4" fmla="*/ 0 w 45"/>
                    <a:gd name="T5" fmla="*/ 40 h 44"/>
                    <a:gd name="T6" fmla="*/ 22 w 45"/>
                    <a:gd name="T7" fmla="*/ 44 h 44"/>
                    <a:gd name="T8" fmla="*/ 34 w 45"/>
                    <a:gd name="T9" fmla="*/ 34 h 44"/>
                    <a:gd name="T10" fmla="*/ 45 w 45"/>
                    <a:gd name="T11" fmla="*/ 9 h 44"/>
                    <a:gd name="T12" fmla="*/ 32 w 45"/>
                    <a:gd name="T13" fmla="*/ 0 h 44"/>
                    <a:gd name="T14" fmla="*/ 32 w 45"/>
                    <a:gd name="T15" fmla="*/ 8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5" h="44">
                      <a:moveTo>
                        <a:pt x="32" y="8"/>
                      </a:moveTo>
                      <a:lnTo>
                        <a:pt x="26" y="31"/>
                      </a:lnTo>
                      <a:lnTo>
                        <a:pt x="0" y="40"/>
                      </a:lnTo>
                      <a:lnTo>
                        <a:pt x="22" y="44"/>
                      </a:lnTo>
                      <a:lnTo>
                        <a:pt x="34" y="34"/>
                      </a:lnTo>
                      <a:lnTo>
                        <a:pt x="45" y="9"/>
                      </a:lnTo>
                      <a:lnTo>
                        <a:pt x="32" y="0"/>
                      </a:lnTo>
                      <a:lnTo>
                        <a:pt x="32" y="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97" name="Freeform 27"/>
                <p:cNvSpPr>
                  <a:spLocks noChangeArrowheads="1"/>
                </p:cNvSpPr>
                <p:nvPr/>
              </p:nvSpPr>
              <p:spPr bwMode="auto">
                <a:xfrm>
                  <a:off x="657" y="499"/>
                  <a:ext cx="131" cy="344"/>
                </a:xfrm>
                <a:custGeom>
                  <a:avLst/>
                  <a:gdLst>
                    <a:gd name="T0" fmla="*/ 14 w 131"/>
                    <a:gd name="T1" fmla="*/ 18 h 344"/>
                    <a:gd name="T2" fmla="*/ 0 w 131"/>
                    <a:gd name="T3" fmla="*/ 116 h 344"/>
                    <a:gd name="T4" fmla="*/ 19 w 131"/>
                    <a:gd name="T5" fmla="*/ 200 h 344"/>
                    <a:gd name="T6" fmla="*/ 55 w 131"/>
                    <a:gd name="T7" fmla="*/ 246 h 344"/>
                    <a:gd name="T8" fmla="*/ 67 w 131"/>
                    <a:gd name="T9" fmla="*/ 322 h 344"/>
                    <a:gd name="T10" fmla="*/ 105 w 131"/>
                    <a:gd name="T11" fmla="*/ 344 h 344"/>
                    <a:gd name="T12" fmla="*/ 131 w 131"/>
                    <a:gd name="T13" fmla="*/ 339 h 344"/>
                    <a:gd name="T14" fmla="*/ 129 w 131"/>
                    <a:gd name="T15" fmla="*/ 274 h 344"/>
                    <a:gd name="T16" fmla="*/ 109 w 131"/>
                    <a:gd name="T17" fmla="*/ 314 h 344"/>
                    <a:gd name="T18" fmla="*/ 84 w 131"/>
                    <a:gd name="T19" fmla="*/ 304 h 344"/>
                    <a:gd name="T20" fmla="*/ 75 w 131"/>
                    <a:gd name="T21" fmla="*/ 282 h 344"/>
                    <a:gd name="T22" fmla="*/ 71 w 131"/>
                    <a:gd name="T23" fmla="*/ 244 h 344"/>
                    <a:gd name="T24" fmla="*/ 27 w 131"/>
                    <a:gd name="T25" fmla="*/ 185 h 344"/>
                    <a:gd name="T26" fmla="*/ 24 w 131"/>
                    <a:gd name="T27" fmla="*/ 98 h 344"/>
                    <a:gd name="T28" fmla="*/ 35 w 131"/>
                    <a:gd name="T29" fmla="*/ 30 h 344"/>
                    <a:gd name="T30" fmla="*/ 61 w 131"/>
                    <a:gd name="T31" fmla="*/ 18 h 344"/>
                    <a:gd name="T32" fmla="*/ 115 w 131"/>
                    <a:gd name="T33" fmla="*/ 78 h 344"/>
                    <a:gd name="T34" fmla="*/ 89 w 131"/>
                    <a:gd name="T35" fmla="*/ 7 h 344"/>
                    <a:gd name="T36" fmla="*/ 55 w 131"/>
                    <a:gd name="T37" fmla="*/ 0 h 344"/>
                    <a:gd name="T38" fmla="*/ 14 w 131"/>
                    <a:gd name="T39" fmla="*/ 18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31" h="344">
                      <a:moveTo>
                        <a:pt x="14" y="18"/>
                      </a:moveTo>
                      <a:lnTo>
                        <a:pt x="0" y="116"/>
                      </a:lnTo>
                      <a:lnTo>
                        <a:pt x="19" y="200"/>
                      </a:lnTo>
                      <a:lnTo>
                        <a:pt x="55" y="246"/>
                      </a:lnTo>
                      <a:lnTo>
                        <a:pt x="67" y="322"/>
                      </a:lnTo>
                      <a:lnTo>
                        <a:pt x="105" y="344"/>
                      </a:lnTo>
                      <a:lnTo>
                        <a:pt x="131" y="339"/>
                      </a:lnTo>
                      <a:lnTo>
                        <a:pt x="129" y="274"/>
                      </a:lnTo>
                      <a:lnTo>
                        <a:pt x="109" y="314"/>
                      </a:lnTo>
                      <a:lnTo>
                        <a:pt x="84" y="304"/>
                      </a:lnTo>
                      <a:lnTo>
                        <a:pt x="75" y="282"/>
                      </a:lnTo>
                      <a:lnTo>
                        <a:pt x="71" y="244"/>
                      </a:lnTo>
                      <a:lnTo>
                        <a:pt x="27" y="185"/>
                      </a:lnTo>
                      <a:lnTo>
                        <a:pt x="24" y="98"/>
                      </a:lnTo>
                      <a:lnTo>
                        <a:pt x="35" y="30"/>
                      </a:lnTo>
                      <a:lnTo>
                        <a:pt x="61" y="18"/>
                      </a:lnTo>
                      <a:lnTo>
                        <a:pt x="115" y="78"/>
                      </a:lnTo>
                      <a:lnTo>
                        <a:pt x="89" y="7"/>
                      </a:lnTo>
                      <a:lnTo>
                        <a:pt x="55" y="0"/>
                      </a:lnTo>
                      <a:lnTo>
                        <a:pt x="14" y="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98" name="Freeform 28"/>
                <p:cNvSpPr>
                  <a:spLocks noChangeArrowheads="1"/>
                </p:cNvSpPr>
                <p:nvPr/>
              </p:nvSpPr>
              <p:spPr bwMode="auto">
                <a:xfrm>
                  <a:off x="692" y="547"/>
                  <a:ext cx="87" cy="166"/>
                </a:xfrm>
                <a:custGeom>
                  <a:avLst/>
                  <a:gdLst>
                    <a:gd name="T0" fmla="*/ 29 w 87"/>
                    <a:gd name="T1" fmla="*/ 0 h 166"/>
                    <a:gd name="T2" fmla="*/ 87 w 87"/>
                    <a:gd name="T3" fmla="*/ 125 h 166"/>
                    <a:gd name="T4" fmla="*/ 54 w 87"/>
                    <a:gd name="T5" fmla="*/ 127 h 166"/>
                    <a:gd name="T6" fmla="*/ 65 w 87"/>
                    <a:gd name="T7" fmla="*/ 166 h 166"/>
                    <a:gd name="T8" fmla="*/ 43 w 87"/>
                    <a:gd name="T9" fmla="*/ 157 h 166"/>
                    <a:gd name="T10" fmla="*/ 28 w 87"/>
                    <a:gd name="T11" fmla="*/ 127 h 166"/>
                    <a:gd name="T12" fmla="*/ 38 w 87"/>
                    <a:gd name="T13" fmla="*/ 62 h 166"/>
                    <a:gd name="T14" fmla="*/ 24 w 87"/>
                    <a:gd name="T15" fmla="*/ 20 h 166"/>
                    <a:gd name="T16" fmla="*/ 0 w 87"/>
                    <a:gd name="T17" fmla="*/ 71 h 166"/>
                    <a:gd name="T18" fmla="*/ 4 w 87"/>
                    <a:gd name="T19" fmla="*/ 11 h 166"/>
                    <a:gd name="T20" fmla="*/ 29 w 87"/>
                    <a:gd name="T21" fmla="*/ 0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7" h="166">
                      <a:moveTo>
                        <a:pt x="29" y="0"/>
                      </a:moveTo>
                      <a:lnTo>
                        <a:pt x="87" y="125"/>
                      </a:lnTo>
                      <a:lnTo>
                        <a:pt x="54" y="127"/>
                      </a:lnTo>
                      <a:lnTo>
                        <a:pt x="65" y="166"/>
                      </a:lnTo>
                      <a:lnTo>
                        <a:pt x="43" y="157"/>
                      </a:lnTo>
                      <a:lnTo>
                        <a:pt x="28" y="127"/>
                      </a:lnTo>
                      <a:lnTo>
                        <a:pt x="38" y="62"/>
                      </a:lnTo>
                      <a:lnTo>
                        <a:pt x="24" y="20"/>
                      </a:lnTo>
                      <a:lnTo>
                        <a:pt x="0" y="71"/>
                      </a:lnTo>
                      <a:lnTo>
                        <a:pt x="4" y="11"/>
                      </a:lnTo>
                      <a:lnTo>
                        <a:pt x="2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99" name="Freeform 29"/>
                <p:cNvSpPr>
                  <a:spLocks noChangeArrowheads="1"/>
                </p:cNvSpPr>
                <p:nvPr/>
              </p:nvSpPr>
              <p:spPr bwMode="auto">
                <a:xfrm>
                  <a:off x="690" y="627"/>
                  <a:ext cx="45" cy="102"/>
                </a:xfrm>
                <a:custGeom>
                  <a:avLst/>
                  <a:gdLst>
                    <a:gd name="T0" fmla="*/ 14 w 45"/>
                    <a:gd name="T1" fmla="*/ 0 h 102"/>
                    <a:gd name="T2" fmla="*/ 22 w 45"/>
                    <a:gd name="T3" fmla="*/ 60 h 102"/>
                    <a:gd name="T4" fmla="*/ 45 w 45"/>
                    <a:gd name="T5" fmla="*/ 102 h 102"/>
                    <a:gd name="T6" fmla="*/ 0 w 45"/>
                    <a:gd name="T7" fmla="*/ 53 h 102"/>
                    <a:gd name="T8" fmla="*/ 3 w 45"/>
                    <a:gd name="T9" fmla="*/ 12 h 102"/>
                    <a:gd name="T10" fmla="*/ 14 w 45"/>
                    <a:gd name="T11" fmla="*/ 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5" h="102">
                      <a:moveTo>
                        <a:pt x="14" y="0"/>
                      </a:moveTo>
                      <a:lnTo>
                        <a:pt x="22" y="60"/>
                      </a:lnTo>
                      <a:lnTo>
                        <a:pt x="45" y="102"/>
                      </a:lnTo>
                      <a:lnTo>
                        <a:pt x="0" y="53"/>
                      </a:lnTo>
                      <a:lnTo>
                        <a:pt x="3" y="12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00" name="Freeform 30"/>
                <p:cNvSpPr>
                  <a:spLocks noChangeArrowheads="1"/>
                </p:cNvSpPr>
                <p:nvPr/>
              </p:nvSpPr>
              <p:spPr bwMode="auto">
                <a:xfrm>
                  <a:off x="655" y="86"/>
                  <a:ext cx="577" cy="553"/>
                </a:xfrm>
                <a:custGeom>
                  <a:avLst/>
                  <a:gdLst>
                    <a:gd name="T0" fmla="*/ 129 w 577"/>
                    <a:gd name="T1" fmla="*/ 12 h 553"/>
                    <a:gd name="T2" fmla="*/ 31 w 577"/>
                    <a:gd name="T3" fmla="*/ 116 h 553"/>
                    <a:gd name="T4" fmla="*/ 0 w 577"/>
                    <a:gd name="T5" fmla="*/ 265 h 553"/>
                    <a:gd name="T6" fmla="*/ 35 w 577"/>
                    <a:gd name="T7" fmla="*/ 432 h 553"/>
                    <a:gd name="T8" fmla="*/ 66 w 577"/>
                    <a:gd name="T9" fmla="*/ 418 h 553"/>
                    <a:gd name="T10" fmla="*/ 112 w 577"/>
                    <a:gd name="T11" fmla="*/ 483 h 553"/>
                    <a:gd name="T12" fmla="*/ 127 w 577"/>
                    <a:gd name="T13" fmla="*/ 553 h 553"/>
                    <a:gd name="T14" fmla="*/ 138 w 577"/>
                    <a:gd name="T15" fmla="*/ 496 h 553"/>
                    <a:gd name="T16" fmla="*/ 133 w 577"/>
                    <a:gd name="T17" fmla="*/ 433 h 553"/>
                    <a:gd name="T18" fmla="*/ 173 w 577"/>
                    <a:gd name="T19" fmla="*/ 300 h 553"/>
                    <a:gd name="T20" fmla="*/ 117 w 577"/>
                    <a:gd name="T21" fmla="*/ 348 h 553"/>
                    <a:gd name="T22" fmla="*/ 154 w 577"/>
                    <a:gd name="T23" fmla="*/ 256 h 553"/>
                    <a:gd name="T24" fmla="*/ 111 w 577"/>
                    <a:gd name="T25" fmla="*/ 260 h 553"/>
                    <a:gd name="T26" fmla="*/ 184 w 577"/>
                    <a:gd name="T27" fmla="*/ 181 h 553"/>
                    <a:gd name="T28" fmla="*/ 228 w 577"/>
                    <a:gd name="T29" fmla="*/ 151 h 553"/>
                    <a:gd name="T30" fmla="*/ 323 w 577"/>
                    <a:gd name="T31" fmla="*/ 170 h 553"/>
                    <a:gd name="T32" fmla="*/ 313 w 577"/>
                    <a:gd name="T33" fmla="*/ 119 h 553"/>
                    <a:gd name="T34" fmla="*/ 465 w 577"/>
                    <a:gd name="T35" fmla="*/ 225 h 553"/>
                    <a:gd name="T36" fmla="*/ 482 w 577"/>
                    <a:gd name="T37" fmla="*/ 193 h 553"/>
                    <a:gd name="T38" fmla="*/ 577 w 577"/>
                    <a:gd name="T39" fmla="*/ 247 h 553"/>
                    <a:gd name="T40" fmla="*/ 465 w 577"/>
                    <a:gd name="T41" fmla="*/ 161 h 553"/>
                    <a:gd name="T42" fmla="*/ 444 w 577"/>
                    <a:gd name="T43" fmla="*/ 178 h 553"/>
                    <a:gd name="T44" fmla="*/ 317 w 577"/>
                    <a:gd name="T45" fmla="*/ 88 h 553"/>
                    <a:gd name="T46" fmla="*/ 294 w 577"/>
                    <a:gd name="T47" fmla="*/ 116 h 553"/>
                    <a:gd name="T48" fmla="*/ 252 w 577"/>
                    <a:gd name="T49" fmla="*/ 79 h 553"/>
                    <a:gd name="T50" fmla="*/ 160 w 577"/>
                    <a:gd name="T51" fmla="*/ 76 h 553"/>
                    <a:gd name="T52" fmla="*/ 158 w 577"/>
                    <a:gd name="T53" fmla="*/ 139 h 553"/>
                    <a:gd name="T54" fmla="*/ 97 w 577"/>
                    <a:gd name="T55" fmla="*/ 220 h 553"/>
                    <a:gd name="T56" fmla="*/ 95 w 577"/>
                    <a:gd name="T57" fmla="*/ 181 h 553"/>
                    <a:gd name="T58" fmla="*/ 55 w 577"/>
                    <a:gd name="T59" fmla="*/ 265 h 553"/>
                    <a:gd name="T60" fmla="*/ 49 w 577"/>
                    <a:gd name="T61" fmla="*/ 202 h 553"/>
                    <a:gd name="T62" fmla="*/ 80 w 577"/>
                    <a:gd name="T63" fmla="*/ 125 h 553"/>
                    <a:gd name="T64" fmla="*/ 46 w 577"/>
                    <a:gd name="T65" fmla="*/ 139 h 553"/>
                    <a:gd name="T66" fmla="*/ 105 w 577"/>
                    <a:gd name="T67" fmla="*/ 58 h 553"/>
                    <a:gd name="T68" fmla="*/ 242 w 577"/>
                    <a:gd name="T69" fmla="*/ 0 h 553"/>
                    <a:gd name="T70" fmla="*/ 129 w 577"/>
                    <a:gd name="T71" fmla="*/ 12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577" h="553">
                      <a:moveTo>
                        <a:pt x="129" y="12"/>
                      </a:moveTo>
                      <a:lnTo>
                        <a:pt x="31" y="116"/>
                      </a:lnTo>
                      <a:lnTo>
                        <a:pt x="0" y="265"/>
                      </a:lnTo>
                      <a:lnTo>
                        <a:pt x="35" y="432"/>
                      </a:lnTo>
                      <a:lnTo>
                        <a:pt x="66" y="418"/>
                      </a:lnTo>
                      <a:lnTo>
                        <a:pt x="112" y="483"/>
                      </a:lnTo>
                      <a:lnTo>
                        <a:pt x="127" y="553"/>
                      </a:lnTo>
                      <a:lnTo>
                        <a:pt x="138" y="496"/>
                      </a:lnTo>
                      <a:lnTo>
                        <a:pt x="133" y="433"/>
                      </a:lnTo>
                      <a:lnTo>
                        <a:pt x="173" y="300"/>
                      </a:lnTo>
                      <a:lnTo>
                        <a:pt x="117" y="348"/>
                      </a:lnTo>
                      <a:lnTo>
                        <a:pt x="154" y="256"/>
                      </a:lnTo>
                      <a:lnTo>
                        <a:pt x="111" y="260"/>
                      </a:lnTo>
                      <a:lnTo>
                        <a:pt x="184" y="181"/>
                      </a:lnTo>
                      <a:lnTo>
                        <a:pt x="228" y="151"/>
                      </a:lnTo>
                      <a:lnTo>
                        <a:pt x="323" y="170"/>
                      </a:lnTo>
                      <a:lnTo>
                        <a:pt x="313" y="119"/>
                      </a:lnTo>
                      <a:lnTo>
                        <a:pt x="465" y="225"/>
                      </a:lnTo>
                      <a:lnTo>
                        <a:pt x="482" y="193"/>
                      </a:lnTo>
                      <a:lnTo>
                        <a:pt x="577" y="247"/>
                      </a:lnTo>
                      <a:lnTo>
                        <a:pt x="465" y="161"/>
                      </a:lnTo>
                      <a:lnTo>
                        <a:pt x="444" y="178"/>
                      </a:lnTo>
                      <a:lnTo>
                        <a:pt x="317" y="88"/>
                      </a:lnTo>
                      <a:lnTo>
                        <a:pt x="294" y="116"/>
                      </a:lnTo>
                      <a:lnTo>
                        <a:pt x="252" y="79"/>
                      </a:lnTo>
                      <a:lnTo>
                        <a:pt x="160" y="76"/>
                      </a:lnTo>
                      <a:lnTo>
                        <a:pt x="158" y="139"/>
                      </a:lnTo>
                      <a:lnTo>
                        <a:pt x="97" y="220"/>
                      </a:lnTo>
                      <a:lnTo>
                        <a:pt x="95" y="181"/>
                      </a:lnTo>
                      <a:lnTo>
                        <a:pt x="55" y="265"/>
                      </a:lnTo>
                      <a:lnTo>
                        <a:pt x="49" y="202"/>
                      </a:lnTo>
                      <a:lnTo>
                        <a:pt x="80" y="125"/>
                      </a:lnTo>
                      <a:lnTo>
                        <a:pt x="46" y="139"/>
                      </a:lnTo>
                      <a:lnTo>
                        <a:pt x="105" y="58"/>
                      </a:lnTo>
                      <a:lnTo>
                        <a:pt x="242" y="0"/>
                      </a:lnTo>
                      <a:lnTo>
                        <a:pt x="129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01" name="Freeform 31"/>
                <p:cNvSpPr>
                  <a:spLocks noChangeArrowheads="1"/>
                </p:cNvSpPr>
                <p:nvPr/>
              </p:nvSpPr>
              <p:spPr bwMode="auto">
                <a:xfrm>
                  <a:off x="873" y="0"/>
                  <a:ext cx="596" cy="418"/>
                </a:xfrm>
                <a:custGeom>
                  <a:avLst/>
                  <a:gdLst>
                    <a:gd name="T0" fmla="*/ 0 w 596"/>
                    <a:gd name="T1" fmla="*/ 88 h 418"/>
                    <a:gd name="T2" fmla="*/ 82 w 596"/>
                    <a:gd name="T3" fmla="*/ 20 h 418"/>
                    <a:gd name="T4" fmla="*/ 150 w 596"/>
                    <a:gd name="T5" fmla="*/ 0 h 418"/>
                    <a:gd name="T6" fmla="*/ 319 w 596"/>
                    <a:gd name="T7" fmla="*/ 18 h 418"/>
                    <a:gd name="T8" fmla="*/ 450 w 596"/>
                    <a:gd name="T9" fmla="*/ 76 h 418"/>
                    <a:gd name="T10" fmla="*/ 532 w 596"/>
                    <a:gd name="T11" fmla="*/ 162 h 418"/>
                    <a:gd name="T12" fmla="*/ 596 w 596"/>
                    <a:gd name="T13" fmla="*/ 262 h 418"/>
                    <a:gd name="T14" fmla="*/ 571 w 596"/>
                    <a:gd name="T15" fmla="*/ 418 h 418"/>
                    <a:gd name="T16" fmla="*/ 488 w 596"/>
                    <a:gd name="T17" fmla="*/ 382 h 418"/>
                    <a:gd name="T18" fmla="*/ 374 w 596"/>
                    <a:gd name="T19" fmla="*/ 345 h 418"/>
                    <a:gd name="T20" fmla="*/ 298 w 596"/>
                    <a:gd name="T21" fmla="*/ 267 h 418"/>
                    <a:gd name="T22" fmla="*/ 382 w 596"/>
                    <a:gd name="T23" fmla="*/ 300 h 418"/>
                    <a:gd name="T24" fmla="*/ 319 w 596"/>
                    <a:gd name="T25" fmla="*/ 219 h 418"/>
                    <a:gd name="T26" fmla="*/ 213 w 596"/>
                    <a:gd name="T27" fmla="*/ 157 h 418"/>
                    <a:gd name="T28" fmla="*/ 216 w 596"/>
                    <a:gd name="T29" fmla="*/ 214 h 418"/>
                    <a:gd name="T30" fmla="*/ 152 w 596"/>
                    <a:gd name="T31" fmla="*/ 124 h 418"/>
                    <a:gd name="T32" fmla="*/ 245 w 596"/>
                    <a:gd name="T33" fmla="*/ 129 h 418"/>
                    <a:gd name="T34" fmla="*/ 348 w 596"/>
                    <a:gd name="T35" fmla="*/ 196 h 418"/>
                    <a:gd name="T36" fmla="*/ 300 w 596"/>
                    <a:gd name="T37" fmla="*/ 124 h 418"/>
                    <a:gd name="T38" fmla="*/ 374 w 596"/>
                    <a:gd name="T39" fmla="*/ 140 h 418"/>
                    <a:gd name="T40" fmla="*/ 279 w 596"/>
                    <a:gd name="T41" fmla="*/ 59 h 418"/>
                    <a:gd name="T42" fmla="*/ 124 w 596"/>
                    <a:gd name="T43" fmla="*/ 59 h 418"/>
                    <a:gd name="T44" fmla="*/ 208 w 596"/>
                    <a:gd name="T45" fmla="*/ 88 h 418"/>
                    <a:gd name="T46" fmla="*/ 84 w 596"/>
                    <a:gd name="T47" fmla="*/ 93 h 418"/>
                    <a:gd name="T48" fmla="*/ 42 w 596"/>
                    <a:gd name="T49" fmla="*/ 124 h 418"/>
                    <a:gd name="T50" fmla="*/ 118 w 596"/>
                    <a:gd name="T51" fmla="*/ 171 h 418"/>
                    <a:gd name="T52" fmla="*/ 0 w 596"/>
                    <a:gd name="T53" fmla="*/ 137 h 418"/>
                    <a:gd name="T54" fmla="*/ 0 w 596"/>
                    <a:gd name="T55" fmla="*/ 88 h 4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596" h="418">
                      <a:moveTo>
                        <a:pt x="0" y="88"/>
                      </a:moveTo>
                      <a:lnTo>
                        <a:pt x="82" y="20"/>
                      </a:lnTo>
                      <a:lnTo>
                        <a:pt x="150" y="0"/>
                      </a:lnTo>
                      <a:lnTo>
                        <a:pt x="319" y="18"/>
                      </a:lnTo>
                      <a:lnTo>
                        <a:pt x="450" y="76"/>
                      </a:lnTo>
                      <a:lnTo>
                        <a:pt x="532" y="162"/>
                      </a:lnTo>
                      <a:lnTo>
                        <a:pt x="596" y="262"/>
                      </a:lnTo>
                      <a:lnTo>
                        <a:pt x="571" y="418"/>
                      </a:lnTo>
                      <a:lnTo>
                        <a:pt x="488" y="382"/>
                      </a:lnTo>
                      <a:lnTo>
                        <a:pt x="374" y="345"/>
                      </a:lnTo>
                      <a:lnTo>
                        <a:pt x="298" y="267"/>
                      </a:lnTo>
                      <a:lnTo>
                        <a:pt x="382" y="300"/>
                      </a:lnTo>
                      <a:lnTo>
                        <a:pt x="319" y="219"/>
                      </a:lnTo>
                      <a:lnTo>
                        <a:pt x="213" y="157"/>
                      </a:lnTo>
                      <a:lnTo>
                        <a:pt x="216" y="214"/>
                      </a:lnTo>
                      <a:lnTo>
                        <a:pt x="152" y="124"/>
                      </a:lnTo>
                      <a:lnTo>
                        <a:pt x="245" y="129"/>
                      </a:lnTo>
                      <a:lnTo>
                        <a:pt x="348" y="196"/>
                      </a:lnTo>
                      <a:lnTo>
                        <a:pt x="300" y="124"/>
                      </a:lnTo>
                      <a:lnTo>
                        <a:pt x="374" y="140"/>
                      </a:lnTo>
                      <a:lnTo>
                        <a:pt x="279" y="59"/>
                      </a:lnTo>
                      <a:lnTo>
                        <a:pt x="124" y="59"/>
                      </a:lnTo>
                      <a:lnTo>
                        <a:pt x="208" y="88"/>
                      </a:lnTo>
                      <a:lnTo>
                        <a:pt x="84" y="93"/>
                      </a:lnTo>
                      <a:lnTo>
                        <a:pt x="42" y="124"/>
                      </a:lnTo>
                      <a:lnTo>
                        <a:pt x="118" y="171"/>
                      </a:lnTo>
                      <a:lnTo>
                        <a:pt x="0" y="137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02" name="Freeform 32"/>
                <p:cNvSpPr>
                  <a:spLocks noChangeArrowheads="1"/>
                </p:cNvSpPr>
                <p:nvPr/>
              </p:nvSpPr>
              <p:spPr bwMode="auto">
                <a:xfrm>
                  <a:off x="1187" y="494"/>
                  <a:ext cx="178" cy="65"/>
                </a:xfrm>
                <a:custGeom>
                  <a:avLst/>
                  <a:gdLst>
                    <a:gd name="T0" fmla="*/ 175 w 178"/>
                    <a:gd name="T1" fmla="*/ 59 h 65"/>
                    <a:gd name="T2" fmla="*/ 133 w 178"/>
                    <a:gd name="T3" fmla="*/ 30 h 65"/>
                    <a:gd name="T4" fmla="*/ 0 w 178"/>
                    <a:gd name="T5" fmla="*/ 65 h 65"/>
                    <a:gd name="T6" fmla="*/ 32 w 178"/>
                    <a:gd name="T7" fmla="*/ 9 h 65"/>
                    <a:gd name="T8" fmla="*/ 115 w 178"/>
                    <a:gd name="T9" fmla="*/ 0 h 65"/>
                    <a:gd name="T10" fmla="*/ 150 w 178"/>
                    <a:gd name="T11" fmla="*/ 3 h 65"/>
                    <a:gd name="T12" fmla="*/ 178 w 178"/>
                    <a:gd name="T13" fmla="*/ 38 h 65"/>
                    <a:gd name="T14" fmla="*/ 175 w 178"/>
                    <a:gd name="T15" fmla="*/ 59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8" h="65">
                      <a:moveTo>
                        <a:pt x="175" y="59"/>
                      </a:moveTo>
                      <a:lnTo>
                        <a:pt x="133" y="30"/>
                      </a:lnTo>
                      <a:lnTo>
                        <a:pt x="0" y="65"/>
                      </a:lnTo>
                      <a:lnTo>
                        <a:pt x="32" y="9"/>
                      </a:lnTo>
                      <a:lnTo>
                        <a:pt x="115" y="0"/>
                      </a:lnTo>
                      <a:lnTo>
                        <a:pt x="150" y="3"/>
                      </a:lnTo>
                      <a:lnTo>
                        <a:pt x="178" y="38"/>
                      </a:lnTo>
                      <a:lnTo>
                        <a:pt x="175" y="5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03" name="Freeform 33"/>
                <p:cNvSpPr>
                  <a:spLocks noChangeArrowheads="1"/>
                </p:cNvSpPr>
                <p:nvPr/>
              </p:nvSpPr>
              <p:spPr bwMode="auto">
                <a:xfrm>
                  <a:off x="848" y="484"/>
                  <a:ext cx="201" cy="63"/>
                </a:xfrm>
                <a:custGeom>
                  <a:avLst/>
                  <a:gdLst>
                    <a:gd name="T0" fmla="*/ 61 w 201"/>
                    <a:gd name="T1" fmla="*/ 38 h 63"/>
                    <a:gd name="T2" fmla="*/ 109 w 201"/>
                    <a:gd name="T3" fmla="*/ 40 h 63"/>
                    <a:gd name="T4" fmla="*/ 158 w 201"/>
                    <a:gd name="T5" fmla="*/ 38 h 63"/>
                    <a:gd name="T6" fmla="*/ 201 w 201"/>
                    <a:gd name="T7" fmla="*/ 20 h 63"/>
                    <a:gd name="T8" fmla="*/ 114 w 201"/>
                    <a:gd name="T9" fmla="*/ 0 h 63"/>
                    <a:gd name="T10" fmla="*/ 56 w 201"/>
                    <a:gd name="T11" fmla="*/ 5 h 63"/>
                    <a:gd name="T12" fmla="*/ 21 w 201"/>
                    <a:gd name="T13" fmla="*/ 29 h 63"/>
                    <a:gd name="T14" fmla="*/ 0 w 201"/>
                    <a:gd name="T15" fmla="*/ 63 h 63"/>
                    <a:gd name="T16" fmla="*/ 61 w 201"/>
                    <a:gd name="T17" fmla="*/ 38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1" h="63">
                      <a:moveTo>
                        <a:pt x="61" y="38"/>
                      </a:moveTo>
                      <a:lnTo>
                        <a:pt x="109" y="40"/>
                      </a:lnTo>
                      <a:lnTo>
                        <a:pt x="158" y="38"/>
                      </a:lnTo>
                      <a:lnTo>
                        <a:pt x="201" y="20"/>
                      </a:lnTo>
                      <a:lnTo>
                        <a:pt x="114" y="0"/>
                      </a:lnTo>
                      <a:lnTo>
                        <a:pt x="56" y="5"/>
                      </a:lnTo>
                      <a:lnTo>
                        <a:pt x="21" y="29"/>
                      </a:lnTo>
                      <a:lnTo>
                        <a:pt x="0" y="63"/>
                      </a:lnTo>
                      <a:lnTo>
                        <a:pt x="61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04" name="Freeform 34"/>
                <p:cNvSpPr>
                  <a:spLocks noChangeArrowheads="1"/>
                </p:cNvSpPr>
                <p:nvPr/>
              </p:nvSpPr>
              <p:spPr bwMode="auto">
                <a:xfrm>
                  <a:off x="1117" y="674"/>
                  <a:ext cx="310" cy="635"/>
                </a:xfrm>
                <a:custGeom>
                  <a:avLst/>
                  <a:gdLst>
                    <a:gd name="T0" fmla="*/ 91 w 310"/>
                    <a:gd name="T1" fmla="*/ 573 h 635"/>
                    <a:gd name="T2" fmla="*/ 0 w 310"/>
                    <a:gd name="T3" fmla="*/ 635 h 635"/>
                    <a:gd name="T4" fmla="*/ 15 w 310"/>
                    <a:gd name="T5" fmla="*/ 573 h 635"/>
                    <a:gd name="T6" fmla="*/ 59 w 310"/>
                    <a:gd name="T7" fmla="*/ 529 h 635"/>
                    <a:gd name="T8" fmla="*/ 99 w 310"/>
                    <a:gd name="T9" fmla="*/ 438 h 635"/>
                    <a:gd name="T10" fmla="*/ 145 w 310"/>
                    <a:gd name="T11" fmla="*/ 381 h 635"/>
                    <a:gd name="T12" fmla="*/ 181 w 310"/>
                    <a:gd name="T13" fmla="*/ 325 h 635"/>
                    <a:gd name="T14" fmla="*/ 220 w 310"/>
                    <a:gd name="T15" fmla="*/ 253 h 635"/>
                    <a:gd name="T16" fmla="*/ 233 w 310"/>
                    <a:gd name="T17" fmla="*/ 142 h 635"/>
                    <a:gd name="T18" fmla="*/ 310 w 310"/>
                    <a:gd name="T19" fmla="*/ 0 h 635"/>
                    <a:gd name="T20" fmla="*/ 275 w 310"/>
                    <a:gd name="T21" fmla="*/ 156 h 635"/>
                    <a:gd name="T22" fmla="*/ 235 w 310"/>
                    <a:gd name="T23" fmla="*/ 300 h 635"/>
                    <a:gd name="T24" fmla="*/ 248 w 310"/>
                    <a:gd name="T25" fmla="*/ 392 h 635"/>
                    <a:gd name="T26" fmla="*/ 142 w 310"/>
                    <a:gd name="T27" fmla="*/ 507 h 635"/>
                    <a:gd name="T28" fmla="*/ 91 w 310"/>
                    <a:gd name="T29" fmla="*/ 573 h 6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10" h="635">
                      <a:moveTo>
                        <a:pt x="91" y="573"/>
                      </a:moveTo>
                      <a:lnTo>
                        <a:pt x="0" y="635"/>
                      </a:lnTo>
                      <a:lnTo>
                        <a:pt x="15" y="573"/>
                      </a:lnTo>
                      <a:lnTo>
                        <a:pt x="59" y="529"/>
                      </a:lnTo>
                      <a:lnTo>
                        <a:pt x="99" y="438"/>
                      </a:lnTo>
                      <a:lnTo>
                        <a:pt x="145" y="381"/>
                      </a:lnTo>
                      <a:lnTo>
                        <a:pt x="181" y="325"/>
                      </a:lnTo>
                      <a:lnTo>
                        <a:pt x="220" y="253"/>
                      </a:lnTo>
                      <a:lnTo>
                        <a:pt x="233" y="142"/>
                      </a:lnTo>
                      <a:lnTo>
                        <a:pt x="310" y="0"/>
                      </a:lnTo>
                      <a:lnTo>
                        <a:pt x="275" y="156"/>
                      </a:lnTo>
                      <a:lnTo>
                        <a:pt x="235" y="300"/>
                      </a:lnTo>
                      <a:lnTo>
                        <a:pt x="248" y="392"/>
                      </a:lnTo>
                      <a:lnTo>
                        <a:pt x="142" y="507"/>
                      </a:lnTo>
                      <a:lnTo>
                        <a:pt x="91" y="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05" name="Freeform 35"/>
                <p:cNvSpPr>
                  <a:spLocks noChangeArrowheads="1"/>
                </p:cNvSpPr>
                <p:nvPr/>
              </p:nvSpPr>
              <p:spPr bwMode="auto">
                <a:xfrm>
                  <a:off x="780" y="776"/>
                  <a:ext cx="72" cy="329"/>
                </a:xfrm>
                <a:custGeom>
                  <a:avLst/>
                  <a:gdLst>
                    <a:gd name="T0" fmla="*/ 12 w 72"/>
                    <a:gd name="T1" fmla="*/ 138 h 329"/>
                    <a:gd name="T2" fmla="*/ 20 w 72"/>
                    <a:gd name="T3" fmla="*/ 181 h 329"/>
                    <a:gd name="T4" fmla="*/ 21 w 72"/>
                    <a:gd name="T5" fmla="*/ 223 h 329"/>
                    <a:gd name="T6" fmla="*/ 23 w 72"/>
                    <a:gd name="T7" fmla="*/ 275 h 329"/>
                    <a:gd name="T8" fmla="*/ 72 w 72"/>
                    <a:gd name="T9" fmla="*/ 329 h 329"/>
                    <a:gd name="T10" fmla="*/ 29 w 72"/>
                    <a:gd name="T11" fmla="*/ 126 h 329"/>
                    <a:gd name="T12" fmla="*/ 0 w 72"/>
                    <a:gd name="T13" fmla="*/ 0 h 329"/>
                    <a:gd name="T14" fmla="*/ 12 w 72"/>
                    <a:gd name="T15" fmla="*/ 138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2" h="329">
                      <a:moveTo>
                        <a:pt x="12" y="138"/>
                      </a:moveTo>
                      <a:lnTo>
                        <a:pt x="20" y="181"/>
                      </a:lnTo>
                      <a:lnTo>
                        <a:pt x="21" y="223"/>
                      </a:lnTo>
                      <a:lnTo>
                        <a:pt x="23" y="275"/>
                      </a:lnTo>
                      <a:lnTo>
                        <a:pt x="72" y="329"/>
                      </a:lnTo>
                      <a:lnTo>
                        <a:pt x="29" y="126"/>
                      </a:lnTo>
                      <a:lnTo>
                        <a:pt x="0" y="0"/>
                      </a:lnTo>
                      <a:lnTo>
                        <a:pt x="12" y="1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06" name="Freeform 36"/>
                <p:cNvSpPr>
                  <a:spLocks noChangeArrowheads="1"/>
                </p:cNvSpPr>
                <p:nvPr/>
              </p:nvSpPr>
              <p:spPr bwMode="auto">
                <a:xfrm>
                  <a:off x="830" y="895"/>
                  <a:ext cx="411" cy="271"/>
                </a:xfrm>
                <a:custGeom>
                  <a:avLst/>
                  <a:gdLst>
                    <a:gd name="T0" fmla="*/ 90 w 411"/>
                    <a:gd name="T1" fmla="*/ 173 h 271"/>
                    <a:gd name="T2" fmla="*/ 206 w 411"/>
                    <a:gd name="T3" fmla="*/ 265 h 271"/>
                    <a:gd name="T4" fmla="*/ 315 w 411"/>
                    <a:gd name="T5" fmla="*/ 271 h 271"/>
                    <a:gd name="T6" fmla="*/ 411 w 411"/>
                    <a:gd name="T7" fmla="*/ 206 h 271"/>
                    <a:gd name="T8" fmla="*/ 311 w 411"/>
                    <a:gd name="T9" fmla="*/ 236 h 271"/>
                    <a:gd name="T10" fmla="*/ 243 w 411"/>
                    <a:gd name="T11" fmla="*/ 236 h 271"/>
                    <a:gd name="T12" fmla="*/ 203 w 411"/>
                    <a:gd name="T13" fmla="*/ 225 h 271"/>
                    <a:gd name="T14" fmla="*/ 114 w 411"/>
                    <a:gd name="T15" fmla="*/ 163 h 271"/>
                    <a:gd name="T16" fmla="*/ 43 w 411"/>
                    <a:gd name="T17" fmla="*/ 115 h 271"/>
                    <a:gd name="T18" fmla="*/ 0 w 411"/>
                    <a:gd name="T19" fmla="*/ 0 h 271"/>
                    <a:gd name="T20" fmla="*/ 34 w 411"/>
                    <a:gd name="T21" fmla="*/ 140 h 271"/>
                    <a:gd name="T22" fmla="*/ 66 w 411"/>
                    <a:gd name="T23" fmla="*/ 160 h 271"/>
                    <a:gd name="T24" fmla="*/ 90 w 411"/>
                    <a:gd name="T25" fmla="*/ 173 h 2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11" h="271">
                      <a:moveTo>
                        <a:pt x="90" y="173"/>
                      </a:moveTo>
                      <a:lnTo>
                        <a:pt x="206" y="265"/>
                      </a:lnTo>
                      <a:lnTo>
                        <a:pt x="315" y="271"/>
                      </a:lnTo>
                      <a:lnTo>
                        <a:pt x="411" y="206"/>
                      </a:lnTo>
                      <a:lnTo>
                        <a:pt x="311" y="236"/>
                      </a:lnTo>
                      <a:lnTo>
                        <a:pt x="243" y="236"/>
                      </a:lnTo>
                      <a:lnTo>
                        <a:pt x="203" y="225"/>
                      </a:lnTo>
                      <a:lnTo>
                        <a:pt x="114" y="163"/>
                      </a:lnTo>
                      <a:lnTo>
                        <a:pt x="43" y="115"/>
                      </a:lnTo>
                      <a:lnTo>
                        <a:pt x="0" y="0"/>
                      </a:lnTo>
                      <a:lnTo>
                        <a:pt x="34" y="140"/>
                      </a:lnTo>
                      <a:lnTo>
                        <a:pt x="66" y="160"/>
                      </a:lnTo>
                      <a:lnTo>
                        <a:pt x="90" y="1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07" name="Freeform 37"/>
                <p:cNvSpPr>
                  <a:spLocks noChangeArrowheads="1"/>
                </p:cNvSpPr>
                <p:nvPr/>
              </p:nvSpPr>
              <p:spPr bwMode="auto">
                <a:xfrm>
                  <a:off x="950" y="875"/>
                  <a:ext cx="310" cy="127"/>
                </a:xfrm>
                <a:custGeom>
                  <a:avLst/>
                  <a:gdLst>
                    <a:gd name="T0" fmla="*/ 44 w 310"/>
                    <a:gd name="T1" fmla="*/ 12 h 127"/>
                    <a:gd name="T2" fmla="*/ 127 w 310"/>
                    <a:gd name="T3" fmla="*/ 12 h 127"/>
                    <a:gd name="T4" fmla="*/ 164 w 310"/>
                    <a:gd name="T5" fmla="*/ 20 h 127"/>
                    <a:gd name="T6" fmla="*/ 190 w 310"/>
                    <a:gd name="T7" fmla="*/ 11 h 127"/>
                    <a:gd name="T8" fmla="*/ 249 w 310"/>
                    <a:gd name="T9" fmla="*/ 17 h 127"/>
                    <a:gd name="T10" fmla="*/ 282 w 310"/>
                    <a:gd name="T11" fmla="*/ 1 h 127"/>
                    <a:gd name="T12" fmla="*/ 310 w 310"/>
                    <a:gd name="T13" fmla="*/ 35 h 127"/>
                    <a:gd name="T14" fmla="*/ 277 w 310"/>
                    <a:gd name="T15" fmla="*/ 42 h 127"/>
                    <a:gd name="T16" fmla="*/ 259 w 310"/>
                    <a:gd name="T17" fmla="*/ 85 h 127"/>
                    <a:gd name="T18" fmla="*/ 218 w 310"/>
                    <a:gd name="T19" fmla="*/ 125 h 127"/>
                    <a:gd name="T20" fmla="*/ 115 w 310"/>
                    <a:gd name="T21" fmla="*/ 127 h 127"/>
                    <a:gd name="T22" fmla="*/ 76 w 310"/>
                    <a:gd name="T23" fmla="*/ 97 h 127"/>
                    <a:gd name="T24" fmla="*/ 107 w 310"/>
                    <a:gd name="T25" fmla="*/ 94 h 127"/>
                    <a:gd name="T26" fmla="*/ 160 w 310"/>
                    <a:gd name="T27" fmla="*/ 101 h 127"/>
                    <a:gd name="T28" fmla="*/ 219 w 310"/>
                    <a:gd name="T29" fmla="*/ 91 h 127"/>
                    <a:gd name="T30" fmla="*/ 232 w 310"/>
                    <a:gd name="T31" fmla="*/ 82 h 127"/>
                    <a:gd name="T32" fmla="*/ 216 w 310"/>
                    <a:gd name="T33" fmla="*/ 70 h 127"/>
                    <a:gd name="T34" fmla="*/ 155 w 310"/>
                    <a:gd name="T35" fmla="*/ 71 h 127"/>
                    <a:gd name="T36" fmla="*/ 249 w 310"/>
                    <a:gd name="T37" fmla="*/ 50 h 127"/>
                    <a:gd name="T38" fmla="*/ 264 w 310"/>
                    <a:gd name="T39" fmla="*/ 32 h 127"/>
                    <a:gd name="T40" fmla="*/ 164 w 310"/>
                    <a:gd name="T41" fmla="*/ 42 h 127"/>
                    <a:gd name="T42" fmla="*/ 60 w 310"/>
                    <a:gd name="T43" fmla="*/ 26 h 127"/>
                    <a:gd name="T44" fmla="*/ 63 w 310"/>
                    <a:gd name="T45" fmla="*/ 41 h 127"/>
                    <a:gd name="T46" fmla="*/ 106 w 310"/>
                    <a:gd name="T47" fmla="*/ 52 h 127"/>
                    <a:gd name="T48" fmla="*/ 149 w 310"/>
                    <a:gd name="T49" fmla="*/ 61 h 127"/>
                    <a:gd name="T50" fmla="*/ 73 w 310"/>
                    <a:gd name="T51" fmla="*/ 56 h 127"/>
                    <a:gd name="T52" fmla="*/ 24 w 310"/>
                    <a:gd name="T53" fmla="*/ 22 h 127"/>
                    <a:gd name="T54" fmla="*/ 0 w 310"/>
                    <a:gd name="T55" fmla="*/ 35 h 127"/>
                    <a:gd name="T56" fmla="*/ 17 w 310"/>
                    <a:gd name="T57" fmla="*/ 0 h 127"/>
                    <a:gd name="T58" fmla="*/ 44 w 310"/>
                    <a:gd name="T59" fmla="*/ 12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310" h="127">
                      <a:moveTo>
                        <a:pt x="44" y="12"/>
                      </a:moveTo>
                      <a:lnTo>
                        <a:pt x="127" y="12"/>
                      </a:lnTo>
                      <a:lnTo>
                        <a:pt x="164" y="20"/>
                      </a:lnTo>
                      <a:lnTo>
                        <a:pt x="190" y="11"/>
                      </a:lnTo>
                      <a:lnTo>
                        <a:pt x="249" y="17"/>
                      </a:lnTo>
                      <a:lnTo>
                        <a:pt x="282" y="1"/>
                      </a:lnTo>
                      <a:lnTo>
                        <a:pt x="310" y="35"/>
                      </a:lnTo>
                      <a:lnTo>
                        <a:pt x="277" y="42"/>
                      </a:lnTo>
                      <a:lnTo>
                        <a:pt x="259" y="85"/>
                      </a:lnTo>
                      <a:lnTo>
                        <a:pt x="218" y="125"/>
                      </a:lnTo>
                      <a:lnTo>
                        <a:pt x="115" y="127"/>
                      </a:lnTo>
                      <a:lnTo>
                        <a:pt x="76" y="97"/>
                      </a:lnTo>
                      <a:lnTo>
                        <a:pt x="107" y="94"/>
                      </a:lnTo>
                      <a:lnTo>
                        <a:pt x="160" y="101"/>
                      </a:lnTo>
                      <a:lnTo>
                        <a:pt x="219" y="91"/>
                      </a:lnTo>
                      <a:lnTo>
                        <a:pt x="232" y="82"/>
                      </a:lnTo>
                      <a:lnTo>
                        <a:pt x="216" y="70"/>
                      </a:lnTo>
                      <a:lnTo>
                        <a:pt x="155" y="71"/>
                      </a:lnTo>
                      <a:lnTo>
                        <a:pt x="249" y="50"/>
                      </a:lnTo>
                      <a:lnTo>
                        <a:pt x="264" y="32"/>
                      </a:lnTo>
                      <a:lnTo>
                        <a:pt x="164" y="42"/>
                      </a:lnTo>
                      <a:lnTo>
                        <a:pt x="60" y="26"/>
                      </a:lnTo>
                      <a:lnTo>
                        <a:pt x="63" y="41"/>
                      </a:lnTo>
                      <a:lnTo>
                        <a:pt x="106" y="52"/>
                      </a:lnTo>
                      <a:lnTo>
                        <a:pt x="149" y="61"/>
                      </a:lnTo>
                      <a:lnTo>
                        <a:pt x="73" y="56"/>
                      </a:lnTo>
                      <a:lnTo>
                        <a:pt x="24" y="22"/>
                      </a:lnTo>
                      <a:lnTo>
                        <a:pt x="0" y="35"/>
                      </a:lnTo>
                      <a:lnTo>
                        <a:pt x="17" y="0"/>
                      </a:lnTo>
                      <a:lnTo>
                        <a:pt x="44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08" name="Freeform 38"/>
                <p:cNvSpPr>
                  <a:spLocks noChangeArrowheads="1"/>
                </p:cNvSpPr>
                <p:nvPr/>
              </p:nvSpPr>
              <p:spPr bwMode="auto">
                <a:xfrm>
                  <a:off x="1785" y="1593"/>
                  <a:ext cx="62" cy="323"/>
                </a:xfrm>
                <a:custGeom>
                  <a:avLst/>
                  <a:gdLst>
                    <a:gd name="T0" fmla="*/ 33 w 62"/>
                    <a:gd name="T1" fmla="*/ 0 h 323"/>
                    <a:gd name="T2" fmla="*/ 12 w 62"/>
                    <a:gd name="T3" fmla="*/ 114 h 323"/>
                    <a:gd name="T4" fmla="*/ 0 w 62"/>
                    <a:gd name="T5" fmla="*/ 242 h 323"/>
                    <a:gd name="T6" fmla="*/ 0 w 62"/>
                    <a:gd name="T7" fmla="*/ 323 h 323"/>
                    <a:gd name="T8" fmla="*/ 30 w 62"/>
                    <a:gd name="T9" fmla="*/ 204 h 323"/>
                    <a:gd name="T10" fmla="*/ 44 w 62"/>
                    <a:gd name="T11" fmla="*/ 138 h 323"/>
                    <a:gd name="T12" fmla="*/ 48 w 62"/>
                    <a:gd name="T13" fmla="*/ 97 h 323"/>
                    <a:gd name="T14" fmla="*/ 62 w 62"/>
                    <a:gd name="T15" fmla="*/ 53 h 323"/>
                    <a:gd name="T16" fmla="*/ 33 w 62"/>
                    <a:gd name="T17" fmla="*/ 0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2" h="323">
                      <a:moveTo>
                        <a:pt x="33" y="0"/>
                      </a:moveTo>
                      <a:lnTo>
                        <a:pt x="12" y="114"/>
                      </a:lnTo>
                      <a:lnTo>
                        <a:pt x="0" y="242"/>
                      </a:lnTo>
                      <a:lnTo>
                        <a:pt x="0" y="323"/>
                      </a:lnTo>
                      <a:lnTo>
                        <a:pt x="30" y="204"/>
                      </a:lnTo>
                      <a:lnTo>
                        <a:pt x="44" y="138"/>
                      </a:lnTo>
                      <a:lnTo>
                        <a:pt x="48" y="97"/>
                      </a:lnTo>
                      <a:lnTo>
                        <a:pt x="62" y="53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09" name="Freeform 39"/>
                <p:cNvSpPr>
                  <a:spLocks noChangeArrowheads="1"/>
                </p:cNvSpPr>
                <p:nvPr/>
              </p:nvSpPr>
              <p:spPr bwMode="auto">
                <a:xfrm>
                  <a:off x="1718" y="1932"/>
                  <a:ext cx="115" cy="398"/>
                </a:xfrm>
                <a:custGeom>
                  <a:avLst/>
                  <a:gdLst>
                    <a:gd name="T0" fmla="*/ 64 w 115"/>
                    <a:gd name="T1" fmla="*/ 0 h 398"/>
                    <a:gd name="T2" fmla="*/ 75 w 115"/>
                    <a:gd name="T3" fmla="*/ 112 h 398"/>
                    <a:gd name="T4" fmla="*/ 9 w 115"/>
                    <a:gd name="T5" fmla="*/ 134 h 398"/>
                    <a:gd name="T6" fmla="*/ 0 w 115"/>
                    <a:gd name="T7" fmla="*/ 207 h 398"/>
                    <a:gd name="T8" fmla="*/ 115 w 115"/>
                    <a:gd name="T9" fmla="*/ 398 h 398"/>
                    <a:gd name="T10" fmla="*/ 105 w 115"/>
                    <a:gd name="T11" fmla="*/ 227 h 398"/>
                    <a:gd name="T12" fmla="*/ 111 w 115"/>
                    <a:gd name="T13" fmla="*/ 62 h 398"/>
                    <a:gd name="T14" fmla="*/ 97 w 115"/>
                    <a:gd name="T15" fmla="*/ 46 h 398"/>
                    <a:gd name="T16" fmla="*/ 64 w 115"/>
                    <a:gd name="T17" fmla="*/ 0 h 3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5" h="398">
                      <a:moveTo>
                        <a:pt x="64" y="0"/>
                      </a:moveTo>
                      <a:lnTo>
                        <a:pt x="75" y="112"/>
                      </a:lnTo>
                      <a:lnTo>
                        <a:pt x="9" y="134"/>
                      </a:lnTo>
                      <a:lnTo>
                        <a:pt x="0" y="207"/>
                      </a:lnTo>
                      <a:lnTo>
                        <a:pt x="115" y="398"/>
                      </a:lnTo>
                      <a:lnTo>
                        <a:pt x="105" y="227"/>
                      </a:lnTo>
                      <a:lnTo>
                        <a:pt x="111" y="62"/>
                      </a:lnTo>
                      <a:lnTo>
                        <a:pt x="97" y="46"/>
                      </a:lnTo>
                      <a:lnTo>
                        <a:pt x="6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10" name="Freeform 40"/>
                <p:cNvSpPr>
                  <a:spLocks noChangeArrowheads="1"/>
                </p:cNvSpPr>
                <p:nvPr/>
              </p:nvSpPr>
              <p:spPr bwMode="auto">
                <a:xfrm>
                  <a:off x="134" y="1038"/>
                  <a:ext cx="790" cy="1749"/>
                </a:xfrm>
                <a:custGeom>
                  <a:avLst/>
                  <a:gdLst>
                    <a:gd name="T0" fmla="*/ 673 w 790"/>
                    <a:gd name="T1" fmla="*/ 0 h 1749"/>
                    <a:gd name="T2" fmla="*/ 526 w 790"/>
                    <a:gd name="T3" fmla="*/ 85 h 1749"/>
                    <a:gd name="T4" fmla="*/ 467 w 790"/>
                    <a:gd name="T5" fmla="*/ 140 h 1749"/>
                    <a:gd name="T6" fmla="*/ 0 w 790"/>
                    <a:gd name="T7" fmla="*/ 424 h 1749"/>
                    <a:gd name="T8" fmla="*/ 521 w 790"/>
                    <a:gd name="T9" fmla="*/ 160 h 1749"/>
                    <a:gd name="T10" fmla="*/ 529 w 790"/>
                    <a:gd name="T11" fmla="*/ 522 h 1749"/>
                    <a:gd name="T12" fmla="*/ 653 w 790"/>
                    <a:gd name="T13" fmla="*/ 557 h 1749"/>
                    <a:gd name="T14" fmla="*/ 496 w 790"/>
                    <a:gd name="T15" fmla="*/ 723 h 1749"/>
                    <a:gd name="T16" fmla="*/ 616 w 790"/>
                    <a:gd name="T17" fmla="*/ 1192 h 1749"/>
                    <a:gd name="T18" fmla="*/ 626 w 790"/>
                    <a:gd name="T19" fmla="*/ 1749 h 1749"/>
                    <a:gd name="T20" fmla="*/ 790 w 790"/>
                    <a:gd name="T21" fmla="*/ 1741 h 1749"/>
                    <a:gd name="T22" fmla="*/ 654 w 790"/>
                    <a:gd name="T23" fmla="*/ 1124 h 1749"/>
                    <a:gd name="T24" fmla="*/ 587 w 790"/>
                    <a:gd name="T25" fmla="*/ 728 h 1749"/>
                    <a:gd name="T26" fmla="*/ 709 w 790"/>
                    <a:gd name="T27" fmla="*/ 522 h 1749"/>
                    <a:gd name="T28" fmla="*/ 582 w 790"/>
                    <a:gd name="T29" fmla="*/ 463 h 1749"/>
                    <a:gd name="T30" fmla="*/ 558 w 790"/>
                    <a:gd name="T31" fmla="*/ 100 h 1749"/>
                    <a:gd name="T32" fmla="*/ 673 w 790"/>
                    <a:gd name="T33" fmla="*/ 0 h 17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90" h="1749">
                      <a:moveTo>
                        <a:pt x="673" y="0"/>
                      </a:moveTo>
                      <a:lnTo>
                        <a:pt x="526" y="85"/>
                      </a:lnTo>
                      <a:lnTo>
                        <a:pt x="467" y="140"/>
                      </a:lnTo>
                      <a:lnTo>
                        <a:pt x="0" y="424"/>
                      </a:lnTo>
                      <a:lnTo>
                        <a:pt x="521" y="160"/>
                      </a:lnTo>
                      <a:lnTo>
                        <a:pt x="529" y="522"/>
                      </a:lnTo>
                      <a:lnTo>
                        <a:pt x="653" y="557"/>
                      </a:lnTo>
                      <a:lnTo>
                        <a:pt x="496" y="723"/>
                      </a:lnTo>
                      <a:lnTo>
                        <a:pt x="616" y="1192"/>
                      </a:lnTo>
                      <a:lnTo>
                        <a:pt x="626" y="1749"/>
                      </a:lnTo>
                      <a:lnTo>
                        <a:pt x="790" y="1741"/>
                      </a:lnTo>
                      <a:lnTo>
                        <a:pt x="654" y="1124"/>
                      </a:lnTo>
                      <a:lnTo>
                        <a:pt x="587" y="728"/>
                      </a:lnTo>
                      <a:lnTo>
                        <a:pt x="709" y="522"/>
                      </a:lnTo>
                      <a:lnTo>
                        <a:pt x="582" y="463"/>
                      </a:lnTo>
                      <a:lnTo>
                        <a:pt x="558" y="100"/>
                      </a:lnTo>
                      <a:lnTo>
                        <a:pt x="67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11" name="Freeform 41"/>
                <p:cNvSpPr>
                  <a:spLocks noChangeArrowheads="1"/>
                </p:cNvSpPr>
                <p:nvPr/>
              </p:nvSpPr>
              <p:spPr bwMode="auto">
                <a:xfrm>
                  <a:off x="225" y="1561"/>
                  <a:ext cx="496" cy="1232"/>
                </a:xfrm>
                <a:custGeom>
                  <a:avLst/>
                  <a:gdLst>
                    <a:gd name="T0" fmla="*/ 218 w 496"/>
                    <a:gd name="T1" fmla="*/ 391 h 1232"/>
                    <a:gd name="T2" fmla="*/ 186 w 496"/>
                    <a:gd name="T3" fmla="*/ 611 h 1232"/>
                    <a:gd name="T4" fmla="*/ 252 w 496"/>
                    <a:gd name="T5" fmla="*/ 764 h 1232"/>
                    <a:gd name="T6" fmla="*/ 7 w 496"/>
                    <a:gd name="T7" fmla="*/ 611 h 1232"/>
                    <a:gd name="T8" fmla="*/ 186 w 496"/>
                    <a:gd name="T9" fmla="*/ 848 h 1232"/>
                    <a:gd name="T10" fmla="*/ 25 w 496"/>
                    <a:gd name="T11" fmla="*/ 841 h 1232"/>
                    <a:gd name="T12" fmla="*/ 3 w 496"/>
                    <a:gd name="T13" fmla="*/ 900 h 1232"/>
                    <a:gd name="T14" fmla="*/ 252 w 496"/>
                    <a:gd name="T15" fmla="*/ 965 h 1232"/>
                    <a:gd name="T16" fmla="*/ 202 w 496"/>
                    <a:gd name="T17" fmla="*/ 1060 h 1232"/>
                    <a:gd name="T18" fmla="*/ 330 w 496"/>
                    <a:gd name="T19" fmla="*/ 1191 h 1232"/>
                    <a:gd name="T20" fmla="*/ 496 w 496"/>
                    <a:gd name="T21" fmla="*/ 1232 h 1232"/>
                    <a:gd name="T22" fmla="*/ 346 w 496"/>
                    <a:gd name="T23" fmla="*/ 948 h 1232"/>
                    <a:gd name="T24" fmla="*/ 308 w 496"/>
                    <a:gd name="T25" fmla="*/ 664 h 1232"/>
                    <a:gd name="T26" fmla="*/ 279 w 496"/>
                    <a:gd name="T27" fmla="*/ 433 h 1232"/>
                    <a:gd name="T28" fmla="*/ 130 w 496"/>
                    <a:gd name="T29" fmla="*/ 114 h 1232"/>
                    <a:gd name="T30" fmla="*/ 0 w 496"/>
                    <a:gd name="T31" fmla="*/ 0 h 1232"/>
                    <a:gd name="T32" fmla="*/ 28 w 496"/>
                    <a:gd name="T33" fmla="*/ 68 h 1232"/>
                    <a:gd name="T34" fmla="*/ 75 w 496"/>
                    <a:gd name="T35" fmla="*/ 178 h 1232"/>
                    <a:gd name="T36" fmla="*/ 218 w 496"/>
                    <a:gd name="T37" fmla="*/ 391 h 1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96" h="1232">
                      <a:moveTo>
                        <a:pt x="218" y="391"/>
                      </a:moveTo>
                      <a:lnTo>
                        <a:pt x="186" y="611"/>
                      </a:lnTo>
                      <a:lnTo>
                        <a:pt x="252" y="764"/>
                      </a:lnTo>
                      <a:lnTo>
                        <a:pt x="7" y="611"/>
                      </a:lnTo>
                      <a:lnTo>
                        <a:pt x="186" y="848"/>
                      </a:lnTo>
                      <a:lnTo>
                        <a:pt x="25" y="841"/>
                      </a:lnTo>
                      <a:lnTo>
                        <a:pt x="3" y="900"/>
                      </a:lnTo>
                      <a:lnTo>
                        <a:pt x="252" y="965"/>
                      </a:lnTo>
                      <a:lnTo>
                        <a:pt x="202" y="1060"/>
                      </a:lnTo>
                      <a:lnTo>
                        <a:pt x="330" y="1191"/>
                      </a:lnTo>
                      <a:lnTo>
                        <a:pt x="496" y="1232"/>
                      </a:lnTo>
                      <a:lnTo>
                        <a:pt x="346" y="948"/>
                      </a:lnTo>
                      <a:lnTo>
                        <a:pt x="308" y="664"/>
                      </a:lnTo>
                      <a:lnTo>
                        <a:pt x="279" y="433"/>
                      </a:lnTo>
                      <a:lnTo>
                        <a:pt x="130" y="114"/>
                      </a:lnTo>
                      <a:lnTo>
                        <a:pt x="0" y="0"/>
                      </a:lnTo>
                      <a:lnTo>
                        <a:pt x="28" y="68"/>
                      </a:lnTo>
                      <a:lnTo>
                        <a:pt x="75" y="178"/>
                      </a:lnTo>
                      <a:lnTo>
                        <a:pt x="218" y="391"/>
                      </a:lnTo>
                      <a:close/>
                    </a:path>
                  </a:pathLst>
                </a:custGeom>
                <a:solidFill>
                  <a:srgbClr val="0033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12" name="Freeform 42"/>
                <p:cNvSpPr>
                  <a:spLocks noChangeArrowheads="1"/>
                </p:cNvSpPr>
                <p:nvPr/>
              </p:nvSpPr>
              <p:spPr bwMode="auto">
                <a:xfrm>
                  <a:off x="0" y="1499"/>
                  <a:ext cx="111" cy="1274"/>
                </a:xfrm>
                <a:custGeom>
                  <a:avLst/>
                  <a:gdLst>
                    <a:gd name="T0" fmla="*/ 0 w 111"/>
                    <a:gd name="T1" fmla="*/ 608 h 1274"/>
                    <a:gd name="T2" fmla="*/ 11 w 111"/>
                    <a:gd name="T3" fmla="*/ 839 h 1274"/>
                    <a:gd name="T4" fmla="*/ 60 w 111"/>
                    <a:gd name="T5" fmla="*/ 1270 h 1274"/>
                    <a:gd name="T6" fmla="*/ 103 w 111"/>
                    <a:gd name="T7" fmla="*/ 1274 h 1274"/>
                    <a:gd name="T8" fmla="*/ 60 w 111"/>
                    <a:gd name="T9" fmla="*/ 764 h 1274"/>
                    <a:gd name="T10" fmla="*/ 97 w 111"/>
                    <a:gd name="T11" fmla="*/ 494 h 1274"/>
                    <a:gd name="T12" fmla="*/ 55 w 111"/>
                    <a:gd name="T13" fmla="*/ 233 h 1274"/>
                    <a:gd name="T14" fmla="*/ 111 w 111"/>
                    <a:gd name="T15" fmla="*/ 0 h 1274"/>
                    <a:gd name="T16" fmla="*/ 23 w 111"/>
                    <a:gd name="T17" fmla="*/ 115 h 1274"/>
                    <a:gd name="T18" fmla="*/ 9 w 111"/>
                    <a:gd name="T19" fmla="*/ 361 h 1274"/>
                    <a:gd name="T20" fmla="*/ 0 w 111"/>
                    <a:gd name="T21" fmla="*/ 608 h 1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1" h="1274">
                      <a:moveTo>
                        <a:pt x="0" y="608"/>
                      </a:moveTo>
                      <a:lnTo>
                        <a:pt x="11" y="839"/>
                      </a:lnTo>
                      <a:lnTo>
                        <a:pt x="60" y="1270"/>
                      </a:lnTo>
                      <a:lnTo>
                        <a:pt x="103" y="1274"/>
                      </a:lnTo>
                      <a:lnTo>
                        <a:pt x="60" y="764"/>
                      </a:lnTo>
                      <a:lnTo>
                        <a:pt x="97" y="494"/>
                      </a:lnTo>
                      <a:lnTo>
                        <a:pt x="55" y="233"/>
                      </a:lnTo>
                      <a:lnTo>
                        <a:pt x="111" y="0"/>
                      </a:lnTo>
                      <a:lnTo>
                        <a:pt x="23" y="115"/>
                      </a:lnTo>
                      <a:lnTo>
                        <a:pt x="9" y="361"/>
                      </a:lnTo>
                      <a:lnTo>
                        <a:pt x="0" y="60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13" name="Freeform 43"/>
                <p:cNvSpPr>
                  <a:spLocks noChangeArrowheads="1"/>
                </p:cNvSpPr>
                <p:nvPr/>
              </p:nvSpPr>
              <p:spPr bwMode="auto">
                <a:xfrm>
                  <a:off x="963" y="1057"/>
                  <a:ext cx="420" cy="442"/>
                </a:xfrm>
                <a:custGeom>
                  <a:avLst/>
                  <a:gdLst>
                    <a:gd name="T0" fmla="*/ 164 w 420"/>
                    <a:gd name="T1" fmla="*/ 333 h 442"/>
                    <a:gd name="T2" fmla="*/ 240 w 420"/>
                    <a:gd name="T3" fmla="*/ 442 h 442"/>
                    <a:gd name="T4" fmla="*/ 420 w 420"/>
                    <a:gd name="T5" fmla="*/ 134 h 442"/>
                    <a:gd name="T6" fmla="*/ 400 w 420"/>
                    <a:gd name="T7" fmla="*/ 0 h 442"/>
                    <a:gd name="T8" fmla="*/ 245 w 420"/>
                    <a:gd name="T9" fmla="*/ 375 h 442"/>
                    <a:gd name="T10" fmla="*/ 149 w 420"/>
                    <a:gd name="T11" fmla="*/ 262 h 442"/>
                    <a:gd name="T12" fmla="*/ 0 w 420"/>
                    <a:gd name="T13" fmla="*/ 432 h 442"/>
                    <a:gd name="T14" fmla="*/ 164 w 420"/>
                    <a:gd name="T15" fmla="*/ 333 h 4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442">
                      <a:moveTo>
                        <a:pt x="164" y="333"/>
                      </a:moveTo>
                      <a:lnTo>
                        <a:pt x="240" y="442"/>
                      </a:lnTo>
                      <a:lnTo>
                        <a:pt x="420" y="134"/>
                      </a:lnTo>
                      <a:lnTo>
                        <a:pt x="400" y="0"/>
                      </a:lnTo>
                      <a:lnTo>
                        <a:pt x="245" y="375"/>
                      </a:lnTo>
                      <a:lnTo>
                        <a:pt x="149" y="262"/>
                      </a:lnTo>
                      <a:lnTo>
                        <a:pt x="0" y="432"/>
                      </a:lnTo>
                      <a:lnTo>
                        <a:pt x="164" y="333"/>
                      </a:lnTo>
                      <a:close/>
                    </a:path>
                  </a:pathLst>
                </a:custGeom>
                <a:solidFill>
                  <a:srgbClr val="6666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14" name="Freeform 44"/>
                <p:cNvSpPr>
                  <a:spLocks noChangeArrowheads="1"/>
                </p:cNvSpPr>
                <p:nvPr/>
              </p:nvSpPr>
              <p:spPr bwMode="auto">
                <a:xfrm>
                  <a:off x="800" y="1038"/>
                  <a:ext cx="360" cy="1761"/>
                </a:xfrm>
                <a:custGeom>
                  <a:avLst/>
                  <a:gdLst>
                    <a:gd name="T0" fmla="*/ 0 w 360"/>
                    <a:gd name="T1" fmla="*/ 0 h 1761"/>
                    <a:gd name="T2" fmla="*/ 134 w 360"/>
                    <a:gd name="T3" fmla="*/ 486 h 1761"/>
                    <a:gd name="T4" fmla="*/ 230 w 360"/>
                    <a:gd name="T5" fmla="*/ 1386 h 1761"/>
                    <a:gd name="T6" fmla="*/ 206 w 360"/>
                    <a:gd name="T7" fmla="*/ 1736 h 1761"/>
                    <a:gd name="T8" fmla="*/ 360 w 360"/>
                    <a:gd name="T9" fmla="*/ 1761 h 1761"/>
                    <a:gd name="T10" fmla="*/ 202 w 360"/>
                    <a:gd name="T11" fmla="*/ 580 h 1761"/>
                    <a:gd name="T12" fmla="*/ 202 w 360"/>
                    <a:gd name="T13" fmla="*/ 415 h 1761"/>
                    <a:gd name="T14" fmla="*/ 0 w 360"/>
                    <a:gd name="T15" fmla="*/ 0 h 17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0" h="1761">
                      <a:moveTo>
                        <a:pt x="0" y="0"/>
                      </a:moveTo>
                      <a:lnTo>
                        <a:pt x="134" y="486"/>
                      </a:lnTo>
                      <a:lnTo>
                        <a:pt x="230" y="1386"/>
                      </a:lnTo>
                      <a:lnTo>
                        <a:pt x="206" y="1736"/>
                      </a:lnTo>
                      <a:lnTo>
                        <a:pt x="360" y="1761"/>
                      </a:lnTo>
                      <a:lnTo>
                        <a:pt x="202" y="580"/>
                      </a:lnTo>
                      <a:lnTo>
                        <a:pt x="202" y="4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15" name="Freeform 45"/>
                <p:cNvSpPr>
                  <a:spLocks noChangeArrowheads="1"/>
                </p:cNvSpPr>
                <p:nvPr/>
              </p:nvSpPr>
              <p:spPr bwMode="auto">
                <a:xfrm>
                  <a:off x="1242" y="1000"/>
                  <a:ext cx="167" cy="1748"/>
                </a:xfrm>
                <a:custGeom>
                  <a:avLst/>
                  <a:gdLst>
                    <a:gd name="T0" fmla="*/ 167 w 167"/>
                    <a:gd name="T1" fmla="*/ 66 h 1748"/>
                    <a:gd name="T2" fmla="*/ 73 w 167"/>
                    <a:gd name="T3" fmla="*/ 951 h 1748"/>
                    <a:gd name="T4" fmla="*/ 34 w 167"/>
                    <a:gd name="T5" fmla="*/ 1748 h 1748"/>
                    <a:gd name="T6" fmla="*/ 0 w 167"/>
                    <a:gd name="T7" fmla="*/ 863 h 1748"/>
                    <a:gd name="T8" fmla="*/ 59 w 167"/>
                    <a:gd name="T9" fmla="*/ 267 h 1748"/>
                    <a:gd name="T10" fmla="*/ 112 w 167"/>
                    <a:gd name="T11" fmla="*/ 0 h 1748"/>
                    <a:gd name="T12" fmla="*/ 167 w 167"/>
                    <a:gd name="T13" fmla="*/ 66 h 1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7" h="1748">
                      <a:moveTo>
                        <a:pt x="167" y="66"/>
                      </a:moveTo>
                      <a:lnTo>
                        <a:pt x="73" y="951"/>
                      </a:lnTo>
                      <a:lnTo>
                        <a:pt x="34" y="1748"/>
                      </a:lnTo>
                      <a:lnTo>
                        <a:pt x="0" y="863"/>
                      </a:lnTo>
                      <a:lnTo>
                        <a:pt x="59" y="267"/>
                      </a:lnTo>
                      <a:lnTo>
                        <a:pt x="112" y="0"/>
                      </a:lnTo>
                      <a:lnTo>
                        <a:pt x="167" y="6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16" name="Freeform 46"/>
                <p:cNvSpPr>
                  <a:spLocks noChangeArrowheads="1"/>
                </p:cNvSpPr>
                <p:nvPr/>
              </p:nvSpPr>
              <p:spPr bwMode="auto">
                <a:xfrm>
                  <a:off x="1315" y="1162"/>
                  <a:ext cx="463" cy="1642"/>
                </a:xfrm>
                <a:custGeom>
                  <a:avLst/>
                  <a:gdLst>
                    <a:gd name="T0" fmla="*/ 266 w 463"/>
                    <a:gd name="T1" fmla="*/ 0 h 1642"/>
                    <a:gd name="T2" fmla="*/ 328 w 463"/>
                    <a:gd name="T3" fmla="*/ 275 h 1642"/>
                    <a:gd name="T4" fmla="*/ 222 w 463"/>
                    <a:gd name="T5" fmla="*/ 352 h 1642"/>
                    <a:gd name="T6" fmla="*/ 338 w 463"/>
                    <a:gd name="T7" fmla="*/ 368 h 1642"/>
                    <a:gd name="T8" fmla="*/ 271 w 463"/>
                    <a:gd name="T9" fmla="*/ 805 h 1642"/>
                    <a:gd name="T10" fmla="*/ 463 w 463"/>
                    <a:gd name="T11" fmla="*/ 841 h 1642"/>
                    <a:gd name="T12" fmla="*/ 246 w 463"/>
                    <a:gd name="T13" fmla="*/ 917 h 1642"/>
                    <a:gd name="T14" fmla="*/ 145 w 463"/>
                    <a:gd name="T15" fmla="*/ 1637 h 1642"/>
                    <a:gd name="T16" fmla="*/ 0 w 463"/>
                    <a:gd name="T17" fmla="*/ 1642 h 1642"/>
                    <a:gd name="T18" fmla="*/ 265 w 463"/>
                    <a:gd name="T19" fmla="*/ 409 h 1642"/>
                    <a:gd name="T20" fmla="*/ 150 w 463"/>
                    <a:gd name="T21" fmla="*/ 388 h 1642"/>
                    <a:gd name="T22" fmla="*/ 256 w 463"/>
                    <a:gd name="T23" fmla="*/ 265 h 1642"/>
                    <a:gd name="T24" fmla="*/ 266 w 463"/>
                    <a:gd name="T25" fmla="*/ 0 h 16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63" h="1642">
                      <a:moveTo>
                        <a:pt x="266" y="0"/>
                      </a:moveTo>
                      <a:lnTo>
                        <a:pt x="328" y="275"/>
                      </a:lnTo>
                      <a:lnTo>
                        <a:pt x="222" y="352"/>
                      </a:lnTo>
                      <a:lnTo>
                        <a:pt x="338" y="368"/>
                      </a:lnTo>
                      <a:lnTo>
                        <a:pt x="271" y="805"/>
                      </a:lnTo>
                      <a:lnTo>
                        <a:pt x="463" y="841"/>
                      </a:lnTo>
                      <a:lnTo>
                        <a:pt x="246" y="917"/>
                      </a:lnTo>
                      <a:lnTo>
                        <a:pt x="145" y="1637"/>
                      </a:lnTo>
                      <a:lnTo>
                        <a:pt x="0" y="1642"/>
                      </a:lnTo>
                      <a:lnTo>
                        <a:pt x="265" y="409"/>
                      </a:lnTo>
                      <a:lnTo>
                        <a:pt x="150" y="388"/>
                      </a:lnTo>
                      <a:lnTo>
                        <a:pt x="256" y="265"/>
                      </a:lnTo>
                      <a:lnTo>
                        <a:pt x="26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17" name="Freeform 47" descr="90%"/>
                <p:cNvSpPr>
                  <a:spLocks noChangeArrowheads="1"/>
                </p:cNvSpPr>
                <p:nvPr/>
              </p:nvSpPr>
              <p:spPr bwMode="auto">
                <a:xfrm>
                  <a:off x="1025" y="1355"/>
                  <a:ext cx="246" cy="1444"/>
                </a:xfrm>
                <a:custGeom>
                  <a:avLst/>
                  <a:gdLst>
                    <a:gd name="T0" fmla="*/ 0 w 246"/>
                    <a:gd name="T1" fmla="*/ 67 h 1444"/>
                    <a:gd name="T2" fmla="*/ 44 w 246"/>
                    <a:gd name="T3" fmla="*/ 175 h 1444"/>
                    <a:gd name="T4" fmla="*/ 58 w 246"/>
                    <a:gd name="T5" fmla="*/ 1432 h 1444"/>
                    <a:gd name="T6" fmla="*/ 246 w 246"/>
                    <a:gd name="T7" fmla="*/ 1444 h 1444"/>
                    <a:gd name="T8" fmla="*/ 146 w 246"/>
                    <a:gd name="T9" fmla="*/ 195 h 1444"/>
                    <a:gd name="T10" fmla="*/ 87 w 246"/>
                    <a:gd name="T11" fmla="*/ 894 h 1444"/>
                    <a:gd name="T12" fmla="*/ 92 w 246"/>
                    <a:gd name="T13" fmla="*/ 195 h 1444"/>
                    <a:gd name="T14" fmla="*/ 155 w 246"/>
                    <a:gd name="T15" fmla="*/ 159 h 1444"/>
                    <a:gd name="T16" fmla="*/ 150 w 246"/>
                    <a:gd name="T17" fmla="*/ 77 h 1444"/>
                    <a:gd name="T18" fmla="*/ 82 w 246"/>
                    <a:gd name="T19" fmla="*/ 0 h 1444"/>
                    <a:gd name="T20" fmla="*/ 78 w 246"/>
                    <a:gd name="T21" fmla="*/ 154 h 1444"/>
                    <a:gd name="T22" fmla="*/ 0 w 246"/>
                    <a:gd name="T23" fmla="*/ 67 h 14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46" h="1444">
                      <a:moveTo>
                        <a:pt x="0" y="67"/>
                      </a:moveTo>
                      <a:lnTo>
                        <a:pt x="44" y="175"/>
                      </a:lnTo>
                      <a:lnTo>
                        <a:pt x="58" y="1432"/>
                      </a:lnTo>
                      <a:lnTo>
                        <a:pt x="246" y="1444"/>
                      </a:lnTo>
                      <a:lnTo>
                        <a:pt x="146" y="195"/>
                      </a:lnTo>
                      <a:lnTo>
                        <a:pt x="87" y="894"/>
                      </a:lnTo>
                      <a:lnTo>
                        <a:pt x="92" y="195"/>
                      </a:lnTo>
                      <a:lnTo>
                        <a:pt x="155" y="159"/>
                      </a:lnTo>
                      <a:lnTo>
                        <a:pt x="150" y="77"/>
                      </a:lnTo>
                      <a:lnTo>
                        <a:pt x="82" y="0"/>
                      </a:lnTo>
                      <a:lnTo>
                        <a:pt x="78" y="154"/>
                      </a:lnTo>
                      <a:lnTo>
                        <a:pt x="0" y="67"/>
                      </a:lnTo>
                      <a:close/>
                    </a:path>
                  </a:pathLst>
                </a:custGeom>
                <a:blipFill dpi="0" rotWithShape="0">
                  <a:blip r:embed="rId2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18" name="Freeform 48"/>
                <p:cNvSpPr>
                  <a:spLocks noChangeArrowheads="1"/>
                </p:cNvSpPr>
                <p:nvPr/>
              </p:nvSpPr>
              <p:spPr bwMode="auto">
                <a:xfrm>
                  <a:off x="733" y="115"/>
                  <a:ext cx="124" cy="122"/>
                </a:xfrm>
                <a:custGeom>
                  <a:avLst/>
                  <a:gdLst>
                    <a:gd name="T0" fmla="*/ 67 w 124"/>
                    <a:gd name="T1" fmla="*/ 65 h 122"/>
                    <a:gd name="T2" fmla="*/ 35 w 124"/>
                    <a:gd name="T3" fmla="*/ 122 h 122"/>
                    <a:gd name="T4" fmla="*/ 29 w 124"/>
                    <a:gd name="T5" fmla="*/ 75 h 122"/>
                    <a:gd name="T6" fmla="*/ 0 w 124"/>
                    <a:gd name="T7" fmla="*/ 85 h 122"/>
                    <a:gd name="T8" fmla="*/ 35 w 124"/>
                    <a:gd name="T9" fmla="*/ 31 h 122"/>
                    <a:gd name="T10" fmla="*/ 124 w 124"/>
                    <a:gd name="T11" fmla="*/ 0 h 122"/>
                    <a:gd name="T12" fmla="*/ 67 w 124"/>
                    <a:gd name="T13" fmla="*/ 65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4" h="122">
                      <a:moveTo>
                        <a:pt x="67" y="65"/>
                      </a:moveTo>
                      <a:lnTo>
                        <a:pt x="35" y="122"/>
                      </a:lnTo>
                      <a:lnTo>
                        <a:pt x="29" y="75"/>
                      </a:lnTo>
                      <a:lnTo>
                        <a:pt x="0" y="85"/>
                      </a:lnTo>
                      <a:lnTo>
                        <a:pt x="35" y="31"/>
                      </a:lnTo>
                      <a:lnTo>
                        <a:pt x="124" y="0"/>
                      </a:lnTo>
                      <a:lnTo>
                        <a:pt x="67" y="65"/>
                      </a:lnTo>
                      <a:close/>
                    </a:path>
                  </a:pathLst>
                </a:custGeom>
                <a:solidFill>
                  <a:srgbClr val="D1BD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19" name="Freeform 49"/>
                <p:cNvSpPr>
                  <a:spLocks noChangeArrowheads="1"/>
                </p:cNvSpPr>
                <p:nvPr/>
              </p:nvSpPr>
              <p:spPr bwMode="auto">
                <a:xfrm>
                  <a:off x="959" y="61"/>
                  <a:ext cx="226" cy="88"/>
                </a:xfrm>
                <a:custGeom>
                  <a:avLst/>
                  <a:gdLst>
                    <a:gd name="T0" fmla="*/ 121 w 226"/>
                    <a:gd name="T1" fmla="*/ 0 h 88"/>
                    <a:gd name="T2" fmla="*/ 191 w 226"/>
                    <a:gd name="T3" fmla="*/ 14 h 88"/>
                    <a:gd name="T4" fmla="*/ 226 w 226"/>
                    <a:gd name="T5" fmla="*/ 50 h 88"/>
                    <a:gd name="T6" fmla="*/ 181 w 226"/>
                    <a:gd name="T7" fmla="*/ 50 h 88"/>
                    <a:gd name="T8" fmla="*/ 216 w 226"/>
                    <a:gd name="T9" fmla="*/ 88 h 88"/>
                    <a:gd name="T10" fmla="*/ 131 w 226"/>
                    <a:gd name="T11" fmla="*/ 48 h 88"/>
                    <a:gd name="T12" fmla="*/ 0 w 226"/>
                    <a:gd name="T13" fmla="*/ 50 h 88"/>
                    <a:gd name="T14" fmla="*/ 153 w 226"/>
                    <a:gd name="T15" fmla="*/ 30 h 88"/>
                    <a:gd name="T16" fmla="*/ 121 w 226"/>
                    <a:gd name="T17" fmla="*/ 0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6" h="88">
                      <a:moveTo>
                        <a:pt x="121" y="0"/>
                      </a:moveTo>
                      <a:lnTo>
                        <a:pt x="191" y="14"/>
                      </a:lnTo>
                      <a:lnTo>
                        <a:pt x="226" y="50"/>
                      </a:lnTo>
                      <a:lnTo>
                        <a:pt x="181" y="50"/>
                      </a:lnTo>
                      <a:lnTo>
                        <a:pt x="216" y="88"/>
                      </a:lnTo>
                      <a:lnTo>
                        <a:pt x="131" y="48"/>
                      </a:lnTo>
                      <a:lnTo>
                        <a:pt x="0" y="50"/>
                      </a:lnTo>
                      <a:lnTo>
                        <a:pt x="153" y="30"/>
                      </a:lnTo>
                      <a:lnTo>
                        <a:pt x="121" y="0"/>
                      </a:lnTo>
                      <a:close/>
                    </a:path>
                  </a:pathLst>
                </a:custGeom>
                <a:solidFill>
                  <a:srgbClr val="D1BD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20" name="Freeform 50"/>
                <p:cNvSpPr>
                  <a:spLocks noChangeArrowheads="1"/>
                </p:cNvSpPr>
                <p:nvPr/>
              </p:nvSpPr>
              <p:spPr bwMode="auto">
                <a:xfrm>
                  <a:off x="991" y="135"/>
                  <a:ext cx="232" cy="142"/>
                </a:xfrm>
                <a:custGeom>
                  <a:avLst/>
                  <a:gdLst>
                    <a:gd name="T0" fmla="*/ 60 w 232"/>
                    <a:gd name="T1" fmla="*/ 69 h 142"/>
                    <a:gd name="T2" fmla="*/ 127 w 232"/>
                    <a:gd name="T3" fmla="*/ 99 h 142"/>
                    <a:gd name="T4" fmla="*/ 232 w 232"/>
                    <a:gd name="T5" fmla="*/ 142 h 142"/>
                    <a:gd name="T6" fmla="*/ 114 w 232"/>
                    <a:gd name="T7" fmla="*/ 51 h 142"/>
                    <a:gd name="T8" fmla="*/ 121 w 232"/>
                    <a:gd name="T9" fmla="*/ 82 h 142"/>
                    <a:gd name="T10" fmla="*/ 0 w 232"/>
                    <a:gd name="T11" fmla="*/ 0 h 142"/>
                    <a:gd name="T12" fmla="*/ 60 w 232"/>
                    <a:gd name="T13" fmla="*/ 69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2" h="142">
                      <a:moveTo>
                        <a:pt x="60" y="69"/>
                      </a:moveTo>
                      <a:lnTo>
                        <a:pt x="127" y="99"/>
                      </a:lnTo>
                      <a:lnTo>
                        <a:pt x="232" y="142"/>
                      </a:lnTo>
                      <a:lnTo>
                        <a:pt x="114" y="51"/>
                      </a:lnTo>
                      <a:lnTo>
                        <a:pt x="121" y="82"/>
                      </a:lnTo>
                      <a:lnTo>
                        <a:pt x="0" y="0"/>
                      </a:lnTo>
                      <a:lnTo>
                        <a:pt x="60" y="69"/>
                      </a:lnTo>
                      <a:close/>
                    </a:path>
                  </a:pathLst>
                </a:custGeom>
                <a:solidFill>
                  <a:srgbClr val="D1BD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21" name="Freeform 51"/>
                <p:cNvSpPr>
                  <a:spLocks noChangeArrowheads="1"/>
                </p:cNvSpPr>
                <p:nvPr/>
              </p:nvSpPr>
              <p:spPr bwMode="auto">
                <a:xfrm>
                  <a:off x="122" y="1740"/>
                  <a:ext cx="250" cy="425"/>
                </a:xfrm>
                <a:custGeom>
                  <a:avLst/>
                  <a:gdLst>
                    <a:gd name="T0" fmla="*/ 250 w 250"/>
                    <a:gd name="T1" fmla="*/ 425 h 425"/>
                    <a:gd name="T2" fmla="*/ 116 w 250"/>
                    <a:gd name="T3" fmla="*/ 283 h 425"/>
                    <a:gd name="T4" fmla="*/ 0 w 250"/>
                    <a:gd name="T5" fmla="*/ 0 h 425"/>
                    <a:gd name="T6" fmla="*/ 167 w 250"/>
                    <a:gd name="T7" fmla="*/ 237 h 425"/>
                    <a:gd name="T8" fmla="*/ 250 w 250"/>
                    <a:gd name="T9" fmla="*/ 425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425">
                      <a:moveTo>
                        <a:pt x="250" y="425"/>
                      </a:moveTo>
                      <a:lnTo>
                        <a:pt x="116" y="283"/>
                      </a:lnTo>
                      <a:lnTo>
                        <a:pt x="0" y="0"/>
                      </a:lnTo>
                      <a:lnTo>
                        <a:pt x="167" y="237"/>
                      </a:lnTo>
                      <a:lnTo>
                        <a:pt x="250" y="4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22" name="Freeform 52"/>
                <p:cNvSpPr>
                  <a:spLocks noChangeArrowheads="1"/>
                </p:cNvSpPr>
                <p:nvPr/>
              </p:nvSpPr>
              <p:spPr bwMode="auto">
                <a:xfrm>
                  <a:off x="1874" y="1438"/>
                  <a:ext cx="364" cy="850"/>
                </a:xfrm>
                <a:custGeom>
                  <a:avLst/>
                  <a:gdLst>
                    <a:gd name="T0" fmla="*/ 133 w 364"/>
                    <a:gd name="T1" fmla="*/ 47 h 850"/>
                    <a:gd name="T2" fmla="*/ 165 w 364"/>
                    <a:gd name="T3" fmla="*/ 32 h 850"/>
                    <a:gd name="T4" fmla="*/ 220 w 364"/>
                    <a:gd name="T5" fmla="*/ 15 h 850"/>
                    <a:gd name="T6" fmla="*/ 292 w 364"/>
                    <a:gd name="T7" fmla="*/ 91 h 850"/>
                    <a:gd name="T8" fmla="*/ 273 w 364"/>
                    <a:gd name="T9" fmla="*/ 121 h 850"/>
                    <a:gd name="T10" fmla="*/ 209 w 364"/>
                    <a:gd name="T11" fmla="*/ 121 h 850"/>
                    <a:gd name="T12" fmla="*/ 145 w 364"/>
                    <a:gd name="T13" fmla="*/ 138 h 850"/>
                    <a:gd name="T14" fmla="*/ 56 w 364"/>
                    <a:gd name="T15" fmla="*/ 211 h 850"/>
                    <a:gd name="T16" fmla="*/ 0 w 364"/>
                    <a:gd name="T17" fmla="*/ 206 h 850"/>
                    <a:gd name="T18" fmla="*/ 37 w 364"/>
                    <a:gd name="T19" fmla="*/ 274 h 850"/>
                    <a:gd name="T20" fmla="*/ 56 w 364"/>
                    <a:gd name="T21" fmla="*/ 304 h 850"/>
                    <a:gd name="T22" fmla="*/ 92 w 364"/>
                    <a:gd name="T23" fmla="*/ 307 h 850"/>
                    <a:gd name="T24" fmla="*/ 56 w 364"/>
                    <a:gd name="T25" fmla="*/ 269 h 850"/>
                    <a:gd name="T26" fmla="*/ 90 w 364"/>
                    <a:gd name="T27" fmla="*/ 216 h 850"/>
                    <a:gd name="T28" fmla="*/ 140 w 364"/>
                    <a:gd name="T29" fmla="*/ 171 h 850"/>
                    <a:gd name="T30" fmla="*/ 240 w 364"/>
                    <a:gd name="T31" fmla="*/ 138 h 850"/>
                    <a:gd name="T32" fmla="*/ 292 w 364"/>
                    <a:gd name="T33" fmla="*/ 171 h 850"/>
                    <a:gd name="T34" fmla="*/ 281 w 364"/>
                    <a:gd name="T35" fmla="*/ 222 h 850"/>
                    <a:gd name="T36" fmla="*/ 179 w 364"/>
                    <a:gd name="T37" fmla="*/ 228 h 850"/>
                    <a:gd name="T38" fmla="*/ 140 w 364"/>
                    <a:gd name="T39" fmla="*/ 254 h 850"/>
                    <a:gd name="T40" fmla="*/ 104 w 364"/>
                    <a:gd name="T41" fmla="*/ 302 h 850"/>
                    <a:gd name="T42" fmla="*/ 195 w 364"/>
                    <a:gd name="T43" fmla="*/ 251 h 850"/>
                    <a:gd name="T44" fmla="*/ 270 w 364"/>
                    <a:gd name="T45" fmla="*/ 248 h 850"/>
                    <a:gd name="T46" fmla="*/ 315 w 364"/>
                    <a:gd name="T47" fmla="*/ 298 h 850"/>
                    <a:gd name="T48" fmla="*/ 284 w 364"/>
                    <a:gd name="T49" fmla="*/ 358 h 850"/>
                    <a:gd name="T50" fmla="*/ 231 w 364"/>
                    <a:gd name="T51" fmla="*/ 360 h 850"/>
                    <a:gd name="T52" fmla="*/ 250 w 364"/>
                    <a:gd name="T53" fmla="*/ 322 h 850"/>
                    <a:gd name="T54" fmla="*/ 165 w 364"/>
                    <a:gd name="T55" fmla="*/ 352 h 850"/>
                    <a:gd name="T56" fmla="*/ 122 w 364"/>
                    <a:gd name="T57" fmla="*/ 355 h 850"/>
                    <a:gd name="T58" fmla="*/ 74 w 364"/>
                    <a:gd name="T59" fmla="*/ 347 h 850"/>
                    <a:gd name="T60" fmla="*/ 106 w 364"/>
                    <a:gd name="T61" fmla="*/ 382 h 850"/>
                    <a:gd name="T62" fmla="*/ 194 w 364"/>
                    <a:gd name="T63" fmla="*/ 372 h 850"/>
                    <a:gd name="T64" fmla="*/ 275 w 364"/>
                    <a:gd name="T65" fmla="*/ 390 h 850"/>
                    <a:gd name="T66" fmla="*/ 181 w 364"/>
                    <a:gd name="T67" fmla="*/ 399 h 850"/>
                    <a:gd name="T68" fmla="*/ 256 w 364"/>
                    <a:gd name="T69" fmla="*/ 429 h 850"/>
                    <a:gd name="T70" fmla="*/ 183 w 364"/>
                    <a:gd name="T71" fmla="*/ 518 h 850"/>
                    <a:gd name="T72" fmla="*/ 75 w 364"/>
                    <a:gd name="T73" fmla="*/ 526 h 850"/>
                    <a:gd name="T74" fmla="*/ 153 w 364"/>
                    <a:gd name="T75" fmla="*/ 583 h 850"/>
                    <a:gd name="T76" fmla="*/ 144 w 364"/>
                    <a:gd name="T77" fmla="*/ 724 h 850"/>
                    <a:gd name="T78" fmla="*/ 68 w 364"/>
                    <a:gd name="T79" fmla="*/ 850 h 850"/>
                    <a:gd name="T80" fmla="*/ 145 w 364"/>
                    <a:gd name="T81" fmla="*/ 792 h 850"/>
                    <a:gd name="T82" fmla="*/ 220 w 364"/>
                    <a:gd name="T83" fmla="*/ 712 h 850"/>
                    <a:gd name="T84" fmla="*/ 217 w 364"/>
                    <a:gd name="T85" fmla="*/ 585 h 850"/>
                    <a:gd name="T86" fmla="*/ 289 w 364"/>
                    <a:gd name="T87" fmla="*/ 503 h 850"/>
                    <a:gd name="T88" fmla="*/ 301 w 364"/>
                    <a:gd name="T89" fmla="*/ 429 h 850"/>
                    <a:gd name="T90" fmla="*/ 348 w 364"/>
                    <a:gd name="T91" fmla="*/ 331 h 850"/>
                    <a:gd name="T92" fmla="*/ 337 w 364"/>
                    <a:gd name="T93" fmla="*/ 257 h 850"/>
                    <a:gd name="T94" fmla="*/ 353 w 364"/>
                    <a:gd name="T95" fmla="*/ 228 h 850"/>
                    <a:gd name="T96" fmla="*/ 342 w 364"/>
                    <a:gd name="T97" fmla="*/ 183 h 850"/>
                    <a:gd name="T98" fmla="*/ 364 w 364"/>
                    <a:gd name="T99" fmla="*/ 138 h 850"/>
                    <a:gd name="T100" fmla="*/ 353 w 364"/>
                    <a:gd name="T101" fmla="*/ 91 h 850"/>
                    <a:gd name="T102" fmla="*/ 234 w 364"/>
                    <a:gd name="T103" fmla="*/ 0 h 850"/>
                    <a:gd name="T104" fmla="*/ 175 w 364"/>
                    <a:gd name="T105" fmla="*/ 0 h 850"/>
                    <a:gd name="T106" fmla="*/ 133 w 364"/>
                    <a:gd name="T107" fmla="*/ 47 h 8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364" h="850">
                      <a:moveTo>
                        <a:pt x="133" y="47"/>
                      </a:moveTo>
                      <a:lnTo>
                        <a:pt x="165" y="32"/>
                      </a:lnTo>
                      <a:lnTo>
                        <a:pt x="220" y="15"/>
                      </a:lnTo>
                      <a:lnTo>
                        <a:pt x="292" y="91"/>
                      </a:lnTo>
                      <a:lnTo>
                        <a:pt x="273" y="121"/>
                      </a:lnTo>
                      <a:lnTo>
                        <a:pt x="209" y="121"/>
                      </a:lnTo>
                      <a:lnTo>
                        <a:pt x="145" y="138"/>
                      </a:lnTo>
                      <a:lnTo>
                        <a:pt x="56" y="211"/>
                      </a:lnTo>
                      <a:lnTo>
                        <a:pt x="0" y="206"/>
                      </a:lnTo>
                      <a:lnTo>
                        <a:pt x="37" y="274"/>
                      </a:lnTo>
                      <a:lnTo>
                        <a:pt x="56" y="304"/>
                      </a:lnTo>
                      <a:lnTo>
                        <a:pt x="92" y="307"/>
                      </a:lnTo>
                      <a:lnTo>
                        <a:pt x="56" y="269"/>
                      </a:lnTo>
                      <a:lnTo>
                        <a:pt x="90" y="216"/>
                      </a:lnTo>
                      <a:lnTo>
                        <a:pt x="140" y="171"/>
                      </a:lnTo>
                      <a:lnTo>
                        <a:pt x="240" y="138"/>
                      </a:lnTo>
                      <a:lnTo>
                        <a:pt x="292" y="171"/>
                      </a:lnTo>
                      <a:lnTo>
                        <a:pt x="281" y="222"/>
                      </a:lnTo>
                      <a:lnTo>
                        <a:pt x="179" y="228"/>
                      </a:lnTo>
                      <a:lnTo>
                        <a:pt x="140" y="254"/>
                      </a:lnTo>
                      <a:lnTo>
                        <a:pt x="104" y="302"/>
                      </a:lnTo>
                      <a:lnTo>
                        <a:pt x="195" y="251"/>
                      </a:lnTo>
                      <a:lnTo>
                        <a:pt x="270" y="248"/>
                      </a:lnTo>
                      <a:lnTo>
                        <a:pt x="315" y="298"/>
                      </a:lnTo>
                      <a:lnTo>
                        <a:pt x="284" y="358"/>
                      </a:lnTo>
                      <a:lnTo>
                        <a:pt x="231" y="360"/>
                      </a:lnTo>
                      <a:lnTo>
                        <a:pt x="250" y="322"/>
                      </a:lnTo>
                      <a:lnTo>
                        <a:pt x="165" y="352"/>
                      </a:lnTo>
                      <a:lnTo>
                        <a:pt x="122" y="355"/>
                      </a:lnTo>
                      <a:lnTo>
                        <a:pt x="74" y="347"/>
                      </a:lnTo>
                      <a:lnTo>
                        <a:pt x="106" y="382"/>
                      </a:lnTo>
                      <a:lnTo>
                        <a:pt x="194" y="372"/>
                      </a:lnTo>
                      <a:lnTo>
                        <a:pt x="275" y="390"/>
                      </a:lnTo>
                      <a:lnTo>
                        <a:pt x="181" y="399"/>
                      </a:lnTo>
                      <a:lnTo>
                        <a:pt x="256" y="429"/>
                      </a:lnTo>
                      <a:lnTo>
                        <a:pt x="183" y="518"/>
                      </a:lnTo>
                      <a:lnTo>
                        <a:pt x="75" y="526"/>
                      </a:lnTo>
                      <a:lnTo>
                        <a:pt x="153" y="583"/>
                      </a:lnTo>
                      <a:lnTo>
                        <a:pt x="144" y="724"/>
                      </a:lnTo>
                      <a:lnTo>
                        <a:pt x="68" y="850"/>
                      </a:lnTo>
                      <a:lnTo>
                        <a:pt x="145" y="792"/>
                      </a:lnTo>
                      <a:lnTo>
                        <a:pt x="220" y="712"/>
                      </a:lnTo>
                      <a:lnTo>
                        <a:pt x="217" y="585"/>
                      </a:lnTo>
                      <a:lnTo>
                        <a:pt x="289" y="503"/>
                      </a:lnTo>
                      <a:lnTo>
                        <a:pt x="301" y="429"/>
                      </a:lnTo>
                      <a:lnTo>
                        <a:pt x="348" y="331"/>
                      </a:lnTo>
                      <a:lnTo>
                        <a:pt x="337" y="257"/>
                      </a:lnTo>
                      <a:lnTo>
                        <a:pt x="353" y="228"/>
                      </a:lnTo>
                      <a:lnTo>
                        <a:pt x="342" y="183"/>
                      </a:lnTo>
                      <a:lnTo>
                        <a:pt x="364" y="138"/>
                      </a:lnTo>
                      <a:lnTo>
                        <a:pt x="353" y="91"/>
                      </a:lnTo>
                      <a:lnTo>
                        <a:pt x="234" y="0"/>
                      </a:lnTo>
                      <a:lnTo>
                        <a:pt x="175" y="0"/>
                      </a:lnTo>
                      <a:lnTo>
                        <a:pt x="133" y="4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23" name="Freeform 53"/>
                <p:cNvSpPr>
                  <a:spLocks noChangeArrowheads="1"/>
                </p:cNvSpPr>
                <p:nvPr/>
              </p:nvSpPr>
              <p:spPr bwMode="auto">
                <a:xfrm>
                  <a:off x="1987" y="1304"/>
                  <a:ext cx="282" cy="249"/>
                </a:xfrm>
                <a:custGeom>
                  <a:avLst/>
                  <a:gdLst>
                    <a:gd name="T0" fmla="*/ 226 w 282"/>
                    <a:gd name="T1" fmla="*/ 249 h 249"/>
                    <a:gd name="T2" fmla="*/ 282 w 282"/>
                    <a:gd name="T3" fmla="*/ 160 h 249"/>
                    <a:gd name="T4" fmla="*/ 235 w 282"/>
                    <a:gd name="T5" fmla="*/ 65 h 249"/>
                    <a:gd name="T6" fmla="*/ 192 w 282"/>
                    <a:gd name="T7" fmla="*/ 44 h 249"/>
                    <a:gd name="T8" fmla="*/ 104 w 282"/>
                    <a:gd name="T9" fmla="*/ 20 h 249"/>
                    <a:gd name="T10" fmla="*/ 16 w 282"/>
                    <a:gd name="T11" fmla="*/ 0 h 249"/>
                    <a:gd name="T12" fmla="*/ 31 w 282"/>
                    <a:gd name="T13" fmla="*/ 83 h 249"/>
                    <a:gd name="T14" fmla="*/ 0 w 282"/>
                    <a:gd name="T15" fmla="*/ 156 h 249"/>
                    <a:gd name="T16" fmla="*/ 131 w 282"/>
                    <a:gd name="T17" fmla="*/ 135 h 249"/>
                    <a:gd name="T18" fmla="*/ 80 w 282"/>
                    <a:gd name="T19" fmla="*/ 120 h 249"/>
                    <a:gd name="T20" fmla="*/ 57 w 282"/>
                    <a:gd name="T21" fmla="*/ 93 h 249"/>
                    <a:gd name="T22" fmla="*/ 82 w 282"/>
                    <a:gd name="T23" fmla="*/ 58 h 249"/>
                    <a:gd name="T24" fmla="*/ 143 w 282"/>
                    <a:gd name="T25" fmla="*/ 54 h 249"/>
                    <a:gd name="T26" fmla="*/ 212 w 282"/>
                    <a:gd name="T27" fmla="*/ 84 h 249"/>
                    <a:gd name="T28" fmla="*/ 232 w 282"/>
                    <a:gd name="T29" fmla="*/ 130 h 249"/>
                    <a:gd name="T30" fmla="*/ 172 w 282"/>
                    <a:gd name="T31" fmla="*/ 181 h 249"/>
                    <a:gd name="T32" fmla="*/ 226 w 282"/>
                    <a:gd name="T33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2" h="249">
                      <a:moveTo>
                        <a:pt x="226" y="249"/>
                      </a:moveTo>
                      <a:lnTo>
                        <a:pt x="282" y="160"/>
                      </a:lnTo>
                      <a:lnTo>
                        <a:pt x="235" y="65"/>
                      </a:lnTo>
                      <a:lnTo>
                        <a:pt x="192" y="44"/>
                      </a:lnTo>
                      <a:lnTo>
                        <a:pt x="104" y="20"/>
                      </a:lnTo>
                      <a:lnTo>
                        <a:pt x="16" y="0"/>
                      </a:lnTo>
                      <a:lnTo>
                        <a:pt x="31" y="83"/>
                      </a:lnTo>
                      <a:lnTo>
                        <a:pt x="0" y="156"/>
                      </a:lnTo>
                      <a:lnTo>
                        <a:pt x="131" y="135"/>
                      </a:lnTo>
                      <a:lnTo>
                        <a:pt x="80" y="120"/>
                      </a:lnTo>
                      <a:lnTo>
                        <a:pt x="57" y="93"/>
                      </a:lnTo>
                      <a:lnTo>
                        <a:pt x="82" y="58"/>
                      </a:lnTo>
                      <a:lnTo>
                        <a:pt x="143" y="54"/>
                      </a:lnTo>
                      <a:lnTo>
                        <a:pt x="212" y="84"/>
                      </a:lnTo>
                      <a:lnTo>
                        <a:pt x="232" y="130"/>
                      </a:lnTo>
                      <a:lnTo>
                        <a:pt x="172" y="181"/>
                      </a:lnTo>
                      <a:lnTo>
                        <a:pt x="226" y="2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24" name="Freeform 54"/>
                <p:cNvSpPr>
                  <a:spLocks noChangeArrowheads="1"/>
                </p:cNvSpPr>
                <p:nvPr/>
              </p:nvSpPr>
              <p:spPr bwMode="auto">
                <a:xfrm>
                  <a:off x="1903" y="1727"/>
                  <a:ext cx="85" cy="149"/>
                </a:xfrm>
                <a:custGeom>
                  <a:avLst/>
                  <a:gdLst>
                    <a:gd name="T0" fmla="*/ 27 w 85"/>
                    <a:gd name="T1" fmla="*/ 13 h 149"/>
                    <a:gd name="T2" fmla="*/ 0 w 85"/>
                    <a:gd name="T3" fmla="*/ 101 h 149"/>
                    <a:gd name="T4" fmla="*/ 8 w 85"/>
                    <a:gd name="T5" fmla="*/ 149 h 149"/>
                    <a:gd name="T6" fmla="*/ 41 w 85"/>
                    <a:gd name="T7" fmla="*/ 89 h 149"/>
                    <a:gd name="T8" fmla="*/ 75 w 85"/>
                    <a:gd name="T9" fmla="*/ 58 h 149"/>
                    <a:gd name="T10" fmla="*/ 85 w 85"/>
                    <a:gd name="T11" fmla="*/ 0 h 149"/>
                    <a:gd name="T12" fmla="*/ 27 w 85"/>
                    <a:gd name="T13" fmla="*/ 13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5" h="149">
                      <a:moveTo>
                        <a:pt x="27" y="13"/>
                      </a:moveTo>
                      <a:lnTo>
                        <a:pt x="0" y="101"/>
                      </a:lnTo>
                      <a:lnTo>
                        <a:pt x="8" y="149"/>
                      </a:lnTo>
                      <a:lnTo>
                        <a:pt x="41" y="89"/>
                      </a:lnTo>
                      <a:lnTo>
                        <a:pt x="75" y="58"/>
                      </a:lnTo>
                      <a:lnTo>
                        <a:pt x="85" y="0"/>
                      </a:lnTo>
                      <a:lnTo>
                        <a:pt x="27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25" name="Freeform 55"/>
                <p:cNvSpPr>
                  <a:spLocks noChangeArrowheads="1"/>
                </p:cNvSpPr>
                <p:nvPr/>
              </p:nvSpPr>
              <p:spPr bwMode="auto">
                <a:xfrm>
                  <a:off x="1588" y="2137"/>
                  <a:ext cx="234" cy="662"/>
                </a:xfrm>
                <a:custGeom>
                  <a:avLst/>
                  <a:gdLst>
                    <a:gd name="T0" fmla="*/ 100 w 234"/>
                    <a:gd name="T1" fmla="*/ 0 h 662"/>
                    <a:gd name="T2" fmla="*/ 189 w 234"/>
                    <a:gd name="T3" fmla="*/ 201 h 662"/>
                    <a:gd name="T4" fmla="*/ 144 w 234"/>
                    <a:gd name="T5" fmla="*/ 602 h 662"/>
                    <a:gd name="T6" fmla="*/ 234 w 234"/>
                    <a:gd name="T7" fmla="*/ 455 h 662"/>
                    <a:gd name="T8" fmla="*/ 201 w 234"/>
                    <a:gd name="T9" fmla="*/ 650 h 662"/>
                    <a:gd name="T10" fmla="*/ 0 w 234"/>
                    <a:gd name="T11" fmla="*/ 662 h 662"/>
                    <a:gd name="T12" fmla="*/ 47 w 234"/>
                    <a:gd name="T13" fmla="*/ 251 h 662"/>
                    <a:gd name="T14" fmla="*/ 100 w 234"/>
                    <a:gd name="T15" fmla="*/ 0 h 6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4" h="662">
                      <a:moveTo>
                        <a:pt x="100" y="0"/>
                      </a:moveTo>
                      <a:lnTo>
                        <a:pt x="189" y="201"/>
                      </a:lnTo>
                      <a:lnTo>
                        <a:pt x="144" y="602"/>
                      </a:lnTo>
                      <a:lnTo>
                        <a:pt x="234" y="455"/>
                      </a:lnTo>
                      <a:lnTo>
                        <a:pt x="201" y="650"/>
                      </a:lnTo>
                      <a:lnTo>
                        <a:pt x="0" y="662"/>
                      </a:lnTo>
                      <a:lnTo>
                        <a:pt x="47" y="251"/>
                      </a:lnTo>
                      <a:lnTo>
                        <a:pt x="10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26" name="Freeform 56"/>
                <p:cNvSpPr>
                  <a:spLocks noChangeArrowheads="1"/>
                </p:cNvSpPr>
                <p:nvPr/>
              </p:nvSpPr>
              <p:spPr bwMode="auto">
                <a:xfrm>
                  <a:off x="1944" y="2018"/>
                  <a:ext cx="211" cy="805"/>
                </a:xfrm>
                <a:custGeom>
                  <a:avLst/>
                  <a:gdLst>
                    <a:gd name="T0" fmla="*/ 100 w 211"/>
                    <a:gd name="T1" fmla="*/ 0 h 805"/>
                    <a:gd name="T2" fmla="*/ 122 w 211"/>
                    <a:gd name="T3" fmla="*/ 201 h 805"/>
                    <a:gd name="T4" fmla="*/ 133 w 211"/>
                    <a:gd name="T5" fmla="*/ 307 h 805"/>
                    <a:gd name="T6" fmla="*/ 0 w 211"/>
                    <a:gd name="T7" fmla="*/ 805 h 805"/>
                    <a:gd name="T8" fmla="*/ 211 w 211"/>
                    <a:gd name="T9" fmla="*/ 734 h 805"/>
                    <a:gd name="T10" fmla="*/ 211 w 211"/>
                    <a:gd name="T11" fmla="*/ 402 h 805"/>
                    <a:gd name="T12" fmla="*/ 211 w 211"/>
                    <a:gd name="T13" fmla="*/ 141 h 805"/>
                    <a:gd name="T14" fmla="*/ 100 w 211"/>
                    <a:gd name="T15" fmla="*/ 0 h 8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1" h="805">
                      <a:moveTo>
                        <a:pt x="100" y="0"/>
                      </a:moveTo>
                      <a:lnTo>
                        <a:pt x="122" y="201"/>
                      </a:lnTo>
                      <a:lnTo>
                        <a:pt x="133" y="307"/>
                      </a:lnTo>
                      <a:lnTo>
                        <a:pt x="0" y="805"/>
                      </a:lnTo>
                      <a:lnTo>
                        <a:pt x="211" y="734"/>
                      </a:lnTo>
                      <a:lnTo>
                        <a:pt x="211" y="402"/>
                      </a:lnTo>
                      <a:lnTo>
                        <a:pt x="211" y="141"/>
                      </a:lnTo>
                      <a:lnTo>
                        <a:pt x="10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27" name="Freeform 57"/>
                <p:cNvSpPr>
                  <a:spLocks noChangeArrowheads="1"/>
                </p:cNvSpPr>
                <p:nvPr/>
              </p:nvSpPr>
              <p:spPr bwMode="auto">
                <a:xfrm>
                  <a:off x="1996" y="1716"/>
                  <a:ext cx="37" cy="65"/>
                </a:xfrm>
                <a:custGeom>
                  <a:avLst/>
                  <a:gdLst>
                    <a:gd name="T0" fmla="*/ 9 w 37"/>
                    <a:gd name="T1" fmla="*/ 65 h 65"/>
                    <a:gd name="T2" fmla="*/ 0 w 37"/>
                    <a:gd name="T3" fmla="*/ 24 h 65"/>
                    <a:gd name="T4" fmla="*/ 25 w 37"/>
                    <a:gd name="T5" fmla="*/ 0 h 65"/>
                    <a:gd name="T6" fmla="*/ 37 w 37"/>
                    <a:gd name="T7" fmla="*/ 41 h 65"/>
                    <a:gd name="T8" fmla="*/ 23 w 37"/>
                    <a:gd name="T9" fmla="*/ 65 h 65"/>
                    <a:gd name="T10" fmla="*/ 9 w 37"/>
                    <a:gd name="T11" fmla="*/ 65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7" h="65">
                      <a:moveTo>
                        <a:pt x="9" y="65"/>
                      </a:moveTo>
                      <a:lnTo>
                        <a:pt x="0" y="24"/>
                      </a:lnTo>
                      <a:lnTo>
                        <a:pt x="25" y="0"/>
                      </a:lnTo>
                      <a:lnTo>
                        <a:pt x="37" y="41"/>
                      </a:lnTo>
                      <a:lnTo>
                        <a:pt x="23" y="65"/>
                      </a:lnTo>
                      <a:lnTo>
                        <a:pt x="9" y="65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28" name="Freeform 58"/>
                <p:cNvSpPr>
                  <a:spLocks noChangeArrowheads="1"/>
                </p:cNvSpPr>
                <p:nvPr/>
              </p:nvSpPr>
              <p:spPr bwMode="auto">
                <a:xfrm>
                  <a:off x="1940" y="1669"/>
                  <a:ext cx="42" cy="57"/>
                </a:xfrm>
                <a:custGeom>
                  <a:avLst/>
                  <a:gdLst>
                    <a:gd name="T0" fmla="*/ 31 w 42"/>
                    <a:gd name="T1" fmla="*/ 57 h 57"/>
                    <a:gd name="T2" fmla="*/ 42 w 42"/>
                    <a:gd name="T3" fmla="*/ 18 h 57"/>
                    <a:gd name="T4" fmla="*/ 20 w 42"/>
                    <a:gd name="T5" fmla="*/ 0 h 57"/>
                    <a:gd name="T6" fmla="*/ 0 w 42"/>
                    <a:gd name="T7" fmla="*/ 32 h 57"/>
                    <a:gd name="T8" fmla="*/ 31 w 42"/>
                    <a:gd name="T9" fmla="*/ 57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7">
                      <a:moveTo>
                        <a:pt x="31" y="57"/>
                      </a:moveTo>
                      <a:lnTo>
                        <a:pt x="42" y="18"/>
                      </a:lnTo>
                      <a:lnTo>
                        <a:pt x="20" y="0"/>
                      </a:lnTo>
                      <a:lnTo>
                        <a:pt x="0" y="32"/>
                      </a:lnTo>
                      <a:lnTo>
                        <a:pt x="31" y="57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29" name="Freeform 59"/>
                <p:cNvSpPr>
                  <a:spLocks noChangeArrowheads="1"/>
                </p:cNvSpPr>
                <p:nvPr/>
              </p:nvSpPr>
              <p:spPr bwMode="auto">
                <a:xfrm>
                  <a:off x="1913" y="1835"/>
                  <a:ext cx="155" cy="97"/>
                </a:xfrm>
                <a:custGeom>
                  <a:avLst/>
                  <a:gdLst>
                    <a:gd name="T0" fmla="*/ 75 w 155"/>
                    <a:gd name="T1" fmla="*/ 3 h 97"/>
                    <a:gd name="T2" fmla="*/ 34 w 155"/>
                    <a:gd name="T3" fmla="*/ 2 h 97"/>
                    <a:gd name="T4" fmla="*/ 0 w 155"/>
                    <a:gd name="T5" fmla="*/ 58 h 97"/>
                    <a:gd name="T6" fmla="*/ 0 w 155"/>
                    <a:gd name="T7" fmla="*/ 97 h 97"/>
                    <a:gd name="T8" fmla="*/ 75 w 155"/>
                    <a:gd name="T9" fmla="*/ 65 h 97"/>
                    <a:gd name="T10" fmla="*/ 140 w 155"/>
                    <a:gd name="T11" fmla="*/ 58 h 97"/>
                    <a:gd name="T12" fmla="*/ 155 w 155"/>
                    <a:gd name="T13" fmla="*/ 21 h 97"/>
                    <a:gd name="T14" fmla="*/ 108 w 155"/>
                    <a:gd name="T15" fmla="*/ 0 h 97"/>
                    <a:gd name="T16" fmla="*/ 75 w 155"/>
                    <a:gd name="T17" fmla="*/ 3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5" h="97">
                      <a:moveTo>
                        <a:pt x="75" y="3"/>
                      </a:moveTo>
                      <a:lnTo>
                        <a:pt x="34" y="2"/>
                      </a:lnTo>
                      <a:lnTo>
                        <a:pt x="0" y="58"/>
                      </a:lnTo>
                      <a:lnTo>
                        <a:pt x="0" y="97"/>
                      </a:lnTo>
                      <a:lnTo>
                        <a:pt x="75" y="65"/>
                      </a:lnTo>
                      <a:lnTo>
                        <a:pt x="140" y="58"/>
                      </a:lnTo>
                      <a:lnTo>
                        <a:pt x="155" y="21"/>
                      </a:lnTo>
                      <a:lnTo>
                        <a:pt x="108" y="0"/>
                      </a:lnTo>
                      <a:lnTo>
                        <a:pt x="75" y="3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30" name="Freeform 60"/>
                <p:cNvSpPr>
                  <a:spLocks noChangeArrowheads="1"/>
                </p:cNvSpPr>
                <p:nvPr/>
              </p:nvSpPr>
              <p:spPr bwMode="auto">
                <a:xfrm>
                  <a:off x="1849" y="1701"/>
                  <a:ext cx="61" cy="258"/>
                </a:xfrm>
                <a:custGeom>
                  <a:avLst/>
                  <a:gdLst>
                    <a:gd name="T0" fmla="*/ 16 w 61"/>
                    <a:gd name="T1" fmla="*/ 243 h 258"/>
                    <a:gd name="T2" fmla="*/ 0 w 61"/>
                    <a:gd name="T3" fmla="*/ 179 h 258"/>
                    <a:gd name="T4" fmla="*/ 11 w 61"/>
                    <a:gd name="T5" fmla="*/ 125 h 258"/>
                    <a:gd name="T6" fmla="*/ 3 w 61"/>
                    <a:gd name="T7" fmla="*/ 30 h 258"/>
                    <a:gd name="T8" fmla="*/ 24 w 61"/>
                    <a:gd name="T9" fmla="*/ 0 h 258"/>
                    <a:gd name="T10" fmla="*/ 61 w 61"/>
                    <a:gd name="T11" fmla="*/ 39 h 258"/>
                    <a:gd name="T12" fmla="*/ 34 w 61"/>
                    <a:gd name="T13" fmla="*/ 131 h 258"/>
                    <a:gd name="T14" fmla="*/ 58 w 61"/>
                    <a:gd name="T15" fmla="*/ 214 h 258"/>
                    <a:gd name="T16" fmla="*/ 42 w 61"/>
                    <a:gd name="T17" fmla="*/ 258 h 258"/>
                    <a:gd name="T18" fmla="*/ 16 w 61"/>
                    <a:gd name="T19" fmla="*/ 243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1" h="258">
                      <a:moveTo>
                        <a:pt x="16" y="243"/>
                      </a:moveTo>
                      <a:lnTo>
                        <a:pt x="0" y="179"/>
                      </a:lnTo>
                      <a:lnTo>
                        <a:pt x="11" y="125"/>
                      </a:lnTo>
                      <a:lnTo>
                        <a:pt x="3" y="30"/>
                      </a:lnTo>
                      <a:lnTo>
                        <a:pt x="24" y="0"/>
                      </a:lnTo>
                      <a:lnTo>
                        <a:pt x="61" y="39"/>
                      </a:lnTo>
                      <a:lnTo>
                        <a:pt x="34" y="131"/>
                      </a:lnTo>
                      <a:lnTo>
                        <a:pt x="58" y="214"/>
                      </a:lnTo>
                      <a:lnTo>
                        <a:pt x="42" y="258"/>
                      </a:lnTo>
                      <a:lnTo>
                        <a:pt x="16" y="243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31" name="Freeform 61"/>
                <p:cNvSpPr>
                  <a:spLocks noChangeArrowheads="1"/>
                </p:cNvSpPr>
                <p:nvPr/>
              </p:nvSpPr>
              <p:spPr bwMode="auto">
                <a:xfrm>
                  <a:off x="1857" y="2036"/>
                  <a:ext cx="114" cy="237"/>
                </a:xfrm>
                <a:custGeom>
                  <a:avLst/>
                  <a:gdLst>
                    <a:gd name="T0" fmla="*/ 0 w 114"/>
                    <a:gd name="T1" fmla="*/ 0 h 237"/>
                    <a:gd name="T2" fmla="*/ 14 w 114"/>
                    <a:gd name="T3" fmla="*/ 23 h 237"/>
                    <a:gd name="T4" fmla="*/ 47 w 114"/>
                    <a:gd name="T5" fmla="*/ 59 h 237"/>
                    <a:gd name="T6" fmla="*/ 114 w 114"/>
                    <a:gd name="T7" fmla="*/ 57 h 237"/>
                    <a:gd name="T8" fmla="*/ 81 w 114"/>
                    <a:gd name="T9" fmla="*/ 133 h 237"/>
                    <a:gd name="T10" fmla="*/ 16 w 114"/>
                    <a:gd name="T11" fmla="*/ 237 h 237"/>
                    <a:gd name="T12" fmla="*/ 3 w 114"/>
                    <a:gd name="T13" fmla="*/ 86 h 237"/>
                    <a:gd name="T14" fmla="*/ 0 w 114"/>
                    <a:gd name="T15" fmla="*/ 0 h 2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4" h="237">
                      <a:moveTo>
                        <a:pt x="0" y="0"/>
                      </a:moveTo>
                      <a:lnTo>
                        <a:pt x="14" y="23"/>
                      </a:lnTo>
                      <a:lnTo>
                        <a:pt x="47" y="59"/>
                      </a:lnTo>
                      <a:lnTo>
                        <a:pt x="114" y="57"/>
                      </a:lnTo>
                      <a:lnTo>
                        <a:pt x="81" y="133"/>
                      </a:lnTo>
                      <a:lnTo>
                        <a:pt x="16" y="237"/>
                      </a:lnTo>
                      <a:lnTo>
                        <a:pt x="3" y="8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32" name="Freeform 62"/>
                <p:cNvSpPr>
                  <a:spLocks noChangeArrowheads="1"/>
                </p:cNvSpPr>
                <p:nvPr/>
              </p:nvSpPr>
              <p:spPr bwMode="auto">
                <a:xfrm>
                  <a:off x="1991" y="1464"/>
                  <a:ext cx="119" cy="84"/>
                </a:xfrm>
                <a:custGeom>
                  <a:avLst/>
                  <a:gdLst>
                    <a:gd name="T0" fmla="*/ 44 w 119"/>
                    <a:gd name="T1" fmla="*/ 26 h 84"/>
                    <a:gd name="T2" fmla="*/ 97 w 119"/>
                    <a:gd name="T3" fmla="*/ 0 h 84"/>
                    <a:gd name="T4" fmla="*/ 119 w 119"/>
                    <a:gd name="T5" fmla="*/ 20 h 84"/>
                    <a:gd name="T6" fmla="*/ 117 w 119"/>
                    <a:gd name="T7" fmla="*/ 56 h 84"/>
                    <a:gd name="T8" fmla="*/ 62 w 119"/>
                    <a:gd name="T9" fmla="*/ 56 h 84"/>
                    <a:gd name="T10" fmla="*/ 9 w 119"/>
                    <a:gd name="T11" fmla="*/ 84 h 84"/>
                    <a:gd name="T12" fmla="*/ 0 w 119"/>
                    <a:gd name="T13" fmla="*/ 56 h 84"/>
                    <a:gd name="T14" fmla="*/ 9 w 119"/>
                    <a:gd name="T15" fmla="*/ 45 h 84"/>
                    <a:gd name="T16" fmla="*/ 44 w 119"/>
                    <a:gd name="T17" fmla="*/ 26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9" h="84">
                      <a:moveTo>
                        <a:pt x="44" y="26"/>
                      </a:moveTo>
                      <a:lnTo>
                        <a:pt x="97" y="0"/>
                      </a:lnTo>
                      <a:lnTo>
                        <a:pt x="119" y="20"/>
                      </a:lnTo>
                      <a:lnTo>
                        <a:pt x="117" y="56"/>
                      </a:lnTo>
                      <a:lnTo>
                        <a:pt x="62" y="56"/>
                      </a:lnTo>
                      <a:lnTo>
                        <a:pt x="9" y="84"/>
                      </a:lnTo>
                      <a:lnTo>
                        <a:pt x="0" y="56"/>
                      </a:lnTo>
                      <a:lnTo>
                        <a:pt x="9" y="45"/>
                      </a:lnTo>
                      <a:lnTo>
                        <a:pt x="44" y="26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33" name="Freeform 63"/>
                <p:cNvSpPr>
                  <a:spLocks noChangeArrowheads="1"/>
                </p:cNvSpPr>
                <p:nvPr/>
              </p:nvSpPr>
              <p:spPr bwMode="auto">
                <a:xfrm>
                  <a:off x="2057" y="1370"/>
                  <a:ext cx="80" cy="24"/>
                </a:xfrm>
                <a:custGeom>
                  <a:avLst/>
                  <a:gdLst>
                    <a:gd name="T0" fmla="*/ 0 w 80"/>
                    <a:gd name="T1" fmla="*/ 7 h 24"/>
                    <a:gd name="T2" fmla="*/ 25 w 80"/>
                    <a:gd name="T3" fmla="*/ 24 h 24"/>
                    <a:gd name="T4" fmla="*/ 80 w 80"/>
                    <a:gd name="T5" fmla="*/ 20 h 24"/>
                    <a:gd name="T6" fmla="*/ 56 w 80"/>
                    <a:gd name="T7" fmla="*/ 0 h 24"/>
                    <a:gd name="T8" fmla="*/ 0 w 80"/>
                    <a:gd name="T9" fmla="*/ 7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24">
                      <a:moveTo>
                        <a:pt x="0" y="7"/>
                      </a:moveTo>
                      <a:lnTo>
                        <a:pt x="25" y="24"/>
                      </a:lnTo>
                      <a:lnTo>
                        <a:pt x="80" y="20"/>
                      </a:lnTo>
                      <a:lnTo>
                        <a:pt x="56" y="0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34" name="Freeform 64"/>
                <p:cNvSpPr>
                  <a:spLocks noChangeArrowheads="1"/>
                </p:cNvSpPr>
                <p:nvPr/>
              </p:nvSpPr>
              <p:spPr bwMode="auto">
                <a:xfrm>
                  <a:off x="2005" y="1593"/>
                  <a:ext cx="124" cy="43"/>
                </a:xfrm>
                <a:custGeom>
                  <a:avLst/>
                  <a:gdLst>
                    <a:gd name="T0" fmla="*/ 41 w 124"/>
                    <a:gd name="T1" fmla="*/ 43 h 43"/>
                    <a:gd name="T2" fmla="*/ 124 w 124"/>
                    <a:gd name="T3" fmla="*/ 41 h 43"/>
                    <a:gd name="T4" fmla="*/ 102 w 124"/>
                    <a:gd name="T5" fmla="*/ 0 h 43"/>
                    <a:gd name="T6" fmla="*/ 47 w 124"/>
                    <a:gd name="T7" fmla="*/ 17 h 43"/>
                    <a:gd name="T8" fmla="*/ 0 w 124"/>
                    <a:gd name="T9" fmla="*/ 35 h 43"/>
                    <a:gd name="T10" fmla="*/ 41 w 124"/>
                    <a:gd name="T11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4" h="43">
                      <a:moveTo>
                        <a:pt x="41" y="43"/>
                      </a:moveTo>
                      <a:lnTo>
                        <a:pt x="124" y="41"/>
                      </a:lnTo>
                      <a:lnTo>
                        <a:pt x="102" y="0"/>
                      </a:lnTo>
                      <a:lnTo>
                        <a:pt x="47" y="17"/>
                      </a:lnTo>
                      <a:lnTo>
                        <a:pt x="0" y="35"/>
                      </a:lnTo>
                      <a:lnTo>
                        <a:pt x="41" y="43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35" name="Freeform 65"/>
                <p:cNvSpPr>
                  <a:spLocks noChangeArrowheads="1"/>
                </p:cNvSpPr>
                <p:nvPr/>
              </p:nvSpPr>
              <p:spPr bwMode="auto">
                <a:xfrm>
                  <a:off x="2071" y="1701"/>
                  <a:ext cx="78" cy="28"/>
                </a:xfrm>
                <a:custGeom>
                  <a:avLst/>
                  <a:gdLst>
                    <a:gd name="T0" fmla="*/ 0 w 78"/>
                    <a:gd name="T1" fmla="*/ 0 h 28"/>
                    <a:gd name="T2" fmla="*/ 53 w 78"/>
                    <a:gd name="T3" fmla="*/ 28 h 28"/>
                    <a:gd name="T4" fmla="*/ 78 w 78"/>
                    <a:gd name="T5" fmla="*/ 28 h 28"/>
                    <a:gd name="T6" fmla="*/ 64 w 78"/>
                    <a:gd name="T7" fmla="*/ 0 h 28"/>
                    <a:gd name="T8" fmla="*/ 0 w 78"/>
                    <a:gd name="T9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" h="28">
                      <a:moveTo>
                        <a:pt x="0" y="0"/>
                      </a:moveTo>
                      <a:lnTo>
                        <a:pt x="53" y="28"/>
                      </a:lnTo>
                      <a:lnTo>
                        <a:pt x="78" y="28"/>
                      </a:lnTo>
                      <a:lnTo>
                        <a:pt x="6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D6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36" name="Freeform 66"/>
                <p:cNvSpPr>
                  <a:spLocks noChangeArrowheads="1"/>
                </p:cNvSpPr>
                <p:nvPr/>
              </p:nvSpPr>
              <p:spPr bwMode="auto">
                <a:xfrm>
                  <a:off x="1857" y="2360"/>
                  <a:ext cx="206" cy="373"/>
                </a:xfrm>
                <a:custGeom>
                  <a:avLst/>
                  <a:gdLst>
                    <a:gd name="T0" fmla="*/ 97 w 206"/>
                    <a:gd name="T1" fmla="*/ 16 h 373"/>
                    <a:gd name="T2" fmla="*/ 76 w 206"/>
                    <a:gd name="T3" fmla="*/ 66 h 373"/>
                    <a:gd name="T4" fmla="*/ 42 w 206"/>
                    <a:gd name="T5" fmla="*/ 166 h 373"/>
                    <a:gd name="T6" fmla="*/ 0 w 206"/>
                    <a:gd name="T7" fmla="*/ 373 h 373"/>
                    <a:gd name="T8" fmla="*/ 74 w 206"/>
                    <a:gd name="T9" fmla="*/ 185 h 373"/>
                    <a:gd name="T10" fmla="*/ 102 w 206"/>
                    <a:gd name="T11" fmla="*/ 250 h 373"/>
                    <a:gd name="T12" fmla="*/ 206 w 206"/>
                    <a:gd name="T13" fmla="*/ 265 h 373"/>
                    <a:gd name="T14" fmla="*/ 195 w 206"/>
                    <a:gd name="T15" fmla="*/ 202 h 373"/>
                    <a:gd name="T16" fmla="*/ 117 w 206"/>
                    <a:gd name="T17" fmla="*/ 186 h 373"/>
                    <a:gd name="T18" fmla="*/ 98 w 206"/>
                    <a:gd name="T19" fmla="*/ 137 h 373"/>
                    <a:gd name="T20" fmla="*/ 143 w 206"/>
                    <a:gd name="T21" fmla="*/ 144 h 373"/>
                    <a:gd name="T22" fmla="*/ 153 w 206"/>
                    <a:gd name="T23" fmla="*/ 90 h 373"/>
                    <a:gd name="T24" fmla="*/ 115 w 206"/>
                    <a:gd name="T25" fmla="*/ 66 h 373"/>
                    <a:gd name="T26" fmla="*/ 130 w 206"/>
                    <a:gd name="T27" fmla="*/ 0 h 373"/>
                    <a:gd name="T28" fmla="*/ 97 w 206"/>
                    <a:gd name="T29" fmla="*/ 16 h 3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06" h="373">
                      <a:moveTo>
                        <a:pt x="97" y="16"/>
                      </a:moveTo>
                      <a:lnTo>
                        <a:pt x="76" y="66"/>
                      </a:lnTo>
                      <a:lnTo>
                        <a:pt x="42" y="166"/>
                      </a:lnTo>
                      <a:lnTo>
                        <a:pt x="0" y="373"/>
                      </a:lnTo>
                      <a:lnTo>
                        <a:pt x="74" y="185"/>
                      </a:lnTo>
                      <a:lnTo>
                        <a:pt x="102" y="250"/>
                      </a:lnTo>
                      <a:lnTo>
                        <a:pt x="206" y="265"/>
                      </a:lnTo>
                      <a:lnTo>
                        <a:pt x="195" y="202"/>
                      </a:lnTo>
                      <a:lnTo>
                        <a:pt x="117" y="186"/>
                      </a:lnTo>
                      <a:lnTo>
                        <a:pt x="98" y="137"/>
                      </a:lnTo>
                      <a:lnTo>
                        <a:pt x="143" y="144"/>
                      </a:lnTo>
                      <a:lnTo>
                        <a:pt x="153" y="90"/>
                      </a:lnTo>
                      <a:lnTo>
                        <a:pt x="115" y="66"/>
                      </a:lnTo>
                      <a:lnTo>
                        <a:pt x="130" y="0"/>
                      </a:lnTo>
                      <a:lnTo>
                        <a:pt x="97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37" name="Freeform 67"/>
                <p:cNvSpPr>
                  <a:spLocks noChangeArrowheads="1"/>
                </p:cNvSpPr>
                <p:nvPr/>
              </p:nvSpPr>
              <p:spPr bwMode="auto">
                <a:xfrm>
                  <a:off x="859" y="1097"/>
                  <a:ext cx="267" cy="217"/>
                </a:xfrm>
                <a:custGeom>
                  <a:avLst/>
                  <a:gdLst>
                    <a:gd name="T0" fmla="*/ 183 w 267"/>
                    <a:gd name="T1" fmla="*/ 217 h 217"/>
                    <a:gd name="T2" fmla="*/ 0 w 267"/>
                    <a:gd name="T3" fmla="*/ 0 h 217"/>
                    <a:gd name="T4" fmla="*/ 187 w 267"/>
                    <a:gd name="T5" fmla="*/ 175 h 217"/>
                    <a:gd name="T6" fmla="*/ 267 w 267"/>
                    <a:gd name="T7" fmla="*/ 195 h 217"/>
                    <a:gd name="T8" fmla="*/ 183 w 267"/>
                    <a:gd name="T9" fmla="*/ 217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7" h="217">
                      <a:moveTo>
                        <a:pt x="183" y="217"/>
                      </a:moveTo>
                      <a:lnTo>
                        <a:pt x="0" y="0"/>
                      </a:lnTo>
                      <a:lnTo>
                        <a:pt x="187" y="175"/>
                      </a:lnTo>
                      <a:lnTo>
                        <a:pt x="267" y="195"/>
                      </a:lnTo>
                      <a:lnTo>
                        <a:pt x="183" y="2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38" name="Freeform 68"/>
                <p:cNvSpPr>
                  <a:spLocks noChangeArrowheads="1"/>
                </p:cNvSpPr>
                <p:nvPr/>
              </p:nvSpPr>
              <p:spPr bwMode="auto">
                <a:xfrm>
                  <a:off x="1320" y="1010"/>
                  <a:ext cx="736" cy="357"/>
                </a:xfrm>
                <a:custGeom>
                  <a:avLst/>
                  <a:gdLst>
                    <a:gd name="T0" fmla="*/ 736 w 736"/>
                    <a:gd name="T1" fmla="*/ 313 h 357"/>
                    <a:gd name="T2" fmla="*/ 687 w 736"/>
                    <a:gd name="T3" fmla="*/ 266 h 357"/>
                    <a:gd name="T4" fmla="*/ 602 w 736"/>
                    <a:gd name="T5" fmla="*/ 229 h 357"/>
                    <a:gd name="T6" fmla="*/ 476 w 736"/>
                    <a:gd name="T7" fmla="*/ 186 h 357"/>
                    <a:gd name="T8" fmla="*/ 337 w 736"/>
                    <a:gd name="T9" fmla="*/ 148 h 357"/>
                    <a:gd name="T10" fmla="*/ 84 w 736"/>
                    <a:gd name="T11" fmla="*/ 46 h 357"/>
                    <a:gd name="T12" fmla="*/ 4 w 736"/>
                    <a:gd name="T13" fmla="*/ 0 h 357"/>
                    <a:gd name="T14" fmla="*/ 0 w 736"/>
                    <a:gd name="T15" fmla="*/ 57 h 357"/>
                    <a:gd name="T16" fmla="*/ 237 w 736"/>
                    <a:gd name="T17" fmla="*/ 176 h 357"/>
                    <a:gd name="T18" fmla="*/ 275 w 736"/>
                    <a:gd name="T19" fmla="*/ 237 h 357"/>
                    <a:gd name="T20" fmla="*/ 479 w 736"/>
                    <a:gd name="T21" fmla="*/ 303 h 357"/>
                    <a:gd name="T22" fmla="*/ 530 w 736"/>
                    <a:gd name="T23" fmla="*/ 357 h 357"/>
                    <a:gd name="T24" fmla="*/ 629 w 736"/>
                    <a:gd name="T25" fmla="*/ 328 h 357"/>
                    <a:gd name="T26" fmla="*/ 721 w 736"/>
                    <a:gd name="T27" fmla="*/ 345 h 357"/>
                    <a:gd name="T28" fmla="*/ 736 w 736"/>
                    <a:gd name="T29" fmla="*/ 313 h 3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36" h="357">
                      <a:moveTo>
                        <a:pt x="736" y="313"/>
                      </a:moveTo>
                      <a:lnTo>
                        <a:pt x="687" y="266"/>
                      </a:lnTo>
                      <a:lnTo>
                        <a:pt x="602" y="229"/>
                      </a:lnTo>
                      <a:lnTo>
                        <a:pt x="476" y="186"/>
                      </a:lnTo>
                      <a:lnTo>
                        <a:pt x="337" y="148"/>
                      </a:lnTo>
                      <a:lnTo>
                        <a:pt x="84" y="46"/>
                      </a:lnTo>
                      <a:lnTo>
                        <a:pt x="4" y="0"/>
                      </a:lnTo>
                      <a:lnTo>
                        <a:pt x="0" y="57"/>
                      </a:lnTo>
                      <a:lnTo>
                        <a:pt x="237" y="176"/>
                      </a:lnTo>
                      <a:lnTo>
                        <a:pt x="275" y="237"/>
                      </a:lnTo>
                      <a:lnTo>
                        <a:pt x="479" y="303"/>
                      </a:lnTo>
                      <a:lnTo>
                        <a:pt x="530" y="357"/>
                      </a:lnTo>
                      <a:lnTo>
                        <a:pt x="629" y="328"/>
                      </a:lnTo>
                      <a:lnTo>
                        <a:pt x="721" y="345"/>
                      </a:lnTo>
                      <a:lnTo>
                        <a:pt x="736" y="3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39" name="Freeform 69"/>
                <p:cNvSpPr>
                  <a:spLocks noChangeArrowheads="1"/>
                </p:cNvSpPr>
                <p:nvPr/>
              </p:nvSpPr>
              <p:spPr bwMode="auto">
                <a:xfrm>
                  <a:off x="970" y="751"/>
                  <a:ext cx="61" cy="62"/>
                </a:xfrm>
                <a:custGeom>
                  <a:avLst/>
                  <a:gdLst>
                    <a:gd name="T0" fmla="*/ 56 w 61"/>
                    <a:gd name="T1" fmla="*/ 0 h 62"/>
                    <a:gd name="T2" fmla="*/ 61 w 61"/>
                    <a:gd name="T3" fmla="*/ 39 h 62"/>
                    <a:gd name="T4" fmla="*/ 0 w 61"/>
                    <a:gd name="T5" fmla="*/ 62 h 62"/>
                    <a:gd name="T6" fmla="*/ 56 w 61"/>
                    <a:gd name="T7" fmla="*/ 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1" h="62">
                      <a:moveTo>
                        <a:pt x="56" y="0"/>
                      </a:moveTo>
                      <a:lnTo>
                        <a:pt x="61" y="39"/>
                      </a:lnTo>
                      <a:lnTo>
                        <a:pt x="0" y="62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40" name="Freeform 70"/>
                <p:cNvSpPr>
                  <a:spLocks noChangeArrowheads="1"/>
                </p:cNvSpPr>
                <p:nvPr/>
              </p:nvSpPr>
              <p:spPr bwMode="auto">
                <a:xfrm>
                  <a:off x="102" y="2094"/>
                  <a:ext cx="291" cy="712"/>
                </a:xfrm>
                <a:custGeom>
                  <a:avLst/>
                  <a:gdLst>
                    <a:gd name="T0" fmla="*/ 291 w 291"/>
                    <a:gd name="T1" fmla="*/ 677 h 712"/>
                    <a:gd name="T2" fmla="*/ 155 w 291"/>
                    <a:gd name="T3" fmla="*/ 537 h 712"/>
                    <a:gd name="T4" fmla="*/ 267 w 291"/>
                    <a:gd name="T5" fmla="*/ 461 h 712"/>
                    <a:gd name="T6" fmla="*/ 108 w 291"/>
                    <a:gd name="T7" fmla="*/ 411 h 712"/>
                    <a:gd name="T8" fmla="*/ 66 w 291"/>
                    <a:gd name="T9" fmla="*/ 246 h 712"/>
                    <a:gd name="T10" fmla="*/ 178 w 291"/>
                    <a:gd name="T11" fmla="*/ 246 h 712"/>
                    <a:gd name="T12" fmla="*/ 19 w 291"/>
                    <a:gd name="T13" fmla="*/ 0 h 712"/>
                    <a:gd name="T14" fmla="*/ 0 w 291"/>
                    <a:gd name="T15" fmla="*/ 336 h 712"/>
                    <a:gd name="T16" fmla="*/ 56 w 291"/>
                    <a:gd name="T17" fmla="*/ 712 h 712"/>
                    <a:gd name="T18" fmla="*/ 291 w 291"/>
                    <a:gd name="T19" fmla="*/ 677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91" h="712">
                      <a:moveTo>
                        <a:pt x="291" y="677"/>
                      </a:moveTo>
                      <a:lnTo>
                        <a:pt x="155" y="537"/>
                      </a:lnTo>
                      <a:lnTo>
                        <a:pt x="267" y="461"/>
                      </a:lnTo>
                      <a:lnTo>
                        <a:pt x="108" y="411"/>
                      </a:lnTo>
                      <a:lnTo>
                        <a:pt x="66" y="246"/>
                      </a:lnTo>
                      <a:lnTo>
                        <a:pt x="178" y="246"/>
                      </a:lnTo>
                      <a:lnTo>
                        <a:pt x="19" y="0"/>
                      </a:lnTo>
                      <a:lnTo>
                        <a:pt x="0" y="336"/>
                      </a:lnTo>
                      <a:lnTo>
                        <a:pt x="56" y="712"/>
                      </a:lnTo>
                      <a:lnTo>
                        <a:pt x="291" y="677"/>
                      </a:lnTo>
                      <a:close/>
                    </a:path>
                  </a:pathLst>
                </a:custGeom>
                <a:solidFill>
                  <a:srgbClr val="0033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41" name="Freeform 71"/>
                <p:cNvSpPr>
                  <a:spLocks noChangeArrowheads="1"/>
                </p:cNvSpPr>
                <p:nvPr/>
              </p:nvSpPr>
              <p:spPr bwMode="auto">
                <a:xfrm>
                  <a:off x="93" y="1519"/>
                  <a:ext cx="248" cy="425"/>
                </a:xfrm>
                <a:custGeom>
                  <a:avLst/>
                  <a:gdLst>
                    <a:gd name="T0" fmla="*/ 14 w 248"/>
                    <a:gd name="T1" fmla="*/ 50 h 425"/>
                    <a:gd name="T2" fmla="*/ 0 w 248"/>
                    <a:gd name="T3" fmla="*/ 176 h 425"/>
                    <a:gd name="T4" fmla="*/ 248 w 248"/>
                    <a:gd name="T5" fmla="*/ 425 h 425"/>
                    <a:gd name="T6" fmla="*/ 108 w 248"/>
                    <a:gd name="T7" fmla="*/ 65 h 425"/>
                    <a:gd name="T8" fmla="*/ 42 w 248"/>
                    <a:gd name="T9" fmla="*/ 0 h 425"/>
                    <a:gd name="T10" fmla="*/ 14 w 248"/>
                    <a:gd name="T11" fmla="*/ 50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8" h="425">
                      <a:moveTo>
                        <a:pt x="14" y="50"/>
                      </a:moveTo>
                      <a:lnTo>
                        <a:pt x="0" y="176"/>
                      </a:lnTo>
                      <a:lnTo>
                        <a:pt x="248" y="425"/>
                      </a:lnTo>
                      <a:lnTo>
                        <a:pt x="108" y="65"/>
                      </a:lnTo>
                      <a:lnTo>
                        <a:pt x="42" y="0"/>
                      </a:lnTo>
                      <a:lnTo>
                        <a:pt x="14" y="50"/>
                      </a:lnTo>
                      <a:close/>
                    </a:path>
                  </a:pathLst>
                </a:custGeom>
                <a:solidFill>
                  <a:srgbClr val="0033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42" name="Freeform 72"/>
                <p:cNvSpPr>
                  <a:spLocks noChangeArrowheads="1"/>
                </p:cNvSpPr>
                <p:nvPr/>
              </p:nvSpPr>
              <p:spPr bwMode="auto">
                <a:xfrm>
                  <a:off x="411" y="1580"/>
                  <a:ext cx="301" cy="1076"/>
                </a:xfrm>
                <a:custGeom>
                  <a:avLst/>
                  <a:gdLst>
                    <a:gd name="T0" fmla="*/ 166 w 301"/>
                    <a:gd name="T1" fmla="*/ 449 h 1076"/>
                    <a:gd name="T2" fmla="*/ 170 w 301"/>
                    <a:gd name="T3" fmla="*/ 775 h 1076"/>
                    <a:gd name="T4" fmla="*/ 301 w 301"/>
                    <a:gd name="T5" fmla="*/ 1076 h 1076"/>
                    <a:gd name="T6" fmla="*/ 278 w 301"/>
                    <a:gd name="T7" fmla="*/ 663 h 1076"/>
                    <a:gd name="T8" fmla="*/ 122 w 301"/>
                    <a:gd name="T9" fmla="*/ 71 h 1076"/>
                    <a:gd name="T10" fmla="*/ 0 w 301"/>
                    <a:gd name="T11" fmla="*/ 0 h 1076"/>
                    <a:gd name="T12" fmla="*/ 166 w 301"/>
                    <a:gd name="T13" fmla="*/ 449 h 10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1" h="1076">
                      <a:moveTo>
                        <a:pt x="166" y="449"/>
                      </a:moveTo>
                      <a:lnTo>
                        <a:pt x="170" y="775"/>
                      </a:lnTo>
                      <a:lnTo>
                        <a:pt x="301" y="1076"/>
                      </a:lnTo>
                      <a:lnTo>
                        <a:pt x="278" y="663"/>
                      </a:lnTo>
                      <a:lnTo>
                        <a:pt x="122" y="71"/>
                      </a:lnTo>
                      <a:lnTo>
                        <a:pt x="0" y="0"/>
                      </a:lnTo>
                      <a:lnTo>
                        <a:pt x="166" y="449"/>
                      </a:lnTo>
                      <a:close/>
                    </a:path>
                  </a:pathLst>
                </a:custGeom>
                <a:solidFill>
                  <a:srgbClr val="0033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43" name="Freeform 73"/>
                <p:cNvSpPr>
                  <a:spLocks noChangeArrowheads="1"/>
                </p:cNvSpPr>
                <p:nvPr/>
              </p:nvSpPr>
              <p:spPr bwMode="auto">
                <a:xfrm>
                  <a:off x="210" y="1254"/>
                  <a:ext cx="467" cy="515"/>
                </a:xfrm>
                <a:custGeom>
                  <a:avLst/>
                  <a:gdLst>
                    <a:gd name="T0" fmla="*/ 400 w 467"/>
                    <a:gd name="T1" fmla="*/ 266 h 515"/>
                    <a:gd name="T2" fmla="*/ 467 w 467"/>
                    <a:gd name="T3" fmla="*/ 385 h 515"/>
                    <a:gd name="T4" fmla="*/ 334 w 467"/>
                    <a:gd name="T5" fmla="*/ 515 h 515"/>
                    <a:gd name="T6" fmla="*/ 245 w 467"/>
                    <a:gd name="T7" fmla="*/ 421 h 515"/>
                    <a:gd name="T8" fmla="*/ 0 w 467"/>
                    <a:gd name="T9" fmla="*/ 219 h 515"/>
                    <a:gd name="T10" fmla="*/ 204 w 467"/>
                    <a:gd name="T11" fmla="*/ 153 h 515"/>
                    <a:gd name="T12" fmla="*/ 399 w 467"/>
                    <a:gd name="T13" fmla="*/ 0 h 515"/>
                    <a:gd name="T14" fmla="*/ 400 w 467"/>
                    <a:gd name="T15" fmla="*/ 266 h 5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67" h="515">
                      <a:moveTo>
                        <a:pt x="400" y="266"/>
                      </a:moveTo>
                      <a:lnTo>
                        <a:pt x="467" y="385"/>
                      </a:lnTo>
                      <a:lnTo>
                        <a:pt x="334" y="515"/>
                      </a:lnTo>
                      <a:lnTo>
                        <a:pt x="245" y="421"/>
                      </a:lnTo>
                      <a:lnTo>
                        <a:pt x="0" y="219"/>
                      </a:lnTo>
                      <a:lnTo>
                        <a:pt x="204" y="153"/>
                      </a:lnTo>
                      <a:lnTo>
                        <a:pt x="399" y="0"/>
                      </a:lnTo>
                      <a:lnTo>
                        <a:pt x="400" y="266"/>
                      </a:lnTo>
                      <a:close/>
                    </a:path>
                  </a:pathLst>
                </a:custGeom>
                <a:solidFill>
                  <a:srgbClr val="0033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44" name="Freeform 74"/>
                <p:cNvSpPr>
                  <a:spLocks noChangeArrowheads="1"/>
                </p:cNvSpPr>
                <p:nvPr/>
              </p:nvSpPr>
              <p:spPr bwMode="auto">
                <a:xfrm>
                  <a:off x="1347" y="1599"/>
                  <a:ext cx="183" cy="761"/>
                </a:xfrm>
                <a:custGeom>
                  <a:avLst/>
                  <a:gdLst>
                    <a:gd name="T0" fmla="*/ 183 w 183"/>
                    <a:gd name="T1" fmla="*/ 0 h 761"/>
                    <a:gd name="T2" fmla="*/ 0 w 183"/>
                    <a:gd name="T3" fmla="*/ 761 h 761"/>
                    <a:gd name="T4" fmla="*/ 46 w 183"/>
                    <a:gd name="T5" fmla="*/ 211 h 761"/>
                    <a:gd name="T6" fmla="*/ 183 w 183"/>
                    <a:gd name="T7" fmla="*/ 0 h 7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3" h="761">
                      <a:moveTo>
                        <a:pt x="183" y="0"/>
                      </a:moveTo>
                      <a:lnTo>
                        <a:pt x="0" y="761"/>
                      </a:lnTo>
                      <a:lnTo>
                        <a:pt x="46" y="211"/>
                      </a:lnTo>
                      <a:lnTo>
                        <a:pt x="183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45" name="Freeform 75"/>
                <p:cNvSpPr>
                  <a:spLocks noChangeArrowheads="1"/>
                </p:cNvSpPr>
                <p:nvPr/>
              </p:nvSpPr>
              <p:spPr bwMode="auto">
                <a:xfrm>
                  <a:off x="1410" y="1177"/>
                  <a:ext cx="123" cy="343"/>
                </a:xfrm>
                <a:custGeom>
                  <a:avLst/>
                  <a:gdLst>
                    <a:gd name="T0" fmla="*/ 123 w 123"/>
                    <a:gd name="T1" fmla="*/ 60 h 343"/>
                    <a:gd name="T2" fmla="*/ 120 w 123"/>
                    <a:gd name="T3" fmla="*/ 247 h 343"/>
                    <a:gd name="T4" fmla="*/ 0 w 123"/>
                    <a:gd name="T5" fmla="*/ 343 h 343"/>
                    <a:gd name="T6" fmla="*/ 67 w 123"/>
                    <a:gd name="T7" fmla="*/ 0 h 343"/>
                    <a:gd name="T8" fmla="*/ 123 w 123"/>
                    <a:gd name="T9" fmla="*/ 60 h 3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343">
                      <a:moveTo>
                        <a:pt x="123" y="60"/>
                      </a:moveTo>
                      <a:lnTo>
                        <a:pt x="120" y="247"/>
                      </a:lnTo>
                      <a:lnTo>
                        <a:pt x="0" y="343"/>
                      </a:lnTo>
                      <a:lnTo>
                        <a:pt x="67" y="0"/>
                      </a:lnTo>
                      <a:lnTo>
                        <a:pt x="123" y="6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46" name="Freeform 76"/>
                <p:cNvSpPr>
                  <a:spLocks noChangeArrowheads="1"/>
                </p:cNvSpPr>
                <p:nvPr/>
              </p:nvSpPr>
              <p:spPr bwMode="auto">
                <a:xfrm>
                  <a:off x="1639" y="1331"/>
                  <a:ext cx="138" cy="618"/>
                </a:xfrm>
                <a:custGeom>
                  <a:avLst/>
                  <a:gdLst>
                    <a:gd name="T0" fmla="*/ 51 w 138"/>
                    <a:gd name="T1" fmla="*/ 293 h 618"/>
                    <a:gd name="T2" fmla="*/ 0 w 138"/>
                    <a:gd name="T3" fmla="*/ 589 h 618"/>
                    <a:gd name="T4" fmla="*/ 117 w 138"/>
                    <a:gd name="T5" fmla="*/ 618 h 618"/>
                    <a:gd name="T6" fmla="*/ 138 w 138"/>
                    <a:gd name="T7" fmla="*/ 308 h 618"/>
                    <a:gd name="T8" fmla="*/ 105 w 138"/>
                    <a:gd name="T9" fmla="*/ 0 h 618"/>
                    <a:gd name="T10" fmla="*/ 42 w 138"/>
                    <a:gd name="T11" fmla="*/ 153 h 618"/>
                    <a:gd name="T12" fmla="*/ 61 w 138"/>
                    <a:gd name="T13" fmla="*/ 213 h 618"/>
                    <a:gd name="T14" fmla="*/ 51 w 138"/>
                    <a:gd name="T15" fmla="*/ 293 h 6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8" h="618">
                      <a:moveTo>
                        <a:pt x="51" y="293"/>
                      </a:moveTo>
                      <a:lnTo>
                        <a:pt x="0" y="589"/>
                      </a:lnTo>
                      <a:lnTo>
                        <a:pt x="117" y="618"/>
                      </a:lnTo>
                      <a:lnTo>
                        <a:pt x="138" y="308"/>
                      </a:lnTo>
                      <a:lnTo>
                        <a:pt x="105" y="0"/>
                      </a:lnTo>
                      <a:lnTo>
                        <a:pt x="42" y="153"/>
                      </a:lnTo>
                      <a:lnTo>
                        <a:pt x="61" y="213"/>
                      </a:lnTo>
                      <a:lnTo>
                        <a:pt x="51" y="293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47" name="Freeform 77"/>
                <p:cNvSpPr>
                  <a:spLocks noChangeArrowheads="1"/>
                </p:cNvSpPr>
                <p:nvPr/>
              </p:nvSpPr>
              <p:spPr bwMode="auto">
                <a:xfrm>
                  <a:off x="1530" y="2069"/>
                  <a:ext cx="156" cy="677"/>
                </a:xfrm>
                <a:custGeom>
                  <a:avLst/>
                  <a:gdLst>
                    <a:gd name="T0" fmla="*/ 95 w 156"/>
                    <a:gd name="T1" fmla="*/ 111 h 677"/>
                    <a:gd name="T2" fmla="*/ 0 w 156"/>
                    <a:gd name="T3" fmla="*/ 677 h 677"/>
                    <a:gd name="T4" fmla="*/ 57 w 156"/>
                    <a:gd name="T5" fmla="*/ 66 h 677"/>
                    <a:gd name="T6" fmla="*/ 156 w 156"/>
                    <a:gd name="T7" fmla="*/ 0 h 677"/>
                    <a:gd name="T8" fmla="*/ 95 w 156"/>
                    <a:gd name="T9" fmla="*/ 111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6" h="677">
                      <a:moveTo>
                        <a:pt x="95" y="111"/>
                      </a:moveTo>
                      <a:lnTo>
                        <a:pt x="0" y="677"/>
                      </a:lnTo>
                      <a:lnTo>
                        <a:pt x="57" y="66"/>
                      </a:lnTo>
                      <a:lnTo>
                        <a:pt x="156" y="0"/>
                      </a:lnTo>
                      <a:lnTo>
                        <a:pt x="95" y="111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48" name="Freeform 78"/>
                <p:cNvSpPr>
                  <a:spLocks noChangeArrowheads="1"/>
                </p:cNvSpPr>
                <p:nvPr/>
              </p:nvSpPr>
              <p:spPr bwMode="auto">
                <a:xfrm>
                  <a:off x="1770" y="2365"/>
                  <a:ext cx="131" cy="271"/>
                </a:xfrm>
                <a:custGeom>
                  <a:avLst/>
                  <a:gdLst>
                    <a:gd name="T0" fmla="*/ 89 w 131"/>
                    <a:gd name="T1" fmla="*/ 0 h 271"/>
                    <a:gd name="T2" fmla="*/ 131 w 131"/>
                    <a:gd name="T3" fmla="*/ 80 h 271"/>
                    <a:gd name="T4" fmla="*/ 0 w 131"/>
                    <a:gd name="T5" fmla="*/ 271 h 271"/>
                    <a:gd name="T6" fmla="*/ 19 w 131"/>
                    <a:gd name="T7" fmla="*/ 30 h 271"/>
                    <a:gd name="T8" fmla="*/ 89 w 131"/>
                    <a:gd name="T9" fmla="*/ 0 h 2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1" h="271">
                      <a:moveTo>
                        <a:pt x="89" y="0"/>
                      </a:moveTo>
                      <a:lnTo>
                        <a:pt x="131" y="80"/>
                      </a:lnTo>
                      <a:lnTo>
                        <a:pt x="0" y="271"/>
                      </a:lnTo>
                      <a:lnTo>
                        <a:pt x="19" y="3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49" name="Freeform 79"/>
                <p:cNvSpPr>
                  <a:spLocks noChangeArrowheads="1"/>
                </p:cNvSpPr>
                <p:nvPr/>
              </p:nvSpPr>
              <p:spPr bwMode="auto">
                <a:xfrm>
                  <a:off x="733" y="1106"/>
                  <a:ext cx="266" cy="1449"/>
                </a:xfrm>
                <a:custGeom>
                  <a:avLst/>
                  <a:gdLst>
                    <a:gd name="T0" fmla="*/ 266 w 266"/>
                    <a:gd name="T1" fmla="*/ 1449 h 1449"/>
                    <a:gd name="T2" fmla="*/ 263 w 266"/>
                    <a:gd name="T3" fmla="*/ 1420 h 1449"/>
                    <a:gd name="T4" fmla="*/ 262 w 266"/>
                    <a:gd name="T5" fmla="*/ 1401 h 1449"/>
                    <a:gd name="T6" fmla="*/ 261 w 266"/>
                    <a:gd name="T7" fmla="*/ 1390 h 1449"/>
                    <a:gd name="T8" fmla="*/ 258 w 266"/>
                    <a:gd name="T9" fmla="*/ 1366 h 1449"/>
                    <a:gd name="T10" fmla="*/ 256 w 266"/>
                    <a:gd name="T11" fmla="*/ 1345 h 1449"/>
                    <a:gd name="T12" fmla="*/ 255 w 266"/>
                    <a:gd name="T13" fmla="*/ 1331 h 1449"/>
                    <a:gd name="T14" fmla="*/ 252 w 266"/>
                    <a:gd name="T15" fmla="*/ 1299 h 1449"/>
                    <a:gd name="T16" fmla="*/ 250 w 266"/>
                    <a:gd name="T17" fmla="*/ 1269 h 1449"/>
                    <a:gd name="T18" fmla="*/ 249 w 266"/>
                    <a:gd name="T19" fmla="*/ 1254 h 1449"/>
                    <a:gd name="T20" fmla="*/ 248 w 266"/>
                    <a:gd name="T21" fmla="*/ 1247 h 1449"/>
                    <a:gd name="T22" fmla="*/ 246 w 266"/>
                    <a:gd name="T23" fmla="*/ 1233 h 1449"/>
                    <a:gd name="T24" fmla="*/ 244 w 266"/>
                    <a:gd name="T25" fmla="*/ 1204 h 1449"/>
                    <a:gd name="T26" fmla="*/ 243 w 266"/>
                    <a:gd name="T27" fmla="*/ 1192 h 1449"/>
                    <a:gd name="T28" fmla="*/ 242 w 266"/>
                    <a:gd name="T29" fmla="*/ 1169 h 1449"/>
                    <a:gd name="T30" fmla="*/ 239 w 266"/>
                    <a:gd name="T31" fmla="*/ 1152 h 1449"/>
                    <a:gd name="T32" fmla="*/ 239 w 266"/>
                    <a:gd name="T33" fmla="*/ 1143 h 1449"/>
                    <a:gd name="T34" fmla="*/ 237 w 266"/>
                    <a:gd name="T35" fmla="*/ 1123 h 1449"/>
                    <a:gd name="T36" fmla="*/ 237 w 266"/>
                    <a:gd name="T37" fmla="*/ 1113 h 1449"/>
                    <a:gd name="T38" fmla="*/ 235 w 266"/>
                    <a:gd name="T39" fmla="*/ 1087 h 1449"/>
                    <a:gd name="T40" fmla="*/ 234 w 266"/>
                    <a:gd name="T41" fmla="*/ 1076 h 1449"/>
                    <a:gd name="T42" fmla="*/ 231 w 266"/>
                    <a:gd name="T43" fmla="*/ 1051 h 1449"/>
                    <a:gd name="T44" fmla="*/ 230 w 266"/>
                    <a:gd name="T45" fmla="*/ 1032 h 1449"/>
                    <a:gd name="T46" fmla="*/ 229 w 266"/>
                    <a:gd name="T47" fmla="*/ 1018 h 1449"/>
                    <a:gd name="T48" fmla="*/ 226 w 266"/>
                    <a:gd name="T49" fmla="*/ 994 h 1449"/>
                    <a:gd name="T50" fmla="*/ 225 w 266"/>
                    <a:gd name="T51" fmla="*/ 983 h 1449"/>
                    <a:gd name="T52" fmla="*/ 224 w 266"/>
                    <a:gd name="T53" fmla="*/ 958 h 1449"/>
                    <a:gd name="T54" fmla="*/ 223 w 266"/>
                    <a:gd name="T55" fmla="*/ 951 h 1449"/>
                    <a:gd name="T56" fmla="*/ 221 w 266"/>
                    <a:gd name="T57" fmla="*/ 926 h 1449"/>
                    <a:gd name="T58" fmla="*/ 219 w 266"/>
                    <a:gd name="T59" fmla="*/ 912 h 1449"/>
                    <a:gd name="T60" fmla="*/ 218 w 266"/>
                    <a:gd name="T61" fmla="*/ 892 h 1449"/>
                    <a:gd name="T62" fmla="*/ 216 w 266"/>
                    <a:gd name="T63" fmla="*/ 870 h 1449"/>
                    <a:gd name="T64" fmla="*/ 215 w 266"/>
                    <a:gd name="T65" fmla="*/ 858 h 1449"/>
                    <a:gd name="T66" fmla="*/ 214 w 266"/>
                    <a:gd name="T67" fmla="*/ 832 h 1449"/>
                    <a:gd name="T68" fmla="*/ 212 w 266"/>
                    <a:gd name="T69" fmla="*/ 822 h 1449"/>
                    <a:gd name="T70" fmla="*/ 210 w 266"/>
                    <a:gd name="T71" fmla="*/ 794 h 1449"/>
                    <a:gd name="T72" fmla="*/ 209 w 266"/>
                    <a:gd name="T73" fmla="*/ 786 h 1449"/>
                    <a:gd name="T74" fmla="*/ 208 w 266"/>
                    <a:gd name="T75" fmla="*/ 771 h 1449"/>
                    <a:gd name="T76" fmla="*/ 207 w 266"/>
                    <a:gd name="T77" fmla="*/ 756 h 1449"/>
                    <a:gd name="T78" fmla="*/ 207 w 266"/>
                    <a:gd name="T79" fmla="*/ 744 h 1449"/>
                    <a:gd name="T80" fmla="*/ 205 w 266"/>
                    <a:gd name="T81" fmla="*/ 731 h 1449"/>
                    <a:gd name="T82" fmla="*/ 203 w 266"/>
                    <a:gd name="T83" fmla="*/ 704 h 1449"/>
                    <a:gd name="T84" fmla="*/ 202 w 266"/>
                    <a:gd name="T85" fmla="*/ 687 h 1449"/>
                    <a:gd name="T86" fmla="*/ 201 w 266"/>
                    <a:gd name="T87" fmla="*/ 680 h 1449"/>
                    <a:gd name="T88" fmla="*/ 201 w 266"/>
                    <a:gd name="T89" fmla="*/ 674 h 1449"/>
                    <a:gd name="T90" fmla="*/ 200 w 266"/>
                    <a:gd name="T91" fmla="*/ 664 h 1449"/>
                    <a:gd name="T92" fmla="*/ 198 w 266"/>
                    <a:gd name="T93" fmla="*/ 651 h 1449"/>
                    <a:gd name="T94" fmla="*/ 197 w 266"/>
                    <a:gd name="T95" fmla="*/ 641 h 1449"/>
                    <a:gd name="T96" fmla="*/ 197 w 266"/>
                    <a:gd name="T97" fmla="*/ 631 h 1449"/>
                    <a:gd name="T98" fmla="*/ 196 w 266"/>
                    <a:gd name="T99" fmla="*/ 620 h 1449"/>
                    <a:gd name="T100" fmla="*/ 195 w 266"/>
                    <a:gd name="T101" fmla="*/ 603 h 1449"/>
                    <a:gd name="T102" fmla="*/ 194 w 266"/>
                    <a:gd name="T103" fmla="*/ 593 h 1449"/>
                    <a:gd name="T104" fmla="*/ 192 w 266"/>
                    <a:gd name="T105" fmla="*/ 579 h 1449"/>
                    <a:gd name="T106" fmla="*/ 191 w 266"/>
                    <a:gd name="T107" fmla="*/ 564 h 1449"/>
                    <a:gd name="T108" fmla="*/ 190 w 266"/>
                    <a:gd name="T109" fmla="*/ 545 h 1449"/>
                    <a:gd name="T110" fmla="*/ 189 w 266"/>
                    <a:gd name="T111" fmla="*/ 530 h 1449"/>
                    <a:gd name="T112" fmla="*/ 187 w 266"/>
                    <a:gd name="T113" fmla="*/ 505 h 1449"/>
                    <a:gd name="T114" fmla="*/ 107 w 266"/>
                    <a:gd name="T115" fmla="*/ 348 h 14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66" h="1449">
                      <a:moveTo>
                        <a:pt x="135" y="549"/>
                      </a:moveTo>
                      <a:lnTo>
                        <a:pt x="93" y="689"/>
                      </a:lnTo>
                      <a:lnTo>
                        <a:pt x="181" y="1078"/>
                      </a:lnTo>
                      <a:lnTo>
                        <a:pt x="266" y="1449"/>
                      </a:lnTo>
                      <a:lnTo>
                        <a:pt x="264" y="1435"/>
                      </a:lnTo>
                      <a:lnTo>
                        <a:pt x="264" y="1431"/>
                      </a:lnTo>
                      <a:lnTo>
                        <a:pt x="264" y="1428"/>
                      </a:lnTo>
                      <a:lnTo>
                        <a:pt x="263" y="1420"/>
                      </a:lnTo>
                      <a:lnTo>
                        <a:pt x="262" y="1411"/>
                      </a:lnTo>
                      <a:lnTo>
                        <a:pt x="262" y="1406"/>
                      </a:lnTo>
                      <a:lnTo>
                        <a:pt x="262" y="1404"/>
                      </a:lnTo>
                      <a:lnTo>
                        <a:pt x="262" y="1401"/>
                      </a:lnTo>
                      <a:lnTo>
                        <a:pt x="262" y="1400"/>
                      </a:lnTo>
                      <a:lnTo>
                        <a:pt x="261" y="1399"/>
                      </a:lnTo>
                      <a:lnTo>
                        <a:pt x="261" y="1396"/>
                      </a:lnTo>
                      <a:lnTo>
                        <a:pt x="261" y="1390"/>
                      </a:lnTo>
                      <a:lnTo>
                        <a:pt x="259" y="1379"/>
                      </a:lnTo>
                      <a:lnTo>
                        <a:pt x="258" y="1373"/>
                      </a:lnTo>
                      <a:lnTo>
                        <a:pt x="258" y="1369"/>
                      </a:lnTo>
                      <a:lnTo>
                        <a:pt x="258" y="1366"/>
                      </a:lnTo>
                      <a:lnTo>
                        <a:pt x="257" y="1353"/>
                      </a:lnTo>
                      <a:lnTo>
                        <a:pt x="257" y="1351"/>
                      </a:lnTo>
                      <a:lnTo>
                        <a:pt x="257" y="1349"/>
                      </a:lnTo>
                      <a:lnTo>
                        <a:pt x="256" y="1345"/>
                      </a:lnTo>
                      <a:lnTo>
                        <a:pt x="256" y="1341"/>
                      </a:lnTo>
                      <a:lnTo>
                        <a:pt x="256" y="1339"/>
                      </a:lnTo>
                      <a:lnTo>
                        <a:pt x="256" y="1335"/>
                      </a:lnTo>
                      <a:lnTo>
                        <a:pt x="255" y="1331"/>
                      </a:lnTo>
                      <a:lnTo>
                        <a:pt x="255" y="1323"/>
                      </a:lnTo>
                      <a:lnTo>
                        <a:pt x="253" y="1315"/>
                      </a:lnTo>
                      <a:lnTo>
                        <a:pt x="253" y="1308"/>
                      </a:lnTo>
                      <a:lnTo>
                        <a:pt x="252" y="1299"/>
                      </a:lnTo>
                      <a:lnTo>
                        <a:pt x="251" y="1291"/>
                      </a:lnTo>
                      <a:lnTo>
                        <a:pt x="251" y="1283"/>
                      </a:lnTo>
                      <a:lnTo>
                        <a:pt x="250" y="1274"/>
                      </a:lnTo>
                      <a:lnTo>
                        <a:pt x="250" y="1269"/>
                      </a:lnTo>
                      <a:lnTo>
                        <a:pt x="250" y="1265"/>
                      </a:lnTo>
                      <a:lnTo>
                        <a:pt x="249" y="1260"/>
                      </a:lnTo>
                      <a:lnTo>
                        <a:pt x="249" y="1257"/>
                      </a:lnTo>
                      <a:lnTo>
                        <a:pt x="249" y="1254"/>
                      </a:lnTo>
                      <a:lnTo>
                        <a:pt x="249" y="1252"/>
                      </a:lnTo>
                      <a:lnTo>
                        <a:pt x="248" y="1249"/>
                      </a:lnTo>
                      <a:lnTo>
                        <a:pt x="248" y="1248"/>
                      </a:lnTo>
                      <a:lnTo>
                        <a:pt x="248" y="1247"/>
                      </a:lnTo>
                      <a:lnTo>
                        <a:pt x="248" y="1243"/>
                      </a:lnTo>
                      <a:lnTo>
                        <a:pt x="248" y="1240"/>
                      </a:lnTo>
                      <a:lnTo>
                        <a:pt x="248" y="1238"/>
                      </a:lnTo>
                      <a:lnTo>
                        <a:pt x="246" y="1233"/>
                      </a:lnTo>
                      <a:lnTo>
                        <a:pt x="246" y="1228"/>
                      </a:lnTo>
                      <a:lnTo>
                        <a:pt x="245" y="1219"/>
                      </a:lnTo>
                      <a:lnTo>
                        <a:pt x="244" y="1209"/>
                      </a:lnTo>
                      <a:lnTo>
                        <a:pt x="244" y="1204"/>
                      </a:lnTo>
                      <a:lnTo>
                        <a:pt x="244" y="1199"/>
                      </a:lnTo>
                      <a:lnTo>
                        <a:pt x="244" y="1197"/>
                      </a:lnTo>
                      <a:lnTo>
                        <a:pt x="243" y="1194"/>
                      </a:lnTo>
                      <a:lnTo>
                        <a:pt x="243" y="1192"/>
                      </a:lnTo>
                      <a:lnTo>
                        <a:pt x="243" y="1189"/>
                      </a:lnTo>
                      <a:lnTo>
                        <a:pt x="243" y="1184"/>
                      </a:lnTo>
                      <a:lnTo>
                        <a:pt x="242" y="1179"/>
                      </a:lnTo>
                      <a:lnTo>
                        <a:pt x="242" y="1169"/>
                      </a:lnTo>
                      <a:lnTo>
                        <a:pt x="241" y="1159"/>
                      </a:lnTo>
                      <a:lnTo>
                        <a:pt x="241" y="1157"/>
                      </a:lnTo>
                      <a:lnTo>
                        <a:pt x="241" y="1154"/>
                      </a:lnTo>
                      <a:lnTo>
                        <a:pt x="239" y="1152"/>
                      </a:lnTo>
                      <a:lnTo>
                        <a:pt x="239" y="1150"/>
                      </a:lnTo>
                      <a:lnTo>
                        <a:pt x="239" y="1149"/>
                      </a:lnTo>
                      <a:lnTo>
                        <a:pt x="239" y="1144"/>
                      </a:lnTo>
                      <a:lnTo>
                        <a:pt x="239" y="1143"/>
                      </a:lnTo>
                      <a:lnTo>
                        <a:pt x="239" y="1142"/>
                      </a:lnTo>
                      <a:lnTo>
                        <a:pt x="238" y="1139"/>
                      </a:lnTo>
                      <a:lnTo>
                        <a:pt x="238" y="1128"/>
                      </a:lnTo>
                      <a:lnTo>
                        <a:pt x="237" y="1123"/>
                      </a:lnTo>
                      <a:lnTo>
                        <a:pt x="237" y="1118"/>
                      </a:lnTo>
                      <a:lnTo>
                        <a:pt x="237" y="1117"/>
                      </a:lnTo>
                      <a:lnTo>
                        <a:pt x="237" y="1116"/>
                      </a:lnTo>
                      <a:lnTo>
                        <a:pt x="237" y="1113"/>
                      </a:lnTo>
                      <a:lnTo>
                        <a:pt x="236" y="1108"/>
                      </a:lnTo>
                      <a:lnTo>
                        <a:pt x="235" y="1097"/>
                      </a:lnTo>
                      <a:lnTo>
                        <a:pt x="235" y="1092"/>
                      </a:lnTo>
                      <a:lnTo>
                        <a:pt x="235" y="1087"/>
                      </a:lnTo>
                      <a:lnTo>
                        <a:pt x="234" y="1084"/>
                      </a:lnTo>
                      <a:lnTo>
                        <a:pt x="234" y="1081"/>
                      </a:lnTo>
                      <a:lnTo>
                        <a:pt x="234" y="1078"/>
                      </a:lnTo>
                      <a:lnTo>
                        <a:pt x="234" y="1076"/>
                      </a:lnTo>
                      <a:lnTo>
                        <a:pt x="232" y="1064"/>
                      </a:lnTo>
                      <a:lnTo>
                        <a:pt x="231" y="1054"/>
                      </a:lnTo>
                      <a:lnTo>
                        <a:pt x="231" y="1052"/>
                      </a:lnTo>
                      <a:lnTo>
                        <a:pt x="231" y="1051"/>
                      </a:lnTo>
                      <a:lnTo>
                        <a:pt x="231" y="1048"/>
                      </a:lnTo>
                      <a:lnTo>
                        <a:pt x="231" y="1046"/>
                      </a:lnTo>
                      <a:lnTo>
                        <a:pt x="231" y="1043"/>
                      </a:lnTo>
                      <a:lnTo>
                        <a:pt x="230" y="1032"/>
                      </a:lnTo>
                      <a:lnTo>
                        <a:pt x="230" y="1027"/>
                      </a:lnTo>
                      <a:lnTo>
                        <a:pt x="229" y="1022"/>
                      </a:lnTo>
                      <a:lnTo>
                        <a:pt x="229" y="1021"/>
                      </a:lnTo>
                      <a:lnTo>
                        <a:pt x="229" y="1018"/>
                      </a:lnTo>
                      <a:lnTo>
                        <a:pt x="229" y="1016"/>
                      </a:lnTo>
                      <a:lnTo>
                        <a:pt x="228" y="1011"/>
                      </a:lnTo>
                      <a:lnTo>
                        <a:pt x="228" y="999"/>
                      </a:lnTo>
                      <a:lnTo>
                        <a:pt x="226" y="994"/>
                      </a:lnTo>
                      <a:lnTo>
                        <a:pt x="226" y="988"/>
                      </a:lnTo>
                      <a:lnTo>
                        <a:pt x="226" y="987"/>
                      </a:lnTo>
                      <a:lnTo>
                        <a:pt x="226" y="986"/>
                      </a:lnTo>
                      <a:lnTo>
                        <a:pt x="225" y="983"/>
                      </a:lnTo>
                      <a:lnTo>
                        <a:pt x="225" y="978"/>
                      </a:lnTo>
                      <a:lnTo>
                        <a:pt x="224" y="967"/>
                      </a:lnTo>
                      <a:lnTo>
                        <a:pt x="224" y="961"/>
                      </a:lnTo>
                      <a:lnTo>
                        <a:pt x="224" y="958"/>
                      </a:lnTo>
                      <a:lnTo>
                        <a:pt x="224" y="957"/>
                      </a:lnTo>
                      <a:lnTo>
                        <a:pt x="224" y="956"/>
                      </a:lnTo>
                      <a:lnTo>
                        <a:pt x="223" y="956"/>
                      </a:lnTo>
                      <a:lnTo>
                        <a:pt x="223" y="951"/>
                      </a:lnTo>
                      <a:lnTo>
                        <a:pt x="223" y="945"/>
                      </a:lnTo>
                      <a:lnTo>
                        <a:pt x="222" y="935"/>
                      </a:lnTo>
                      <a:lnTo>
                        <a:pt x="221" y="928"/>
                      </a:lnTo>
                      <a:lnTo>
                        <a:pt x="221" y="926"/>
                      </a:lnTo>
                      <a:lnTo>
                        <a:pt x="221" y="925"/>
                      </a:lnTo>
                      <a:lnTo>
                        <a:pt x="221" y="923"/>
                      </a:lnTo>
                      <a:lnTo>
                        <a:pt x="221" y="918"/>
                      </a:lnTo>
                      <a:lnTo>
                        <a:pt x="219" y="912"/>
                      </a:lnTo>
                      <a:lnTo>
                        <a:pt x="219" y="901"/>
                      </a:lnTo>
                      <a:lnTo>
                        <a:pt x="218" y="896"/>
                      </a:lnTo>
                      <a:lnTo>
                        <a:pt x="218" y="893"/>
                      </a:lnTo>
                      <a:lnTo>
                        <a:pt x="218" y="892"/>
                      </a:lnTo>
                      <a:lnTo>
                        <a:pt x="218" y="891"/>
                      </a:lnTo>
                      <a:lnTo>
                        <a:pt x="217" y="885"/>
                      </a:lnTo>
                      <a:lnTo>
                        <a:pt x="217" y="880"/>
                      </a:lnTo>
                      <a:lnTo>
                        <a:pt x="216" y="870"/>
                      </a:lnTo>
                      <a:lnTo>
                        <a:pt x="216" y="863"/>
                      </a:lnTo>
                      <a:lnTo>
                        <a:pt x="216" y="861"/>
                      </a:lnTo>
                      <a:lnTo>
                        <a:pt x="216" y="860"/>
                      </a:lnTo>
                      <a:lnTo>
                        <a:pt x="215" y="858"/>
                      </a:lnTo>
                      <a:lnTo>
                        <a:pt x="215" y="853"/>
                      </a:lnTo>
                      <a:lnTo>
                        <a:pt x="215" y="848"/>
                      </a:lnTo>
                      <a:lnTo>
                        <a:pt x="214" y="837"/>
                      </a:lnTo>
                      <a:lnTo>
                        <a:pt x="214" y="832"/>
                      </a:lnTo>
                      <a:lnTo>
                        <a:pt x="212" y="827"/>
                      </a:lnTo>
                      <a:lnTo>
                        <a:pt x="212" y="826"/>
                      </a:lnTo>
                      <a:lnTo>
                        <a:pt x="212" y="825"/>
                      </a:lnTo>
                      <a:lnTo>
                        <a:pt x="212" y="822"/>
                      </a:lnTo>
                      <a:lnTo>
                        <a:pt x="212" y="816"/>
                      </a:lnTo>
                      <a:lnTo>
                        <a:pt x="211" y="806"/>
                      </a:lnTo>
                      <a:lnTo>
                        <a:pt x="210" y="796"/>
                      </a:lnTo>
                      <a:lnTo>
                        <a:pt x="210" y="794"/>
                      </a:lnTo>
                      <a:lnTo>
                        <a:pt x="210" y="791"/>
                      </a:lnTo>
                      <a:lnTo>
                        <a:pt x="210" y="789"/>
                      </a:lnTo>
                      <a:lnTo>
                        <a:pt x="210" y="787"/>
                      </a:lnTo>
                      <a:lnTo>
                        <a:pt x="209" y="786"/>
                      </a:lnTo>
                      <a:lnTo>
                        <a:pt x="209" y="781"/>
                      </a:lnTo>
                      <a:lnTo>
                        <a:pt x="209" y="776"/>
                      </a:lnTo>
                      <a:lnTo>
                        <a:pt x="209" y="774"/>
                      </a:lnTo>
                      <a:lnTo>
                        <a:pt x="208" y="771"/>
                      </a:lnTo>
                      <a:lnTo>
                        <a:pt x="208" y="770"/>
                      </a:lnTo>
                      <a:lnTo>
                        <a:pt x="208" y="769"/>
                      </a:lnTo>
                      <a:lnTo>
                        <a:pt x="208" y="766"/>
                      </a:lnTo>
                      <a:lnTo>
                        <a:pt x="207" y="756"/>
                      </a:lnTo>
                      <a:lnTo>
                        <a:pt x="207" y="751"/>
                      </a:lnTo>
                      <a:lnTo>
                        <a:pt x="207" y="746"/>
                      </a:lnTo>
                      <a:lnTo>
                        <a:pt x="207" y="745"/>
                      </a:lnTo>
                      <a:lnTo>
                        <a:pt x="207" y="744"/>
                      </a:lnTo>
                      <a:lnTo>
                        <a:pt x="205" y="741"/>
                      </a:lnTo>
                      <a:lnTo>
                        <a:pt x="205" y="739"/>
                      </a:lnTo>
                      <a:lnTo>
                        <a:pt x="205" y="736"/>
                      </a:lnTo>
                      <a:lnTo>
                        <a:pt x="205" y="731"/>
                      </a:lnTo>
                      <a:lnTo>
                        <a:pt x="204" y="727"/>
                      </a:lnTo>
                      <a:lnTo>
                        <a:pt x="204" y="717"/>
                      </a:lnTo>
                      <a:lnTo>
                        <a:pt x="203" y="709"/>
                      </a:lnTo>
                      <a:lnTo>
                        <a:pt x="203" y="704"/>
                      </a:lnTo>
                      <a:lnTo>
                        <a:pt x="202" y="699"/>
                      </a:lnTo>
                      <a:lnTo>
                        <a:pt x="202" y="695"/>
                      </a:lnTo>
                      <a:lnTo>
                        <a:pt x="202" y="690"/>
                      </a:lnTo>
                      <a:lnTo>
                        <a:pt x="202" y="687"/>
                      </a:lnTo>
                      <a:lnTo>
                        <a:pt x="201" y="686"/>
                      </a:lnTo>
                      <a:lnTo>
                        <a:pt x="201" y="684"/>
                      </a:lnTo>
                      <a:lnTo>
                        <a:pt x="201" y="681"/>
                      </a:lnTo>
                      <a:lnTo>
                        <a:pt x="201" y="680"/>
                      </a:lnTo>
                      <a:lnTo>
                        <a:pt x="201" y="679"/>
                      </a:lnTo>
                      <a:lnTo>
                        <a:pt x="201" y="678"/>
                      </a:lnTo>
                      <a:lnTo>
                        <a:pt x="201" y="675"/>
                      </a:lnTo>
                      <a:lnTo>
                        <a:pt x="201" y="674"/>
                      </a:lnTo>
                      <a:lnTo>
                        <a:pt x="201" y="673"/>
                      </a:lnTo>
                      <a:lnTo>
                        <a:pt x="200" y="669"/>
                      </a:lnTo>
                      <a:lnTo>
                        <a:pt x="200" y="666"/>
                      </a:lnTo>
                      <a:lnTo>
                        <a:pt x="200" y="664"/>
                      </a:lnTo>
                      <a:lnTo>
                        <a:pt x="200" y="660"/>
                      </a:lnTo>
                      <a:lnTo>
                        <a:pt x="198" y="658"/>
                      </a:lnTo>
                      <a:lnTo>
                        <a:pt x="198" y="656"/>
                      </a:lnTo>
                      <a:lnTo>
                        <a:pt x="198" y="651"/>
                      </a:lnTo>
                      <a:lnTo>
                        <a:pt x="198" y="650"/>
                      </a:lnTo>
                      <a:lnTo>
                        <a:pt x="198" y="648"/>
                      </a:lnTo>
                      <a:lnTo>
                        <a:pt x="197" y="644"/>
                      </a:lnTo>
                      <a:lnTo>
                        <a:pt x="197" y="641"/>
                      </a:lnTo>
                      <a:lnTo>
                        <a:pt x="197" y="639"/>
                      </a:lnTo>
                      <a:lnTo>
                        <a:pt x="197" y="635"/>
                      </a:lnTo>
                      <a:lnTo>
                        <a:pt x="197" y="634"/>
                      </a:lnTo>
                      <a:lnTo>
                        <a:pt x="197" y="631"/>
                      </a:lnTo>
                      <a:lnTo>
                        <a:pt x="196" y="628"/>
                      </a:lnTo>
                      <a:lnTo>
                        <a:pt x="196" y="626"/>
                      </a:lnTo>
                      <a:lnTo>
                        <a:pt x="196" y="624"/>
                      </a:lnTo>
                      <a:lnTo>
                        <a:pt x="196" y="620"/>
                      </a:lnTo>
                      <a:lnTo>
                        <a:pt x="196" y="619"/>
                      </a:lnTo>
                      <a:lnTo>
                        <a:pt x="196" y="618"/>
                      </a:lnTo>
                      <a:lnTo>
                        <a:pt x="196" y="616"/>
                      </a:lnTo>
                      <a:lnTo>
                        <a:pt x="195" y="603"/>
                      </a:lnTo>
                      <a:lnTo>
                        <a:pt x="194" y="599"/>
                      </a:lnTo>
                      <a:lnTo>
                        <a:pt x="194" y="595"/>
                      </a:lnTo>
                      <a:lnTo>
                        <a:pt x="194" y="594"/>
                      </a:lnTo>
                      <a:lnTo>
                        <a:pt x="194" y="593"/>
                      </a:lnTo>
                      <a:lnTo>
                        <a:pt x="194" y="591"/>
                      </a:lnTo>
                      <a:lnTo>
                        <a:pt x="194" y="589"/>
                      </a:lnTo>
                      <a:lnTo>
                        <a:pt x="192" y="581"/>
                      </a:lnTo>
                      <a:lnTo>
                        <a:pt x="192" y="579"/>
                      </a:lnTo>
                      <a:lnTo>
                        <a:pt x="192" y="578"/>
                      </a:lnTo>
                      <a:lnTo>
                        <a:pt x="192" y="576"/>
                      </a:lnTo>
                      <a:lnTo>
                        <a:pt x="192" y="575"/>
                      </a:lnTo>
                      <a:lnTo>
                        <a:pt x="191" y="564"/>
                      </a:lnTo>
                      <a:lnTo>
                        <a:pt x="190" y="553"/>
                      </a:lnTo>
                      <a:lnTo>
                        <a:pt x="190" y="550"/>
                      </a:lnTo>
                      <a:lnTo>
                        <a:pt x="190" y="548"/>
                      </a:lnTo>
                      <a:lnTo>
                        <a:pt x="190" y="545"/>
                      </a:lnTo>
                      <a:lnTo>
                        <a:pt x="189" y="543"/>
                      </a:lnTo>
                      <a:lnTo>
                        <a:pt x="189" y="538"/>
                      </a:lnTo>
                      <a:lnTo>
                        <a:pt x="189" y="534"/>
                      </a:lnTo>
                      <a:lnTo>
                        <a:pt x="189" y="530"/>
                      </a:lnTo>
                      <a:lnTo>
                        <a:pt x="188" y="527"/>
                      </a:lnTo>
                      <a:lnTo>
                        <a:pt x="187" y="514"/>
                      </a:lnTo>
                      <a:lnTo>
                        <a:pt x="187" y="509"/>
                      </a:lnTo>
                      <a:lnTo>
                        <a:pt x="187" y="505"/>
                      </a:lnTo>
                      <a:lnTo>
                        <a:pt x="187" y="503"/>
                      </a:lnTo>
                      <a:lnTo>
                        <a:pt x="55" y="0"/>
                      </a:lnTo>
                      <a:lnTo>
                        <a:pt x="0" y="83"/>
                      </a:lnTo>
                      <a:lnTo>
                        <a:pt x="107" y="348"/>
                      </a:lnTo>
                      <a:lnTo>
                        <a:pt x="144" y="463"/>
                      </a:lnTo>
                      <a:lnTo>
                        <a:pt x="135" y="549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50" name="Freeform 80"/>
                <p:cNvSpPr>
                  <a:spLocks noChangeArrowheads="1"/>
                </p:cNvSpPr>
                <p:nvPr/>
              </p:nvSpPr>
              <p:spPr bwMode="auto">
                <a:xfrm>
                  <a:off x="2134" y="768"/>
                  <a:ext cx="10" cy="22"/>
                </a:xfrm>
                <a:custGeom>
                  <a:avLst/>
                  <a:gdLst>
                    <a:gd name="T0" fmla="*/ 0 w 10"/>
                    <a:gd name="T1" fmla="*/ 13 h 22"/>
                    <a:gd name="T2" fmla="*/ 8 w 10"/>
                    <a:gd name="T3" fmla="*/ 0 h 22"/>
                    <a:gd name="T4" fmla="*/ 10 w 10"/>
                    <a:gd name="T5" fmla="*/ 18 h 22"/>
                    <a:gd name="T6" fmla="*/ 4 w 10"/>
                    <a:gd name="T7" fmla="*/ 22 h 22"/>
                    <a:gd name="T8" fmla="*/ 0 w 10"/>
                    <a:gd name="T9" fmla="*/ 13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2">
                      <a:moveTo>
                        <a:pt x="0" y="13"/>
                      </a:moveTo>
                      <a:lnTo>
                        <a:pt x="8" y="0"/>
                      </a:lnTo>
                      <a:lnTo>
                        <a:pt x="10" y="18"/>
                      </a:lnTo>
                      <a:lnTo>
                        <a:pt x="4" y="22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solidFill>
                  <a:srgbClr val="5C66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51" name="Freeform 81"/>
                <p:cNvSpPr>
                  <a:spLocks noChangeArrowheads="1"/>
                </p:cNvSpPr>
                <p:nvPr/>
              </p:nvSpPr>
              <p:spPr bwMode="auto">
                <a:xfrm>
                  <a:off x="1769" y="1313"/>
                  <a:ext cx="195" cy="359"/>
                </a:xfrm>
                <a:custGeom>
                  <a:avLst/>
                  <a:gdLst>
                    <a:gd name="T0" fmla="*/ 107 w 195"/>
                    <a:gd name="T1" fmla="*/ 1 h 359"/>
                    <a:gd name="T2" fmla="*/ 35 w 195"/>
                    <a:gd name="T3" fmla="*/ 67 h 359"/>
                    <a:gd name="T4" fmla="*/ 5 w 195"/>
                    <a:gd name="T5" fmla="*/ 120 h 359"/>
                    <a:gd name="T6" fmla="*/ 0 w 195"/>
                    <a:gd name="T7" fmla="*/ 177 h 359"/>
                    <a:gd name="T8" fmla="*/ 13 w 195"/>
                    <a:gd name="T9" fmla="*/ 261 h 359"/>
                    <a:gd name="T10" fmla="*/ 64 w 195"/>
                    <a:gd name="T11" fmla="*/ 322 h 359"/>
                    <a:gd name="T12" fmla="*/ 70 w 195"/>
                    <a:gd name="T13" fmla="*/ 359 h 359"/>
                    <a:gd name="T14" fmla="*/ 121 w 195"/>
                    <a:gd name="T15" fmla="*/ 348 h 359"/>
                    <a:gd name="T16" fmla="*/ 69 w 195"/>
                    <a:gd name="T17" fmla="*/ 287 h 359"/>
                    <a:gd name="T18" fmla="*/ 111 w 195"/>
                    <a:gd name="T19" fmla="*/ 277 h 359"/>
                    <a:gd name="T20" fmla="*/ 42 w 195"/>
                    <a:gd name="T21" fmla="*/ 258 h 359"/>
                    <a:gd name="T22" fmla="*/ 20 w 195"/>
                    <a:gd name="T23" fmla="*/ 161 h 359"/>
                    <a:gd name="T24" fmla="*/ 42 w 195"/>
                    <a:gd name="T25" fmla="*/ 94 h 359"/>
                    <a:gd name="T26" fmla="*/ 81 w 195"/>
                    <a:gd name="T27" fmla="*/ 56 h 359"/>
                    <a:gd name="T28" fmla="*/ 195 w 195"/>
                    <a:gd name="T29" fmla="*/ 0 h 359"/>
                    <a:gd name="T30" fmla="*/ 107 w 195"/>
                    <a:gd name="T31" fmla="*/ 1 h 3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95" h="359">
                      <a:moveTo>
                        <a:pt x="107" y="1"/>
                      </a:moveTo>
                      <a:lnTo>
                        <a:pt x="35" y="67"/>
                      </a:lnTo>
                      <a:lnTo>
                        <a:pt x="5" y="120"/>
                      </a:lnTo>
                      <a:lnTo>
                        <a:pt x="0" y="177"/>
                      </a:lnTo>
                      <a:lnTo>
                        <a:pt x="13" y="261"/>
                      </a:lnTo>
                      <a:lnTo>
                        <a:pt x="64" y="322"/>
                      </a:lnTo>
                      <a:lnTo>
                        <a:pt x="70" y="359"/>
                      </a:lnTo>
                      <a:lnTo>
                        <a:pt x="121" y="348"/>
                      </a:lnTo>
                      <a:lnTo>
                        <a:pt x="69" y="287"/>
                      </a:lnTo>
                      <a:lnTo>
                        <a:pt x="111" y="277"/>
                      </a:lnTo>
                      <a:lnTo>
                        <a:pt x="42" y="258"/>
                      </a:lnTo>
                      <a:lnTo>
                        <a:pt x="20" y="161"/>
                      </a:lnTo>
                      <a:lnTo>
                        <a:pt x="42" y="94"/>
                      </a:lnTo>
                      <a:lnTo>
                        <a:pt x="81" y="56"/>
                      </a:lnTo>
                      <a:lnTo>
                        <a:pt x="195" y="0"/>
                      </a:lnTo>
                      <a:lnTo>
                        <a:pt x="107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52" name="Freeform 82"/>
                <p:cNvSpPr>
                  <a:spLocks noChangeArrowheads="1"/>
                </p:cNvSpPr>
                <p:nvPr/>
              </p:nvSpPr>
              <p:spPr bwMode="auto">
                <a:xfrm>
                  <a:off x="1793" y="1556"/>
                  <a:ext cx="190" cy="54"/>
                </a:xfrm>
                <a:custGeom>
                  <a:avLst/>
                  <a:gdLst>
                    <a:gd name="T0" fmla="*/ 0 w 190"/>
                    <a:gd name="T1" fmla="*/ 15 h 54"/>
                    <a:gd name="T2" fmla="*/ 127 w 190"/>
                    <a:gd name="T3" fmla="*/ 54 h 54"/>
                    <a:gd name="T4" fmla="*/ 190 w 190"/>
                    <a:gd name="T5" fmla="*/ 0 h 54"/>
                    <a:gd name="T6" fmla="*/ 64 w 190"/>
                    <a:gd name="T7" fmla="*/ 17 h 54"/>
                    <a:gd name="T8" fmla="*/ 0 w 190"/>
                    <a:gd name="T9" fmla="*/ 15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0" h="54">
                      <a:moveTo>
                        <a:pt x="0" y="15"/>
                      </a:moveTo>
                      <a:lnTo>
                        <a:pt x="127" y="54"/>
                      </a:lnTo>
                      <a:lnTo>
                        <a:pt x="190" y="0"/>
                      </a:lnTo>
                      <a:lnTo>
                        <a:pt x="64" y="1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53" name="Freeform 83"/>
                <p:cNvSpPr>
                  <a:spLocks noChangeArrowheads="1"/>
                </p:cNvSpPr>
                <p:nvPr/>
              </p:nvSpPr>
              <p:spPr bwMode="auto">
                <a:xfrm>
                  <a:off x="1813" y="1510"/>
                  <a:ext cx="93" cy="46"/>
                </a:xfrm>
                <a:custGeom>
                  <a:avLst/>
                  <a:gdLst>
                    <a:gd name="T0" fmla="*/ 0 w 93"/>
                    <a:gd name="T1" fmla="*/ 0 h 46"/>
                    <a:gd name="T2" fmla="*/ 93 w 93"/>
                    <a:gd name="T3" fmla="*/ 41 h 46"/>
                    <a:gd name="T4" fmla="*/ 10 w 93"/>
                    <a:gd name="T5" fmla="*/ 46 h 46"/>
                    <a:gd name="T6" fmla="*/ 0 w 93"/>
                    <a:gd name="T7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46">
                      <a:moveTo>
                        <a:pt x="0" y="0"/>
                      </a:moveTo>
                      <a:lnTo>
                        <a:pt x="93" y="41"/>
                      </a:lnTo>
                      <a:lnTo>
                        <a:pt x="10" y="4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CC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54" name="Freeform 84"/>
                <p:cNvSpPr>
                  <a:spLocks noChangeArrowheads="1"/>
                </p:cNvSpPr>
                <p:nvPr/>
              </p:nvSpPr>
              <p:spPr bwMode="auto">
                <a:xfrm>
                  <a:off x="1858" y="1349"/>
                  <a:ext cx="131" cy="94"/>
                </a:xfrm>
                <a:custGeom>
                  <a:avLst/>
                  <a:gdLst>
                    <a:gd name="T0" fmla="*/ 59 w 131"/>
                    <a:gd name="T1" fmla="*/ 23 h 94"/>
                    <a:gd name="T2" fmla="*/ 88 w 131"/>
                    <a:gd name="T3" fmla="*/ 35 h 94"/>
                    <a:gd name="T4" fmla="*/ 88 w 131"/>
                    <a:gd name="T5" fmla="*/ 64 h 94"/>
                    <a:gd name="T6" fmla="*/ 70 w 131"/>
                    <a:gd name="T7" fmla="*/ 94 h 94"/>
                    <a:gd name="T8" fmla="*/ 114 w 131"/>
                    <a:gd name="T9" fmla="*/ 73 h 94"/>
                    <a:gd name="T10" fmla="*/ 131 w 131"/>
                    <a:gd name="T11" fmla="*/ 44 h 94"/>
                    <a:gd name="T12" fmla="*/ 128 w 131"/>
                    <a:gd name="T13" fmla="*/ 14 h 94"/>
                    <a:gd name="T14" fmla="*/ 97 w 131"/>
                    <a:gd name="T15" fmla="*/ 0 h 94"/>
                    <a:gd name="T16" fmla="*/ 50 w 131"/>
                    <a:gd name="T17" fmla="*/ 6 h 94"/>
                    <a:gd name="T18" fmla="*/ 0 w 131"/>
                    <a:gd name="T19" fmla="*/ 35 h 94"/>
                    <a:gd name="T20" fmla="*/ 59 w 131"/>
                    <a:gd name="T21" fmla="*/ 23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1" h="94">
                      <a:moveTo>
                        <a:pt x="59" y="23"/>
                      </a:moveTo>
                      <a:lnTo>
                        <a:pt x="88" y="35"/>
                      </a:lnTo>
                      <a:lnTo>
                        <a:pt x="88" y="64"/>
                      </a:lnTo>
                      <a:lnTo>
                        <a:pt x="70" y="94"/>
                      </a:lnTo>
                      <a:lnTo>
                        <a:pt x="114" y="73"/>
                      </a:lnTo>
                      <a:lnTo>
                        <a:pt x="131" y="44"/>
                      </a:lnTo>
                      <a:lnTo>
                        <a:pt x="128" y="14"/>
                      </a:lnTo>
                      <a:lnTo>
                        <a:pt x="97" y="0"/>
                      </a:lnTo>
                      <a:lnTo>
                        <a:pt x="50" y="6"/>
                      </a:lnTo>
                      <a:lnTo>
                        <a:pt x="0" y="35"/>
                      </a:lnTo>
                      <a:lnTo>
                        <a:pt x="59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</p:grpSp>
      <p:grpSp>
        <p:nvGrpSpPr>
          <p:cNvPr id="10" name="组合 9"/>
          <p:cNvGrpSpPr/>
          <p:nvPr/>
        </p:nvGrpSpPr>
        <p:grpSpPr>
          <a:xfrm>
            <a:off x="9265575" y="1968998"/>
            <a:ext cx="1916194" cy="2346113"/>
            <a:chOff x="9265575" y="1968998"/>
            <a:chExt cx="1916194" cy="2346113"/>
          </a:xfrm>
        </p:grpSpPr>
        <p:sp>
          <p:nvSpPr>
            <p:cNvPr id="103" name="矩形 102"/>
            <p:cNvSpPr/>
            <p:nvPr/>
          </p:nvSpPr>
          <p:spPr>
            <a:xfrm>
              <a:off x="9265575" y="1968998"/>
              <a:ext cx="1916194" cy="2346113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37" name="组合 436"/>
            <p:cNvGrpSpPr/>
            <p:nvPr/>
          </p:nvGrpSpPr>
          <p:grpSpPr>
            <a:xfrm>
              <a:off x="9344350" y="2065436"/>
              <a:ext cx="1758644" cy="2153216"/>
              <a:chOff x="9355536" y="1702579"/>
              <a:chExt cx="1758644" cy="2153216"/>
            </a:xfrm>
          </p:grpSpPr>
          <p:sp>
            <p:nvSpPr>
              <p:cNvPr id="107" name="矩形 106"/>
              <p:cNvSpPr/>
              <p:nvPr/>
            </p:nvSpPr>
            <p:spPr>
              <a:xfrm>
                <a:off x="9355536" y="1702579"/>
                <a:ext cx="1758644" cy="215321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56" name="Group 3"/>
              <p:cNvGrpSpPr/>
              <p:nvPr/>
            </p:nvGrpSpPr>
            <p:grpSpPr bwMode="auto">
              <a:xfrm>
                <a:off x="9401586" y="1845886"/>
                <a:ext cx="1676826" cy="2009909"/>
                <a:chOff x="0" y="0"/>
                <a:chExt cx="2269" cy="2823"/>
              </a:xfrm>
            </p:grpSpPr>
            <p:sp>
              <p:nvSpPr>
                <p:cNvPr id="357" name="Freeform 4"/>
                <p:cNvSpPr>
                  <a:spLocks noChangeArrowheads="1"/>
                </p:cNvSpPr>
                <p:nvPr/>
              </p:nvSpPr>
              <p:spPr bwMode="auto">
                <a:xfrm>
                  <a:off x="822" y="1040"/>
                  <a:ext cx="541" cy="1563"/>
                </a:xfrm>
                <a:custGeom>
                  <a:avLst/>
                  <a:gdLst>
                    <a:gd name="T0" fmla="*/ 0 w 541"/>
                    <a:gd name="T1" fmla="*/ 7 h 1563"/>
                    <a:gd name="T2" fmla="*/ 10 w 541"/>
                    <a:gd name="T3" fmla="*/ 93 h 1563"/>
                    <a:gd name="T4" fmla="*/ 134 w 541"/>
                    <a:gd name="T5" fmla="*/ 404 h 1563"/>
                    <a:gd name="T6" fmla="*/ 220 w 541"/>
                    <a:gd name="T7" fmla="*/ 1223 h 1563"/>
                    <a:gd name="T8" fmla="*/ 433 w 541"/>
                    <a:gd name="T9" fmla="*/ 1563 h 1563"/>
                    <a:gd name="T10" fmla="*/ 541 w 541"/>
                    <a:gd name="T11" fmla="*/ 0 h 1563"/>
                    <a:gd name="T12" fmla="*/ 305 w 541"/>
                    <a:gd name="T13" fmla="*/ 243 h 1563"/>
                    <a:gd name="T14" fmla="*/ 229 w 541"/>
                    <a:gd name="T15" fmla="*/ 257 h 1563"/>
                    <a:gd name="T16" fmla="*/ 0 w 541"/>
                    <a:gd name="T17" fmla="*/ 7 h 15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41" h="1563">
                      <a:moveTo>
                        <a:pt x="0" y="7"/>
                      </a:moveTo>
                      <a:lnTo>
                        <a:pt x="10" y="93"/>
                      </a:lnTo>
                      <a:lnTo>
                        <a:pt x="134" y="404"/>
                      </a:lnTo>
                      <a:lnTo>
                        <a:pt x="220" y="1223"/>
                      </a:lnTo>
                      <a:lnTo>
                        <a:pt x="433" y="1563"/>
                      </a:lnTo>
                      <a:lnTo>
                        <a:pt x="541" y="0"/>
                      </a:lnTo>
                      <a:lnTo>
                        <a:pt x="305" y="243"/>
                      </a:lnTo>
                      <a:lnTo>
                        <a:pt x="229" y="257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99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58" name="Freeform 5"/>
                <p:cNvSpPr>
                  <a:spLocks noChangeArrowheads="1"/>
                </p:cNvSpPr>
                <p:nvPr/>
              </p:nvSpPr>
              <p:spPr bwMode="auto">
                <a:xfrm>
                  <a:off x="16" y="1014"/>
                  <a:ext cx="2154" cy="1793"/>
                </a:xfrm>
                <a:custGeom>
                  <a:avLst/>
                  <a:gdLst>
                    <a:gd name="T0" fmla="*/ 668 w 2154"/>
                    <a:gd name="T1" fmla="*/ 94 h 1793"/>
                    <a:gd name="T2" fmla="*/ 520 w 2154"/>
                    <a:gd name="T3" fmla="*/ 228 h 1793"/>
                    <a:gd name="T4" fmla="*/ 324 w 2154"/>
                    <a:gd name="T5" fmla="*/ 334 h 1793"/>
                    <a:gd name="T6" fmla="*/ 121 w 2154"/>
                    <a:gd name="T7" fmla="*/ 436 h 1793"/>
                    <a:gd name="T8" fmla="*/ 0 w 2154"/>
                    <a:gd name="T9" fmla="*/ 615 h 1793"/>
                    <a:gd name="T10" fmla="*/ 10 w 2154"/>
                    <a:gd name="T11" fmla="*/ 1070 h 1793"/>
                    <a:gd name="T12" fmla="*/ 5 w 2154"/>
                    <a:gd name="T13" fmla="*/ 1291 h 1793"/>
                    <a:gd name="T14" fmla="*/ 47 w 2154"/>
                    <a:gd name="T15" fmla="*/ 1784 h 1793"/>
                    <a:gd name="T16" fmla="*/ 2121 w 2154"/>
                    <a:gd name="T17" fmla="*/ 1793 h 1793"/>
                    <a:gd name="T18" fmla="*/ 2154 w 2154"/>
                    <a:gd name="T19" fmla="*/ 1314 h 1793"/>
                    <a:gd name="T20" fmla="*/ 2098 w 2154"/>
                    <a:gd name="T21" fmla="*/ 1146 h 1793"/>
                    <a:gd name="T22" fmla="*/ 1903 w 2154"/>
                    <a:gd name="T23" fmla="*/ 1301 h 1793"/>
                    <a:gd name="T24" fmla="*/ 1804 w 2154"/>
                    <a:gd name="T25" fmla="*/ 1309 h 1793"/>
                    <a:gd name="T26" fmla="*/ 1793 w 2154"/>
                    <a:gd name="T27" fmla="*/ 1179 h 1793"/>
                    <a:gd name="T28" fmla="*/ 1807 w 2154"/>
                    <a:gd name="T29" fmla="*/ 879 h 1793"/>
                    <a:gd name="T30" fmla="*/ 1836 w 2154"/>
                    <a:gd name="T31" fmla="*/ 294 h 1793"/>
                    <a:gd name="T32" fmla="*/ 1813 w 2154"/>
                    <a:gd name="T33" fmla="*/ 202 h 1793"/>
                    <a:gd name="T34" fmla="*/ 1609 w 2154"/>
                    <a:gd name="T35" fmla="*/ 166 h 1793"/>
                    <a:gd name="T36" fmla="*/ 1362 w 2154"/>
                    <a:gd name="T37" fmla="*/ 27 h 1793"/>
                    <a:gd name="T38" fmla="*/ 1255 w 2154"/>
                    <a:gd name="T39" fmla="*/ 1261 h 1793"/>
                    <a:gd name="T40" fmla="*/ 1096 w 2154"/>
                    <a:gd name="T41" fmla="*/ 1544 h 1793"/>
                    <a:gd name="T42" fmla="*/ 942 w 2154"/>
                    <a:gd name="T43" fmla="*/ 485 h 1793"/>
                    <a:gd name="T44" fmla="*/ 812 w 2154"/>
                    <a:gd name="T45" fmla="*/ 72 h 1793"/>
                    <a:gd name="T46" fmla="*/ 824 w 2154"/>
                    <a:gd name="T47" fmla="*/ 0 h 1793"/>
                    <a:gd name="T48" fmla="*/ 668 w 2154"/>
                    <a:gd name="T49" fmla="*/ 94 h 17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154" h="1793">
                      <a:moveTo>
                        <a:pt x="668" y="94"/>
                      </a:moveTo>
                      <a:lnTo>
                        <a:pt x="520" y="228"/>
                      </a:lnTo>
                      <a:lnTo>
                        <a:pt x="324" y="334"/>
                      </a:lnTo>
                      <a:lnTo>
                        <a:pt x="121" y="436"/>
                      </a:lnTo>
                      <a:lnTo>
                        <a:pt x="0" y="615"/>
                      </a:lnTo>
                      <a:lnTo>
                        <a:pt x="10" y="1070"/>
                      </a:lnTo>
                      <a:lnTo>
                        <a:pt x="5" y="1291"/>
                      </a:lnTo>
                      <a:lnTo>
                        <a:pt x="47" y="1784"/>
                      </a:lnTo>
                      <a:lnTo>
                        <a:pt x="2121" y="1793"/>
                      </a:lnTo>
                      <a:lnTo>
                        <a:pt x="2154" y="1314"/>
                      </a:lnTo>
                      <a:lnTo>
                        <a:pt x="2098" y="1146"/>
                      </a:lnTo>
                      <a:lnTo>
                        <a:pt x="1903" y="1301"/>
                      </a:lnTo>
                      <a:lnTo>
                        <a:pt x="1804" y="1309"/>
                      </a:lnTo>
                      <a:lnTo>
                        <a:pt x="1793" y="1179"/>
                      </a:lnTo>
                      <a:lnTo>
                        <a:pt x="1807" y="879"/>
                      </a:lnTo>
                      <a:lnTo>
                        <a:pt x="1836" y="294"/>
                      </a:lnTo>
                      <a:lnTo>
                        <a:pt x="1813" y="202"/>
                      </a:lnTo>
                      <a:lnTo>
                        <a:pt x="1609" y="166"/>
                      </a:lnTo>
                      <a:lnTo>
                        <a:pt x="1362" y="27"/>
                      </a:lnTo>
                      <a:lnTo>
                        <a:pt x="1255" y="1261"/>
                      </a:lnTo>
                      <a:lnTo>
                        <a:pt x="1096" y="1544"/>
                      </a:lnTo>
                      <a:lnTo>
                        <a:pt x="942" y="485"/>
                      </a:lnTo>
                      <a:lnTo>
                        <a:pt x="812" y="72"/>
                      </a:lnTo>
                      <a:lnTo>
                        <a:pt x="824" y="0"/>
                      </a:lnTo>
                      <a:lnTo>
                        <a:pt x="668" y="94"/>
                      </a:lnTo>
                      <a:close/>
                    </a:path>
                  </a:pathLst>
                </a:custGeom>
                <a:solidFill>
                  <a:srgbClr val="66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59" name="Freeform 6"/>
                <p:cNvSpPr>
                  <a:spLocks noChangeArrowheads="1"/>
                </p:cNvSpPr>
                <p:nvPr/>
              </p:nvSpPr>
              <p:spPr bwMode="auto">
                <a:xfrm>
                  <a:off x="1797" y="1348"/>
                  <a:ext cx="439" cy="975"/>
                </a:xfrm>
                <a:custGeom>
                  <a:avLst/>
                  <a:gdLst>
                    <a:gd name="T0" fmla="*/ 43 w 439"/>
                    <a:gd name="T1" fmla="*/ 975 h 975"/>
                    <a:gd name="T2" fmla="*/ 259 w 439"/>
                    <a:gd name="T3" fmla="*/ 841 h 975"/>
                    <a:gd name="T4" fmla="*/ 280 w 439"/>
                    <a:gd name="T5" fmla="*/ 655 h 975"/>
                    <a:gd name="T6" fmla="*/ 405 w 439"/>
                    <a:gd name="T7" fmla="*/ 403 h 975"/>
                    <a:gd name="T8" fmla="*/ 396 w 439"/>
                    <a:gd name="T9" fmla="*/ 137 h 975"/>
                    <a:gd name="T10" fmla="*/ 439 w 439"/>
                    <a:gd name="T11" fmla="*/ 59 h 975"/>
                    <a:gd name="T12" fmla="*/ 407 w 439"/>
                    <a:gd name="T13" fmla="*/ 15 h 975"/>
                    <a:gd name="T14" fmla="*/ 253 w 439"/>
                    <a:gd name="T15" fmla="*/ 0 h 975"/>
                    <a:gd name="T16" fmla="*/ 168 w 439"/>
                    <a:gd name="T17" fmla="*/ 170 h 975"/>
                    <a:gd name="T18" fmla="*/ 99 w 439"/>
                    <a:gd name="T19" fmla="*/ 273 h 975"/>
                    <a:gd name="T20" fmla="*/ 46 w 439"/>
                    <a:gd name="T21" fmla="*/ 303 h 975"/>
                    <a:gd name="T22" fmla="*/ 0 w 439"/>
                    <a:gd name="T23" fmla="*/ 398 h 975"/>
                    <a:gd name="T24" fmla="*/ 8 w 439"/>
                    <a:gd name="T25" fmla="*/ 819 h 975"/>
                    <a:gd name="T26" fmla="*/ 43 w 439"/>
                    <a:gd name="T27" fmla="*/ 975 h 9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39" h="975">
                      <a:moveTo>
                        <a:pt x="43" y="975"/>
                      </a:moveTo>
                      <a:lnTo>
                        <a:pt x="259" y="841"/>
                      </a:lnTo>
                      <a:lnTo>
                        <a:pt x="280" y="655"/>
                      </a:lnTo>
                      <a:lnTo>
                        <a:pt x="405" y="403"/>
                      </a:lnTo>
                      <a:lnTo>
                        <a:pt x="396" y="137"/>
                      </a:lnTo>
                      <a:lnTo>
                        <a:pt x="439" y="59"/>
                      </a:lnTo>
                      <a:lnTo>
                        <a:pt x="407" y="15"/>
                      </a:lnTo>
                      <a:lnTo>
                        <a:pt x="253" y="0"/>
                      </a:lnTo>
                      <a:lnTo>
                        <a:pt x="168" y="170"/>
                      </a:lnTo>
                      <a:lnTo>
                        <a:pt x="99" y="273"/>
                      </a:lnTo>
                      <a:lnTo>
                        <a:pt x="46" y="303"/>
                      </a:lnTo>
                      <a:lnTo>
                        <a:pt x="0" y="398"/>
                      </a:lnTo>
                      <a:lnTo>
                        <a:pt x="8" y="819"/>
                      </a:lnTo>
                      <a:lnTo>
                        <a:pt x="43" y="975"/>
                      </a:lnTo>
                      <a:close/>
                    </a:path>
                  </a:pathLst>
                </a:custGeom>
                <a:solidFill>
                  <a:srgbClr val="FFC4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60" name="Freeform 7"/>
                <p:cNvSpPr>
                  <a:spLocks noChangeArrowheads="1"/>
                </p:cNvSpPr>
                <p:nvPr/>
              </p:nvSpPr>
              <p:spPr bwMode="auto">
                <a:xfrm>
                  <a:off x="816" y="1035"/>
                  <a:ext cx="526" cy="1686"/>
                </a:xfrm>
                <a:custGeom>
                  <a:avLst/>
                  <a:gdLst>
                    <a:gd name="T0" fmla="*/ 410 w 526"/>
                    <a:gd name="T1" fmla="*/ 239 h 1686"/>
                    <a:gd name="T2" fmla="*/ 448 w 526"/>
                    <a:gd name="T3" fmla="*/ 1686 h 1686"/>
                    <a:gd name="T4" fmla="*/ 489 w 526"/>
                    <a:gd name="T5" fmla="*/ 838 h 1686"/>
                    <a:gd name="T6" fmla="*/ 491 w 526"/>
                    <a:gd name="T7" fmla="*/ 826 h 1686"/>
                    <a:gd name="T8" fmla="*/ 491 w 526"/>
                    <a:gd name="T9" fmla="*/ 819 h 1686"/>
                    <a:gd name="T10" fmla="*/ 492 w 526"/>
                    <a:gd name="T11" fmla="*/ 803 h 1686"/>
                    <a:gd name="T12" fmla="*/ 493 w 526"/>
                    <a:gd name="T13" fmla="*/ 785 h 1686"/>
                    <a:gd name="T14" fmla="*/ 493 w 526"/>
                    <a:gd name="T15" fmla="*/ 775 h 1686"/>
                    <a:gd name="T16" fmla="*/ 493 w 526"/>
                    <a:gd name="T17" fmla="*/ 766 h 1686"/>
                    <a:gd name="T18" fmla="*/ 494 w 526"/>
                    <a:gd name="T19" fmla="*/ 738 h 1686"/>
                    <a:gd name="T20" fmla="*/ 495 w 526"/>
                    <a:gd name="T21" fmla="*/ 722 h 1686"/>
                    <a:gd name="T22" fmla="*/ 495 w 526"/>
                    <a:gd name="T23" fmla="*/ 714 h 1686"/>
                    <a:gd name="T24" fmla="*/ 496 w 526"/>
                    <a:gd name="T25" fmla="*/ 685 h 1686"/>
                    <a:gd name="T26" fmla="*/ 498 w 526"/>
                    <a:gd name="T27" fmla="*/ 667 h 1686"/>
                    <a:gd name="T28" fmla="*/ 498 w 526"/>
                    <a:gd name="T29" fmla="*/ 659 h 1686"/>
                    <a:gd name="T30" fmla="*/ 499 w 526"/>
                    <a:gd name="T31" fmla="*/ 643 h 1686"/>
                    <a:gd name="T32" fmla="*/ 500 w 526"/>
                    <a:gd name="T33" fmla="*/ 629 h 1686"/>
                    <a:gd name="T34" fmla="*/ 500 w 526"/>
                    <a:gd name="T35" fmla="*/ 609 h 1686"/>
                    <a:gd name="T36" fmla="*/ 501 w 526"/>
                    <a:gd name="T37" fmla="*/ 599 h 1686"/>
                    <a:gd name="T38" fmla="*/ 501 w 526"/>
                    <a:gd name="T39" fmla="*/ 593 h 1686"/>
                    <a:gd name="T40" fmla="*/ 502 w 526"/>
                    <a:gd name="T41" fmla="*/ 574 h 1686"/>
                    <a:gd name="T42" fmla="*/ 503 w 526"/>
                    <a:gd name="T43" fmla="*/ 543 h 1686"/>
                    <a:gd name="T44" fmla="*/ 505 w 526"/>
                    <a:gd name="T45" fmla="*/ 528 h 1686"/>
                    <a:gd name="T46" fmla="*/ 505 w 526"/>
                    <a:gd name="T47" fmla="*/ 517 h 1686"/>
                    <a:gd name="T48" fmla="*/ 505 w 526"/>
                    <a:gd name="T49" fmla="*/ 508 h 1686"/>
                    <a:gd name="T50" fmla="*/ 506 w 526"/>
                    <a:gd name="T51" fmla="*/ 494 h 1686"/>
                    <a:gd name="T52" fmla="*/ 507 w 526"/>
                    <a:gd name="T53" fmla="*/ 478 h 1686"/>
                    <a:gd name="T54" fmla="*/ 507 w 526"/>
                    <a:gd name="T55" fmla="*/ 461 h 1686"/>
                    <a:gd name="T56" fmla="*/ 509 w 526"/>
                    <a:gd name="T57" fmla="*/ 427 h 1686"/>
                    <a:gd name="T58" fmla="*/ 510 w 526"/>
                    <a:gd name="T59" fmla="*/ 395 h 1686"/>
                    <a:gd name="T60" fmla="*/ 512 w 526"/>
                    <a:gd name="T61" fmla="*/ 363 h 1686"/>
                    <a:gd name="T62" fmla="*/ 513 w 526"/>
                    <a:gd name="T63" fmla="*/ 332 h 1686"/>
                    <a:gd name="T64" fmla="*/ 514 w 526"/>
                    <a:gd name="T65" fmla="*/ 317 h 1686"/>
                    <a:gd name="T66" fmla="*/ 514 w 526"/>
                    <a:gd name="T67" fmla="*/ 310 h 1686"/>
                    <a:gd name="T68" fmla="*/ 515 w 526"/>
                    <a:gd name="T69" fmla="*/ 299 h 1686"/>
                    <a:gd name="T70" fmla="*/ 515 w 526"/>
                    <a:gd name="T71" fmla="*/ 289 h 1686"/>
                    <a:gd name="T72" fmla="*/ 516 w 526"/>
                    <a:gd name="T73" fmla="*/ 267 h 1686"/>
                    <a:gd name="T74" fmla="*/ 516 w 526"/>
                    <a:gd name="T75" fmla="*/ 256 h 1686"/>
                    <a:gd name="T76" fmla="*/ 518 w 526"/>
                    <a:gd name="T77" fmla="*/ 235 h 1686"/>
                    <a:gd name="T78" fmla="*/ 519 w 526"/>
                    <a:gd name="T79" fmla="*/ 212 h 1686"/>
                    <a:gd name="T80" fmla="*/ 520 w 526"/>
                    <a:gd name="T81" fmla="*/ 186 h 1686"/>
                    <a:gd name="T82" fmla="*/ 521 w 526"/>
                    <a:gd name="T83" fmla="*/ 159 h 1686"/>
                    <a:gd name="T84" fmla="*/ 521 w 526"/>
                    <a:gd name="T85" fmla="*/ 148 h 1686"/>
                    <a:gd name="T86" fmla="*/ 522 w 526"/>
                    <a:gd name="T87" fmla="*/ 120 h 1686"/>
                    <a:gd name="T88" fmla="*/ 523 w 526"/>
                    <a:gd name="T89" fmla="*/ 99 h 1686"/>
                    <a:gd name="T90" fmla="*/ 525 w 526"/>
                    <a:gd name="T91" fmla="*/ 69 h 1686"/>
                    <a:gd name="T92" fmla="*/ 526 w 526"/>
                    <a:gd name="T93" fmla="*/ 60 h 1686"/>
                    <a:gd name="T94" fmla="*/ 526 w 526"/>
                    <a:gd name="T95" fmla="*/ 41 h 1686"/>
                    <a:gd name="T96" fmla="*/ 0 w 526"/>
                    <a:gd name="T97" fmla="*/ 0 h 1686"/>
                    <a:gd name="T98" fmla="*/ 198 w 526"/>
                    <a:gd name="T99" fmla="*/ 451 h 16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526" h="1686">
                      <a:moveTo>
                        <a:pt x="69" y="129"/>
                      </a:moveTo>
                      <a:lnTo>
                        <a:pt x="211" y="307"/>
                      </a:lnTo>
                      <a:lnTo>
                        <a:pt x="297" y="280"/>
                      </a:lnTo>
                      <a:lnTo>
                        <a:pt x="410" y="239"/>
                      </a:lnTo>
                      <a:lnTo>
                        <a:pt x="389" y="367"/>
                      </a:lnTo>
                      <a:lnTo>
                        <a:pt x="328" y="363"/>
                      </a:lnTo>
                      <a:lnTo>
                        <a:pt x="353" y="1158"/>
                      </a:lnTo>
                      <a:lnTo>
                        <a:pt x="448" y="1686"/>
                      </a:lnTo>
                      <a:lnTo>
                        <a:pt x="489" y="856"/>
                      </a:lnTo>
                      <a:lnTo>
                        <a:pt x="489" y="848"/>
                      </a:lnTo>
                      <a:lnTo>
                        <a:pt x="489" y="843"/>
                      </a:lnTo>
                      <a:lnTo>
                        <a:pt x="489" y="838"/>
                      </a:lnTo>
                      <a:lnTo>
                        <a:pt x="489" y="835"/>
                      </a:lnTo>
                      <a:lnTo>
                        <a:pt x="491" y="833"/>
                      </a:lnTo>
                      <a:lnTo>
                        <a:pt x="491" y="828"/>
                      </a:lnTo>
                      <a:lnTo>
                        <a:pt x="491" y="826"/>
                      </a:lnTo>
                      <a:lnTo>
                        <a:pt x="491" y="825"/>
                      </a:lnTo>
                      <a:lnTo>
                        <a:pt x="491" y="823"/>
                      </a:lnTo>
                      <a:lnTo>
                        <a:pt x="491" y="820"/>
                      </a:lnTo>
                      <a:lnTo>
                        <a:pt x="491" y="819"/>
                      </a:lnTo>
                      <a:lnTo>
                        <a:pt x="492" y="814"/>
                      </a:lnTo>
                      <a:lnTo>
                        <a:pt x="492" y="809"/>
                      </a:lnTo>
                      <a:lnTo>
                        <a:pt x="492" y="804"/>
                      </a:lnTo>
                      <a:lnTo>
                        <a:pt x="492" y="803"/>
                      </a:lnTo>
                      <a:lnTo>
                        <a:pt x="492" y="801"/>
                      </a:lnTo>
                      <a:lnTo>
                        <a:pt x="492" y="799"/>
                      </a:lnTo>
                      <a:lnTo>
                        <a:pt x="492" y="790"/>
                      </a:lnTo>
                      <a:lnTo>
                        <a:pt x="493" y="785"/>
                      </a:lnTo>
                      <a:lnTo>
                        <a:pt x="493" y="780"/>
                      </a:lnTo>
                      <a:lnTo>
                        <a:pt x="493" y="779"/>
                      </a:lnTo>
                      <a:lnTo>
                        <a:pt x="493" y="778"/>
                      </a:lnTo>
                      <a:lnTo>
                        <a:pt x="493" y="775"/>
                      </a:lnTo>
                      <a:lnTo>
                        <a:pt x="493" y="773"/>
                      </a:lnTo>
                      <a:lnTo>
                        <a:pt x="493" y="771"/>
                      </a:lnTo>
                      <a:lnTo>
                        <a:pt x="493" y="770"/>
                      </a:lnTo>
                      <a:lnTo>
                        <a:pt x="493" y="766"/>
                      </a:lnTo>
                      <a:lnTo>
                        <a:pt x="493" y="761"/>
                      </a:lnTo>
                      <a:lnTo>
                        <a:pt x="494" y="752"/>
                      </a:lnTo>
                      <a:lnTo>
                        <a:pt x="494" y="742"/>
                      </a:lnTo>
                      <a:lnTo>
                        <a:pt x="494" y="738"/>
                      </a:lnTo>
                      <a:lnTo>
                        <a:pt x="495" y="733"/>
                      </a:lnTo>
                      <a:lnTo>
                        <a:pt x="495" y="728"/>
                      </a:lnTo>
                      <a:lnTo>
                        <a:pt x="495" y="723"/>
                      </a:lnTo>
                      <a:lnTo>
                        <a:pt x="495" y="722"/>
                      </a:lnTo>
                      <a:lnTo>
                        <a:pt x="495" y="720"/>
                      </a:lnTo>
                      <a:lnTo>
                        <a:pt x="495" y="718"/>
                      </a:lnTo>
                      <a:lnTo>
                        <a:pt x="495" y="717"/>
                      </a:lnTo>
                      <a:lnTo>
                        <a:pt x="495" y="714"/>
                      </a:lnTo>
                      <a:lnTo>
                        <a:pt x="495" y="709"/>
                      </a:lnTo>
                      <a:lnTo>
                        <a:pt x="496" y="704"/>
                      </a:lnTo>
                      <a:lnTo>
                        <a:pt x="496" y="695"/>
                      </a:lnTo>
                      <a:lnTo>
                        <a:pt x="496" y="685"/>
                      </a:lnTo>
                      <a:lnTo>
                        <a:pt x="498" y="680"/>
                      </a:lnTo>
                      <a:lnTo>
                        <a:pt x="498" y="677"/>
                      </a:lnTo>
                      <a:lnTo>
                        <a:pt x="498" y="672"/>
                      </a:lnTo>
                      <a:lnTo>
                        <a:pt x="498" y="667"/>
                      </a:lnTo>
                      <a:lnTo>
                        <a:pt x="498" y="665"/>
                      </a:lnTo>
                      <a:lnTo>
                        <a:pt x="498" y="664"/>
                      </a:lnTo>
                      <a:lnTo>
                        <a:pt x="498" y="662"/>
                      </a:lnTo>
                      <a:lnTo>
                        <a:pt x="498" y="659"/>
                      </a:lnTo>
                      <a:lnTo>
                        <a:pt x="499" y="658"/>
                      </a:lnTo>
                      <a:lnTo>
                        <a:pt x="499" y="653"/>
                      </a:lnTo>
                      <a:lnTo>
                        <a:pt x="499" y="648"/>
                      </a:lnTo>
                      <a:lnTo>
                        <a:pt x="499" y="643"/>
                      </a:lnTo>
                      <a:lnTo>
                        <a:pt x="499" y="642"/>
                      </a:lnTo>
                      <a:lnTo>
                        <a:pt x="499" y="640"/>
                      </a:lnTo>
                      <a:lnTo>
                        <a:pt x="499" y="639"/>
                      </a:lnTo>
                      <a:lnTo>
                        <a:pt x="500" y="629"/>
                      </a:lnTo>
                      <a:lnTo>
                        <a:pt x="500" y="620"/>
                      </a:lnTo>
                      <a:lnTo>
                        <a:pt x="500" y="615"/>
                      </a:lnTo>
                      <a:lnTo>
                        <a:pt x="500" y="612"/>
                      </a:lnTo>
                      <a:lnTo>
                        <a:pt x="500" y="609"/>
                      </a:lnTo>
                      <a:lnTo>
                        <a:pt x="500" y="607"/>
                      </a:lnTo>
                      <a:lnTo>
                        <a:pt x="501" y="602"/>
                      </a:lnTo>
                      <a:lnTo>
                        <a:pt x="501" y="601"/>
                      </a:lnTo>
                      <a:lnTo>
                        <a:pt x="501" y="599"/>
                      </a:lnTo>
                      <a:lnTo>
                        <a:pt x="501" y="597"/>
                      </a:lnTo>
                      <a:lnTo>
                        <a:pt x="501" y="596"/>
                      </a:lnTo>
                      <a:lnTo>
                        <a:pt x="501" y="594"/>
                      </a:lnTo>
                      <a:lnTo>
                        <a:pt x="501" y="593"/>
                      </a:lnTo>
                      <a:lnTo>
                        <a:pt x="501" y="588"/>
                      </a:lnTo>
                      <a:lnTo>
                        <a:pt x="501" y="584"/>
                      </a:lnTo>
                      <a:lnTo>
                        <a:pt x="502" y="579"/>
                      </a:lnTo>
                      <a:lnTo>
                        <a:pt x="502" y="574"/>
                      </a:lnTo>
                      <a:lnTo>
                        <a:pt x="502" y="566"/>
                      </a:lnTo>
                      <a:lnTo>
                        <a:pt x="502" y="557"/>
                      </a:lnTo>
                      <a:lnTo>
                        <a:pt x="503" y="548"/>
                      </a:lnTo>
                      <a:lnTo>
                        <a:pt x="503" y="543"/>
                      </a:lnTo>
                      <a:lnTo>
                        <a:pt x="503" y="539"/>
                      </a:lnTo>
                      <a:lnTo>
                        <a:pt x="503" y="534"/>
                      </a:lnTo>
                      <a:lnTo>
                        <a:pt x="505" y="531"/>
                      </a:lnTo>
                      <a:lnTo>
                        <a:pt x="505" y="528"/>
                      </a:lnTo>
                      <a:lnTo>
                        <a:pt x="505" y="526"/>
                      </a:lnTo>
                      <a:lnTo>
                        <a:pt x="505" y="521"/>
                      </a:lnTo>
                      <a:lnTo>
                        <a:pt x="505" y="519"/>
                      </a:lnTo>
                      <a:lnTo>
                        <a:pt x="505" y="517"/>
                      </a:lnTo>
                      <a:lnTo>
                        <a:pt x="505" y="514"/>
                      </a:lnTo>
                      <a:lnTo>
                        <a:pt x="505" y="513"/>
                      </a:lnTo>
                      <a:lnTo>
                        <a:pt x="505" y="512"/>
                      </a:lnTo>
                      <a:lnTo>
                        <a:pt x="505" y="508"/>
                      </a:lnTo>
                      <a:lnTo>
                        <a:pt x="505" y="506"/>
                      </a:lnTo>
                      <a:lnTo>
                        <a:pt x="505" y="503"/>
                      </a:lnTo>
                      <a:lnTo>
                        <a:pt x="506" y="499"/>
                      </a:lnTo>
                      <a:lnTo>
                        <a:pt x="506" y="494"/>
                      </a:lnTo>
                      <a:lnTo>
                        <a:pt x="506" y="491"/>
                      </a:lnTo>
                      <a:lnTo>
                        <a:pt x="506" y="486"/>
                      </a:lnTo>
                      <a:lnTo>
                        <a:pt x="506" y="482"/>
                      </a:lnTo>
                      <a:lnTo>
                        <a:pt x="507" y="478"/>
                      </a:lnTo>
                      <a:lnTo>
                        <a:pt x="507" y="473"/>
                      </a:lnTo>
                      <a:lnTo>
                        <a:pt x="507" y="471"/>
                      </a:lnTo>
                      <a:lnTo>
                        <a:pt x="507" y="469"/>
                      </a:lnTo>
                      <a:lnTo>
                        <a:pt x="507" y="461"/>
                      </a:lnTo>
                      <a:lnTo>
                        <a:pt x="508" y="452"/>
                      </a:lnTo>
                      <a:lnTo>
                        <a:pt x="508" y="443"/>
                      </a:lnTo>
                      <a:lnTo>
                        <a:pt x="508" y="436"/>
                      </a:lnTo>
                      <a:lnTo>
                        <a:pt x="509" y="427"/>
                      </a:lnTo>
                      <a:lnTo>
                        <a:pt x="509" y="418"/>
                      </a:lnTo>
                      <a:lnTo>
                        <a:pt x="509" y="411"/>
                      </a:lnTo>
                      <a:lnTo>
                        <a:pt x="509" y="402"/>
                      </a:lnTo>
                      <a:lnTo>
                        <a:pt x="510" y="395"/>
                      </a:lnTo>
                      <a:lnTo>
                        <a:pt x="510" y="387"/>
                      </a:lnTo>
                      <a:lnTo>
                        <a:pt x="510" y="378"/>
                      </a:lnTo>
                      <a:lnTo>
                        <a:pt x="512" y="371"/>
                      </a:lnTo>
                      <a:lnTo>
                        <a:pt x="512" y="363"/>
                      </a:lnTo>
                      <a:lnTo>
                        <a:pt x="512" y="355"/>
                      </a:lnTo>
                      <a:lnTo>
                        <a:pt x="513" y="347"/>
                      </a:lnTo>
                      <a:lnTo>
                        <a:pt x="513" y="340"/>
                      </a:lnTo>
                      <a:lnTo>
                        <a:pt x="513" y="332"/>
                      </a:lnTo>
                      <a:lnTo>
                        <a:pt x="513" y="328"/>
                      </a:lnTo>
                      <a:lnTo>
                        <a:pt x="513" y="325"/>
                      </a:lnTo>
                      <a:lnTo>
                        <a:pt x="514" y="321"/>
                      </a:lnTo>
                      <a:lnTo>
                        <a:pt x="514" y="317"/>
                      </a:lnTo>
                      <a:lnTo>
                        <a:pt x="514" y="313"/>
                      </a:lnTo>
                      <a:lnTo>
                        <a:pt x="514" y="312"/>
                      </a:lnTo>
                      <a:lnTo>
                        <a:pt x="514" y="311"/>
                      </a:lnTo>
                      <a:lnTo>
                        <a:pt x="514" y="310"/>
                      </a:lnTo>
                      <a:lnTo>
                        <a:pt x="514" y="306"/>
                      </a:lnTo>
                      <a:lnTo>
                        <a:pt x="514" y="302"/>
                      </a:lnTo>
                      <a:lnTo>
                        <a:pt x="515" y="301"/>
                      </a:lnTo>
                      <a:lnTo>
                        <a:pt x="515" y="299"/>
                      </a:lnTo>
                      <a:lnTo>
                        <a:pt x="515" y="296"/>
                      </a:lnTo>
                      <a:lnTo>
                        <a:pt x="515" y="294"/>
                      </a:lnTo>
                      <a:lnTo>
                        <a:pt x="515" y="292"/>
                      </a:lnTo>
                      <a:lnTo>
                        <a:pt x="515" y="289"/>
                      </a:lnTo>
                      <a:lnTo>
                        <a:pt x="515" y="285"/>
                      </a:lnTo>
                      <a:lnTo>
                        <a:pt x="515" y="281"/>
                      </a:lnTo>
                      <a:lnTo>
                        <a:pt x="515" y="275"/>
                      </a:lnTo>
                      <a:lnTo>
                        <a:pt x="516" y="267"/>
                      </a:lnTo>
                      <a:lnTo>
                        <a:pt x="516" y="264"/>
                      </a:lnTo>
                      <a:lnTo>
                        <a:pt x="516" y="261"/>
                      </a:lnTo>
                      <a:lnTo>
                        <a:pt x="516" y="257"/>
                      </a:lnTo>
                      <a:lnTo>
                        <a:pt x="516" y="256"/>
                      </a:lnTo>
                      <a:lnTo>
                        <a:pt x="516" y="255"/>
                      </a:lnTo>
                      <a:lnTo>
                        <a:pt x="516" y="254"/>
                      </a:lnTo>
                      <a:lnTo>
                        <a:pt x="518" y="241"/>
                      </a:lnTo>
                      <a:lnTo>
                        <a:pt x="518" y="235"/>
                      </a:lnTo>
                      <a:lnTo>
                        <a:pt x="518" y="231"/>
                      </a:lnTo>
                      <a:lnTo>
                        <a:pt x="518" y="227"/>
                      </a:lnTo>
                      <a:lnTo>
                        <a:pt x="519" y="215"/>
                      </a:lnTo>
                      <a:lnTo>
                        <a:pt x="519" y="212"/>
                      </a:lnTo>
                      <a:lnTo>
                        <a:pt x="519" y="209"/>
                      </a:lnTo>
                      <a:lnTo>
                        <a:pt x="519" y="204"/>
                      </a:lnTo>
                      <a:lnTo>
                        <a:pt x="520" y="191"/>
                      </a:lnTo>
                      <a:lnTo>
                        <a:pt x="520" y="186"/>
                      </a:lnTo>
                      <a:lnTo>
                        <a:pt x="520" y="182"/>
                      </a:lnTo>
                      <a:lnTo>
                        <a:pt x="520" y="180"/>
                      </a:lnTo>
                      <a:lnTo>
                        <a:pt x="521" y="169"/>
                      </a:lnTo>
                      <a:lnTo>
                        <a:pt x="521" y="159"/>
                      </a:lnTo>
                      <a:lnTo>
                        <a:pt x="521" y="156"/>
                      </a:lnTo>
                      <a:lnTo>
                        <a:pt x="521" y="153"/>
                      </a:lnTo>
                      <a:lnTo>
                        <a:pt x="521" y="150"/>
                      </a:lnTo>
                      <a:lnTo>
                        <a:pt x="521" y="148"/>
                      </a:lnTo>
                      <a:lnTo>
                        <a:pt x="522" y="143"/>
                      </a:lnTo>
                      <a:lnTo>
                        <a:pt x="522" y="138"/>
                      </a:lnTo>
                      <a:lnTo>
                        <a:pt x="522" y="129"/>
                      </a:lnTo>
                      <a:lnTo>
                        <a:pt x="522" y="120"/>
                      </a:lnTo>
                      <a:lnTo>
                        <a:pt x="523" y="111"/>
                      </a:lnTo>
                      <a:lnTo>
                        <a:pt x="523" y="106"/>
                      </a:lnTo>
                      <a:lnTo>
                        <a:pt x="523" y="103"/>
                      </a:lnTo>
                      <a:lnTo>
                        <a:pt x="523" y="99"/>
                      </a:lnTo>
                      <a:lnTo>
                        <a:pt x="523" y="95"/>
                      </a:lnTo>
                      <a:lnTo>
                        <a:pt x="525" y="88"/>
                      </a:lnTo>
                      <a:lnTo>
                        <a:pt x="525" y="81"/>
                      </a:lnTo>
                      <a:lnTo>
                        <a:pt x="525" y="69"/>
                      </a:lnTo>
                      <a:lnTo>
                        <a:pt x="525" y="66"/>
                      </a:lnTo>
                      <a:lnTo>
                        <a:pt x="526" y="64"/>
                      </a:lnTo>
                      <a:lnTo>
                        <a:pt x="526" y="61"/>
                      </a:lnTo>
                      <a:lnTo>
                        <a:pt x="526" y="60"/>
                      </a:lnTo>
                      <a:lnTo>
                        <a:pt x="526" y="59"/>
                      </a:lnTo>
                      <a:lnTo>
                        <a:pt x="526" y="45"/>
                      </a:lnTo>
                      <a:lnTo>
                        <a:pt x="526" y="43"/>
                      </a:lnTo>
                      <a:lnTo>
                        <a:pt x="526" y="41"/>
                      </a:lnTo>
                      <a:lnTo>
                        <a:pt x="306" y="247"/>
                      </a:lnTo>
                      <a:lnTo>
                        <a:pt x="216" y="247"/>
                      </a:lnTo>
                      <a:lnTo>
                        <a:pt x="114" y="119"/>
                      </a:lnTo>
                      <a:lnTo>
                        <a:pt x="0" y="0"/>
                      </a:lnTo>
                      <a:lnTo>
                        <a:pt x="0" y="73"/>
                      </a:lnTo>
                      <a:lnTo>
                        <a:pt x="142" y="451"/>
                      </a:lnTo>
                      <a:lnTo>
                        <a:pt x="232" y="1085"/>
                      </a:lnTo>
                      <a:lnTo>
                        <a:pt x="198" y="451"/>
                      </a:lnTo>
                      <a:lnTo>
                        <a:pt x="69" y="129"/>
                      </a:lnTo>
                      <a:close/>
                    </a:path>
                  </a:pathLst>
                </a:custGeom>
                <a:solidFill>
                  <a:srgbClr val="99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61" name="Freeform 8"/>
                <p:cNvSpPr>
                  <a:spLocks noChangeArrowheads="1"/>
                </p:cNvSpPr>
                <p:nvPr/>
              </p:nvSpPr>
              <p:spPr bwMode="auto">
                <a:xfrm>
                  <a:off x="689" y="20"/>
                  <a:ext cx="646" cy="370"/>
                </a:xfrm>
                <a:custGeom>
                  <a:avLst/>
                  <a:gdLst>
                    <a:gd name="T0" fmla="*/ 0 w 646"/>
                    <a:gd name="T1" fmla="*/ 370 h 370"/>
                    <a:gd name="T2" fmla="*/ 3 w 646"/>
                    <a:gd name="T3" fmla="*/ 194 h 370"/>
                    <a:gd name="T4" fmla="*/ 89 w 646"/>
                    <a:gd name="T5" fmla="*/ 91 h 370"/>
                    <a:gd name="T6" fmla="*/ 194 w 646"/>
                    <a:gd name="T7" fmla="*/ 69 h 370"/>
                    <a:gd name="T8" fmla="*/ 315 w 646"/>
                    <a:gd name="T9" fmla="*/ 0 h 370"/>
                    <a:gd name="T10" fmla="*/ 503 w 646"/>
                    <a:gd name="T11" fmla="*/ 21 h 370"/>
                    <a:gd name="T12" fmla="*/ 646 w 646"/>
                    <a:gd name="T13" fmla="*/ 209 h 370"/>
                    <a:gd name="T14" fmla="*/ 629 w 646"/>
                    <a:gd name="T15" fmla="*/ 340 h 370"/>
                    <a:gd name="T16" fmla="*/ 0 w 646"/>
                    <a:gd name="T17" fmla="*/ 370 h 3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46" h="370">
                      <a:moveTo>
                        <a:pt x="0" y="370"/>
                      </a:moveTo>
                      <a:lnTo>
                        <a:pt x="3" y="194"/>
                      </a:lnTo>
                      <a:lnTo>
                        <a:pt x="89" y="91"/>
                      </a:lnTo>
                      <a:lnTo>
                        <a:pt x="194" y="69"/>
                      </a:lnTo>
                      <a:lnTo>
                        <a:pt x="315" y="0"/>
                      </a:lnTo>
                      <a:lnTo>
                        <a:pt x="503" y="21"/>
                      </a:lnTo>
                      <a:lnTo>
                        <a:pt x="646" y="209"/>
                      </a:lnTo>
                      <a:lnTo>
                        <a:pt x="629" y="340"/>
                      </a:lnTo>
                      <a:lnTo>
                        <a:pt x="0" y="370"/>
                      </a:lnTo>
                      <a:close/>
                    </a:path>
                  </a:pathLst>
                </a:custGeom>
                <a:solidFill>
                  <a:srgbClr val="A3949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62" name="Freeform 9"/>
                <p:cNvSpPr>
                  <a:spLocks noChangeArrowheads="1"/>
                </p:cNvSpPr>
                <p:nvPr/>
              </p:nvSpPr>
              <p:spPr bwMode="auto">
                <a:xfrm>
                  <a:off x="666" y="176"/>
                  <a:ext cx="760" cy="1131"/>
                </a:xfrm>
                <a:custGeom>
                  <a:avLst/>
                  <a:gdLst>
                    <a:gd name="T0" fmla="*/ 407 w 760"/>
                    <a:gd name="T1" fmla="*/ 1131 h 1131"/>
                    <a:gd name="T2" fmla="*/ 143 w 760"/>
                    <a:gd name="T3" fmla="*/ 880 h 1131"/>
                    <a:gd name="T4" fmla="*/ 112 w 760"/>
                    <a:gd name="T5" fmla="*/ 637 h 1131"/>
                    <a:gd name="T6" fmla="*/ 71 w 760"/>
                    <a:gd name="T7" fmla="*/ 647 h 1131"/>
                    <a:gd name="T8" fmla="*/ 45 w 760"/>
                    <a:gd name="T9" fmla="*/ 572 h 1131"/>
                    <a:gd name="T10" fmla="*/ 0 w 760"/>
                    <a:gd name="T11" fmla="*/ 504 h 1131"/>
                    <a:gd name="T12" fmla="*/ 13 w 760"/>
                    <a:gd name="T13" fmla="*/ 342 h 1131"/>
                    <a:gd name="T14" fmla="*/ 65 w 760"/>
                    <a:gd name="T15" fmla="*/ 328 h 1131"/>
                    <a:gd name="T16" fmla="*/ 96 w 760"/>
                    <a:gd name="T17" fmla="*/ 139 h 1131"/>
                    <a:gd name="T18" fmla="*/ 191 w 760"/>
                    <a:gd name="T19" fmla="*/ 0 h 1131"/>
                    <a:gd name="T20" fmla="*/ 284 w 760"/>
                    <a:gd name="T21" fmla="*/ 44 h 1131"/>
                    <a:gd name="T22" fmla="*/ 312 w 760"/>
                    <a:gd name="T23" fmla="*/ 4 h 1131"/>
                    <a:gd name="T24" fmla="*/ 437 w 760"/>
                    <a:gd name="T25" fmla="*/ 109 h 1131"/>
                    <a:gd name="T26" fmla="*/ 461 w 760"/>
                    <a:gd name="T27" fmla="*/ 78 h 1131"/>
                    <a:gd name="T28" fmla="*/ 582 w 760"/>
                    <a:gd name="T29" fmla="*/ 166 h 1131"/>
                    <a:gd name="T30" fmla="*/ 744 w 760"/>
                    <a:gd name="T31" fmla="*/ 204 h 1131"/>
                    <a:gd name="T32" fmla="*/ 760 w 760"/>
                    <a:gd name="T33" fmla="*/ 508 h 1131"/>
                    <a:gd name="T34" fmla="*/ 652 w 760"/>
                    <a:gd name="T35" fmla="*/ 846 h 1131"/>
                    <a:gd name="T36" fmla="*/ 567 w 760"/>
                    <a:gd name="T37" fmla="*/ 1006 h 1131"/>
                    <a:gd name="T38" fmla="*/ 452 w 760"/>
                    <a:gd name="T39" fmla="*/ 1127 h 1131"/>
                    <a:gd name="T40" fmla="*/ 407 w 760"/>
                    <a:gd name="T41" fmla="*/ 1131 h 1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760" h="1131">
                      <a:moveTo>
                        <a:pt x="407" y="1131"/>
                      </a:moveTo>
                      <a:lnTo>
                        <a:pt x="143" y="880"/>
                      </a:lnTo>
                      <a:lnTo>
                        <a:pt x="112" y="637"/>
                      </a:lnTo>
                      <a:lnTo>
                        <a:pt x="71" y="647"/>
                      </a:lnTo>
                      <a:lnTo>
                        <a:pt x="45" y="572"/>
                      </a:lnTo>
                      <a:lnTo>
                        <a:pt x="0" y="504"/>
                      </a:lnTo>
                      <a:lnTo>
                        <a:pt x="13" y="342"/>
                      </a:lnTo>
                      <a:lnTo>
                        <a:pt x="65" y="328"/>
                      </a:lnTo>
                      <a:lnTo>
                        <a:pt x="96" y="139"/>
                      </a:lnTo>
                      <a:lnTo>
                        <a:pt x="191" y="0"/>
                      </a:lnTo>
                      <a:lnTo>
                        <a:pt x="284" y="44"/>
                      </a:lnTo>
                      <a:lnTo>
                        <a:pt x="312" y="4"/>
                      </a:lnTo>
                      <a:lnTo>
                        <a:pt x="437" y="109"/>
                      </a:lnTo>
                      <a:lnTo>
                        <a:pt x="461" y="78"/>
                      </a:lnTo>
                      <a:lnTo>
                        <a:pt x="582" y="166"/>
                      </a:lnTo>
                      <a:lnTo>
                        <a:pt x="744" y="204"/>
                      </a:lnTo>
                      <a:lnTo>
                        <a:pt x="760" y="508"/>
                      </a:lnTo>
                      <a:lnTo>
                        <a:pt x="652" y="846"/>
                      </a:lnTo>
                      <a:lnTo>
                        <a:pt x="567" y="1006"/>
                      </a:lnTo>
                      <a:lnTo>
                        <a:pt x="452" y="1127"/>
                      </a:lnTo>
                      <a:lnTo>
                        <a:pt x="407" y="1131"/>
                      </a:lnTo>
                      <a:close/>
                    </a:path>
                  </a:pathLst>
                </a:custGeom>
                <a:solidFill>
                  <a:srgbClr val="FFD6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63" name="Freeform 10"/>
                <p:cNvSpPr>
                  <a:spLocks noChangeArrowheads="1"/>
                </p:cNvSpPr>
                <p:nvPr/>
              </p:nvSpPr>
              <p:spPr bwMode="auto">
                <a:xfrm>
                  <a:off x="677" y="222"/>
                  <a:ext cx="213" cy="455"/>
                </a:xfrm>
                <a:custGeom>
                  <a:avLst/>
                  <a:gdLst>
                    <a:gd name="T0" fmla="*/ 213 w 213"/>
                    <a:gd name="T1" fmla="*/ 0 h 455"/>
                    <a:gd name="T2" fmla="*/ 144 w 213"/>
                    <a:gd name="T3" fmla="*/ 195 h 455"/>
                    <a:gd name="T4" fmla="*/ 126 w 213"/>
                    <a:gd name="T5" fmla="*/ 320 h 455"/>
                    <a:gd name="T6" fmla="*/ 136 w 213"/>
                    <a:gd name="T7" fmla="*/ 455 h 455"/>
                    <a:gd name="T8" fmla="*/ 73 w 213"/>
                    <a:gd name="T9" fmla="*/ 334 h 455"/>
                    <a:gd name="T10" fmla="*/ 54 w 213"/>
                    <a:gd name="T11" fmla="*/ 418 h 455"/>
                    <a:gd name="T12" fmla="*/ 31 w 213"/>
                    <a:gd name="T13" fmla="*/ 360 h 455"/>
                    <a:gd name="T14" fmla="*/ 2 w 213"/>
                    <a:gd name="T15" fmla="*/ 391 h 455"/>
                    <a:gd name="T16" fmla="*/ 0 w 213"/>
                    <a:gd name="T17" fmla="*/ 302 h 455"/>
                    <a:gd name="T18" fmla="*/ 78 w 213"/>
                    <a:gd name="T19" fmla="*/ 262 h 455"/>
                    <a:gd name="T20" fmla="*/ 213 w 213"/>
                    <a:gd name="T21" fmla="*/ 0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13" h="455">
                      <a:moveTo>
                        <a:pt x="213" y="0"/>
                      </a:moveTo>
                      <a:lnTo>
                        <a:pt x="144" y="195"/>
                      </a:lnTo>
                      <a:lnTo>
                        <a:pt x="126" y="320"/>
                      </a:lnTo>
                      <a:lnTo>
                        <a:pt x="136" y="455"/>
                      </a:lnTo>
                      <a:lnTo>
                        <a:pt x="73" y="334"/>
                      </a:lnTo>
                      <a:lnTo>
                        <a:pt x="54" y="418"/>
                      </a:lnTo>
                      <a:lnTo>
                        <a:pt x="31" y="360"/>
                      </a:lnTo>
                      <a:lnTo>
                        <a:pt x="2" y="391"/>
                      </a:lnTo>
                      <a:lnTo>
                        <a:pt x="0" y="302"/>
                      </a:lnTo>
                      <a:lnTo>
                        <a:pt x="78" y="262"/>
                      </a:lnTo>
                      <a:lnTo>
                        <a:pt x="213" y="0"/>
                      </a:lnTo>
                      <a:close/>
                    </a:path>
                  </a:pathLst>
                </a:custGeom>
                <a:solidFill>
                  <a:srgbClr val="FFB5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64" name="Freeform 11"/>
                <p:cNvSpPr>
                  <a:spLocks noChangeArrowheads="1"/>
                </p:cNvSpPr>
                <p:nvPr/>
              </p:nvSpPr>
              <p:spPr bwMode="auto">
                <a:xfrm>
                  <a:off x="856" y="486"/>
                  <a:ext cx="229" cy="159"/>
                </a:xfrm>
                <a:custGeom>
                  <a:avLst/>
                  <a:gdLst>
                    <a:gd name="T0" fmla="*/ 0 w 229"/>
                    <a:gd name="T1" fmla="*/ 61 h 159"/>
                    <a:gd name="T2" fmla="*/ 77 w 229"/>
                    <a:gd name="T3" fmla="*/ 41 h 159"/>
                    <a:gd name="T4" fmla="*/ 121 w 229"/>
                    <a:gd name="T5" fmla="*/ 75 h 159"/>
                    <a:gd name="T6" fmla="*/ 172 w 229"/>
                    <a:gd name="T7" fmla="*/ 102 h 159"/>
                    <a:gd name="T8" fmla="*/ 121 w 229"/>
                    <a:gd name="T9" fmla="*/ 159 h 159"/>
                    <a:gd name="T10" fmla="*/ 216 w 229"/>
                    <a:gd name="T11" fmla="*/ 142 h 159"/>
                    <a:gd name="T12" fmla="*/ 229 w 229"/>
                    <a:gd name="T13" fmla="*/ 95 h 159"/>
                    <a:gd name="T14" fmla="*/ 194 w 229"/>
                    <a:gd name="T15" fmla="*/ 57 h 159"/>
                    <a:gd name="T16" fmla="*/ 229 w 229"/>
                    <a:gd name="T17" fmla="*/ 51 h 159"/>
                    <a:gd name="T18" fmla="*/ 181 w 229"/>
                    <a:gd name="T19" fmla="*/ 0 h 159"/>
                    <a:gd name="T20" fmla="*/ 82 w 229"/>
                    <a:gd name="T21" fmla="*/ 0 h 159"/>
                    <a:gd name="T22" fmla="*/ 0 w 229"/>
                    <a:gd name="T23" fmla="*/ 61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29" h="159">
                      <a:moveTo>
                        <a:pt x="0" y="61"/>
                      </a:moveTo>
                      <a:lnTo>
                        <a:pt x="77" y="41"/>
                      </a:lnTo>
                      <a:lnTo>
                        <a:pt x="121" y="75"/>
                      </a:lnTo>
                      <a:lnTo>
                        <a:pt x="172" y="102"/>
                      </a:lnTo>
                      <a:lnTo>
                        <a:pt x="121" y="159"/>
                      </a:lnTo>
                      <a:lnTo>
                        <a:pt x="216" y="142"/>
                      </a:lnTo>
                      <a:lnTo>
                        <a:pt x="229" y="95"/>
                      </a:lnTo>
                      <a:lnTo>
                        <a:pt x="194" y="57"/>
                      </a:lnTo>
                      <a:lnTo>
                        <a:pt x="229" y="51"/>
                      </a:lnTo>
                      <a:lnTo>
                        <a:pt x="181" y="0"/>
                      </a:lnTo>
                      <a:lnTo>
                        <a:pt x="82" y="0"/>
                      </a:lnTo>
                      <a:lnTo>
                        <a:pt x="0" y="61"/>
                      </a:lnTo>
                      <a:close/>
                    </a:path>
                  </a:pathLst>
                </a:custGeom>
                <a:solidFill>
                  <a:srgbClr val="FFB5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65" name="Freeform 12"/>
                <p:cNvSpPr>
                  <a:spLocks noChangeArrowheads="1"/>
                </p:cNvSpPr>
                <p:nvPr/>
              </p:nvSpPr>
              <p:spPr bwMode="auto">
                <a:xfrm>
                  <a:off x="949" y="491"/>
                  <a:ext cx="340" cy="529"/>
                </a:xfrm>
                <a:custGeom>
                  <a:avLst/>
                  <a:gdLst>
                    <a:gd name="T0" fmla="*/ 274 w 340"/>
                    <a:gd name="T1" fmla="*/ 0 h 529"/>
                    <a:gd name="T2" fmla="*/ 198 w 340"/>
                    <a:gd name="T3" fmla="*/ 55 h 529"/>
                    <a:gd name="T4" fmla="*/ 185 w 340"/>
                    <a:gd name="T5" fmla="*/ 149 h 529"/>
                    <a:gd name="T6" fmla="*/ 197 w 340"/>
                    <a:gd name="T7" fmla="*/ 249 h 529"/>
                    <a:gd name="T8" fmla="*/ 204 w 340"/>
                    <a:gd name="T9" fmla="*/ 302 h 529"/>
                    <a:gd name="T10" fmla="*/ 186 w 340"/>
                    <a:gd name="T11" fmla="*/ 307 h 529"/>
                    <a:gd name="T12" fmla="*/ 110 w 340"/>
                    <a:gd name="T13" fmla="*/ 290 h 529"/>
                    <a:gd name="T14" fmla="*/ 77 w 340"/>
                    <a:gd name="T15" fmla="*/ 247 h 529"/>
                    <a:gd name="T16" fmla="*/ 35 w 340"/>
                    <a:gd name="T17" fmla="*/ 290 h 529"/>
                    <a:gd name="T18" fmla="*/ 0 w 340"/>
                    <a:gd name="T19" fmla="*/ 339 h 529"/>
                    <a:gd name="T20" fmla="*/ 48 w 340"/>
                    <a:gd name="T21" fmla="*/ 325 h 529"/>
                    <a:gd name="T22" fmla="*/ 140 w 340"/>
                    <a:gd name="T23" fmla="*/ 349 h 529"/>
                    <a:gd name="T24" fmla="*/ 162 w 340"/>
                    <a:gd name="T25" fmla="*/ 392 h 529"/>
                    <a:gd name="T26" fmla="*/ 183 w 340"/>
                    <a:gd name="T27" fmla="*/ 369 h 529"/>
                    <a:gd name="T28" fmla="*/ 210 w 340"/>
                    <a:gd name="T29" fmla="*/ 360 h 529"/>
                    <a:gd name="T30" fmla="*/ 284 w 340"/>
                    <a:gd name="T31" fmla="*/ 377 h 529"/>
                    <a:gd name="T32" fmla="*/ 219 w 340"/>
                    <a:gd name="T33" fmla="*/ 401 h 529"/>
                    <a:gd name="T34" fmla="*/ 120 w 340"/>
                    <a:gd name="T35" fmla="*/ 450 h 529"/>
                    <a:gd name="T36" fmla="*/ 230 w 340"/>
                    <a:gd name="T37" fmla="*/ 468 h 529"/>
                    <a:gd name="T38" fmla="*/ 64 w 340"/>
                    <a:gd name="T39" fmla="*/ 471 h 529"/>
                    <a:gd name="T40" fmla="*/ 121 w 340"/>
                    <a:gd name="T41" fmla="*/ 529 h 529"/>
                    <a:gd name="T42" fmla="*/ 258 w 340"/>
                    <a:gd name="T43" fmla="*/ 525 h 529"/>
                    <a:gd name="T44" fmla="*/ 293 w 340"/>
                    <a:gd name="T45" fmla="*/ 458 h 529"/>
                    <a:gd name="T46" fmla="*/ 331 w 340"/>
                    <a:gd name="T47" fmla="*/ 423 h 529"/>
                    <a:gd name="T48" fmla="*/ 340 w 340"/>
                    <a:gd name="T49" fmla="*/ 383 h 529"/>
                    <a:gd name="T50" fmla="*/ 274 w 340"/>
                    <a:gd name="T51" fmla="*/ 247 h 529"/>
                    <a:gd name="T52" fmla="*/ 254 w 340"/>
                    <a:gd name="T53" fmla="*/ 156 h 529"/>
                    <a:gd name="T54" fmla="*/ 296 w 340"/>
                    <a:gd name="T55" fmla="*/ 138 h 529"/>
                    <a:gd name="T56" fmla="*/ 264 w 340"/>
                    <a:gd name="T57" fmla="*/ 98 h 529"/>
                    <a:gd name="T58" fmla="*/ 334 w 340"/>
                    <a:gd name="T59" fmla="*/ 23 h 529"/>
                    <a:gd name="T60" fmla="*/ 274 w 340"/>
                    <a:gd name="T61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40" h="529">
                      <a:moveTo>
                        <a:pt x="274" y="0"/>
                      </a:moveTo>
                      <a:lnTo>
                        <a:pt x="198" y="55"/>
                      </a:lnTo>
                      <a:lnTo>
                        <a:pt x="185" y="149"/>
                      </a:lnTo>
                      <a:lnTo>
                        <a:pt x="197" y="249"/>
                      </a:lnTo>
                      <a:lnTo>
                        <a:pt x="204" y="302"/>
                      </a:lnTo>
                      <a:lnTo>
                        <a:pt x="186" y="307"/>
                      </a:lnTo>
                      <a:lnTo>
                        <a:pt x="110" y="290"/>
                      </a:lnTo>
                      <a:lnTo>
                        <a:pt x="77" y="247"/>
                      </a:lnTo>
                      <a:lnTo>
                        <a:pt x="35" y="290"/>
                      </a:lnTo>
                      <a:lnTo>
                        <a:pt x="0" y="339"/>
                      </a:lnTo>
                      <a:lnTo>
                        <a:pt x="48" y="325"/>
                      </a:lnTo>
                      <a:lnTo>
                        <a:pt x="140" y="349"/>
                      </a:lnTo>
                      <a:lnTo>
                        <a:pt x="162" y="392"/>
                      </a:lnTo>
                      <a:lnTo>
                        <a:pt x="183" y="369"/>
                      </a:lnTo>
                      <a:lnTo>
                        <a:pt x="210" y="360"/>
                      </a:lnTo>
                      <a:lnTo>
                        <a:pt x="284" y="377"/>
                      </a:lnTo>
                      <a:lnTo>
                        <a:pt x="219" y="401"/>
                      </a:lnTo>
                      <a:lnTo>
                        <a:pt x="120" y="450"/>
                      </a:lnTo>
                      <a:lnTo>
                        <a:pt x="230" y="468"/>
                      </a:lnTo>
                      <a:lnTo>
                        <a:pt x="64" y="471"/>
                      </a:lnTo>
                      <a:lnTo>
                        <a:pt x="121" y="529"/>
                      </a:lnTo>
                      <a:lnTo>
                        <a:pt x="258" y="525"/>
                      </a:lnTo>
                      <a:lnTo>
                        <a:pt x="293" y="458"/>
                      </a:lnTo>
                      <a:lnTo>
                        <a:pt x="331" y="423"/>
                      </a:lnTo>
                      <a:lnTo>
                        <a:pt x="340" y="383"/>
                      </a:lnTo>
                      <a:lnTo>
                        <a:pt x="274" y="247"/>
                      </a:lnTo>
                      <a:lnTo>
                        <a:pt x="254" y="156"/>
                      </a:lnTo>
                      <a:lnTo>
                        <a:pt x="296" y="138"/>
                      </a:lnTo>
                      <a:lnTo>
                        <a:pt x="264" y="98"/>
                      </a:lnTo>
                      <a:lnTo>
                        <a:pt x="334" y="23"/>
                      </a:lnTo>
                      <a:lnTo>
                        <a:pt x="274" y="0"/>
                      </a:lnTo>
                      <a:close/>
                    </a:path>
                  </a:pathLst>
                </a:custGeom>
                <a:solidFill>
                  <a:srgbClr val="FFB5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66" name="Freeform 13"/>
                <p:cNvSpPr>
                  <a:spLocks noChangeArrowheads="1"/>
                </p:cNvSpPr>
                <p:nvPr/>
              </p:nvSpPr>
              <p:spPr bwMode="auto">
                <a:xfrm>
                  <a:off x="802" y="217"/>
                  <a:ext cx="640" cy="1096"/>
                </a:xfrm>
                <a:custGeom>
                  <a:avLst/>
                  <a:gdLst>
                    <a:gd name="T0" fmla="*/ 0 w 640"/>
                    <a:gd name="T1" fmla="*/ 0 h 1096"/>
                    <a:gd name="T2" fmla="*/ 11 w 640"/>
                    <a:gd name="T3" fmla="*/ 168 h 1096"/>
                    <a:gd name="T4" fmla="*/ 53 w 640"/>
                    <a:gd name="T5" fmla="*/ 94 h 1096"/>
                    <a:gd name="T6" fmla="*/ 88 w 640"/>
                    <a:gd name="T7" fmla="*/ 59 h 1096"/>
                    <a:gd name="T8" fmla="*/ 152 w 640"/>
                    <a:gd name="T9" fmla="*/ 62 h 1096"/>
                    <a:gd name="T10" fmla="*/ 229 w 640"/>
                    <a:gd name="T11" fmla="*/ 83 h 1096"/>
                    <a:gd name="T12" fmla="*/ 335 w 640"/>
                    <a:gd name="T13" fmla="*/ 129 h 1096"/>
                    <a:gd name="T14" fmla="*/ 466 w 640"/>
                    <a:gd name="T15" fmla="*/ 161 h 1096"/>
                    <a:gd name="T16" fmla="*/ 447 w 640"/>
                    <a:gd name="T17" fmla="*/ 244 h 1096"/>
                    <a:gd name="T18" fmla="*/ 542 w 640"/>
                    <a:gd name="T19" fmla="*/ 256 h 1096"/>
                    <a:gd name="T20" fmla="*/ 431 w 640"/>
                    <a:gd name="T21" fmla="*/ 319 h 1096"/>
                    <a:gd name="T22" fmla="*/ 522 w 640"/>
                    <a:gd name="T23" fmla="*/ 329 h 1096"/>
                    <a:gd name="T24" fmla="*/ 459 w 640"/>
                    <a:gd name="T25" fmla="*/ 352 h 1096"/>
                    <a:gd name="T26" fmla="*/ 535 w 640"/>
                    <a:gd name="T27" fmla="*/ 382 h 1096"/>
                    <a:gd name="T28" fmla="*/ 535 w 640"/>
                    <a:gd name="T29" fmla="*/ 410 h 1096"/>
                    <a:gd name="T30" fmla="*/ 574 w 640"/>
                    <a:gd name="T31" fmla="*/ 376 h 1096"/>
                    <a:gd name="T32" fmla="*/ 583 w 640"/>
                    <a:gd name="T33" fmla="*/ 450 h 1096"/>
                    <a:gd name="T34" fmla="*/ 529 w 640"/>
                    <a:gd name="T35" fmla="*/ 582 h 1096"/>
                    <a:gd name="T36" fmla="*/ 520 w 640"/>
                    <a:gd name="T37" fmla="*/ 718 h 1096"/>
                    <a:gd name="T38" fmla="*/ 418 w 640"/>
                    <a:gd name="T39" fmla="*/ 866 h 1096"/>
                    <a:gd name="T40" fmla="*/ 329 w 640"/>
                    <a:gd name="T41" fmla="*/ 896 h 1096"/>
                    <a:gd name="T42" fmla="*/ 230 w 640"/>
                    <a:gd name="T43" fmla="*/ 880 h 1096"/>
                    <a:gd name="T44" fmla="*/ 87 w 640"/>
                    <a:gd name="T45" fmla="*/ 802 h 1096"/>
                    <a:gd name="T46" fmla="*/ 230 w 640"/>
                    <a:gd name="T47" fmla="*/ 968 h 1096"/>
                    <a:gd name="T48" fmla="*/ 301 w 640"/>
                    <a:gd name="T49" fmla="*/ 981 h 1096"/>
                    <a:gd name="T50" fmla="*/ 316 w 640"/>
                    <a:gd name="T51" fmla="*/ 1096 h 1096"/>
                    <a:gd name="T52" fmla="*/ 421 w 640"/>
                    <a:gd name="T53" fmla="*/ 1005 h 1096"/>
                    <a:gd name="T54" fmla="*/ 561 w 640"/>
                    <a:gd name="T55" fmla="*/ 802 h 1096"/>
                    <a:gd name="T56" fmla="*/ 548 w 640"/>
                    <a:gd name="T57" fmla="*/ 714 h 1096"/>
                    <a:gd name="T58" fmla="*/ 593 w 640"/>
                    <a:gd name="T59" fmla="*/ 568 h 1096"/>
                    <a:gd name="T60" fmla="*/ 640 w 640"/>
                    <a:gd name="T61" fmla="*/ 416 h 1096"/>
                    <a:gd name="T62" fmla="*/ 602 w 640"/>
                    <a:gd name="T63" fmla="*/ 27 h 1096"/>
                    <a:gd name="T64" fmla="*/ 0 w 640"/>
                    <a:gd name="T65" fmla="*/ 0 h 1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40" h="1096">
                      <a:moveTo>
                        <a:pt x="0" y="0"/>
                      </a:moveTo>
                      <a:lnTo>
                        <a:pt x="11" y="168"/>
                      </a:lnTo>
                      <a:lnTo>
                        <a:pt x="53" y="94"/>
                      </a:lnTo>
                      <a:lnTo>
                        <a:pt x="88" y="59"/>
                      </a:lnTo>
                      <a:lnTo>
                        <a:pt x="152" y="62"/>
                      </a:lnTo>
                      <a:lnTo>
                        <a:pt x="229" y="83"/>
                      </a:lnTo>
                      <a:lnTo>
                        <a:pt x="335" y="129"/>
                      </a:lnTo>
                      <a:lnTo>
                        <a:pt x="466" y="161"/>
                      </a:lnTo>
                      <a:lnTo>
                        <a:pt x="447" y="244"/>
                      </a:lnTo>
                      <a:lnTo>
                        <a:pt x="542" y="256"/>
                      </a:lnTo>
                      <a:lnTo>
                        <a:pt x="431" y="319"/>
                      </a:lnTo>
                      <a:lnTo>
                        <a:pt x="522" y="329"/>
                      </a:lnTo>
                      <a:lnTo>
                        <a:pt x="459" y="352"/>
                      </a:lnTo>
                      <a:lnTo>
                        <a:pt x="535" y="382"/>
                      </a:lnTo>
                      <a:lnTo>
                        <a:pt x="535" y="410"/>
                      </a:lnTo>
                      <a:lnTo>
                        <a:pt x="574" y="376"/>
                      </a:lnTo>
                      <a:lnTo>
                        <a:pt x="583" y="450"/>
                      </a:lnTo>
                      <a:lnTo>
                        <a:pt x="529" y="582"/>
                      </a:lnTo>
                      <a:lnTo>
                        <a:pt x="520" y="718"/>
                      </a:lnTo>
                      <a:lnTo>
                        <a:pt x="418" y="866"/>
                      </a:lnTo>
                      <a:lnTo>
                        <a:pt x="329" y="896"/>
                      </a:lnTo>
                      <a:lnTo>
                        <a:pt x="230" y="880"/>
                      </a:lnTo>
                      <a:lnTo>
                        <a:pt x="87" y="802"/>
                      </a:lnTo>
                      <a:lnTo>
                        <a:pt x="230" y="968"/>
                      </a:lnTo>
                      <a:lnTo>
                        <a:pt x="301" y="981"/>
                      </a:lnTo>
                      <a:lnTo>
                        <a:pt x="316" y="1096"/>
                      </a:lnTo>
                      <a:lnTo>
                        <a:pt x="421" y="1005"/>
                      </a:lnTo>
                      <a:lnTo>
                        <a:pt x="561" y="802"/>
                      </a:lnTo>
                      <a:lnTo>
                        <a:pt x="548" y="714"/>
                      </a:lnTo>
                      <a:lnTo>
                        <a:pt x="593" y="568"/>
                      </a:lnTo>
                      <a:lnTo>
                        <a:pt x="640" y="416"/>
                      </a:lnTo>
                      <a:lnTo>
                        <a:pt x="602" y="2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B5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67" name="Freeform 14"/>
                <p:cNvSpPr>
                  <a:spLocks noChangeArrowheads="1"/>
                </p:cNvSpPr>
                <p:nvPr/>
              </p:nvSpPr>
              <p:spPr bwMode="auto">
                <a:xfrm>
                  <a:off x="733" y="176"/>
                  <a:ext cx="563" cy="295"/>
                </a:xfrm>
                <a:custGeom>
                  <a:avLst/>
                  <a:gdLst>
                    <a:gd name="T0" fmla="*/ 143 w 563"/>
                    <a:gd name="T1" fmla="*/ 20 h 295"/>
                    <a:gd name="T2" fmla="*/ 67 w 563"/>
                    <a:gd name="T3" fmla="*/ 295 h 295"/>
                    <a:gd name="T4" fmla="*/ 0 w 563"/>
                    <a:gd name="T5" fmla="*/ 244 h 295"/>
                    <a:gd name="T6" fmla="*/ 36 w 563"/>
                    <a:gd name="T7" fmla="*/ 33 h 295"/>
                    <a:gd name="T8" fmla="*/ 128 w 563"/>
                    <a:gd name="T9" fmla="*/ 0 h 295"/>
                    <a:gd name="T10" fmla="*/ 563 w 563"/>
                    <a:gd name="T11" fmla="*/ 0 h 295"/>
                    <a:gd name="T12" fmla="*/ 519 w 563"/>
                    <a:gd name="T13" fmla="*/ 172 h 295"/>
                    <a:gd name="T14" fmla="*/ 407 w 563"/>
                    <a:gd name="T15" fmla="*/ 132 h 295"/>
                    <a:gd name="T16" fmla="*/ 398 w 563"/>
                    <a:gd name="T17" fmla="*/ 152 h 295"/>
                    <a:gd name="T18" fmla="*/ 261 w 563"/>
                    <a:gd name="T19" fmla="*/ 61 h 295"/>
                    <a:gd name="T20" fmla="*/ 242 w 563"/>
                    <a:gd name="T21" fmla="*/ 95 h 295"/>
                    <a:gd name="T22" fmla="*/ 143 w 563"/>
                    <a:gd name="T23" fmla="*/ 20 h 2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63" h="295">
                      <a:moveTo>
                        <a:pt x="143" y="20"/>
                      </a:moveTo>
                      <a:lnTo>
                        <a:pt x="67" y="295"/>
                      </a:lnTo>
                      <a:lnTo>
                        <a:pt x="0" y="244"/>
                      </a:lnTo>
                      <a:lnTo>
                        <a:pt x="36" y="33"/>
                      </a:lnTo>
                      <a:lnTo>
                        <a:pt x="128" y="0"/>
                      </a:lnTo>
                      <a:lnTo>
                        <a:pt x="563" y="0"/>
                      </a:lnTo>
                      <a:lnTo>
                        <a:pt x="519" y="172"/>
                      </a:lnTo>
                      <a:lnTo>
                        <a:pt x="407" y="132"/>
                      </a:lnTo>
                      <a:lnTo>
                        <a:pt x="398" y="152"/>
                      </a:lnTo>
                      <a:lnTo>
                        <a:pt x="261" y="61"/>
                      </a:lnTo>
                      <a:lnTo>
                        <a:pt x="242" y="95"/>
                      </a:lnTo>
                      <a:lnTo>
                        <a:pt x="143" y="20"/>
                      </a:lnTo>
                      <a:close/>
                    </a:path>
                  </a:pathLst>
                </a:custGeom>
                <a:solidFill>
                  <a:srgbClr val="A3949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68" name="Freeform 15"/>
                <p:cNvSpPr>
                  <a:spLocks noChangeArrowheads="1"/>
                </p:cNvSpPr>
                <p:nvPr/>
              </p:nvSpPr>
              <p:spPr bwMode="auto">
                <a:xfrm>
                  <a:off x="971" y="897"/>
                  <a:ext cx="268" cy="39"/>
                </a:xfrm>
                <a:custGeom>
                  <a:avLst/>
                  <a:gdLst>
                    <a:gd name="T0" fmla="*/ 17 w 268"/>
                    <a:gd name="T1" fmla="*/ 14 h 39"/>
                    <a:gd name="T2" fmla="*/ 127 w 268"/>
                    <a:gd name="T3" fmla="*/ 39 h 39"/>
                    <a:gd name="T4" fmla="*/ 237 w 268"/>
                    <a:gd name="T5" fmla="*/ 33 h 39"/>
                    <a:gd name="T6" fmla="*/ 268 w 268"/>
                    <a:gd name="T7" fmla="*/ 10 h 39"/>
                    <a:gd name="T8" fmla="*/ 0 w 268"/>
                    <a:gd name="T9" fmla="*/ 0 h 39"/>
                    <a:gd name="T10" fmla="*/ 17 w 268"/>
                    <a:gd name="T11" fmla="*/ 14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8" h="39">
                      <a:moveTo>
                        <a:pt x="17" y="14"/>
                      </a:moveTo>
                      <a:lnTo>
                        <a:pt x="127" y="39"/>
                      </a:lnTo>
                      <a:lnTo>
                        <a:pt x="237" y="33"/>
                      </a:lnTo>
                      <a:lnTo>
                        <a:pt x="268" y="10"/>
                      </a:lnTo>
                      <a:lnTo>
                        <a:pt x="0" y="0"/>
                      </a:lnTo>
                      <a:lnTo>
                        <a:pt x="17" y="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69" name="Freeform 16" descr="棚架"/>
                <p:cNvSpPr>
                  <a:spLocks noChangeArrowheads="1"/>
                </p:cNvSpPr>
                <p:nvPr/>
              </p:nvSpPr>
              <p:spPr bwMode="auto">
                <a:xfrm>
                  <a:off x="1008" y="1323"/>
                  <a:ext cx="179" cy="1354"/>
                </a:xfrm>
                <a:custGeom>
                  <a:avLst/>
                  <a:gdLst>
                    <a:gd name="T0" fmla="*/ 0 w 179"/>
                    <a:gd name="T1" fmla="*/ 115 h 1354"/>
                    <a:gd name="T2" fmla="*/ 77 w 179"/>
                    <a:gd name="T3" fmla="*/ 237 h 1354"/>
                    <a:gd name="T4" fmla="*/ 52 w 179"/>
                    <a:gd name="T5" fmla="*/ 1354 h 1354"/>
                    <a:gd name="T6" fmla="*/ 179 w 179"/>
                    <a:gd name="T7" fmla="*/ 1158 h 1354"/>
                    <a:gd name="T8" fmla="*/ 153 w 179"/>
                    <a:gd name="T9" fmla="*/ 81 h 1354"/>
                    <a:gd name="T10" fmla="*/ 95 w 179"/>
                    <a:gd name="T11" fmla="*/ 0 h 1354"/>
                    <a:gd name="T12" fmla="*/ 0 w 179"/>
                    <a:gd name="T13" fmla="*/ 115 h 1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9" h="1354">
                      <a:moveTo>
                        <a:pt x="0" y="115"/>
                      </a:moveTo>
                      <a:lnTo>
                        <a:pt x="77" y="237"/>
                      </a:lnTo>
                      <a:lnTo>
                        <a:pt x="52" y="1354"/>
                      </a:lnTo>
                      <a:lnTo>
                        <a:pt x="179" y="1158"/>
                      </a:lnTo>
                      <a:lnTo>
                        <a:pt x="153" y="81"/>
                      </a:lnTo>
                      <a:lnTo>
                        <a:pt x="95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blipFill dpi="0" rotWithShape="0">
                  <a:blip r:embed="rId3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70" name="Freeform 17"/>
                <p:cNvSpPr>
                  <a:spLocks noChangeArrowheads="1"/>
                </p:cNvSpPr>
                <p:nvPr/>
              </p:nvSpPr>
              <p:spPr bwMode="auto">
                <a:xfrm>
                  <a:off x="901" y="567"/>
                  <a:ext cx="123" cy="51"/>
                </a:xfrm>
                <a:custGeom>
                  <a:avLst/>
                  <a:gdLst>
                    <a:gd name="T0" fmla="*/ 108 w 123"/>
                    <a:gd name="T1" fmla="*/ 15 h 51"/>
                    <a:gd name="T2" fmla="*/ 75 w 123"/>
                    <a:gd name="T3" fmla="*/ 0 h 51"/>
                    <a:gd name="T4" fmla="*/ 28 w 123"/>
                    <a:gd name="T5" fmla="*/ 4 h 51"/>
                    <a:gd name="T6" fmla="*/ 0 w 123"/>
                    <a:gd name="T7" fmla="*/ 33 h 51"/>
                    <a:gd name="T8" fmla="*/ 28 w 123"/>
                    <a:gd name="T9" fmla="*/ 43 h 51"/>
                    <a:gd name="T10" fmla="*/ 67 w 123"/>
                    <a:gd name="T11" fmla="*/ 51 h 51"/>
                    <a:gd name="T12" fmla="*/ 122 w 123"/>
                    <a:gd name="T13" fmla="*/ 42 h 51"/>
                    <a:gd name="T14" fmla="*/ 123 w 123"/>
                    <a:gd name="T15" fmla="*/ 21 h 51"/>
                    <a:gd name="T16" fmla="*/ 108 w 123"/>
                    <a:gd name="T17" fmla="*/ 15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3" h="51">
                      <a:moveTo>
                        <a:pt x="108" y="15"/>
                      </a:moveTo>
                      <a:lnTo>
                        <a:pt x="75" y="0"/>
                      </a:lnTo>
                      <a:lnTo>
                        <a:pt x="28" y="4"/>
                      </a:lnTo>
                      <a:lnTo>
                        <a:pt x="0" y="33"/>
                      </a:lnTo>
                      <a:lnTo>
                        <a:pt x="28" y="43"/>
                      </a:lnTo>
                      <a:lnTo>
                        <a:pt x="67" y="51"/>
                      </a:lnTo>
                      <a:lnTo>
                        <a:pt x="122" y="42"/>
                      </a:lnTo>
                      <a:lnTo>
                        <a:pt x="123" y="21"/>
                      </a:lnTo>
                      <a:lnTo>
                        <a:pt x="108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71" name="Freeform 18"/>
                <p:cNvSpPr>
                  <a:spLocks noChangeArrowheads="1"/>
                </p:cNvSpPr>
                <p:nvPr/>
              </p:nvSpPr>
              <p:spPr bwMode="auto">
                <a:xfrm>
                  <a:off x="1223" y="581"/>
                  <a:ext cx="108" cy="51"/>
                </a:xfrm>
                <a:custGeom>
                  <a:avLst/>
                  <a:gdLst>
                    <a:gd name="T0" fmla="*/ 7 w 108"/>
                    <a:gd name="T1" fmla="*/ 38 h 51"/>
                    <a:gd name="T2" fmla="*/ 45 w 108"/>
                    <a:gd name="T3" fmla="*/ 51 h 51"/>
                    <a:gd name="T4" fmla="*/ 81 w 108"/>
                    <a:gd name="T5" fmla="*/ 51 h 51"/>
                    <a:gd name="T6" fmla="*/ 108 w 108"/>
                    <a:gd name="T7" fmla="*/ 46 h 51"/>
                    <a:gd name="T8" fmla="*/ 101 w 108"/>
                    <a:gd name="T9" fmla="*/ 13 h 51"/>
                    <a:gd name="T10" fmla="*/ 75 w 108"/>
                    <a:gd name="T11" fmla="*/ 4 h 51"/>
                    <a:gd name="T12" fmla="*/ 75 w 108"/>
                    <a:gd name="T13" fmla="*/ 27 h 51"/>
                    <a:gd name="T14" fmla="*/ 61 w 108"/>
                    <a:gd name="T15" fmla="*/ 38 h 51"/>
                    <a:gd name="T16" fmla="*/ 58 w 108"/>
                    <a:gd name="T17" fmla="*/ 0 h 51"/>
                    <a:gd name="T18" fmla="*/ 46 w 108"/>
                    <a:gd name="T19" fmla="*/ 1 h 51"/>
                    <a:gd name="T20" fmla="*/ 27 w 108"/>
                    <a:gd name="T21" fmla="*/ 0 h 51"/>
                    <a:gd name="T22" fmla="*/ 7 w 108"/>
                    <a:gd name="T23" fmla="*/ 12 h 51"/>
                    <a:gd name="T24" fmla="*/ 0 w 108"/>
                    <a:gd name="T25" fmla="*/ 24 h 51"/>
                    <a:gd name="T26" fmla="*/ 7 w 108"/>
                    <a:gd name="T27" fmla="*/ 38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8" h="51">
                      <a:moveTo>
                        <a:pt x="7" y="38"/>
                      </a:moveTo>
                      <a:lnTo>
                        <a:pt x="45" y="51"/>
                      </a:lnTo>
                      <a:lnTo>
                        <a:pt x="81" y="51"/>
                      </a:lnTo>
                      <a:lnTo>
                        <a:pt x="108" y="46"/>
                      </a:lnTo>
                      <a:lnTo>
                        <a:pt x="101" y="13"/>
                      </a:lnTo>
                      <a:lnTo>
                        <a:pt x="75" y="4"/>
                      </a:lnTo>
                      <a:lnTo>
                        <a:pt x="75" y="27"/>
                      </a:lnTo>
                      <a:lnTo>
                        <a:pt x="61" y="38"/>
                      </a:lnTo>
                      <a:lnTo>
                        <a:pt x="58" y="0"/>
                      </a:lnTo>
                      <a:lnTo>
                        <a:pt x="46" y="1"/>
                      </a:lnTo>
                      <a:lnTo>
                        <a:pt x="27" y="0"/>
                      </a:lnTo>
                      <a:lnTo>
                        <a:pt x="7" y="12"/>
                      </a:lnTo>
                      <a:lnTo>
                        <a:pt x="0" y="24"/>
                      </a:lnTo>
                      <a:lnTo>
                        <a:pt x="7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72" name="Freeform 19"/>
                <p:cNvSpPr>
                  <a:spLocks noChangeArrowheads="1"/>
                </p:cNvSpPr>
                <p:nvPr/>
              </p:nvSpPr>
              <p:spPr bwMode="auto">
                <a:xfrm>
                  <a:off x="937" y="567"/>
                  <a:ext cx="52" cy="41"/>
                </a:xfrm>
                <a:custGeom>
                  <a:avLst/>
                  <a:gdLst>
                    <a:gd name="T0" fmla="*/ 0 w 52"/>
                    <a:gd name="T1" fmla="*/ 12 h 41"/>
                    <a:gd name="T2" fmla="*/ 8 w 52"/>
                    <a:gd name="T3" fmla="*/ 36 h 41"/>
                    <a:gd name="T4" fmla="*/ 21 w 52"/>
                    <a:gd name="T5" fmla="*/ 41 h 41"/>
                    <a:gd name="T6" fmla="*/ 39 w 52"/>
                    <a:gd name="T7" fmla="*/ 40 h 41"/>
                    <a:gd name="T8" fmla="*/ 47 w 52"/>
                    <a:gd name="T9" fmla="*/ 33 h 41"/>
                    <a:gd name="T10" fmla="*/ 52 w 52"/>
                    <a:gd name="T11" fmla="*/ 0 h 41"/>
                    <a:gd name="T12" fmla="*/ 24 w 52"/>
                    <a:gd name="T13" fmla="*/ 21 h 41"/>
                    <a:gd name="T14" fmla="*/ 0 w 52"/>
                    <a:gd name="T15" fmla="*/ 12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2" h="41">
                      <a:moveTo>
                        <a:pt x="0" y="12"/>
                      </a:moveTo>
                      <a:lnTo>
                        <a:pt x="8" y="36"/>
                      </a:lnTo>
                      <a:lnTo>
                        <a:pt x="21" y="41"/>
                      </a:lnTo>
                      <a:lnTo>
                        <a:pt x="39" y="40"/>
                      </a:lnTo>
                      <a:lnTo>
                        <a:pt x="47" y="33"/>
                      </a:lnTo>
                      <a:lnTo>
                        <a:pt x="52" y="0"/>
                      </a:lnTo>
                      <a:lnTo>
                        <a:pt x="24" y="21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9452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73" name="Freeform 20"/>
                <p:cNvSpPr>
                  <a:spLocks noChangeArrowheads="1"/>
                </p:cNvSpPr>
                <p:nvPr/>
              </p:nvSpPr>
              <p:spPr bwMode="auto">
                <a:xfrm>
                  <a:off x="1248" y="585"/>
                  <a:ext cx="52" cy="37"/>
                </a:xfrm>
                <a:custGeom>
                  <a:avLst/>
                  <a:gdLst>
                    <a:gd name="T0" fmla="*/ 8 w 52"/>
                    <a:gd name="T1" fmla="*/ 8 h 37"/>
                    <a:gd name="T2" fmla="*/ 0 w 52"/>
                    <a:gd name="T3" fmla="*/ 23 h 37"/>
                    <a:gd name="T4" fmla="*/ 15 w 52"/>
                    <a:gd name="T5" fmla="*/ 32 h 37"/>
                    <a:gd name="T6" fmla="*/ 29 w 52"/>
                    <a:gd name="T7" fmla="*/ 37 h 37"/>
                    <a:gd name="T8" fmla="*/ 43 w 52"/>
                    <a:gd name="T9" fmla="*/ 34 h 37"/>
                    <a:gd name="T10" fmla="*/ 52 w 52"/>
                    <a:gd name="T11" fmla="*/ 20 h 37"/>
                    <a:gd name="T12" fmla="*/ 48 w 52"/>
                    <a:gd name="T13" fmla="*/ 0 h 37"/>
                    <a:gd name="T14" fmla="*/ 25 w 52"/>
                    <a:gd name="T15" fmla="*/ 15 h 37"/>
                    <a:gd name="T16" fmla="*/ 8 w 52"/>
                    <a:gd name="T17" fmla="*/ 8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2" h="37">
                      <a:moveTo>
                        <a:pt x="8" y="8"/>
                      </a:moveTo>
                      <a:lnTo>
                        <a:pt x="0" y="23"/>
                      </a:lnTo>
                      <a:lnTo>
                        <a:pt x="15" y="32"/>
                      </a:lnTo>
                      <a:lnTo>
                        <a:pt x="29" y="37"/>
                      </a:lnTo>
                      <a:lnTo>
                        <a:pt x="43" y="34"/>
                      </a:lnTo>
                      <a:lnTo>
                        <a:pt x="52" y="20"/>
                      </a:lnTo>
                      <a:lnTo>
                        <a:pt x="48" y="0"/>
                      </a:lnTo>
                      <a:lnTo>
                        <a:pt x="25" y="15"/>
                      </a:lnTo>
                      <a:lnTo>
                        <a:pt x="8" y="8"/>
                      </a:lnTo>
                      <a:close/>
                    </a:path>
                  </a:pathLst>
                </a:custGeom>
                <a:solidFill>
                  <a:srgbClr val="9452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74" name="Freeform 21"/>
                <p:cNvSpPr>
                  <a:spLocks noChangeArrowheads="1"/>
                </p:cNvSpPr>
                <p:nvPr/>
              </p:nvSpPr>
              <p:spPr bwMode="auto">
                <a:xfrm>
                  <a:off x="889" y="541"/>
                  <a:ext cx="188" cy="102"/>
                </a:xfrm>
                <a:custGeom>
                  <a:avLst/>
                  <a:gdLst>
                    <a:gd name="T0" fmla="*/ 11 w 188"/>
                    <a:gd name="T1" fmla="*/ 61 h 102"/>
                    <a:gd name="T2" fmla="*/ 48 w 188"/>
                    <a:gd name="T3" fmla="*/ 38 h 102"/>
                    <a:gd name="T4" fmla="*/ 72 w 188"/>
                    <a:gd name="T5" fmla="*/ 36 h 102"/>
                    <a:gd name="T6" fmla="*/ 68 w 188"/>
                    <a:gd name="T7" fmla="*/ 53 h 102"/>
                    <a:gd name="T8" fmla="*/ 82 w 188"/>
                    <a:gd name="T9" fmla="*/ 51 h 102"/>
                    <a:gd name="T10" fmla="*/ 95 w 188"/>
                    <a:gd name="T11" fmla="*/ 36 h 102"/>
                    <a:gd name="T12" fmla="*/ 92 w 188"/>
                    <a:gd name="T13" fmla="*/ 57 h 102"/>
                    <a:gd name="T14" fmla="*/ 69 w 188"/>
                    <a:gd name="T15" fmla="*/ 66 h 102"/>
                    <a:gd name="T16" fmla="*/ 90 w 188"/>
                    <a:gd name="T17" fmla="*/ 67 h 102"/>
                    <a:gd name="T18" fmla="*/ 101 w 188"/>
                    <a:gd name="T19" fmla="*/ 56 h 102"/>
                    <a:gd name="T20" fmla="*/ 109 w 188"/>
                    <a:gd name="T21" fmla="*/ 35 h 102"/>
                    <a:gd name="T22" fmla="*/ 119 w 188"/>
                    <a:gd name="T23" fmla="*/ 37 h 102"/>
                    <a:gd name="T24" fmla="*/ 139 w 188"/>
                    <a:gd name="T25" fmla="*/ 66 h 102"/>
                    <a:gd name="T26" fmla="*/ 101 w 188"/>
                    <a:gd name="T27" fmla="*/ 102 h 102"/>
                    <a:gd name="T28" fmla="*/ 165 w 188"/>
                    <a:gd name="T29" fmla="*/ 77 h 102"/>
                    <a:gd name="T30" fmla="*/ 188 w 188"/>
                    <a:gd name="T31" fmla="*/ 52 h 102"/>
                    <a:gd name="T32" fmla="*/ 161 w 188"/>
                    <a:gd name="T33" fmla="*/ 18 h 102"/>
                    <a:gd name="T34" fmla="*/ 128 w 188"/>
                    <a:gd name="T35" fmla="*/ 0 h 102"/>
                    <a:gd name="T36" fmla="*/ 119 w 188"/>
                    <a:gd name="T37" fmla="*/ 16 h 102"/>
                    <a:gd name="T38" fmla="*/ 89 w 188"/>
                    <a:gd name="T39" fmla="*/ 15 h 102"/>
                    <a:gd name="T40" fmla="*/ 39 w 188"/>
                    <a:gd name="T41" fmla="*/ 21 h 102"/>
                    <a:gd name="T42" fmla="*/ 5 w 188"/>
                    <a:gd name="T43" fmla="*/ 49 h 102"/>
                    <a:gd name="T44" fmla="*/ 0 w 188"/>
                    <a:gd name="T45" fmla="*/ 64 h 102"/>
                    <a:gd name="T46" fmla="*/ 32 w 188"/>
                    <a:gd name="T47" fmla="*/ 73 h 102"/>
                    <a:gd name="T48" fmla="*/ 11 w 188"/>
                    <a:gd name="T49" fmla="*/ 61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88" h="102">
                      <a:moveTo>
                        <a:pt x="11" y="61"/>
                      </a:moveTo>
                      <a:lnTo>
                        <a:pt x="48" y="38"/>
                      </a:lnTo>
                      <a:lnTo>
                        <a:pt x="72" y="36"/>
                      </a:lnTo>
                      <a:lnTo>
                        <a:pt x="68" y="53"/>
                      </a:lnTo>
                      <a:lnTo>
                        <a:pt x="82" y="51"/>
                      </a:lnTo>
                      <a:lnTo>
                        <a:pt x="95" y="36"/>
                      </a:lnTo>
                      <a:lnTo>
                        <a:pt x="92" y="57"/>
                      </a:lnTo>
                      <a:lnTo>
                        <a:pt x="69" y="66"/>
                      </a:lnTo>
                      <a:lnTo>
                        <a:pt x="90" y="67"/>
                      </a:lnTo>
                      <a:lnTo>
                        <a:pt x="101" y="56"/>
                      </a:lnTo>
                      <a:lnTo>
                        <a:pt x="109" y="35"/>
                      </a:lnTo>
                      <a:lnTo>
                        <a:pt x="119" y="37"/>
                      </a:lnTo>
                      <a:lnTo>
                        <a:pt x="139" y="66"/>
                      </a:lnTo>
                      <a:lnTo>
                        <a:pt x="101" y="102"/>
                      </a:lnTo>
                      <a:lnTo>
                        <a:pt x="165" y="77"/>
                      </a:lnTo>
                      <a:lnTo>
                        <a:pt x="188" y="52"/>
                      </a:lnTo>
                      <a:lnTo>
                        <a:pt x="161" y="18"/>
                      </a:lnTo>
                      <a:lnTo>
                        <a:pt x="128" y="0"/>
                      </a:lnTo>
                      <a:lnTo>
                        <a:pt x="119" y="16"/>
                      </a:lnTo>
                      <a:lnTo>
                        <a:pt x="89" y="15"/>
                      </a:lnTo>
                      <a:lnTo>
                        <a:pt x="39" y="21"/>
                      </a:lnTo>
                      <a:lnTo>
                        <a:pt x="5" y="49"/>
                      </a:lnTo>
                      <a:lnTo>
                        <a:pt x="0" y="64"/>
                      </a:lnTo>
                      <a:lnTo>
                        <a:pt x="32" y="73"/>
                      </a:lnTo>
                      <a:lnTo>
                        <a:pt x="11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75" name="Freeform 22"/>
                <p:cNvSpPr>
                  <a:spLocks noChangeArrowheads="1"/>
                </p:cNvSpPr>
                <p:nvPr/>
              </p:nvSpPr>
              <p:spPr bwMode="auto">
                <a:xfrm>
                  <a:off x="1146" y="532"/>
                  <a:ext cx="209" cy="283"/>
                </a:xfrm>
                <a:custGeom>
                  <a:avLst/>
                  <a:gdLst>
                    <a:gd name="T0" fmla="*/ 2 w 209"/>
                    <a:gd name="T1" fmla="*/ 125 h 283"/>
                    <a:gd name="T2" fmla="*/ 0 w 209"/>
                    <a:gd name="T3" fmla="*/ 50 h 283"/>
                    <a:gd name="T4" fmla="*/ 20 w 209"/>
                    <a:gd name="T5" fmla="*/ 20 h 283"/>
                    <a:gd name="T6" fmla="*/ 67 w 209"/>
                    <a:gd name="T7" fmla="*/ 0 h 283"/>
                    <a:gd name="T8" fmla="*/ 125 w 209"/>
                    <a:gd name="T9" fmla="*/ 1 h 283"/>
                    <a:gd name="T10" fmla="*/ 80 w 209"/>
                    <a:gd name="T11" fmla="*/ 34 h 283"/>
                    <a:gd name="T12" fmla="*/ 75 w 209"/>
                    <a:gd name="T13" fmla="*/ 50 h 283"/>
                    <a:gd name="T14" fmla="*/ 113 w 209"/>
                    <a:gd name="T15" fmla="*/ 30 h 283"/>
                    <a:gd name="T16" fmla="*/ 176 w 209"/>
                    <a:gd name="T17" fmla="*/ 44 h 283"/>
                    <a:gd name="T18" fmla="*/ 209 w 209"/>
                    <a:gd name="T19" fmla="*/ 73 h 283"/>
                    <a:gd name="T20" fmla="*/ 190 w 209"/>
                    <a:gd name="T21" fmla="*/ 87 h 283"/>
                    <a:gd name="T22" fmla="*/ 178 w 209"/>
                    <a:gd name="T23" fmla="*/ 71 h 283"/>
                    <a:gd name="T24" fmla="*/ 151 w 209"/>
                    <a:gd name="T25" fmla="*/ 55 h 283"/>
                    <a:gd name="T26" fmla="*/ 137 w 209"/>
                    <a:gd name="T27" fmla="*/ 75 h 283"/>
                    <a:gd name="T28" fmla="*/ 123 w 209"/>
                    <a:gd name="T29" fmla="*/ 72 h 283"/>
                    <a:gd name="T30" fmla="*/ 128 w 209"/>
                    <a:gd name="T31" fmla="*/ 53 h 283"/>
                    <a:gd name="T32" fmla="*/ 113 w 209"/>
                    <a:gd name="T33" fmla="*/ 58 h 283"/>
                    <a:gd name="T34" fmla="*/ 109 w 209"/>
                    <a:gd name="T35" fmla="*/ 70 h 283"/>
                    <a:gd name="T36" fmla="*/ 123 w 209"/>
                    <a:gd name="T37" fmla="*/ 90 h 283"/>
                    <a:gd name="T38" fmla="*/ 102 w 209"/>
                    <a:gd name="T39" fmla="*/ 78 h 283"/>
                    <a:gd name="T40" fmla="*/ 97 w 209"/>
                    <a:gd name="T41" fmla="*/ 61 h 283"/>
                    <a:gd name="T42" fmla="*/ 73 w 209"/>
                    <a:gd name="T43" fmla="*/ 76 h 283"/>
                    <a:gd name="T44" fmla="*/ 94 w 209"/>
                    <a:gd name="T45" fmla="*/ 101 h 283"/>
                    <a:gd name="T46" fmla="*/ 75 w 209"/>
                    <a:gd name="T47" fmla="*/ 97 h 283"/>
                    <a:gd name="T48" fmla="*/ 75 w 209"/>
                    <a:gd name="T49" fmla="*/ 111 h 283"/>
                    <a:gd name="T50" fmla="*/ 50 w 209"/>
                    <a:gd name="T51" fmla="*/ 110 h 283"/>
                    <a:gd name="T52" fmla="*/ 42 w 209"/>
                    <a:gd name="T53" fmla="*/ 135 h 283"/>
                    <a:gd name="T54" fmla="*/ 52 w 209"/>
                    <a:gd name="T55" fmla="*/ 198 h 283"/>
                    <a:gd name="T56" fmla="*/ 69 w 209"/>
                    <a:gd name="T57" fmla="*/ 277 h 283"/>
                    <a:gd name="T58" fmla="*/ 23 w 209"/>
                    <a:gd name="T59" fmla="*/ 283 h 283"/>
                    <a:gd name="T60" fmla="*/ 21 w 209"/>
                    <a:gd name="T61" fmla="*/ 238 h 283"/>
                    <a:gd name="T62" fmla="*/ 2 w 209"/>
                    <a:gd name="T63" fmla="*/ 125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09" h="283">
                      <a:moveTo>
                        <a:pt x="2" y="125"/>
                      </a:moveTo>
                      <a:lnTo>
                        <a:pt x="0" y="50"/>
                      </a:lnTo>
                      <a:lnTo>
                        <a:pt x="20" y="20"/>
                      </a:lnTo>
                      <a:lnTo>
                        <a:pt x="67" y="0"/>
                      </a:lnTo>
                      <a:lnTo>
                        <a:pt x="125" y="1"/>
                      </a:lnTo>
                      <a:lnTo>
                        <a:pt x="80" y="34"/>
                      </a:lnTo>
                      <a:lnTo>
                        <a:pt x="75" y="50"/>
                      </a:lnTo>
                      <a:lnTo>
                        <a:pt x="113" y="30"/>
                      </a:lnTo>
                      <a:lnTo>
                        <a:pt x="176" y="44"/>
                      </a:lnTo>
                      <a:lnTo>
                        <a:pt x="209" y="73"/>
                      </a:lnTo>
                      <a:lnTo>
                        <a:pt x="190" y="87"/>
                      </a:lnTo>
                      <a:lnTo>
                        <a:pt x="178" y="71"/>
                      </a:lnTo>
                      <a:lnTo>
                        <a:pt x="151" y="55"/>
                      </a:lnTo>
                      <a:lnTo>
                        <a:pt x="137" y="75"/>
                      </a:lnTo>
                      <a:lnTo>
                        <a:pt x="123" y="72"/>
                      </a:lnTo>
                      <a:lnTo>
                        <a:pt x="128" y="53"/>
                      </a:lnTo>
                      <a:lnTo>
                        <a:pt x="113" y="58"/>
                      </a:lnTo>
                      <a:lnTo>
                        <a:pt x="109" y="70"/>
                      </a:lnTo>
                      <a:lnTo>
                        <a:pt x="123" y="90"/>
                      </a:lnTo>
                      <a:lnTo>
                        <a:pt x="102" y="78"/>
                      </a:lnTo>
                      <a:lnTo>
                        <a:pt x="97" y="61"/>
                      </a:lnTo>
                      <a:lnTo>
                        <a:pt x="73" y="76"/>
                      </a:lnTo>
                      <a:lnTo>
                        <a:pt x="94" y="101"/>
                      </a:lnTo>
                      <a:lnTo>
                        <a:pt x="75" y="97"/>
                      </a:lnTo>
                      <a:lnTo>
                        <a:pt x="75" y="111"/>
                      </a:lnTo>
                      <a:lnTo>
                        <a:pt x="50" y="110"/>
                      </a:lnTo>
                      <a:lnTo>
                        <a:pt x="42" y="135"/>
                      </a:lnTo>
                      <a:lnTo>
                        <a:pt x="52" y="198"/>
                      </a:lnTo>
                      <a:lnTo>
                        <a:pt x="69" y="277"/>
                      </a:lnTo>
                      <a:lnTo>
                        <a:pt x="23" y="283"/>
                      </a:lnTo>
                      <a:lnTo>
                        <a:pt x="21" y="238"/>
                      </a:lnTo>
                      <a:lnTo>
                        <a:pt x="2" y="1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76" name="Freeform 23"/>
                <p:cNvSpPr>
                  <a:spLocks noChangeArrowheads="1"/>
                </p:cNvSpPr>
                <p:nvPr/>
              </p:nvSpPr>
              <p:spPr bwMode="auto">
                <a:xfrm>
                  <a:off x="1374" y="164"/>
                  <a:ext cx="105" cy="655"/>
                </a:xfrm>
                <a:custGeom>
                  <a:avLst/>
                  <a:gdLst>
                    <a:gd name="T0" fmla="*/ 0 w 105"/>
                    <a:gd name="T1" fmla="*/ 207 h 655"/>
                    <a:gd name="T2" fmla="*/ 0 w 105"/>
                    <a:gd name="T3" fmla="*/ 328 h 655"/>
                    <a:gd name="T4" fmla="*/ 19 w 105"/>
                    <a:gd name="T5" fmla="*/ 393 h 655"/>
                    <a:gd name="T6" fmla="*/ 16 w 105"/>
                    <a:gd name="T7" fmla="*/ 433 h 655"/>
                    <a:gd name="T8" fmla="*/ 39 w 105"/>
                    <a:gd name="T9" fmla="*/ 476 h 655"/>
                    <a:gd name="T10" fmla="*/ 39 w 105"/>
                    <a:gd name="T11" fmla="*/ 521 h 655"/>
                    <a:gd name="T12" fmla="*/ 19 w 105"/>
                    <a:gd name="T13" fmla="*/ 570 h 655"/>
                    <a:gd name="T14" fmla="*/ 8 w 105"/>
                    <a:gd name="T15" fmla="*/ 655 h 655"/>
                    <a:gd name="T16" fmla="*/ 41 w 105"/>
                    <a:gd name="T17" fmla="*/ 650 h 655"/>
                    <a:gd name="T18" fmla="*/ 59 w 105"/>
                    <a:gd name="T19" fmla="*/ 624 h 655"/>
                    <a:gd name="T20" fmla="*/ 73 w 105"/>
                    <a:gd name="T21" fmla="*/ 568 h 655"/>
                    <a:gd name="T22" fmla="*/ 98 w 105"/>
                    <a:gd name="T23" fmla="*/ 486 h 655"/>
                    <a:gd name="T24" fmla="*/ 104 w 105"/>
                    <a:gd name="T25" fmla="*/ 439 h 655"/>
                    <a:gd name="T26" fmla="*/ 96 w 105"/>
                    <a:gd name="T27" fmla="*/ 404 h 655"/>
                    <a:gd name="T28" fmla="*/ 68 w 105"/>
                    <a:gd name="T29" fmla="*/ 388 h 655"/>
                    <a:gd name="T30" fmla="*/ 89 w 105"/>
                    <a:gd name="T31" fmla="*/ 335 h 655"/>
                    <a:gd name="T32" fmla="*/ 105 w 105"/>
                    <a:gd name="T33" fmla="*/ 209 h 655"/>
                    <a:gd name="T34" fmla="*/ 104 w 105"/>
                    <a:gd name="T35" fmla="*/ 192 h 655"/>
                    <a:gd name="T36" fmla="*/ 104 w 105"/>
                    <a:gd name="T37" fmla="*/ 187 h 655"/>
                    <a:gd name="T38" fmla="*/ 104 w 105"/>
                    <a:gd name="T39" fmla="*/ 186 h 655"/>
                    <a:gd name="T40" fmla="*/ 104 w 105"/>
                    <a:gd name="T41" fmla="*/ 183 h 655"/>
                    <a:gd name="T42" fmla="*/ 103 w 105"/>
                    <a:gd name="T43" fmla="*/ 179 h 655"/>
                    <a:gd name="T44" fmla="*/ 103 w 105"/>
                    <a:gd name="T45" fmla="*/ 174 h 655"/>
                    <a:gd name="T46" fmla="*/ 103 w 105"/>
                    <a:gd name="T47" fmla="*/ 169 h 655"/>
                    <a:gd name="T48" fmla="*/ 102 w 105"/>
                    <a:gd name="T49" fmla="*/ 166 h 655"/>
                    <a:gd name="T50" fmla="*/ 102 w 105"/>
                    <a:gd name="T51" fmla="*/ 156 h 655"/>
                    <a:gd name="T52" fmla="*/ 100 w 105"/>
                    <a:gd name="T53" fmla="*/ 147 h 655"/>
                    <a:gd name="T54" fmla="*/ 100 w 105"/>
                    <a:gd name="T55" fmla="*/ 142 h 655"/>
                    <a:gd name="T56" fmla="*/ 99 w 105"/>
                    <a:gd name="T57" fmla="*/ 137 h 655"/>
                    <a:gd name="T58" fmla="*/ 99 w 105"/>
                    <a:gd name="T59" fmla="*/ 133 h 655"/>
                    <a:gd name="T60" fmla="*/ 99 w 105"/>
                    <a:gd name="T61" fmla="*/ 128 h 655"/>
                    <a:gd name="T62" fmla="*/ 99 w 105"/>
                    <a:gd name="T63" fmla="*/ 127 h 655"/>
                    <a:gd name="T64" fmla="*/ 99 w 105"/>
                    <a:gd name="T65" fmla="*/ 126 h 655"/>
                    <a:gd name="T66" fmla="*/ 99 w 105"/>
                    <a:gd name="T67" fmla="*/ 124 h 655"/>
                    <a:gd name="T68" fmla="*/ 98 w 105"/>
                    <a:gd name="T69" fmla="*/ 121 h 655"/>
                    <a:gd name="T70" fmla="*/ 98 w 105"/>
                    <a:gd name="T71" fmla="*/ 118 h 655"/>
                    <a:gd name="T72" fmla="*/ 98 w 105"/>
                    <a:gd name="T73" fmla="*/ 115 h 655"/>
                    <a:gd name="T74" fmla="*/ 97 w 105"/>
                    <a:gd name="T75" fmla="*/ 110 h 655"/>
                    <a:gd name="T76" fmla="*/ 97 w 105"/>
                    <a:gd name="T77" fmla="*/ 106 h 655"/>
                    <a:gd name="T78" fmla="*/ 16 w 105"/>
                    <a:gd name="T79" fmla="*/ 0 h 655"/>
                    <a:gd name="T80" fmla="*/ 0 w 105"/>
                    <a:gd name="T81" fmla="*/ 207 h 6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05" h="655">
                      <a:moveTo>
                        <a:pt x="0" y="207"/>
                      </a:moveTo>
                      <a:lnTo>
                        <a:pt x="0" y="328"/>
                      </a:lnTo>
                      <a:lnTo>
                        <a:pt x="19" y="393"/>
                      </a:lnTo>
                      <a:lnTo>
                        <a:pt x="16" y="433"/>
                      </a:lnTo>
                      <a:lnTo>
                        <a:pt x="39" y="476"/>
                      </a:lnTo>
                      <a:lnTo>
                        <a:pt x="39" y="521"/>
                      </a:lnTo>
                      <a:lnTo>
                        <a:pt x="19" y="570"/>
                      </a:lnTo>
                      <a:lnTo>
                        <a:pt x="8" y="655"/>
                      </a:lnTo>
                      <a:lnTo>
                        <a:pt x="41" y="650"/>
                      </a:lnTo>
                      <a:lnTo>
                        <a:pt x="59" y="624"/>
                      </a:lnTo>
                      <a:lnTo>
                        <a:pt x="73" y="568"/>
                      </a:lnTo>
                      <a:lnTo>
                        <a:pt x="98" y="486"/>
                      </a:lnTo>
                      <a:lnTo>
                        <a:pt x="104" y="439"/>
                      </a:lnTo>
                      <a:lnTo>
                        <a:pt x="96" y="404"/>
                      </a:lnTo>
                      <a:lnTo>
                        <a:pt x="68" y="388"/>
                      </a:lnTo>
                      <a:lnTo>
                        <a:pt x="89" y="335"/>
                      </a:lnTo>
                      <a:lnTo>
                        <a:pt x="105" y="209"/>
                      </a:lnTo>
                      <a:lnTo>
                        <a:pt x="104" y="192"/>
                      </a:lnTo>
                      <a:lnTo>
                        <a:pt x="104" y="187"/>
                      </a:lnTo>
                      <a:lnTo>
                        <a:pt x="104" y="186"/>
                      </a:lnTo>
                      <a:lnTo>
                        <a:pt x="104" y="183"/>
                      </a:lnTo>
                      <a:lnTo>
                        <a:pt x="103" y="179"/>
                      </a:lnTo>
                      <a:lnTo>
                        <a:pt x="103" y="174"/>
                      </a:lnTo>
                      <a:lnTo>
                        <a:pt x="103" y="169"/>
                      </a:lnTo>
                      <a:lnTo>
                        <a:pt x="102" y="166"/>
                      </a:lnTo>
                      <a:lnTo>
                        <a:pt x="102" y="156"/>
                      </a:lnTo>
                      <a:lnTo>
                        <a:pt x="100" y="147"/>
                      </a:lnTo>
                      <a:lnTo>
                        <a:pt x="100" y="142"/>
                      </a:lnTo>
                      <a:lnTo>
                        <a:pt x="99" y="137"/>
                      </a:lnTo>
                      <a:lnTo>
                        <a:pt x="99" y="133"/>
                      </a:lnTo>
                      <a:lnTo>
                        <a:pt x="99" y="128"/>
                      </a:lnTo>
                      <a:lnTo>
                        <a:pt x="99" y="127"/>
                      </a:lnTo>
                      <a:lnTo>
                        <a:pt x="99" y="126"/>
                      </a:lnTo>
                      <a:lnTo>
                        <a:pt x="99" y="124"/>
                      </a:lnTo>
                      <a:lnTo>
                        <a:pt x="98" y="121"/>
                      </a:lnTo>
                      <a:lnTo>
                        <a:pt x="98" y="118"/>
                      </a:lnTo>
                      <a:lnTo>
                        <a:pt x="98" y="115"/>
                      </a:lnTo>
                      <a:lnTo>
                        <a:pt x="97" y="110"/>
                      </a:lnTo>
                      <a:lnTo>
                        <a:pt x="97" y="106"/>
                      </a:lnTo>
                      <a:lnTo>
                        <a:pt x="16" y="0"/>
                      </a:lnTo>
                      <a:lnTo>
                        <a:pt x="0" y="20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77" name="Freeform 24"/>
                <p:cNvSpPr>
                  <a:spLocks noChangeArrowheads="1"/>
                </p:cNvSpPr>
                <p:nvPr/>
              </p:nvSpPr>
              <p:spPr bwMode="auto">
                <a:xfrm>
                  <a:off x="1036" y="700"/>
                  <a:ext cx="203" cy="156"/>
                </a:xfrm>
                <a:custGeom>
                  <a:avLst/>
                  <a:gdLst>
                    <a:gd name="T0" fmla="*/ 37 w 203"/>
                    <a:gd name="T1" fmla="*/ 123 h 156"/>
                    <a:gd name="T2" fmla="*/ 62 w 203"/>
                    <a:gd name="T3" fmla="*/ 126 h 156"/>
                    <a:gd name="T4" fmla="*/ 69 w 203"/>
                    <a:gd name="T5" fmla="*/ 148 h 156"/>
                    <a:gd name="T6" fmla="*/ 92 w 203"/>
                    <a:gd name="T7" fmla="*/ 156 h 156"/>
                    <a:gd name="T8" fmla="*/ 104 w 203"/>
                    <a:gd name="T9" fmla="*/ 140 h 156"/>
                    <a:gd name="T10" fmla="*/ 143 w 203"/>
                    <a:gd name="T11" fmla="*/ 138 h 156"/>
                    <a:gd name="T12" fmla="*/ 166 w 203"/>
                    <a:gd name="T13" fmla="*/ 125 h 156"/>
                    <a:gd name="T14" fmla="*/ 196 w 203"/>
                    <a:gd name="T15" fmla="*/ 129 h 156"/>
                    <a:gd name="T16" fmla="*/ 203 w 203"/>
                    <a:gd name="T17" fmla="*/ 111 h 156"/>
                    <a:gd name="T18" fmla="*/ 190 w 203"/>
                    <a:gd name="T19" fmla="*/ 81 h 156"/>
                    <a:gd name="T20" fmla="*/ 148 w 203"/>
                    <a:gd name="T21" fmla="*/ 0 h 156"/>
                    <a:gd name="T22" fmla="*/ 152 w 203"/>
                    <a:gd name="T23" fmla="*/ 75 h 156"/>
                    <a:gd name="T24" fmla="*/ 143 w 203"/>
                    <a:gd name="T25" fmla="*/ 79 h 156"/>
                    <a:gd name="T26" fmla="*/ 121 w 203"/>
                    <a:gd name="T27" fmla="*/ 104 h 156"/>
                    <a:gd name="T28" fmla="*/ 95 w 203"/>
                    <a:gd name="T29" fmla="*/ 111 h 156"/>
                    <a:gd name="T30" fmla="*/ 65 w 203"/>
                    <a:gd name="T31" fmla="*/ 103 h 156"/>
                    <a:gd name="T32" fmla="*/ 28 w 203"/>
                    <a:gd name="T33" fmla="*/ 95 h 156"/>
                    <a:gd name="T34" fmla="*/ 6 w 203"/>
                    <a:gd name="T35" fmla="*/ 99 h 156"/>
                    <a:gd name="T36" fmla="*/ 0 w 203"/>
                    <a:gd name="T37" fmla="*/ 111 h 156"/>
                    <a:gd name="T38" fmla="*/ 14 w 203"/>
                    <a:gd name="T39" fmla="*/ 121 h 156"/>
                    <a:gd name="T40" fmla="*/ 37 w 203"/>
                    <a:gd name="T41" fmla="*/ 123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03" h="156">
                      <a:moveTo>
                        <a:pt x="37" y="123"/>
                      </a:moveTo>
                      <a:lnTo>
                        <a:pt x="62" y="126"/>
                      </a:lnTo>
                      <a:lnTo>
                        <a:pt x="69" y="148"/>
                      </a:lnTo>
                      <a:lnTo>
                        <a:pt x="92" y="156"/>
                      </a:lnTo>
                      <a:lnTo>
                        <a:pt x="104" y="140"/>
                      </a:lnTo>
                      <a:lnTo>
                        <a:pt x="143" y="138"/>
                      </a:lnTo>
                      <a:lnTo>
                        <a:pt x="166" y="125"/>
                      </a:lnTo>
                      <a:lnTo>
                        <a:pt x="196" y="129"/>
                      </a:lnTo>
                      <a:lnTo>
                        <a:pt x="203" y="111"/>
                      </a:lnTo>
                      <a:lnTo>
                        <a:pt x="190" y="81"/>
                      </a:lnTo>
                      <a:lnTo>
                        <a:pt x="148" y="0"/>
                      </a:lnTo>
                      <a:lnTo>
                        <a:pt x="152" y="75"/>
                      </a:lnTo>
                      <a:lnTo>
                        <a:pt x="143" y="79"/>
                      </a:lnTo>
                      <a:lnTo>
                        <a:pt x="121" y="104"/>
                      </a:lnTo>
                      <a:lnTo>
                        <a:pt x="95" y="111"/>
                      </a:lnTo>
                      <a:lnTo>
                        <a:pt x="65" y="103"/>
                      </a:lnTo>
                      <a:lnTo>
                        <a:pt x="28" y="95"/>
                      </a:lnTo>
                      <a:lnTo>
                        <a:pt x="6" y="99"/>
                      </a:lnTo>
                      <a:lnTo>
                        <a:pt x="0" y="111"/>
                      </a:lnTo>
                      <a:lnTo>
                        <a:pt x="14" y="121"/>
                      </a:lnTo>
                      <a:lnTo>
                        <a:pt x="37" y="1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78" name="Freeform 25"/>
                <p:cNvSpPr>
                  <a:spLocks noChangeArrowheads="1"/>
                </p:cNvSpPr>
                <p:nvPr/>
              </p:nvSpPr>
              <p:spPr bwMode="auto">
                <a:xfrm>
                  <a:off x="930" y="567"/>
                  <a:ext cx="27" cy="38"/>
                </a:xfrm>
                <a:custGeom>
                  <a:avLst/>
                  <a:gdLst>
                    <a:gd name="T0" fmla="*/ 0 w 27"/>
                    <a:gd name="T1" fmla="*/ 9 h 38"/>
                    <a:gd name="T2" fmla="*/ 6 w 27"/>
                    <a:gd name="T3" fmla="*/ 26 h 38"/>
                    <a:gd name="T4" fmla="*/ 14 w 27"/>
                    <a:gd name="T5" fmla="*/ 38 h 38"/>
                    <a:gd name="T6" fmla="*/ 27 w 27"/>
                    <a:gd name="T7" fmla="*/ 38 h 38"/>
                    <a:gd name="T8" fmla="*/ 15 w 27"/>
                    <a:gd name="T9" fmla="*/ 21 h 38"/>
                    <a:gd name="T10" fmla="*/ 12 w 27"/>
                    <a:gd name="T11" fmla="*/ 0 h 38"/>
                    <a:gd name="T12" fmla="*/ 0 w 27"/>
                    <a:gd name="T13" fmla="*/ 9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38">
                      <a:moveTo>
                        <a:pt x="0" y="9"/>
                      </a:moveTo>
                      <a:lnTo>
                        <a:pt x="6" y="26"/>
                      </a:lnTo>
                      <a:lnTo>
                        <a:pt x="14" y="38"/>
                      </a:lnTo>
                      <a:lnTo>
                        <a:pt x="27" y="38"/>
                      </a:lnTo>
                      <a:lnTo>
                        <a:pt x="15" y="21"/>
                      </a:lnTo>
                      <a:lnTo>
                        <a:pt x="12" y="0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79" name="Freeform 26"/>
                <p:cNvSpPr>
                  <a:spLocks noChangeArrowheads="1"/>
                </p:cNvSpPr>
                <p:nvPr/>
              </p:nvSpPr>
              <p:spPr bwMode="auto">
                <a:xfrm>
                  <a:off x="1264" y="579"/>
                  <a:ext cx="45" cy="44"/>
                </a:xfrm>
                <a:custGeom>
                  <a:avLst/>
                  <a:gdLst>
                    <a:gd name="T0" fmla="*/ 32 w 45"/>
                    <a:gd name="T1" fmla="*/ 8 h 44"/>
                    <a:gd name="T2" fmla="*/ 26 w 45"/>
                    <a:gd name="T3" fmla="*/ 31 h 44"/>
                    <a:gd name="T4" fmla="*/ 0 w 45"/>
                    <a:gd name="T5" fmla="*/ 40 h 44"/>
                    <a:gd name="T6" fmla="*/ 22 w 45"/>
                    <a:gd name="T7" fmla="*/ 44 h 44"/>
                    <a:gd name="T8" fmla="*/ 34 w 45"/>
                    <a:gd name="T9" fmla="*/ 34 h 44"/>
                    <a:gd name="T10" fmla="*/ 45 w 45"/>
                    <a:gd name="T11" fmla="*/ 9 h 44"/>
                    <a:gd name="T12" fmla="*/ 32 w 45"/>
                    <a:gd name="T13" fmla="*/ 0 h 44"/>
                    <a:gd name="T14" fmla="*/ 32 w 45"/>
                    <a:gd name="T15" fmla="*/ 8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5" h="44">
                      <a:moveTo>
                        <a:pt x="32" y="8"/>
                      </a:moveTo>
                      <a:lnTo>
                        <a:pt x="26" y="31"/>
                      </a:lnTo>
                      <a:lnTo>
                        <a:pt x="0" y="40"/>
                      </a:lnTo>
                      <a:lnTo>
                        <a:pt x="22" y="44"/>
                      </a:lnTo>
                      <a:lnTo>
                        <a:pt x="34" y="34"/>
                      </a:lnTo>
                      <a:lnTo>
                        <a:pt x="45" y="9"/>
                      </a:lnTo>
                      <a:lnTo>
                        <a:pt x="32" y="0"/>
                      </a:lnTo>
                      <a:lnTo>
                        <a:pt x="32" y="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80" name="Freeform 27"/>
                <p:cNvSpPr>
                  <a:spLocks noChangeArrowheads="1"/>
                </p:cNvSpPr>
                <p:nvPr/>
              </p:nvSpPr>
              <p:spPr bwMode="auto">
                <a:xfrm>
                  <a:off x="657" y="499"/>
                  <a:ext cx="131" cy="344"/>
                </a:xfrm>
                <a:custGeom>
                  <a:avLst/>
                  <a:gdLst>
                    <a:gd name="T0" fmla="*/ 14 w 131"/>
                    <a:gd name="T1" fmla="*/ 18 h 344"/>
                    <a:gd name="T2" fmla="*/ 0 w 131"/>
                    <a:gd name="T3" fmla="*/ 116 h 344"/>
                    <a:gd name="T4" fmla="*/ 19 w 131"/>
                    <a:gd name="T5" fmla="*/ 200 h 344"/>
                    <a:gd name="T6" fmla="*/ 55 w 131"/>
                    <a:gd name="T7" fmla="*/ 246 h 344"/>
                    <a:gd name="T8" fmla="*/ 67 w 131"/>
                    <a:gd name="T9" fmla="*/ 322 h 344"/>
                    <a:gd name="T10" fmla="*/ 105 w 131"/>
                    <a:gd name="T11" fmla="*/ 344 h 344"/>
                    <a:gd name="T12" fmla="*/ 131 w 131"/>
                    <a:gd name="T13" fmla="*/ 339 h 344"/>
                    <a:gd name="T14" fmla="*/ 129 w 131"/>
                    <a:gd name="T15" fmla="*/ 274 h 344"/>
                    <a:gd name="T16" fmla="*/ 109 w 131"/>
                    <a:gd name="T17" fmla="*/ 314 h 344"/>
                    <a:gd name="T18" fmla="*/ 84 w 131"/>
                    <a:gd name="T19" fmla="*/ 304 h 344"/>
                    <a:gd name="T20" fmla="*/ 75 w 131"/>
                    <a:gd name="T21" fmla="*/ 282 h 344"/>
                    <a:gd name="T22" fmla="*/ 71 w 131"/>
                    <a:gd name="T23" fmla="*/ 244 h 344"/>
                    <a:gd name="T24" fmla="*/ 27 w 131"/>
                    <a:gd name="T25" fmla="*/ 185 h 344"/>
                    <a:gd name="T26" fmla="*/ 24 w 131"/>
                    <a:gd name="T27" fmla="*/ 98 h 344"/>
                    <a:gd name="T28" fmla="*/ 35 w 131"/>
                    <a:gd name="T29" fmla="*/ 30 h 344"/>
                    <a:gd name="T30" fmla="*/ 61 w 131"/>
                    <a:gd name="T31" fmla="*/ 18 h 344"/>
                    <a:gd name="T32" fmla="*/ 115 w 131"/>
                    <a:gd name="T33" fmla="*/ 78 h 344"/>
                    <a:gd name="T34" fmla="*/ 89 w 131"/>
                    <a:gd name="T35" fmla="*/ 7 h 344"/>
                    <a:gd name="T36" fmla="*/ 55 w 131"/>
                    <a:gd name="T37" fmla="*/ 0 h 344"/>
                    <a:gd name="T38" fmla="*/ 14 w 131"/>
                    <a:gd name="T39" fmla="*/ 18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31" h="344">
                      <a:moveTo>
                        <a:pt x="14" y="18"/>
                      </a:moveTo>
                      <a:lnTo>
                        <a:pt x="0" y="116"/>
                      </a:lnTo>
                      <a:lnTo>
                        <a:pt x="19" y="200"/>
                      </a:lnTo>
                      <a:lnTo>
                        <a:pt x="55" y="246"/>
                      </a:lnTo>
                      <a:lnTo>
                        <a:pt x="67" y="322"/>
                      </a:lnTo>
                      <a:lnTo>
                        <a:pt x="105" y="344"/>
                      </a:lnTo>
                      <a:lnTo>
                        <a:pt x="131" y="339"/>
                      </a:lnTo>
                      <a:lnTo>
                        <a:pt x="129" y="274"/>
                      </a:lnTo>
                      <a:lnTo>
                        <a:pt x="109" y="314"/>
                      </a:lnTo>
                      <a:lnTo>
                        <a:pt x="84" y="304"/>
                      </a:lnTo>
                      <a:lnTo>
                        <a:pt x="75" y="282"/>
                      </a:lnTo>
                      <a:lnTo>
                        <a:pt x="71" y="244"/>
                      </a:lnTo>
                      <a:lnTo>
                        <a:pt x="27" y="185"/>
                      </a:lnTo>
                      <a:lnTo>
                        <a:pt x="24" y="98"/>
                      </a:lnTo>
                      <a:lnTo>
                        <a:pt x="35" y="30"/>
                      </a:lnTo>
                      <a:lnTo>
                        <a:pt x="61" y="18"/>
                      </a:lnTo>
                      <a:lnTo>
                        <a:pt x="115" y="78"/>
                      </a:lnTo>
                      <a:lnTo>
                        <a:pt x="89" y="7"/>
                      </a:lnTo>
                      <a:lnTo>
                        <a:pt x="55" y="0"/>
                      </a:lnTo>
                      <a:lnTo>
                        <a:pt x="14" y="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81" name="Freeform 28"/>
                <p:cNvSpPr>
                  <a:spLocks noChangeArrowheads="1"/>
                </p:cNvSpPr>
                <p:nvPr/>
              </p:nvSpPr>
              <p:spPr bwMode="auto">
                <a:xfrm>
                  <a:off x="692" y="547"/>
                  <a:ext cx="87" cy="166"/>
                </a:xfrm>
                <a:custGeom>
                  <a:avLst/>
                  <a:gdLst>
                    <a:gd name="T0" fmla="*/ 29 w 87"/>
                    <a:gd name="T1" fmla="*/ 0 h 166"/>
                    <a:gd name="T2" fmla="*/ 87 w 87"/>
                    <a:gd name="T3" fmla="*/ 125 h 166"/>
                    <a:gd name="T4" fmla="*/ 54 w 87"/>
                    <a:gd name="T5" fmla="*/ 127 h 166"/>
                    <a:gd name="T6" fmla="*/ 65 w 87"/>
                    <a:gd name="T7" fmla="*/ 166 h 166"/>
                    <a:gd name="T8" fmla="*/ 43 w 87"/>
                    <a:gd name="T9" fmla="*/ 157 h 166"/>
                    <a:gd name="T10" fmla="*/ 28 w 87"/>
                    <a:gd name="T11" fmla="*/ 127 h 166"/>
                    <a:gd name="T12" fmla="*/ 38 w 87"/>
                    <a:gd name="T13" fmla="*/ 62 h 166"/>
                    <a:gd name="T14" fmla="*/ 24 w 87"/>
                    <a:gd name="T15" fmla="*/ 20 h 166"/>
                    <a:gd name="T16" fmla="*/ 0 w 87"/>
                    <a:gd name="T17" fmla="*/ 71 h 166"/>
                    <a:gd name="T18" fmla="*/ 4 w 87"/>
                    <a:gd name="T19" fmla="*/ 11 h 166"/>
                    <a:gd name="T20" fmla="*/ 29 w 87"/>
                    <a:gd name="T21" fmla="*/ 0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7" h="166">
                      <a:moveTo>
                        <a:pt x="29" y="0"/>
                      </a:moveTo>
                      <a:lnTo>
                        <a:pt x="87" y="125"/>
                      </a:lnTo>
                      <a:lnTo>
                        <a:pt x="54" y="127"/>
                      </a:lnTo>
                      <a:lnTo>
                        <a:pt x="65" y="166"/>
                      </a:lnTo>
                      <a:lnTo>
                        <a:pt x="43" y="157"/>
                      </a:lnTo>
                      <a:lnTo>
                        <a:pt x="28" y="127"/>
                      </a:lnTo>
                      <a:lnTo>
                        <a:pt x="38" y="62"/>
                      </a:lnTo>
                      <a:lnTo>
                        <a:pt x="24" y="20"/>
                      </a:lnTo>
                      <a:lnTo>
                        <a:pt x="0" y="71"/>
                      </a:lnTo>
                      <a:lnTo>
                        <a:pt x="4" y="11"/>
                      </a:lnTo>
                      <a:lnTo>
                        <a:pt x="2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82" name="Freeform 29"/>
                <p:cNvSpPr>
                  <a:spLocks noChangeArrowheads="1"/>
                </p:cNvSpPr>
                <p:nvPr/>
              </p:nvSpPr>
              <p:spPr bwMode="auto">
                <a:xfrm>
                  <a:off x="690" y="627"/>
                  <a:ext cx="45" cy="102"/>
                </a:xfrm>
                <a:custGeom>
                  <a:avLst/>
                  <a:gdLst>
                    <a:gd name="T0" fmla="*/ 14 w 45"/>
                    <a:gd name="T1" fmla="*/ 0 h 102"/>
                    <a:gd name="T2" fmla="*/ 22 w 45"/>
                    <a:gd name="T3" fmla="*/ 60 h 102"/>
                    <a:gd name="T4" fmla="*/ 45 w 45"/>
                    <a:gd name="T5" fmla="*/ 102 h 102"/>
                    <a:gd name="T6" fmla="*/ 0 w 45"/>
                    <a:gd name="T7" fmla="*/ 53 h 102"/>
                    <a:gd name="T8" fmla="*/ 3 w 45"/>
                    <a:gd name="T9" fmla="*/ 12 h 102"/>
                    <a:gd name="T10" fmla="*/ 14 w 45"/>
                    <a:gd name="T11" fmla="*/ 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5" h="102">
                      <a:moveTo>
                        <a:pt x="14" y="0"/>
                      </a:moveTo>
                      <a:lnTo>
                        <a:pt x="22" y="60"/>
                      </a:lnTo>
                      <a:lnTo>
                        <a:pt x="45" y="102"/>
                      </a:lnTo>
                      <a:lnTo>
                        <a:pt x="0" y="53"/>
                      </a:lnTo>
                      <a:lnTo>
                        <a:pt x="3" y="12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83" name="Freeform 30"/>
                <p:cNvSpPr>
                  <a:spLocks noChangeArrowheads="1"/>
                </p:cNvSpPr>
                <p:nvPr/>
              </p:nvSpPr>
              <p:spPr bwMode="auto">
                <a:xfrm>
                  <a:off x="655" y="86"/>
                  <a:ext cx="577" cy="553"/>
                </a:xfrm>
                <a:custGeom>
                  <a:avLst/>
                  <a:gdLst>
                    <a:gd name="T0" fmla="*/ 129 w 577"/>
                    <a:gd name="T1" fmla="*/ 12 h 553"/>
                    <a:gd name="T2" fmla="*/ 31 w 577"/>
                    <a:gd name="T3" fmla="*/ 116 h 553"/>
                    <a:gd name="T4" fmla="*/ 0 w 577"/>
                    <a:gd name="T5" fmla="*/ 265 h 553"/>
                    <a:gd name="T6" fmla="*/ 35 w 577"/>
                    <a:gd name="T7" fmla="*/ 432 h 553"/>
                    <a:gd name="T8" fmla="*/ 66 w 577"/>
                    <a:gd name="T9" fmla="*/ 418 h 553"/>
                    <a:gd name="T10" fmla="*/ 112 w 577"/>
                    <a:gd name="T11" fmla="*/ 483 h 553"/>
                    <a:gd name="T12" fmla="*/ 127 w 577"/>
                    <a:gd name="T13" fmla="*/ 553 h 553"/>
                    <a:gd name="T14" fmla="*/ 138 w 577"/>
                    <a:gd name="T15" fmla="*/ 496 h 553"/>
                    <a:gd name="T16" fmla="*/ 133 w 577"/>
                    <a:gd name="T17" fmla="*/ 433 h 553"/>
                    <a:gd name="T18" fmla="*/ 173 w 577"/>
                    <a:gd name="T19" fmla="*/ 300 h 553"/>
                    <a:gd name="T20" fmla="*/ 117 w 577"/>
                    <a:gd name="T21" fmla="*/ 348 h 553"/>
                    <a:gd name="T22" fmla="*/ 154 w 577"/>
                    <a:gd name="T23" fmla="*/ 256 h 553"/>
                    <a:gd name="T24" fmla="*/ 111 w 577"/>
                    <a:gd name="T25" fmla="*/ 260 h 553"/>
                    <a:gd name="T26" fmla="*/ 184 w 577"/>
                    <a:gd name="T27" fmla="*/ 181 h 553"/>
                    <a:gd name="T28" fmla="*/ 228 w 577"/>
                    <a:gd name="T29" fmla="*/ 151 h 553"/>
                    <a:gd name="T30" fmla="*/ 323 w 577"/>
                    <a:gd name="T31" fmla="*/ 170 h 553"/>
                    <a:gd name="T32" fmla="*/ 313 w 577"/>
                    <a:gd name="T33" fmla="*/ 119 h 553"/>
                    <a:gd name="T34" fmla="*/ 465 w 577"/>
                    <a:gd name="T35" fmla="*/ 225 h 553"/>
                    <a:gd name="T36" fmla="*/ 482 w 577"/>
                    <a:gd name="T37" fmla="*/ 193 h 553"/>
                    <a:gd name="T38" fmla="*/ 577 w 577"/>
                    <a:gd name="T39" fmla="*/ 247 h 553"/>
                    <a:gd name="T40" fmla="*/ 465 w 577"/>
                    <a:gd name="T41" fmla="*/ 161 h 553"/>
                    <a:gd name="T42" fmla="*/ 444 w 577"/>
                    <a:gd name="T43" fmla="*/ 178 h 553"/>
                    <a:gd name="T44" fmla="*/ 317 w 577"/>
                    <a:gd name="T45" fmla="*/ 88 h 553"/>
                    <a:gd name="T46" fmla="*/ 294 w 577"/>
                    <a:gd name="T47" fmla="*/ 116 h 553"/>
                    <a:gd name="T48" fmla="*/ 252 w 577"/>
                    <a:gd name="T49" fmla="*/ 79 h 553"/>
                    <a:gd name="T50" fmla="*/ 160 w 577"/>
                    <a:gd name="T51" fmla="*/ 76 h 553"/>
                    <a:gd name="T52" fmla="*/ 158 w 577"/>
                    <a:gd name="T53" fmla="*/ 139 h 553"/>
                    <a:gd name="T54" fmla="*/ 97 w 577"/>
                    <a:gd name="T55" fmla="*/ 220 h 553"/>
                    <a:gd name="T56" fmla="*/ 95 w 577"/>
                    <a:gd name="T57" fmla="*/ 181 h 553"/>
                    <a:gd name="T58" fmla="*/ 55 w 577"/>
                    <a:gd name="T59" fmla="*/ 265 h 553"/>
                    <a:gd name="T60" fmla="*/ 49 w 577"/>
                    <a:gd name="T61" fmla="*/ 202 h 553"/>
                    <a:gd name="T62" fmla="*/ 80 w 577"/>
                    <a:gd name="T63" fmla="*/ 125 h 553"/>
                    <a:gd name="T64" fmla="*/ 46 w 577"/>
                    <a:gd name="T65" fmla="*/ 139 h 553"/>
                    <a:gd name="T66" fmla="*/ 105 w 577"/>
                    <a:gd name="T67" fmla="*/ 58 h 553"/>
                    <a:gd name="T68" fmla="*/ 242 w 577"/>
                    <a:gd name="T69" fmla="*/ 0 h 553"/>
                    <a:gd name="T70" fmla="*/ 129 w 577"/>
                    <a:gd name="T71" fmla="*/ 12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577" h="553">
                      <a:moveTo>
                        <a:pt x="129" y="12"/>
                      </a:moveTo>
                      <a:lnTo>
                        <a:pt x="31" y="116"/>
                      </a:lnTo>
                      <a:lnTo>
                        <a:pt x="0" y="265"/>
                      </a:lnTo>
                      <a:lnTo>
                        <a:pt x="35" y="432"/>
                      </a:lnTo>
                      <a:lnTo>
                        <a:pt x="66" y="418"/>
                      </a:lnTo>
                      <a:lnTo>
                        <a:pt x="112" y="483"/>
                      </a:lnTo>
                      <a:lnTo>
                        <a:pt x="127" y="553"/>
                      </a:lnTo>
                      <a:lnTo>
                        <a:pt x="138" y="496"/>
                      </a:lnTo>
                      <a:lnTo>
                        <a:pt x="133" y="433"/>
                      </a:lnTo>
                      <a:lnTo>
                        <a:pt x="173" y="300"/>
                      </a:lnTo>
                      <a:lnTo>
                        <a:pt x="117" y="348"/>
                      </a:lnTo>
                      <a:lnTo>
                        <a:pt x="154" y="256"/>
                      </a:lnTo>
                      <a:lnTo>
                        <a:pt x="111" y="260"/>
                      </a:lnTo>
                      <a:lnTo>
                        <a:pt x="184" y="181"/>
                      </a:lnTo>
                      <a:lnTo>
                        <a:pt x="228" y="151"/>
                      </a:lnTo>
                      <a:lnTo>
                        <a:pt x="323" y="170"/>
                      </a:lnTo>
                      <a:lnTo>
                        <a:pt x="313" y="119"/>
                      </a:lnTo>
                      <a:lnTo>
                        <a:pt x="465" y="225"/>
                      </a:lnTo>
                      <a:lnTo>
                        <a:pt x="482" y="193"/>
                      </a:lnTo>
                      <a:lnTo>
                        <a:pt x="577" y="247"/>
                      </a:lnTo>
                      <a:lnTo>
                        <a:pt x="465" y="161"/>
                      </a:lnTo>
                      <a:lnTo>
                        <a:pt x="444" y="178"/>
                      </a:lnTo>
                      <a:lnTo>
                        <a:pt x="317" y="88"/>
                      </a:lnTo>
                      <a:lnTo>
                        <a:pt x="294" y="116"/>
                      </a:lnTo>
                      <a:lnTo>
                        <a:pt x="252" y="79"/>
                      </a:lnTo>
                      <a:lnTo>
                        <a:pt x="160" y="76"/>
                      </a:lnTo>
                      <a:lnTo>
                        <a:pt x="158" y="139"/>
                      </a:lnTo>
                      <a:lnTo>
                        <a:pt x="97" y="220"/>
                      </a:lnTo>
                      <a:lnTo>
                        <a:pt x="95" y="181"/>
                      </a:lnTo>
                      <a:lnTo>
                        <a:pt x="55" y="265"/>
                      </a:lnTo>
                      <a:lnTo>
                        <a:pt x="49" y="202"/>
                      </a:lnTo>
                      <a:lnTo>
                        <a:pt x="80" y="125"/>
                      </a:lnTo>
                      <a:lnTo>
                        <a:pt x="46" y="139"/>
                      </a:lnTo>
                      <a:lnTo>
                        <a:pt x="105" y="58"/>
                      </a:lnTo>
                      <a:lnTo>
                        <a:pt x="242" y="0"/>
                      </a:lnTo>
                      <a:lnTo>
                        <a:pt x="129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84" name="Freeform 31"/>
                <p:cNvSpPr>
                  <a:spLocks noChangeArrowheads="1"/>
                </p:cNvSpPr>
                <p:nvPr/>
              </p:nvSpPr>
              <p:spPr bwMode="auto">
                <a:xfrm>
                  <a:off x="873" y="0"/>
                  <a:ext cx="596" cy="418"/>
                </a:xfrm>
                <a:custGeom>
                  <a:avLst/>
                  <a:gdLst>
                    <a:gd name="T0" fmla="*/ 0 w 596"/>
                    <a:gd name="T1" fmla="*/ 88 h 418"/>
                    <a:gd name="T2" fmla="*/ 82 w 596"/>
                    <a:gd name="T3" fmla="*/ 20 h 418"/>
                    <a:gd name="T4" fmla="*/ 150 w 596"/>
                    <a:gd name="T5" fmla="*/ 0 h 418"/>
                    <a:gd name="T6" fmla="*/ 319 w 596"/>
                    <a:gd name="T7" fmla="*/ 18 h 418"/>
                    <a:gd name="T8" fmla="*/ 450 w 596"/>
                    <a:gd name="T9" fmla="*/ 76 h 418"/>
                    <a:gd name="T10" fmla="*/ 532 w 596"/>
                    <a:gd name="T11" fmla="*/ 162 h 418"/>
                    <a:gd name="T12" fmla="*/ 596 w 596"/>
                    <a:gd name="T13" fmla="*/ 262 h 418"/>
                    <a:gd name="T14" fmla="*/ 571 w 596"/>
                    <a:gd name="T15" fmla="*/ 418 h 418"/>
                    <a:gd name="T16" fmla="*/ 488 w 596"/>
                    <a:gd name="T17" fmla="*/ 382 h 418"/>
                    <a:gd name="T18" fmla="*/ 374 w 596"/>
                    <a:gd name="T19" fmla="*/ 345 h 418"/>
                    <a:gd name="T20" fmla="*/ 298 w 596"/>
                    <a:gd name="T21" fmla="*/ 267 h 418"/>
                    <a:gd name="T22" fmla="*/ 382 w 596"/>
                    <a:gd name="T23" fmla="*/ 300 h 418"/>
                    <a:gd name="T24" fmla="*/ 319 w 596"/>
                    <a:gd name="T25" fmla="*/ 219 h 418"/>
                    <a:gd name="T26" fmla="*/ 213 w 596"/>
                    <a:gd name="T27" fmla="*/ 157 h 418"/>
                    <a:gd name="T28" fmla="*/ 216 w 596"/>
                    <a:gd name="T29" fmla="*/ 214 h 418"/>
                    <a:gd name="T30" fmla="*/ 152 w 596"/>
                    <a:gd name="T31" fmla="*/ 124 h 418"/>
                    <a:gd name="T32" fmla="*/ 245 w 596"/>
                    <a:gd name="T33" fmla="*/ 129 h 418"/>
                    <a:gd name="T34" fmla="*/ 348 w 596"/>
                    <a:gd name="T35" fmla="*/ 196 h 418"/>
                    <a:gd name="T36" fmla="*/ 300 w 596"/>
                    <a:gd name="T37" fmla="*/ 124 h 418"/>
                    <a:gd name="T38" fmla="*/ 374 w 596"/>
                    <a:gd name="T39" fmla="*/ 140 h 418"/>
                    <a:gd name="T40" fmla="*/ 279 w 596"/>
                    <a:gd name="T41" fmla="*/ 59 h 418"/>
                    <a:gd name="T42" fmla="*/ 124 w 596"/>
                    <a:gd name="T43" fmla="*/ 59 h 418"/>
                    <a:gd name="T44" fmla="*/ 208 w 596"/>
                    <a:gd name="T45" fmla="*/ 88 h 418"/>
                    <a:gd name="T46" fmla="*/ 84 w 596"/>
                    <a:gd name="T47" fmla="*/ 93 h 418"/>
                    <a:gd name="T48" fmla="*/ 42 w 596"/>
                    <a:gd name="T49" fmla="*/ 124 h 418"/>
                    <a:gd name="T50" fmla="*/ 118 w 596"/>
                    <a:gd name="T51" fmla="*/ 171 h 418"/>
                    <a:gd name="T52" fmla="*/ 0 w 596"/>
                    <a:gd name="T53" fmla="*/ 137 h 418"/>
                    <a:gd name="T54" fmla="*/ 0 w 596"/>
                    <a:gd name="T55" fmla="*/ 88 h 4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596" h="418">
                      <a:moveTo>
                        <a:pt x="0" y="88"/>
                      </a:moveTo>
                      <a:lnTo>
                        <a:pt x="82" y="20"/>
                      </a:lnTo>
                      <a:lnTo>
                        <a:pt x="150" y="0"/>
                      </a:lnTo>
                      <a:lnTo>
                        <a:pt x="319" y="18"/>
                      </a:lnTo>
                      <a:lnTo>
                        <a:pt x="450" y="76"/>
                      </a:lnTo>
                      <a:lnTo>
                        <a:pt x="532" y="162"/>
                      </a:lnTo>
                      <a:lnTo>
                        <a:pt x="596" y="262"/>
                      </a:lnTo>
                      <a:lnTo>
                        <a:pt x="571" y="418"/>
                      </a:lnTo>
                      <a:lnTo>
                        <a:pt x="488" y="382"/>
                      </a:lnTo>
                      <a:lnTo>
                        <a:pt x="374" y="345"/>
                      </a:lnTo>
                      <a:lnTo>
                        <a:pt x="298" y="267"/>
                      </a:lnTo>
                      <a:lnTo>
                        <a:pt x="382" y="300"/>
                      </a:lnTo>
                      <a:lnTo>
                        <a:pt x="319" y="219"/>
                      </a:lnTo>
                      <a:lnTo>
                        <a:pt x="213" y="157"/>
                      </a:lnTo>
                      <a:lnTo>
                        <a:pt x="216" y="214"/>
                      </a:lnTo>
                      <a:lnTo>
                        <a:pt x="152" y="124"/>
                      </a:lnTo>
                      <a:lnTo>
                        <a:pt x="245" y="129"/>
                      </a:lnTo>
                      <a:lnTo>
                        <a:pt x="348" y="196"/>
                      </a:lnTo>
                      <a:lnTo>
                        <a:pt x="300" y="124"/>
                      </a:lnTo>
                      <a:lnTo>
                        <a:pt x="374" y="140"/>
                      </a:lnTo>
                      <a:lnTo>
                        <a:pt x="279" y="59"/>
                      </a:lnTo>
                      <a:lnTo>
                        <a:pt x="124" y="59"/>
                      </a:lnTo>
                      <a:lnTo>
                        <a:pt x="208" y="88"/>
                      </a:lnTo>
                      <a:lnTo>
                        <a:pt x="84" y="93"/>
                      </a:lnTo>
                      <a:lnTo>
                        <a:pt x="42" y="124"/>
                      </a:lnTo>
                      <a:lnTo>
                        <a:pt x="118" y="171"/>
                      </a:lnTo>
                      <a:lnTo>
                        <a:pt x="0" y="137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85" name="Freeform 32"/>
                <p:cNvSpPr>
                  <a:spLocks noChangeArrowheads="1"/>
                </p:cNvSpPr>
                <p:nvPr/>
              </p:nvSpPr>
              <p:spPr bwMode="auto">
                <a:xfrm>
                  <a:off x="1187" y="494"/>
                  <a:ext cx="178" cy="65"/>
                </a:xfrm>
                <a:custGeom>
                  <a:avLst/>
                  <a:gdLst>
                    <a:gd name="T0" fmla="*/ 175 w 178"/>
                    <a:gd name="T1" fmla="*/ 59 h 65"/>
                    <a:gd name="T2" fmla="*/ 133 w 178"/>
                    <a:gd name="T3" fmla="*/ 30 h 65"/>
                    <a:gd name="T4" fmla="*/ 0 w 178"/>
                    <a:gd name="T5" fmla="*/ 65 h 65"/>
                    <a:gd name="T6" fmla="*/ 32 w 178"/>
                    <a:gd name="T7" fmla="*/ 9 h 65"/>
                    <a:gd name="T8" fmla="*/ 115 w 178"/>
                    <a:gd name="T9" fmla="*/ 0 h 65"/>
                    <a:gd name="T10" fmla="*/ 150 w 178"/>
                    <a:gd name="T11" fmla="*/ 3 h 65"/>
                    <a:gd name="T12" fmla="*/ 178 w 178"/>
                    <a:gd name="T13" fmla="*/ 38 h 65"/>
                    <a:gd name="T14" fmla="*/ 175 w 178"/>
                    <a:gd name="T15" fmla="*/ 59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8" h="65">
                      <a:moveTo>
                        <a:pt x="175" y="59"/>
                      </a:moveTo>
                      <a:lnTo>
                        <a:pt x="133" y="30"/>
                      </a:lnTo>
                      <a:lnTo>
                        <a:pt x="0" y="65"/>
                      </a:lnTo>
                      <a:lnTo>
                        <a:pt x="32" y="9"/>
                      </a:lnTo>
                      <a:lnTo>
                        <a:pt x="115" y="0"/>
                      </a:lnTo>
                      <a:lnTo>
                        <a:pt x="150" y="3"/>
                      </a:lnTo>
                      <a:lnTo>
                        <a:pt x="178" y="38"/>
                      </a:lnTo>
                      <a:lnTo>
                        <a:pt x="175" y="5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86" name="Freeform 33"/>
                <p:cNvSpPr>
                  <a:spLocks noChangeArrowheads="1"/>
                </p:cNvSpPr>
                <p:nvPr/>
              </p:nvSpPr>
              <p:spPr bwMode="auto">
                <a:xfrm>
                  <a:off x="848" y="484"/>
                  <a:ext cx="201" cy="63"/>
                </a:xfrm>
                <a:custGeom>
                  <a:avLst/>
                  <a:gdLst>
                    <a:gd name="T0" fmla="*/ 61 w 201"/>
                    <a:gd name="T1" fmla="*/ 38 h 63"/>
                    <a:gd name="T2" fmla="*/ 109 w 201"/>
                    <a:gd name="T3" fmla="*/ 40 h 63"/>
                    <a:gd name="T4" fmla="*/ 158 w 201"/>
                    <a:gd name="T5" fmla="*/ 38 h 63"/>
                    <a:gd name="T6" fmla="*/ 201 w 201"/>
                    <a:gd name="T7" fmla="*/ 20 h 63"/>
                    <a:gd name="T8" fmla="*/ 114 w 201"/>
                    <a:gd name="T9" fmla="*/ 0 h 63"/>
                    <a:gd name="T10" fmla="*/ 56 w 201"/>
                    <a:gd name="T11" fmla="*/ 5 h 63"/>
                    <a:gd name="T12" fmla="*/ 21 w 201"/>
                    <a:gd name="T13" fmla="*/ 29 h 63"/>
                    <a:gd name="T14" fmla="*/ 0 w 201"/>
                    <a:gd name="T15" fmla="*/ 63 h 63"/>
                    <a:gd name="T16" fmla="*/ 61 w 201"/>
                    <a:gd name="T17" fmla="*/ 38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1" h="63">
                      <a:moveTo>
                        <a:pt x="61" y="38"/>
                      </a:moveTo>
                      <a:lnTo>
                        <a:pt x="109" y="40"/>
                      </a:lnTo>
                      <a:lnTo>
                        <a:pt x="158" y="38"/>
                      </a:lnTo>
                      <a:lnTo>
                        <a:pt x="201" y="20"/>
                      </a:lnTo>
                      <a:lnTo>
                        <a:pt x="114" y="0"/>
                      </a:lnTo>
                      <a:lnTo>
                        <a:pt x="56" y="5"/>
                      </a:lnTo>
                      <a:lnTo>
                        <a:pt x="21" y="29"/>
                      </a:lnTo>
                      <a:lnTo>
                        <a:pt x="0" y="63"/>
                      </a:lnTo>
                      <a:lnTo>
                        <a:pt x="61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87" name="Freeform 34"/>
                <p:cNvSpPr>
                  <a:spLocks noChangeArrowheads="1"/>
                </p:cNvSpPr>
                <p:nvPr/>
              </p:nvSpPr>
              <p:spPr bwMode="auto">
                <a:xfrm>
                  <a:off x="1117" y="674"/>
                  <a:ext cx="310" cy="635"/>
                </a:xfrm>
                <a:custGeom>
                  <a:avLst/>
                  <a:gdLst>
                    <a:gd name="T0" fmla="*/ 91 w 310"/>
                    <a:gd name="T1" fmla="*/ 573 h 635"/>
                    <a:gd name="T2" fmla="*/ 0 w 310"/>
                    <a:gd name="T3" fmla="*/ 635 h 635"/>
                    <a:gd name="T4" fmla="*/ 15 w 310"/>
                    <a:gd name="T5" fmla="*/ 573 h 635"/>
                    <a:gd name="T6" fmla="*/ 59 w 310"/>
                    <a:gd name="T7" fmla="*/ 529 h 635"/>
                    <a:gd name="T8" fmla="*/ 99 w 310"/>
                    <a:gd name="T9" fmla="*/ 438 h 635"/>
                    <a:gd name="T10" fmla="*/ 145 w 310"/>
                    <a:gd name="T11" fmla="*/ 381 h 635"/>
                    <a:gd name="T12" fmla="*/ 181 w 310"/>
                    <a:gd name="T13" fmla="*/ 325 h 635"/>
                    <a:gd name="T14" fmla="*/ 220 w 310"/>
                    <a:gd name="T15" fmla="*/ 253 h 635"/>
                    <a:gd name="T16" fmla="*/ 233 w 310"/>
                    <a:gd name="T17" fmla="*/ 142 h 635"/>
                    <a:gd name="T18" fmla="*/ 310 w 310"/>
                    <a:gd name="T19" fmla="*/ 0 h 635"/>
                    <a:gd name="T20" fmla="*/ 275 w 310"/>
                    <a:gd name="T21" fmla="*/ 156 h 635"/>
                    <a:gd name="T22" fmla="*/ 235 w 310"/>
                    <a:gd name="T23" fmla="*/ 300 h 635"/>
                    <a:gd name="T24" fmla="*/ 248 w 310"/>
                    <a:gd name="T25" fmla="*/ 392 h 635"/>
                    <a:gd name="T26" fmla="*/ 142 w 310"/>
                    <a:gd name="T27" fmla="*/ 507 h 635"/>
                    <a:gd name="T28" fmla="*/ 91 w 310"/>
                    <a:gd name="T29" fmla="*/ 573 h 6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10" h="635">
                      <a:moveTo>
                        <a:pt x="91" y="573"/>
                      </a:moveTo>
                      <a:lnTo>
                        <a:pt x="0" y="635"/>
                      </a:lnTo>
                      <a:lnTo>
                        <a:pt x="15" y="573"/>
                      </a:lnTo>
                      <a:lnTo>
                        <a:pt x="59" y="529"/>
                      </a:lnTo>
                      <a:lnTo>
                        <a:pt x="99" y="438"/>
                      </a:lnTo>
                      <a:lnTo>
                        <a:pt x="145" y="381"/>
                      </a:lnTo>
                      <a:lnTo>
                        <a:pt x="181" y="325"/>
                      </a:lnTo>
                      <a:lnTo>
                        <a:pt x="220" y="253"/>
                      </a:lnTo>
                      <a:lnTo>
                        <a:pt x="233" y="142"/>
                      </a:lnTo>
                      <a:lnTo>
                        <a:pt x="310" y="0"/>
                      </a:lnTo>
                      <a:lnTo>
                        <a:pt x="275" y="156"/>
                      </a:lnTo>
                      <a:lnTo>
                        <a:pt x="235" y="300"/>
                      </a:lnTo>
                      <a:lnTo>
                        <a:pt x="248" y="392"/>
                      </a:lnTo>
                      <a:lnTo>
                        <a:pt x="142" y="507"/>
                      </a:lnTo>
                      <a:lnTo>
                        <a:pt x="91" y="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88" name="Freeform 35"/>
                <p:cNvSpPr>
                  <a:spLocks noChangeArrowheads="1"/>
                </p:cNvSpPr>
                <p:nvPr/>
              </p:nvSpPr>
              <p:spPr bwMode="auto">
                <a:xfrm>
                  <a:off x="780" y="776"/>
                  <a:ext cx="72" cy="329"/>
                </a:xfrm>
                <a:custGeom>
                  <a:avLst/>
                  <a:gdLst>
                    <a:gd name="T0" fmla="*/ 12 w 72"/>
                    <a:gd name="T1" fmla="*/ 138 h 329"/>
                    <a:gd name="T2" fmla="*/ 20 w 72"/>
                    <a:gd name="T3" fmla="*/ 181 h 329"/>
                    <a:gd name="T4" fmla="*/ 21 w 72"/>
                    <a:gd name="T5" fmla="*/ 223 h 329"/>
                    <a:gd name="T6" fmla="*/ 23 w 72"/>
                    <a:gd name="T7" fmla="*/ 275 h 329"/>
                    <a:gd name="T8" fmla="*/ 72 w 72"/>
                    <a:gd name="T9" fmla="*/ 329 h 329"/>
                    <a:gd name="T10" fmla="*/ 29 w 72"/>
                    <a:gd name="T11" fmla="*/ 126 h 329"/>
                    <a:gd name="T12" fmla="*/ 0 w 72"/>
                    <a:gd name="T13" fmla="*/ 0 h 329"/>
                    <a:gd name="T14" fmla="*/ 12 w 72"/>
                    <a:gd name="T15" fmla="*/ 138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2" h="329">
                      <a:moveTo>
                        <a:pt x="12" y="138"/>
                      </a:moveTo>
                      <a:lnTo>
                        <a:pt x="20" y="181"/>
                      </a:lnTo>
                      <a:lnTo>
                        <a:pt x="21" y="223"/>
                      </a:lnTo>
                      <a:lnTo>
                        <a:pt x="23" y="275"/>
                      </a:lnTo>
                      <a:lnTo>
                        <a:pt x="72" y="329"/>
                      </a:lnTo>
                      <a:lnTo>
                        <a:pt x="29" y="126"/>
                      </a:lnTo>
                      <a:lnTo>
                        <a:pt x="0" y="0"/>
                      </a:lnTo>
                      <a:lnTo>
                        <a:pt x="12" y="1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89" name="Freeform 36"/>
                <p:cNvSpPr>
                  <a:spLocks noChangeArrowheads="1"/>
                </p:cNvSpPr>
                <p:nvPr/>
              </p:nvSpPr>
              <p:spPr bwMode="auto">
                <a:xfrm>
                  <a:off x="830" y="895"/>
                  <a:ext cx="411" cy="271"/>
                </a:xfrm>
                <a:custGeom>
                  <a:avLst/>
                  <a:gdLst>
                    <a:gd name="T0" fmla="*/ 90 w 411"/>
                    <a:gd name="T1" fmla="*/ 173 h 271"/>
                    <a:gd name="T2" fmla="*/ 206 w 411"/>
                    <a:gd name="T3" fmla="*/ 265 h 271"/>
                    <a:gd name="T4" fmla="*/ 315 w 411"/>
                    <a:gd name="T5" fmla="*/ 271 h 271"/>
                    <a:gd name="T6" fmla="*/ 411 w 411"/>
                    <a:gd name="T7" fmla="*/ 206 h 271"/>
                    <a:gd name="T8" fmla="*/ 311 w 411"/>
                    <a:gd name="T9" fmla="*/ 236 h 271"/>
                    <a:gd name="T10" fmla="*/ 243 w 411"/>
                    <a:gd name="T11" fmla="*/ 236 h 271"/>
                    <a:gd name="T12" fmla="*/ 203 w 411"/>
                    <a:gd name="T13" fmla="*/ 225 h 271"/>
                    <a:gd name="T14" fmla="*/ 114 w 411"/>
                    <a:gd name="T15" fmla="*/ 163 h 271"/>
                    <a:gd name="T16" fmla="*/ 43 w 411"/>
                    <a:gd name="T17" fmla="*/ 115 h 271"/>
                    <a:gd name="T18" fmla="*/ 0 w 411"/>
                    <a:gd name="T19" fmla="*/ 0 h 271"/>
                    <a:gd name="T20" fmla="*/ 34 w 411"/>
                    <a:gd name="T21" fmla="*/ 140 h 271"/>
                    <a:gd name="T22" fmla="*/ 66 w 411"/>
                    <a:gd name="T23" fmla="*/ 160 h 271"/>
                    <a:gd name="T24" fmla="*/ 90 w 411"/>
                    <a:gd name="T25" fmla="*/ 173 h 2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11" h="271">
                      <a:moveTo>
                        <a:pt x="90" y="173"/>
                      </a:moveTo>
                      <a:lnTo>
                        <a:pt x="206" y="265"/>
                      </a:lnTo>
                      <a:lnTo>
                        <a:pt x="315" y="271"/>
                      </a:lnTo>
                      <a:lnTo>
                        <a:pt x="411" y="206"/>
                      </a:lnTo>
                      <a:lnTo>
                        <a:pt x="311" y="236"/>
                      </a:lnTo>
                      <a:lnTo>
                        <a:pt x="243" y="236"/>
                      </a:lnTo>
                      <a:lnTo>
                        <a:pt x="203" y="225"/>
                      </a:lnTo>
                      <a:lnTo>
                        <a:pt x="114" y="163"/>
                      </a:lnTo>
                      <a:lnTo>
                        <a:pt x="43" y="115"/>
                      </a:lnTo>
                      <a:lnTo>
                        <a:pt x="0" y="0"/>
                      </a:lnTo>
                      <a:lnTo>
                        <a:pt x="34" y="140"/>
                      </a:lnTo>
                      <a:lnTo>
                        <a:pt x="66" y="160"/>
                      </a:lnTo>
                      <a:lnTo>
                        <a:pt x="90" y="1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90" name="Freeform 37"/>
                <p:cNvSpPr>
                  <a:spLocks noChangeArrowheads="1"/>
                </p:cNvSpPr>
                <p:nvPr/>
              </p:nvSpPr>
              <p:spPr bwMode="auto">
                <a:xfrm>
                  <a:off x="950" y="875"/>
                  <a:ext cx="310" cy="127"/>
                </a:xfrm>
                <a:custGeom>
                  <a:avLst/>
                  <a:gdLst>
                    <a:gd name="T0" fmla="*/ 44 w 310"/>
                    <a:gd name="T1" fmla="*/ 12 h 127"/>
                    <a:gd name="T2" fmla="*/ 127 w 310"/>
                    <a:gd name="T3" fmla="*/ 12 h 127"/>
                    <a:gd name="T4" fmla="*/ 164 w 310"/>
                    <a:gd name="T5" fmla="*/ 20 h 127"/>
                    <a:gd name="T6" fmla="*/ 190 w 310"/>
                    <a:gd name="T7" fmla="*/ 11 h 127"/>
                    <a:gd name="T8" fmla="*/ 249 w 310"/>
                    <a:gd name="T9" fmla="*/ 17 h 127"/>
                    <a:gd name="T10" fmla="*/ 282 w 310"/>
                    <a:gd name="T11" fmla="*/ 1 h 127"/>
                    <a:gd name="T12" fmla="*/ 310 w 310"/>
                    <a:gd name="T13" fmla="*/ 35 h 127"/>
                    <a:gd name="T14" fmla="*/ 277 w 310"/>
                    <a:gd name="T15" fmla="*/ 42 h 127"/>
                    <a:gd name="T16" fmla="*/ 259 w 310"/>
                    <a:gd name="T17" fmla="*/ 85 h 127"/>
                    <a:gd name="T18" fmla="*/ 218 w 310"/>
                    <a:gd name="T19" fmla="*/ 125 h 127"/>
                    <a:gd name="T20" fmla="*/ 115 w 310"/>
                    <a:gd name="T21" fmla="*/ 127 h 127"/>
                    <a:gd name="T22" fmla="*/ 76 w 310"/>
                    <a:gd name="T23" fmla="*/ 97 h 127"/>
                    <a:gd name="T24" fmla="*/ 107 w 310"/>
                    <a:gd name="T25" fmla="*/ 94 h 127"/>
                    <a:gd name="T26" fmla="*/ 160 w 310"/>
                    <a:gd name="T27" fmla="*/ 101 h 127"/>
                    <a:gd name="T28" fmla="*/ 219 w 310"/>
                    <a:gd name="T29" fmla="*/ 91 h 127"/>
                    <a:gd name="T30" fmla="*/ 232 w 310"/>
                    <a:gd name="T31" fmla="*/ 82 h 127"/>
                    <a:gd name="T32" fmla="*/ 216 w 310"/>
                    <a:gd name="T33" fmla="*/ 70 h 127"/>
                    <a:gd name="T34" fmla="*/ 155 w 310"/>
                    <a:gd name="T35" fmla="*/ 71 h 127"/>
                    <a:gd name="T36" fmla="*/ 249 w 310"/>
                    <a:gd name="T37" fmla="*/ 50 h 127"/>
                    <a:gd name="T38" fmla="*/ 264 w 310"/>
                    <a:gd name="T39" fmla="*/ 32 h 127"/>
                    <a:gd name="T40" fmla="*/ 164 w 310"/>
                    <a:gd name="T41" fmla="*/ 42 h 127"/>
                    <a:gd name="T42" fmla="*/ 60 w 310"/>
                    <a:gd name="T43" fmla="*/ 26 h 127"/>
                    <a:gd name="T44" fmla="*/ 63 w 310"/>
                    <a:gd name="T45" fmla="*/ 41 h 127"/>
                    <a:gd name="T46" fmla="*/ 106 w 310"/>
                    <a:gd name="T47" fmla="*/ 52 h 127"/>
                    <a:gd name="T48" fmla="*/ 149 w 310"/>
                    <a:gd name="T49" fmla="*/ 61 h 127"/>
                    <a:gd name="T50" fmla="*/ 73 w 310"/>
                    <a:gd name="T51" fmla="*/ 56 h 127"/>
                    <a:gd name="T52" fmla="*/ 24 w 310"/>
                    <a:gd name="T53" fmla="*/ 22 h 127"/>
                    <a:gd name="T54" fmla="*/ 0 w 310"/>
                    <a:gd name="T55" fmla="*/ 35 h 127"/>
                    <a:gd name="T56" fmla="*/ 17 w 310"/>
                    <a:gd name="T57" fmla="*/ 0 h 127"/>
                    <a:gd name="T58" fmla="*/ 44 w 310"/>
                    <a:gd name="T59" fmla="*/ 12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310" h="127">
                      <a:moveTo>
                        <a:pt x="44" y="12"/>
                      </a:moveTo>
                      <a:lnTo>
                        <a:pt x="127" y="12"/>
                      </a:lnTo>
                      <a:lnTo>
                        <a:pt x="164" y="20"/>
                      </a:lnTo>
                      <a:lnTo>
                        <a:pt x="190" y="11"/>
                      </a:lnTo>
                      <a:lnTo>
                        <a:pt x="249" y="17"/>
                      </a:lnTo>
                      <a:lnTo>
                        <a:pt x="282" y="1"/>
                      </a:lnTo>
                      <a:lnTo>
                        <a:pt x="310" y="35"/>
                      </a:lnTo>
                      <a:lnTo>
                        <a:pt x="277" y="42"/>
                      </a:lnTo>
                      <a:lnTo>
                        <a:pt x="259" y="85"/>
                      </a:lnTo>
                      <a:lnTo>
                        <a:pt x="218" y="125"/>
                      </a:lnTo>
                      <a:lnTo>
                        <a:pt x="115" y="127"/>
                      </a:lnTo>
                      <a:lnTo>
                        <a:pt x="76" y="97"/>
                      </a:lnTo>
                      <a:lnTo>
                        <a:pt x="107" y="94"/>
                      </a:lnTo>
                      <a:lnTo>
                        <a:pt x="160" y="101"/>
                      </a:lnTo>
                      <a:lnTo>
                        <a:pt x="219" y="91"/>
                      </a:lnTo>
                      <a:lnTo>
                        <a:pt x="232" y="82"/>
                      </a:lnTo>
                      <a:lnTo>
                        <a:pt x="216" y="70"/>
                      </a:lnTo>
                      <a:lnTo>
                        <a:pt x="155" y="71"/>
                      </a:lnTo>
                      <a:lnTo>
                        <a:pt x="249" y="50"/>
                      </a:lnTo>
                      <a:lnTo>
                        <a:pt x="264" y="32"/>
                      </a:lnTo>
                      <a:lnTo>
                        <a:pt x="164" y="42"/>
                      </a:lnTo>
                      <a:lnTo>
                        <a:pt x="60" y="26"/>
                      </a:lnTo>
                      <a:lnTo>
                        <a:pt x="63" y="41"/>
                      </a:lnTo>
                      <a:lnTo>
                        <a:pt x="106" y="52"/>
                      </a:lnTo>
                      <a:lnTo>
                        <a:pt x="149" y="61"/>
                      </a:lnTo>
                      <a:lnTo>
                        <a:pt x="73" y="56"/>
                      </a:lnTo>
                      <a:lnTo>
                        <a:pt x="24" y="22"/>
                      </a:lnTo>
                      <a:lnTo>
                        <a:pt x="0" y="35"/>
                      </a:lnTo>
                      <a:lnTo>
                        <a:pt x="17" y="0"/>
                      </a:lnTo>
                      <a:lnTo>
                        <a:pt x="44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91" name="Freeform 38"/>
                <p:cNvSpPr>
                  <a:spLocks noChangeArrowheads="1"/>
                </p:cNvSpPr>
                <p:nvPr/>
              </p:nvSpPr>
              <p:spPr bwMode="auto">
                <a:xfrm>
                  <a:off x="1785" y="1593"/>
                  <a:ext cx="62" cy="323"/>
                </a:xfrm>
                <a:custGeom>
                  <a:avLst/>
                  <a:gdLst>
                    <a:gd name="T0" fmla="*/ 33 w 62"/>
                    <a:gd name="T1" fmla="*/ 0 h 323"/>
                    <a:gd name="T2" fmla="*/ 12 w 62"/>
                    <a:gd name="T3" fmla="*/ 114 h 323"/>
                    <a:gd name="T4" fmla="*/ 0 w 62"/>
                    <a:gd name="T5" fmla="*/ 242 h 323"/>
                    <a:gd name="T6" fmla="*/ 0 w 62"/>
                    <a:gd name="T7" fmla="*/ 323 h 323"/>
                    <a:gd name="T8" fmla="*/ 30 w 62"/>
                    <a:gd name="T9" fmla="*/ 204 h 323"/>
                    <a:gd name="T10" fmla="*/ 44 w 62"/>
                    <a:gd name="T11" fmla="*/ 138 h 323"/>
                    <a:gd name="T12" fmla="*/ 48 w 62"/>
                    <a:gd name="T13" fmla="*/ 97 h 323"/>
                    <a:gd name="T14" fmla="*/ 62 w 62"/>
                    <a:gd name="T15" fmla="*/ 53 h 323"/>
                    <a:gd name="T16" fmla="*/ 33 w 62"/>
                    <a:gd name="T17" fmla="*/ 0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2" h="323">
                      <a:moveTo>
                        <a:pt x="33" y="0"/>
                      </a:moveTo>
                      <a:lnTo>
                        <a:pt x="12" y="114"/>
                      </a:lnTo>
                      <a:lnTo>
                        <a:pt x="0" y="242"/>
                      </a:lnTo>
                      <a:lnTo>
                        <a:pt x="0" y="323"/>
                      </a:lnTo>
                      <a:lnTo>
                        <a:pt x="30" y="204"/>
                      </a:lnTo>
                      <a:lnTo>
                        <a:pt x="44" y="138"/>
                      </a:lnTo>
                      <a:lnTo>
                        <a:pt x="48" y="97"/>
                      </a:lnTo>
                      <a:lnTo>
                        <a:pt x="62" y="53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92" name="Freeform 39"/>
                <p:cNvSpPr>
                  <a:spLocks noChangeArrowheads="1"/>
                </p:cNvSpPr>
                <p:nvPr/>
              </p:nvSpPr>
              <p:spPr bwMode="auto">
                <a:xfrm>
                  <a:off x="1718" y="1932"/>
                  <a:ext cx="115" cy="398"/>
                </a:xfrm>
                <a:custGeom>
                  <a:avLst/>
                  <a:gdLst>
                    <a:gd name="T0" fmla="*/ 64 w 115"/>
                    <a:gd name="T1" fmla="*/ 0 h 398"/>
                    <a:gd name="T2" fmla="*/ 75 w 115"/>
                    <a:gd name="T3" fmla="*/ 112 h 398"/>
                    <a:gd name="T4" fmla="*/ 9 w 115"/>
                    <a:gd name="T5" fmla="*/ 134 h 398"/>
                    <a:gd name="T6" fmla="*/ 0 w 115"/>
                    <a:gd name="T7" fmla="*/ 207 h 398"/>
                    <a:gd name="T8" fmla="*/ 115 w 115"/>
                    <a:gd name="T9" fmla="*/ 398 h 398"/>
                    <a:gd name="T10" fmla="*/ 105 w 115"/>
                    <a:gd name="T11" fmla="*/ 227 h 398"/>
                    <a:gd name="T12" fmla="*/ 111 w 115"/>
                    <a:gd name="T13" fmla="*/ 62 h 398"/>
                    <a:gd name="T14" fmla="*/ 97 w 115"/>
                    <a:gd name="T15" fmla="*/ 46 h 398"/>
                    <a:gd name="T16" fmla="*/ 64 w 115"/>
                    <a:gd name="T17" fmla="*/ 0 h 3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5" h="398">
                      <a:moveTo>
                        <a:pt x="64" y="0"/>
                      </a:moveTo>
                      <a:lnTo>
                        <a:pt x="75" y="112"/>
                      </a:lnTo>
                      <a:lnTo>
                        <a:pt x="9" y="134"/>
                      </a:lnTo>
                      <a:lnTo>
                        <a:pt x="0" y="207"/>
                      </a:lnTo>
                      <a:lnTo>
                        <a:pt x="115" y="398"/>
                      </a:lnTo>
                      <a:lnTo>
                        <a:pt x="105" y="227"/>
                      </a:lnTo>
                      <a:lnTo>
                        <a:pt x="111" y="62"/>
                      </a:lnTo>
                      <a:lnTo>
                        <a:pt x="97" y="46"/>
                      </a:lnTo>
                      <a:lnTo>
                        <a:pt x="6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93" name="Freeform 40"/>
                <p:cNvSpPr>
                  <a:spLocks noChangeArrowheads="1"/>
                </p:cNvSpPr>
                <p:nvPr/>
              </p:nvSpPr>
              <p:spPr bwMode="auto">
                <a:xfrm>
                  <a:off x="134" y="1038"/>
                  <a:ext cx="790" cy="1749"/>
                </a:xfrm>
                <a:custGeom>
                  <a:avLst/>
                  <a:gdLst>
                    <a:gd name="T0" fmla="*/ 673 w 790"/>
                    <a:gd name="T1" fmla="*/ 0 h 1749"/>
                    <a:gd name="T2" fmla="*/ 526 w 790"/>
                    <a:gd name="T3" fmla="*/ 85 h 1749"/>
                    <a:gd name="T4" fmla="*/ 467 w 790"/>
                    <a:gd name="T5" fmla="*/ 140 h 1749"/>
                    <a:gd name="T6" fmla="*/ 0 w 790"/>
                    <a:gd name="T7" fmla="*/ 424 h 1749"/>
                    <a:gd name="T8" fmla="*/ 521 w 790"/>
                    <a:gd name="T9" fmla="*/ 160 h 1749"/>
                    <a:gd name="T10" fmla="*/ 529 w 790"/>
                    <a:gd name="T11" fmla="*/ 522 h 1749"/>
                    <a:gd name="T12" fmla="*/ 653 w 790"/>
                    <a:gd name="T13" fmla="*/ 557 h 1749"/>
                    <a:gd name="T14" fmla="*/ 496 w 790"/>
                    <a:gd name="T15" fmla="*/ 723 h 1749"/>
                    <a:gd name="T16" fmla="*/ 616 w 790"/>
                    <a:gd name="T17" fmla="*/ 1192 h 1749"/>
                    <a:gd name="T18" fmla="*/ 626 w 790"/>
                    <a:gd name="T19" fmla="*/ 1749 h 1749"/>
                    <a:gd name="T20" fmla="*/ 790 w 790"/>
                    <a:gd name="T21" fmla="*/ 1741 h 1749"/>
                    <a:gd name="T22" fmla="*/ 654 w 790"/>
                    <a:gd name="T23" fmla="*/ 1124 h 1749"/>
                    <a:gd name="T24" fmla="*/ 587 w 790"/>
                    <a:gd name="T25" fmla="*/ 728 h 1749"/>
                    <a:gd name="T26" fmla="*/ 709 w 790"/>
                    <a:gd name="T27" fmla="*/ 522 h 1749"/>
                    <a:gd name="T28" fmla="*/ 582 w 790"/>
                    <a:gd name="T29" fmla="*/ 463 h 1749"/>
                    <a:gd name="T30" fmla="*/ 558 w 790"/>
                    <a:gd name="T31" fmla="*/ 100 h 1749"/>
                    <a:gd name="T32" fmla="*/ 673 w 790"/>
                    <a:gd name="T33" fmla="*/ 0 h 17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90" h="1749">
                      <a:moveTo>
                        <a:pt x="673" y="0"/>
                      </a:moveTo>
                      <a:lnTo>
                        <a:pt x="526" y="85"/>
                      </a:lnTo>
                      <a:lnTo>
                        <a:pt x="467" y="140"/>
                      </a:lnTo>
                      <a:lnTo>
                        <a:pt x="0" y="424"/>
                      </a:lnTo>
                      <a:lnTo>
                        <a:pt x="521" y="160"/>
                      </a:lnTo>
                      <a:lnTo>
                        <a:pt x="529" y="522"/>
                      </a:lnTo>
                      <a:lnTo>
                        <a:pt x="653" y="557"/>
                      </a:lnTo>
                      <a:lnTo>
                        <a:pt x="496" y="723"/>
                      </a:lnTo>
                      <a:lnTo>
                        <a:pt x="616" y="1192"/>
                      </a:lnTo>
                      <a:lnTo>
                        <a:pt x="626" y="1749"/>
                      </a:lnTo>
                      <a:lnTo>
                        <a:pt x="790" y="1741"/>
                      </a:lnTo>
                      <a:lnTo>
                        <a:pt x="654" y="1124"/>
                      </a:lnTo>
                      <a:lnTo>
                        <a:pt x="587" y="728"/>
                      </a:lnTo>
                      <a:lnTo>
                        <a:pt x="709" y="522"/>
                      </a:lnTo>
                      <a:lnTo>
                        <a:pt x="582" y="463"/>
                      </a:lnTo>
                      <a:lnTo>
                        <a:pt x="558" y="100"/>
                      </a:lnTo>
                      <a:lnTo>
                        <a:pt x="67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94" name="Freeform 41"/>
                <p:cNvSpPr>
                  <a:spLocks noChangeArrowheads="1"/>
                </p:cNvSpPr>
                <p:nvPr/>
              </p:nvSpPr>
              <p:spPr bwMode="auto">
                <a:xfrm>
                  <a:off x="225" y="1561"/>
                  <a:ext cx="496" cy="1232"/>
                </a:xfrm>
                <a:custGeom>
                  <a:avLst/>
                  <a:gdLst>
                    <a:gd name="T0" fmla="*/ 218 w 496"/>
                    <a:gd name="T1" fmla="*/ 391 h 1232"/>
                    <a:gd name="T2" fmla="*/ 186 w 496"/>
                    <a:gd name="T3" fmla="*/ 611 h 1232"/>
                    <a:gd name="T4" fmla="*/ 252 w 496"/>
                    <a:gd name="T5" fmla="*/ 764 h 1232"/>
                    <a:gd name="T6" fmla="*/ 7 w 496"/>
                    <a:gd name="T7" fmla="*/ 611 h 1232"/>
                    <a:gd name="T8" fmla="*/ 186 w 496"/>
                    <a:gd name="T9" fmla="*/ 848 h 1232"/>
                    <a:gd name="T10" fmla="*/ 25 w 496"/>
                    <a:gd name="T11" fmla="*/ 841 h 1232"/>
                    <a:gd name="T12" fmla="*/ 3 w 496"/>
                    <a:gd name="T13" fmla="*/ 900 h 1232"/>
                    <a:gd name="T14" fmla="*/ 252 w 496"/>
                    <a:gd name="T15" fmla="*/ 965 h 1232"/>
                    <a:gd name="T16" fmla="*/ 202 w 496"/>
                    <a:gd name="T17" fmla="*/ 1060 h 1232"/>
                    <a:gd name="T18" fmla="*/ 330 w 496"/>
                    <a:gd name="T19" fmla="*/ 1191 h 1232"/>
                    <a:gd name="T20" fmla="*/ 496 w 496"/>
                    <a:gd name="T21" fmla="*/ 1232 h 1232"/>
                    <a:gd name="T22" fmla="*/ 346 w 496"/>
                    <a:gd name="T23" fmla="*/ 948 h 1232"/>
                    <a:gd name="T24" fmla="*/ 308 w 496"/>
                    <a:gd name="T25" fmla="*/ 664 h 1232"/>
                    <a:gd name="T26" fmla="*/ 279 w 496"/>
                    <a:gd name="T27" fmla="*/ 433 h 1232"/>
                    <a:gd name="T28" fmla="*/ 130 w 496"/>
                    <a:gd name="T29" fmla="*/ 114 h 1232"/>
                    <a:gd name="T30" fmla="*/ 0 w 496"/>
                    <a:gd name="T31" fmla="*/ 0 h 1232"/>
                    <a:gd name="T32" fmla="*/ 28 w 496"/>
                    <a:gd name="T33" fmla="*/ 68 h 1232"/>
                    <a:gd name="T34" fmla="*/ 75 w 496"/>
                    <a:gd name="T35" fmla="*/ 178 h 1232"/>
                    <a:gd name="T36" fmla="*/ 218 w 496"/>
                    <a:gd name="T37" fmla="*/ 391 h 1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96" h="1232">
                      <a:moveTo>
                        <a:pt x="218" y="391"/>
                      </a:moveTo>
                      <a:lnTo>
                        <a:pt x="186" y="611"/>
                      </a:lnTo>
                      <a:lnTo>
                        <a:pt x="252" y="764"/>
                      </a:lnTo>
                      <a:lnTo>
                        <a:pt x="7" y="611"/>
                      </a:lnTo>
                      <a:lnTo>
                        <a:pt x="186" y="848"/>
                      </a:lnTo>
                      <a:lnTo>
                        <a:pt x="25" y="841"/>
                      </a:lnTo>
                      <a:lnTo>
                        <a:pt x="3" y="900"/>
                      </a:lnTo>
                      <a:lnTo>
                        <a:pt x="252" y="965"/>
                      </a:lnTo>
                      <a:lnTo>
                        <a:pt x="202" y="1060"/>
                      </a:lnTo>
                      <a:lnTo>
                        <a:pt x="330" y="1191"/>
                      </a:lnTo>
                      <a:lnTo>
                        <a:pt x="496" y="1232"/>
                      </a:lnTo>
                      <a:lnTo>
                        <a:pt x="346" y="948"/>
                      </a:lnTo>
                      <a:lnTo>
                        <a:pt x="308" y="664"/>
                      </a:lnTo>
                      <a:lnTo>
                        <a:pt x="279" y="433"/>
                      </a:lnTo>
                      <a:lnTo>
                        <a:pt x="130" y="114"/>
                      </a:lnTo>
                      <a:lnTo>
                        <a:pt x="0" y="0"/>
                      </a:lnTo>
                      <a:lnTo>
                        <a:pt x="28" y="68"/>
                      </a:lnTo>
                      <a:lnTo>
                        <a:pt x="75" y="178"/>
                      </a:lnTo>
                      <a:lnTo>
                        <a:pt x="218" y="391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95" name="Freeform 42"/>
                <p:cNvSpPr>
                  <a:spLocks noChangeArrowheads="1"/>
                </p:cNvSpPr>
                <p:nvPr/>
              </p:nvSpPr>
              <p:spPr bwMode="auto">
                <a:xfrm>
                  <a:off x="0" y="1499"/>
                  <a:ext cx="111" cy="1274"/>
                </a:xfrm>
                <a:custGeom>
                  <a:avLst/>
                  <a:gdLst>
                    <a:gd name="T0" fmla="*/ 0 w 111"/>
                    <a:gd name="T1" fmla="*/ 608 h 1274"/>
                    <a:gd name="T2" fmla="*/ 11 w 111"/>
                    <a:gd name="T3" fmla="*/ 839 h 1274"/>
                    <a:gd name="T4" fmla="*/ 60 w 111"/>
                    <a:gd name="T5" fmla="*/ 1270 h 1274"/>
                    <a:gd name="T6" fmla="*/ 103 w 111"/>
                    <a:gd name="T7" fmla="*/ 1274 h 1274"/>
                    <a:gd name="T8" fmla="*/ 60 w 111"/>
                    <a:gd name="T9" fmla="*/ 764 h 1274"/>
                    <a:gd name="T10" fmla="*/ 97 w 111"/>
                    <a:gd name="T11" fmla="*/ 494 h 1274"/>
                    <a:gd name="T12" fmla="*/ 55 w 111"/>
                    <a:gd name="T13" fmla="*/ 233 h 1274"/>
                    <a:gd name="T14" fmla="*/ 111 w 111"/>
                    <a:gd name="T15" fmla="*/ 0 h 1274"/>
                    <a:gd name="T16" fmla="*/ 23 w 111"/>
                    <a:gd name="T17" fmla="*/ 115 h 1274"/>
                    <a:gd name="T18" fmla="*/ 9 w 111"/>
                    <a:gd name="T19" fmla="*/ 361 h 1274"/>
                    <a:gd name="T20" fmla="*/ 0 w 111"/>
                    <a:gd name="T21" fmla="*/ 608 h 1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1" h="1274">
                      <a:moveTo>
                        <a:pt x="0" y="608"/>
                      </a:moveTo>
                      <a:lnTo>
                        <a:pt x="11" y="839"/>
                      </a:lnTo>
                      <a:lnTo>
                        <a:pt x="60" y="1270"/>
                      </a:lnTo>
                      <a:lnTo>
                        <a:pt x="103" y="1274"/>
                      </a:lnTo>
                      <a:lnTo>
                        <a:pt x="60" y="764"/>
                      </a:lnTo>
                      <a:lnTo>
                        <a:pt x="97" y="494"/>
                      </a:lnTo>
                      <a:lnTo>
                        <a:pt x="55" y="233"/>
                      </a:lnTo>
                      <a:lnTo>
                        <a:pt x="111" y="0"/>
                      </a:lnTo>
                      <a:lnTo>
                        <a:pt x="23" y="115"/>
                      </a:lnTo>
                      <a:lnTo>
                        <a:pt x="9" y="361"/>
                      </a:lnTo>
                      <a:lnTo>
                        <a:pt x="0" y="60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96" name="Freeform 43"/>
                <p:cNvSpPr>
                  <a:spLocks noChangeArrowheads="1"/>
                </p:cNvSpPr>
                <p:nvPr/>
              </p:nvSpPr>
              <p:spPr bwMode="auto">
                <a:xfrm>
                  <a:off x="963" y="1057"/>
                  <a:ext cx="420" cy="442"/>
                </a:xfrm>
                <a:custGeom>
                  <a:avLst/>
                  <a:gdLst>
                    <a:gd name="T0" fmla="*/ 164 w 420"/>
                    <a:gd name="T1" fmla="*/ 333 h 442"/>
                    <a:gd name="T2" fmla="*/ 240 w 420"/>
                    <a:gd name="T3" fmla="*/ 442 h 442"/>
                    <a:gd name="T4" fmla="*/ 420 w 420"/>
                    <a:gd name="T5" fmla="*/ 134 h 442"/>
                    <a:gd name="T6" fmla="*/ 400 w 420"/>
                    <a:gd name="T7" fmla="*/ 0 h 442"/>
                    <a:gd name="T8" fmla="*/ 245 w 420"/>
                    <a:gd name="T9" fmla="*/ 375 h 442"/>
                    <a:gd name="T10" fmla="*/ 149 w 420"/>
                    <a:gd name="T11" fmla="*/ 262 h 442"/>
                    <a:gd name="T12" fmla="*/ 0 w 420"/>
                    <a:gd name="T13" fmla="*/ 432 h 442"/>
                    <a:gd name="T14" fmla="*/ 164 w 420"/>
                    <a:gd name="T15" fmla="*/ 333 h 4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0" h="442">
                      <a:moveTo>
                        <a:pt x="164" y="333"/>
                      </a:moveTo>
                      <a:lnTo>
                        <a:pt x="240" y="442"/>
                      </a:lnTo>
                      <a:lnTo>
                        <a:pt x="420" y="134"/>
                      </a:lnTo>
                      <a:lnTo>
                        <a:pt x="400" y="0"/>
                      </a:lnTo>
                      <a:lnTo>
                        <a:pt x="245" y="375"/>
                      </a:lnTo>
                      <a:lnTo>
                        <a:pt x="149" y="262"/>
                      </a:lnTo>
                      <a:lnTo>
                        <a:pt x="0" y="432"/>
                      </a:lnTo>
                      <a:lnTo>
                        <a:pt x="164" y="333"/>
                      </a:lnTo>
                      <a:close/>
                    </a:path>
                  </a:pathLst>
                </a:custGeom>
                <a:solidFill>
                  <a:srgbClr val="99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97" name="Freeform 44"/>
                <p:cNvSpPr>
                  <a:spLocks noChangeArrowheads="1"/>
                </p:cNvSpPr>
                <p:nvPr/>
              </p:nvSpPr>
              <p:spPr bwMode="auto">
                <a:xfrm>
                  <a:off x="800" y="1038"/>
                  <a:ext cx="360" cy="1761"/>
                </a:xfrm>
                <a:custGeom>
                  <a:avLst/>
                  <a:gdLst>
                    <a:gd name="T0" fmla="*/ 0 w 360"/>
                    <a:gd name="T1" fmla="*/ 0 h 1761"/>
                    <a:gd name="T2" fmla="*/ 134 w 360"/>
                    <a:gd name="T3" fmla="*/ 486 h 1761"/>
                    <a:gd name="T4" fmla="*/ 230 w 360"/>
                    <a:gd name="T5" fmla="*/ 1386 h 1761"/>
                    <a:gd name="T6" fmla="*/ 206 w 360"/>
                    <a:gd name="T7" fmla="*/ 1736 h 1761"/>
                    <a:gd name="T8" fmla="*/ 360 w 360"/>
                    <a:gd name="T9" fmla="*/ 1761 h 1761"/>
                    <a:gd name="T10" fmla="*/ 202 w 360"/>
                    <a:gd name="T11" fmla="*/ 580 h 1761"/>
                    <a:gd name="T12" fmla="*/ 202 w 360"/>
                    <a:gd name="T13" fmla="*/ 415 h 1761"/>
                    <a:gd name="T14" fmla="*/ 0 w 360"/>
                    <a:gd name="T15" fmla="*/ 0 h 17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0" h="1761">
                      <a:moveTo>
                        <a:pt x="0" y="0"/>
                      </a:moveTo>
                      <a:lnTo>
                        <a:pt x="134" y="486"/>
                      </a:lnTo>
                      <a:lnTo>
                        <a:pt x="230" y="1386"/>
                      </a:lnTo>
                      <a:lnTo>
                        <a:pt x="206" y="1736"/>
                      </a:lnTo>
                      <a:lnTo>
                        <a:pt x="360" y="1761"/>
                      </a:lnTo>
                      <a:lnTo>
                        <a:pt x="202" y="580"/>
                      </a:lnTo>
                      <a:lnTo>
                        <a:pt x="202" y="4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98" name="Freeform 45"/>
                <p:cNvSpPr>
                  <a:spLocks noChangeArrowheads="1"/>
                </p:cNvSpPr>
                <p:nvPr/>
              </p:nvSpPr>
              <p:spPr bwMode="auto">
                <a:xfrm>
                  <a:off x="1242" y="1000"/>
                  <a:ext cx="167" cy="1748"/>
                </a:xfrm>
                <a:custGeom>
                  <a:avLst/>
                  <a:gdLst>
                    <a:gd name="T0" fmla="*/ 167 w 167"/>
                    <a:gd name="T1" fmla="*/ 66 h 1748"/>
                    <a:gd name="T2" fmla="*/ 73 w 167"/>
                    <a:gd name="T3" fmla="*/ 951 h 1748"/>
                    <a:gd name="T4" fmla="*/ 34 w 167"/>
                    <a:gd name="T5" fmla="*/ 1748 h 1748"/>
                    <a:gd name="T6" fmla="*/ 0 w 167"/>
                    <a:gd name="T7" fmla="*/ 863 h 1748"/>
                    <a:gd name="T8" fmla="*/ 59 w 167"/>
                    <a:gd name="T9" fmla="*/ 267 h 1748"/>
                    <a:gd name="T10" fmla="*/ 112 w 167"/>
                    <a:gd name="T11" fmla="*/ 0 h 1748"/>
                    <a:gd name="T12" fmla="*/ 167 w 167"/>
                    <a:gd name="T13" fmla="*/ 66 h 1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7" h="1748">
                      <a:moveTo>
                        <a:pt x="167" y="66"/>
                      </a:moveTo>
                      <a:lnTo>
                        <a:pt x="73" y="951"/>
                      </a:lnTo>
                      <a:lnTo>
                        <a:pt x="34" y="1748"/>
                      </a:lnTo>
                      <a:lnTo>
                        <a:pt x="0" y="863"/>
                      </a:lnTo>
                      <a:lnTo>
                        <a:pt x="59" y="267"/>
                      </a:lnTo>
                      <a:lnTo>
                        <a:pt x="112" y="0"/>
                      </a:lnTo>
                      <a:lnTo>
                        <a:pt x="167" y="6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99" name="Freeform 46"/>
                <p:cNvSpPr>
                  <a:spLocks noChangeArrowheads="1"/>
                </p:cNvSpPr>
                <p:nvPr/>
              </p:nvSpPr>
              <p:spPr bwMode="auto">
                <a:xfrm>
                  <a:off x="1315" y="1162"/>
                  <a:ext cx="463" cy="1642"/>
                </a:xfrm>
                <a:custGeom>
                  <a:avLst/>
                  <a:gdLst>
                    <a:gd name="T0" fmla="*/ 266 w 463"/>
                    <a:gd name="T1" fmla="*/ 0 h 1642"/>
                    <a:gd name="T2" fmla="*/ 328 w 463"/>
                    <a:gd name="T3" fmla="*/ 275 h 1642"/>
                    <a:gd name="T4" fmla="*/ 222 w 463"/>
                    <a:gd name="T5" fmla="*/ 352 h 1642"/>
                    <a:gd name="T6" fmla="*/ 338 w 463"/>
                    <a:gd name="T7" fmla="*/ 368 h 1642"/>
                    <a:gd name="T8" fmla="*/ 271 w 463"/>
                    <a:gd name="T9" fmla="*/ 805 h 1642"/>
                    <a:gd name="T10" fmla="*/ 463 w 463"/>
                    <a:gd name="T11" fmla="*/ 841 h 1642"/>
                    <a:gd name="T12" fmla="*/ 246 w 463"/>
                    <a:gd name="T13" fmla="*/ 917 h 1642"/>
                    <a:gd name="T14" fmla="*/ 145 w 463"/>
                    <a:gd name="T15" fmla="*/ 1637 h 1642"/>
                    <a:gd name="T16" fmla="*/ 0 w 463"/>
                    <a:gd name="T17" fmla="*/ 1642 h 1642"/>
                    <a:gd name="T18" fmla="*/ 265 w 463"/>
                    <a:gd name="T19" fmla="*/ 409 h 1642"/>
                    <a:gd name="T20" fmla="*/ 150 w 463"/>
                    <a:gd name="T21" fmla="*/ 388 h 1642"/>
                    <a:gd name="T22" fmla="*/ 256 w 463"/>
                    <a:gd name="T23" fmla="*/ 265 h 1642"/>
                    <a:gd name="T24" fmla="*/ 266 w 463"/>
                    <a:gd name="T25" fmla="*/ 0 h 16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63" h="1642">
                      <a:moveTo>
                        <a:pt x="266" y="0"/>
                      </a:moveTo>
                      <a:lnTo>
                        <a:pt x="328" y="275"/>
                      </a:lnTo>
                      <a:lnTo>
                        <a:pt x="222" y="352"/>
                      </a:lnTo>
                      <a:lnTo>
                        <a:pt x="338" y="368"/>
                      </a:lnTo>
                      <a:lnTo>
                        <a:pt x="271" y="805"/>
                      </a:lnTo>
                      <a:lnTo>
                        <a:pt x="463" y="841"/>
                      </a:lnTo>
                      <a:lnTo>
                        <a:pt x="246" y="917"/>
                      </a:lnTo>
                      <a:lnTo>
                        <a:pt x="145" y="1637"/>
                      </a:lnTo>
                      <a:lnTo>
                        <a:pt x="0" y="1642"/>
                      </a:lnTo>
                      <a:lnTo>
                        <a:pt x="265" y="409"/>
                      </a:lnTo>
                      <a:lnTo>
                        <a:pt x="150" y="388"/>
                      </a:lnTo>
                      <a:lnTo>
                        <a:pt x="256" y="265"/>
                      </a:lnTo>
                      <a:lnTo>
                        <a:pt x="26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00" name="Freeform 47" descr="棚架"/>
                <p:cNvSpPr>
                  <a:spLocks noChangeArrowheads="1"/>
                </p:cNvSpPr>
                <p:nvPr/>
              </p:nvSpPr>
              <p:spPr bwMode="auto">
                <a:xfrm>
                  <a:off x="1025" y="1355"/>
                  <a:ext cx="246" cy="1444"/>
                </a:xfrm>
                <a:custGeom>
                  <a:avLst/>
                  <a:gdLst>
                    <a:gd name="T0" fmla="*/ 0 w 246"/>
                    <a:gd name="T1" fmla="*/ 67 h 1444"/>
                    <a:gd name="T2" fmla="*/ 44 w 246"/>
                    <a:gd name="T3" fmla="*/ 175 h 1444"/>
                    <a:gd name="T4" fmla="*/ 58 w 246"/>
                    <a:gd name="T5" fmla="*/ 1432 h 1444"/>
                    <a:gd name="T6" fmla="*/ 246 w 246"/>
                    <a:gd name="T7" fmla="*/ 1444 h 1444"/>
                    <a:gd name="T8" fmla="*/ 146 w 246"/>
                    <a:gd name="T9" fmla="*/ 195 h 1444"/>
                    <a:gd name="T10" fmla="*/ 87 w 246"/>
                    <a:gd name="T11" fmla="*/ 894 h 1444"/>
                    <a:gd name="T12" fmla="*/ 92 w 246"/>
                    <a:gd name="T13" fmla="*/ 195 h 1444"/>
                    <a:gd name="T14" fmla="*/ 155 w 246"/>
                    <a:gd name="T15" fmla="*/ 159 h 1444"/>
                    <a:gd name="T16" fmla="*/ 150 w 246"/>
                    <a:gd name="T17" fmla="*/ 77 h 1444"/>
                    <a:gd name="T18" fmla="*/ 82 w 246"/>
                    <a:gd name="T19" fmla="*/ 0 h 1444"/>
                    <a:gd name="T20" fmla="*/ 78 w 246"/>
                    <a:gd name="T21" fmla="*/ 154 h 1444"/>
                    <a:gd name="T22" fmla="*/ 0 w 246"/>
                    <a:gd name="T23" fmla="*/ 67 h 14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46" h="1444">
                      <a:moveTo>
                        <a:pt x="0" y="67"/>
                      </a:moveTo>
                      <a:lnTo>
                        <a:pt x="44" y="175"/>
                      </a:lnTo>
                      <a:lnTo>
                        <a:pt x="58" y="1432"/>
                      </a:lnTo>
                      <a:lnTo>
                        <a:pt x="246" y="1444"/>
                      </a:lnTo>
                      <a:lnTo>
                        <a:pt x="146" y="195"/>
                      </a:lnTo>
                      <a:lnTo>
                        <a:pt x="87" y="894"/>
                      </a:lnTo>
                      <a:lnTo>
                        <a:pt x="92" y="195"/>
                      </a:lnTo>
                      <a:lnTo>
                        <a:pt x="155" y="159"/>
                      </a:lnTo>
                      <a:lnTo>
                        <a:pt x="150" y="77"/>
                      </a:lnTo>
                      <a:lnTo>
                        <a:pt x="82" y="0"/>
                      </a:lnTo>
                      <a:lnTo>
                        <a:pt x="78" y="154"/>
                      </a:lnTo>
                      <a:lnTo>
                        <a:pt x="0" y="67"/>
                      </a:lnTo>
                      <a:close/>
                    </a:path>
                  </a:pathLst>
                </a:custGeom>
                <a:blipFill dpi="0" rotWithShape="0">
                  <a:blip r:embed="rId3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01" name="Freeform 48"/>
                <p:cNvSpPr>
                  <a:spLocks noChangeArrowheads="1"/>
                </p:cNvSpPr>
                <p:nvPr/>
              </p:nvSpPr>
              <p:spPr bwMode="auto">
                <a:xfrm>
                  <a:off x="733" y="115"/>
                  <a:ext cx="124" cy="122"/>
                </a:xfrm>
                <a:custGeom>
                  <a:avLst/>
                  <a:gdLst>
                    <a:gd name="T0" fmla="*/ 67 w 124"/>
                    <a:gd name="T1" fmla="*/ 65 h 122"/>
                    <a:gd name="T2" fmla="*/ 35 w 124"/>
                    <a:gd name="T3" fmla="*/ 122 h 122"/>
                    <a:gd name="T4" fmla="*/ 29 w 124"/>
                    <a:gd name="T5" fmla="*/ 75 h 122"/>
                    <a:gd name="T6" fmla="*/ 0 w 124"/>
                    <a:gd name="T7" fmla="*/ 85 h 122"/>
                    <a:gd name="T8" fmla="*/ 35 w 124"/>
                    <a:gd name="T9" fmla="*/ 31 h 122"/>
                    <a:gd name="T10" fmla="*/ 124 w 124"/>
                    <a:gd name="T11" fmla="*/ 0 h 122"/>
                    <a:gd name="T12" fmla="*/ 67 w 124"/>
                    <a:gd name="T13" fmla="*/ 65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4" h="122">
                      <a:moveTo>
                        <a:pt x="67" y="65"/>
                      </a:moveTo>
                      <a:lnTo>
                        <a:pt x="35" y="122"/>
                      </a:lnTo>
                      <a:lnTo>
                        <a:pt x="29" y="75"/>
                      </a:lnTo>
                      <a:lnTo>
                        <a:pt x="0" y="85"/>
                      </a:lnTo>
                      <a:lnTo>
                        <a:pt x="35" y="31"/>
                      </a:lnTo>
                      <a:lnTo>
                        <a:pt x="124" y="0"/>
                      </a:lnTo>
                      <a:lnTo>
                        <a:pt x="67" y="65"/>
                      </a:lnTo>
                      <a:close/>
                    </a:path>
                  </a:pathLst>
                </a:custGeom>
                <a:solidFill>
                  <a:srgbClr val="D1BD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02" name="Freeform 49"/>
                <p:cNvSpPr>
                  <a:spLocks noChangeArrowheads="1"/>
                </p:cNvSpPr>
                <p:nvPr/>
              </p:nvSpPr>
              <p:spPr bwMode="auto">
                <a:xfrm>
                  <a:off x="959" y="61"/>
                  <a:ext cx="226" cy="88"/>
                </a:xfrm>
                <a:custGeom>
                  <a:avLst/>
                  <a:gdLst>
                    <a:gd name="T0" fmla="*/ 121 w 226"/>
                    <a:gd name="T1" fmla="*/ 0 h 88"/>
                    <a:gd name="T2" fmla="*/ 191 w 226"/>
                    <a:gd name="T3" fmla="*/ 14 h 88"/>
                    <a:gd name="T4" fmla="*/ 226 w 226"/>
                    <a:gd name="T5" fmla="*/ 50 h 88"/>
                    <a:gd name="T6" fmla="*/ 181 w 226"/>
                    <a:gd name="T7" fmla="*/ 50 h 88"/>
                    <a:gd name="T8" fmla="*/ 216 w 226"/>
                    <a:gd name="T9" fmla="*/ 88 h 88"/>
                    <a:gd name="T10" fmla="*/ 131 w 226"/>
                    <a:gd name="T11" fmla="*/ 48 h 88"/>
                    <a:gd name="T12" fmla="*/ 0 w 226"/>
                    <a:gd name="T13" fmla="*/ 50 h 88"/>
                    <a:gd name="T14" fmla="*/ 153 w 226"/>
                    <a:gd name="T15" fmla="*/ 30 h 88"/>
                    <a:gd name="T16" fmla="*/ 121 w 226"/>
                    <a:gd name="T17" fmla="*/ 0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6" h="88">
                      <a:moveTo>
                        <a:pt x="121" y="0"/>
                      </a:moveTo>
                      <a:lnTo>
                        <a:pt x="191" y="14"/>
                      </a:lnTo>
                      <a:lnTo>
                        <a:pt x="226" y="50"/>
                      </a:lnTo>
                      <a:lnTo>
                        <a:pt x="181" y="50"/>
                      </a:lnTo>
                      <a:lnTo>
                        <a:pt x="216" y="88"/>
                      </a:lnTo>
                      <a:lnTo>
                        <a:pt x="131" y="48"/>
                      </a:lnTo>
                      <a:lnTo>
                        <a:pt x="0" y="50"/>
                      </a:lnTo>
                      <a:lnTo>
                        <a:pt x="153" y="30"/>
                      </a:lnTo>
                      <a:lnTo>
                        <a:pt x="121" y="0"/>
                      </a:lnTo>
                      <a:close/>
                    </a:path>
                  </a:pathLst>
                </a:custGeom>
                <a:solidFill>
                  <a:srgbClr val="D1BD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03" name="Freeform 50"/>
                <p:cNvSpPr>
                  <a:spLocks noChangeArrowheads="1"/>
                </p:cNvSpPr>
                <p:nvPr/>
              </p:nvSpPr>
              <p:spPr bwMode="auto">
                <a:xfrm>
                  <a:off x="991" y="135"/>
                  <a:ext cx="232" cy="142"/>
                </a:xfrm>
                <a:custGeom>
                  <a:avLst/>
                  <a:gdLst>
                    <a:gd name="T0" fmla="*/ 60 w 232"/>
                    <a:gd name="T1" fmla="*/ 69 h 142"/>
                    <a:gd name="T2" fmla="*/ 127 w 232"/>
                    <a:gd name="T3" fmla="*/ 99 h 142"/>
                    <a:gd name="T4" fmla="*/ 232 w 232"/>
                    <a:gd name="T5" fmla="*/ 142 h 142"/>
                    <a:gd name="T6" fmla="*/ 114 w 232"/>
                    <a:gd name="T7" fmla="*/ 51 h 142"/>
                    <a:gd name="T8" fmla="*/ 121 w 232"/>
                    <a:gd name="T9" fmla="*/ 82 h 142"/>
                    <a:gd name="T10" fmla="*/ 0 w 232"/>
                    <a:gd name="T11" fmla="*/ 0 h 142"/>
                    <a:gd name="T12" fmla="*/ 60 w 232"/>
                    <a:gd name="T13" fmla="*/ 69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2" h="142">
                      <a:moveTo>
                        <a:pt x="60" y="69"/>
                      </a:moveTo>
                      <a:lnTo>
                        <a:pt x="127" y="99"/>
                      </a:lnTo>
                      <a:lnTo>
                        <a:pt x="232" y="142"/>
                      </a:lnTo>
                      <a:lnTo>
                        <a:pt x="114" y="51"/>
                      </a:lnTo>
                      <a:lnTo>
                        <a:pt x="121" y="82"/>
                      </a:lnTo>
                      <a:lnTo>
                        <a:pt x="0" y="0"/>
                      </a:lnTo>
                      <a:lnTo>
                        <a:pt x="60" y="69"/>
                      </a:lnTo>
                      <a:close/>
                    </a:path>
                  </a:pathLst>
                </a:custGeom>
                <a:solidFill>
                  <a:srgbClr val="D1BD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04" name="Freeform 51"/>
                <p:cNvSpPr>
                  <a:spLocks noChangeArrowheads="1"/>
                </p:cNvSpPr>
                <p:nvPr/>
              </p:nvSpPr>
              <p:spPr bwMode="auto">
                <a:xfrm>
                  <a:off x="122" y="1740"/>
                  <a:ext cx="250" cy="425"/>
                </a:xfrm>
                <a:custGeom>
                  <a:avLst/>
                  <a:gdLst>
                    <a:gd name="T0" fmla="*/ 250 w 250"/>
                    <a:gd name="T1" fmla="*/ 425 h 425"/>
                    <a:gd name="T2" fmla="*/ 116 w 250"/>
                    <a:gd name="T3" fmla="*/ 283 h 425"/>
                    <a:gd name="T4" fmla="*/ 0 w 250"/>
                    <a:gd name="T5" fmla="*/ 0 h 425"/>
                    <a:gd name="T6" fmla="*/ 167 w 250"/>
                    <a:gd name="T7" fmla="*/ 237 h 425"/>
                    <a:gd name="T8" fmla="*/ 250 w 250"/>
                    <a:gd name="T9" fmla="*/ 425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425">
                      <a:moveTo>
                        <a:pt x="250" y="425"/>
                      </a:moveTo>
                      <a:lnTo>
                        <a:pt x="116" y="283"/>
                      </a:lnTo>
                      <a:lnTo>
                        <a:pt x="0" y="0"/>
                      </a:lnTo>
                      <a:lnTo>
                        <a:pt x="167" y="237"/>
                      </a:lnTo>
                      <a:lnTo>
                        <a:pt x="250" y="4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05" name="Freeform 52"/>
                <p:cNvSpPr>
                  <a:spLocks noChangeArrowheads="1"/>
                </p:cNvSpPr>
                <p:nvPr/>
              </p:nvSpPr>
              <p:spPr bwMode="auto">
                <a:xfrm>
                  <a:off x="1874" y="1438"/>
                  <a:ext cx="364" cy="850"/>
                </a:xfrm>
                <a:custGeom>
                  <a:avLst/>
                  <a:gdLst>
                    <a:gd name="T0" fmla="*/ 133 w 364"/>
                    <a:gd name="T1" fmla="*/ 47 h 850"/>
                    <a:gd name="T2" fmla="*/ 165 w 364"/>
                    <a:gd name="T3" fmla="*/ 32 h 850"/>
                    <a:gd name="T4" fmla="*/ 220 w 364"/>
                    <a:gd name="T5" fmla="*/ 15 h 850"/>
                    <a:gd name="T6" fmla="*/ 292 w 364"/>
                    <a:gd name="T7" fmla="*/ 91 h 850"/>
                    <a:gd name="T8" fmla="*/ 273 w 364"/>
                    <a:gd name="T9" fmla="*/ 121 h 850"/>
                    <a:gd name="T10" fmla="*/ 209 w 364"/>
                    <a:gd name="T11" fmla="*/ 121 h 850"/>
                    <a:gd name="T12" fmla="*/ 145 w 364"/>
                    <a:gd name="T13" fmla="*/ 138 h 850"/>
                    <a:gd name="T14" fmla="*/ 56 w 364"/>
                    <a:gd name="T15" fmla="*/ 211 h 850"/>
                    <a:gd name="T16" fmla="*/ 0 w 364"/>
                    <a:gd name="T17" fmla="*/ 206 h 850"/>
                    <a:gd name="T18" fmla="*/ 37 w 364"/>
                    <a:gd name="T19" fmla="*/ 274 h 850"/>
                    <a:gd name="T20" fmla="*/ 56 w 364"/>
                    <a:gd name="T21" fmla="*/ 304 h 850"/>
                    <a:gd name="T22" fmla="*/ 92 w 364"/>
                    <a:gd name="T23" fmla="*/ 307 h 850"/>
                    <a:gd name="T24" fmla="*/ 56 w 364"/>
                    <a:gd name="T25" fmla="*/ 269 h 850"/>
                    <a:gd name="T26" fmla="*/ 90 w 364"/>
                    <a:gd name="T27" fmla="*/ 216 h 850"/>
                    <a:gd name="T28" fmla="*/ 140 w 364"/>
                    <a:gd name="T29" fmla="*/ 171 h 850"/>
                    <a:gd name="T30" fmla="*/ 240 w 364"/>
                    <a:gd name="T31" fmla="*/ 138 h 850"/>
                    <a:gd name="T32" fmla="*/ 292 w 364"/>
                    <a:gd name="T33" fmla="*/ 171 h 850"/>
                    <a:gd name="T34" fmla="*/ 281 w 364"/>
                    <a:gd name="T35" fmla="*/ 222 h 850"/>
                    <a:gd name="T36" fmla="*/ 179 w 364"/>
                    <a:gd name="T37" fmla="*/ 228 h 850"/>
                    <a:gd name="T38" fmla="*/ 140 w 364"/>
                    <a:gd name="T39" fmla="*/ 254 h 850"/>
                    <a:gd name="T40" fmla="*/ 104 w 364"/>
                    <a:gd name="T41" fmla="*/ 302 h 850"/>
                    <a:gd name="T42" fmla="*/ 195 w 364"/>
                    <a:gd name="T43" fmla="*/ 251 h 850"/>
                    <a:gd name="T44" fmla="*/ 270 w 364"/>
                    <a:gd name="T45" fmla="*/ 248 h 850"/>
                    <a:gd name="T46" fmla="*/ 315 w 364"/>
                    <a:gd name="T47" fmla="*/ 298 h 850"/>
                    <a:gd name="T48" fmla="*/ 284 w 364"/>
                    <a:gd name="T49" fmla="*/ 358 h 850"/>
                    <a:gd name="T50" fmla="*/ 231 w 364"/>
                    <a:gd name="T51" fmla="*/ 360 h 850"/>
                    <a:gd name="T52" fmla="*/ 250 w 364"/>
                    <a:gd name="T53" fmla="*/ 322 h 850"/>
                    <a:gd name="T54" fmla="*/ 165 w 364"/>
                    <a:gd name="T55" fmla="*/ 352 h 850"/>
                    <a:gd name="T56" fmla="*/ 122 w 364"/>
                    <a:gd name="T57" fmla="*/ 355 h 850"/>
                    <a:gd name="T58" fmla="*/ 74 w 364"/>
                    <a:gd name="T59" fmla="*/ 347 h 850"/>
                    <a:gd name="T60" fmla="*/ 106 w 364"/>
                    <a:gd name="T61" fmla="*/ 382 h 850"/>
                    <a:gd name="T62" fmla="*/ 194 w 364"/>
                    <a:gd name="T63" fmla="*/ 372 h 850"/>
                    <a:gd name="T64" fmla="*/ 275 w 364"/>
                    <a:gd name="T65" fmla="*/ 390 h 850"/>
                    <a:gd name="T66" fmla="*/ 181 w 364"/>
                    <a:gd name="T67" fmla="*/ 399 h 850"/>
                    <a:gd name="T68" fmla="*/ 256 w 364"/>
                    <a:gd name="T69" fmla="*/ 429 h 850"/>
                    <a:gd name="T70" fmla="*/ 183 w 364"/>
                    <a:gd name="T71" fmla="*/ 518 h 850"/>
                    <a:gd name="T72" fmla="*/ 75 w 364"/>
                    <a:gd name="T73" fmla="*/ 526 h 850"/>
                    <a:gd name="T74" fmla="*/ 153 w 364"/>
                    <a:gd name="T75" fmla="*/ 583 h 850"/>
                    <a:gd name="T76" fmla="*/ 144 w 364"/>
                    <a:gd name="T77" fmla="*/ 724 h 850"/>
                    <a:gd name="T78" fmla="*/ 68 w 364"/>
                    <a:gd name="T79" fmla="*/ 850 h 850"/>
                    <a:gd name="T80" fmla="*/ 145 w 364"/>
                    <a:gd name="T81" fmla="*/ 792 h 850"/>
                    <a:gd name="T82" fmla="*/ 220 w 364"/>
                    <a:gd name="T83" fmla="*/ 712 h 850"/>
                    <a:gd name="T84" fmla="*/ 217 w 364"/>
                    <a:gd name="T85" fmla="*/ 585 h 850"/>
                    <a:gd name="T86" fmla="*/ 289 w 364"/>
                    <a:gd name="T87" fmla="*/ 503 h 850"/>
                    <a:gd name="T88" fmla="*/ 301 w 364"/>
                    <a:gd name="T89" fmla="*/ 429 h 850"/>
                    <a:gd name="T90" fmla="*/ 348 w 364"/>
                    <a:gd name="T91" fmla="*/ 331 h 850"/>
                    <a:gd name="T92" fmla="*/ 337 w 364"/>
                    <a:gd name="T93" fmla="*/ 257 h 850"/>
                    <a:gd name="T94" fmla="*/ 353 w 364"/>
                    <a:gd name="T95" fmla="*/ 228 h 850"/>
                    <a:gd name="T96" fmla="*/ 342 w 364"/>
                    <a:gd name="T97" fmla="*/ 183 h 850"/>
                    <a:gd name="T98" fmla="*/ 364 w 364"/>
                    <a:gd name="T99" fmla="*/ 138 h 850"/>
                    <a:gd name="T100" fmla="*/ 353 w 364"/>
                    <a:gd name="T101" fmla="*/ 91 h 850"/>
                    <a:gd name="T102" fmla="*/ 234 w 364"/>
                    <a:gd name="T103" fmla="*/ 0 h 850"/>
                    <a:gd name="T104" fmla="*/ 175 w 364"/>
                    <a:gd name="T105" fmla="*/ 0 h 850"/>
                    <a:gd name="T106" fmla="*/ 133 w 364"/>
                    <a:gd name="T107" fmla="*/ 47 h 8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364" h="850">
                      <a:moveTo>
                        <a:pt x="133" y="47"/>
                      </a:moveTo>
                      <a:lnTo>
                        <a:pt x="165" y="32"/>
                      </a:lnTo>
                      <a:lnTo>
                        <a:pt x="220" y="15"/>
                      </a:lnTo>
                      <a:lnTo>
                        <a:pt x="292" y="91"/>
                      </a:lnTo>
                      <a:lnTo>
                        <a:pt x="273" y="121"/>
                      </a:lnTo>
                      <a:lnTo>
                        <a:pt x="209" y="121"/>
                      </a:lnTo>
                      <a:lnTo>
                        <a:pt x="145" y="138"/>
                      </a:lnTo>
                      <a:lnTo>
                        <a:pt x="56" y="211"/>
                      </a:lnTo>
                      <a:lnTo>
                        <a:pt x="0" y="206"/>
                      </a:lnTo>
                      <a:lnTo>
                        <a:pt x="37" y="274"/>
                      </a:lnTo>
                      <a:lnTo>
                        <a:pt x="56" y="304"/>
                      </a:lnTo>
                      <a:lnTo>
                        <a:pt x="92" y="307"/>
                      </a:lnTo>
                      <a:lnTo>
                        <a:pt x="56" y="269"/>
                      </a:lnTo>
                      <a:lnTo>
                        <a:pt x="90" y="216"/>
                      </a:lnTo>
                      <a:lnTo>
                        <a:pt x="140" y="171"/>
                      </a:lnTo>
                      <a:lnTo>
                        <a:pt x="240" y="138"/>
                      </a:lnTo>
                      <a:lnTo>
                        <a:pt x="292" y="171"/>
                      </a:lnTo>
                      <a:lnTo>
                        <a:pt x="281" y="222"/>
                      </a:lnTo>
                      <a:lnTo>
                        <a:pt x="179" y="228"/>
                      </a:lnTo>
                      <a:lnTo>
                        <a:pt x="140" y="254"/>
                      </a:lnTo>
                      <a:lnTo>
                        <a:pt x="104" y="302"/>
                      </a:lnTo>
                      <a:lnTo>
                        <a:pt x="195" y="251"/>
                      </a:lnTo>
                      <a:lnTo>
                        <a:pt x="270" y="248"/>
                      </a:lnTo>
                      <a:lnTo>
                        <a:pt x="315" y="298"/>
                      </a:lnTo>
                      <a:lnTo>
                        <a:pt x="284" y="358"/>
                      </a:lnTo>
                      <a:lnTo>
                        <a:pt x="231" y="360"/>
                      </a:lnTo>
                      <a:lnTo>
                        <a:pt x="250" y="322"/>
                      </a:lnTo>
                      <a:lnTo>
                        <a:pt x="165" y="352"/>
                      </a:lnTo>
                      <a:lnTo>
                        <a:pt x="122" y="355"/>
                      </a:lnTo>
                      <a:lnTo>
                        <a:pt x="74" y="347"/>
                      </a:lnTo>
                      <a:lnTo>
                        <a:pt x="106" y="382"/>
                      </a:lnTo>
                      <a:lnTo>
                        <a:pt x="194" y="372"/>
                      </a:lnTo>
                      <a:lnTo>
                        <a:pt x="275" y="390"/>
                      </a:lnTo>
                      <a:lnTo>
                        <a:pt x="181" y="399"/>
                      </a:lnTo>
                      <a:lnTo>
                        <a:pt x="256" y="429"/>
                      </a:lnTo>
                      <a:lnTo>
                        <a:pt x="183" y="518"/>
                      </a:lnTo>
                      <a:lnTo>
                        <a:pt x="75" y="526"/>
                      </a:lnTo>
                      <a:lnTo>
                        <a:pt x="153" y="583"/>
                      </a:lnTo>
                      <a:lnTo>
                        <a:pt x="144" y="724"/>
                      </a:lnTo>
                      <a:lnTo>
                        <a:pt x="68" y="850"/>
                      </a:lnTo>
                      <a:lnTo>
                        <a:pt x="145" y="792"/>
                      </a:lnTo>
                      <a:lnTo>
                        <a:pt x="220" y="712"/>
                      </a:lnTo>
                      <a:lnTo>
                        <a:pt x="217" y="585"/>
                      </a:lnTo>
                      <a:lnTo>
                        <a:pt x="289" y="503"/>
                      </a:lnTo>
                      <a:lnTo>
                        <a:pt x="301" y="429"/>
                      </a:lnTo>
                      <a:lnTo>
                        <a:pt x="348" y="331"/>
                      </a:lnTo>
                      <a:lnTo>
                        <a:pt x="337" y="257"/>
                      </a:lnTo>
                      <a:lnTo>
                        <a:pt x="353" y="228"/>
                      </a:lnTo>
                      <a:lnTo>
                        <a:pt x="342" y="183"/>
                      </a:lnTo>
                      <a:lnTo>
                        <a:pt x="364" y="138"/>
                      </a:lnTo>
                      <a:lnTo>
                        <a:pt x="353" y="91"/>
                      </a:lnTo>
                      <a:lnTo>
                        <a:pt x="234" y="0"/>
                      </a:lnTo>
                      <a:lnTo>
                        <a:pt x="175" y="0"/>
                      </a:lnTo>
                      <a:lnTo>
                        <a:pt x="133" y="4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06" name="Freeform 53"/>
                <p:cNvSpPr>
                  <a:spLocks noChangeArrowheads="1"/>
                </p:cNvSpPr>
                <p:nvPr/>
              </p:nvSpPr>
              <p:spPr bwMode="auto">
                <a:xfrm>
                  <a:off x="1987" y="1304"/>
                  <a:ext cx="282" cy="249"/>
                </a:xfrm>
                <a:custGeom>
                  <a:avLst/>
                  <a:gdLst>
                    <a:gd name="T0" fmla="*/ 226 w 282"/>
                    <a:gd name="T1" fmla="*/ 249 h 249"/>
                    <a:gd name="T2" fmla="*/ 282 w 282"/>
                    <a:gd name="T3" fmla="*/ 160 h 249"/>
                    <a:gd name="T4" fmla="*/ 235 w 282"/>
                    <a:gd name="T5" fmla="*/ 65 h 249"/>
                    <a:gd name="T6" fmla="*/ 192 w 282"/>
                    <a:gd name="T7" fmla="*/ 44 h 249"/>
                    <a:gd name="T8" fmla="*/ 104 w 282"/>
                    <a:gd name="T9" fmla="*/ 20 h 249"/>
                    <a:gd name="T10" fmla="*/ 16 w 282"/>
                    <a:gd name="T11" fmla="*/ 0 h 249"/>
                    <a:gd name="T12" fmla="*/ 31 w 282"/>
                    <a:gd name="T13" fmla="*/ 83 h 249"/>
                    <a:gd name="T14" fmla="*/ 0 w 282"/>
                    <a:gd name="T15" fmla="*/ 156 h 249"/>
                    <a:gd name="T16" fmla="*/ 131 w 282"/>
                    <a:gd name="T17" fmla="*/ 135 h 249"/>
                    <a:gd name="T18" fmla="*/ 80 w 282"/>
                    <a:gd name="T19" fmla="*/ 120 h 249"/>
                    <a:gd name="T20" fmla="*/ 57 w 282"/>
                    <a:gd name="T21" fmla="*/ 93 h 249"/>
                    <a:gd name="T22" fmla="*/ 82 w 282"/>
                    <a:gd name="T23" fmla="*/ 58 h 249"/>
                    <a:gd name="T24" fmla="*/ 143 w 282"/>
                    <a:gd name="T25" fmla="*/ 54 h 249"/>
                    <a:gd name="T26" fmla="*/ 212 w 282"/>
                    <a:gd name="T27" fmla="*/ 84 h 249"/>
                    <a:gd name="T28" fmla="*/ 232 w 282"/>
                    <a:gd name="T29" fmla="*/ 130 h 249"/>
                    <a:gd name="T30" fmla="*/ 172 w 282"/>
                    <a:gd name="T31" fmla="*/ 181 h 249"/>
                    <a:gd name="T32" fmla="*/ 226 w 282"/>
                    <a:gd name="T33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2" h="249">
                      <a:moveTo>
                        <a:pt x="226" y="249"/>
                      </a:moveTo>
                      <a:lnTo>
                        <a:pt x="282" y="160"/>
                      </a:lnTo>
                      <a:lnTo>
                        <a:pt x="235" y="65"/>
                      </a:lnTo>
                      <a:lnTo>
                        <a:pt x="192" y="44"/>
                      </a:lnTo>
                      <a:lnTo>
                        <a:pt x="104" y="20"/>
                      </a:lnTo>
                      <a:lnTo>
                        <a:pt x="16" y="0"/>
                      </a:lnTo>
                      <a:lnTo>
                        <a:pt x="31" y="83"/>
                      </a:lnTo>
                      <a:lnTo>
                        <a:pt x="0" y="156"/>
                      </a:lnTo>
                      <a:lnTo>
                        <a:pt x="131" y="135"/>
                      </a:lnTo>
                      <a:lnTo>
                        <a:pt x="80" y="120"/>
                      </a:lnTo>
                      <a:lnTo>
                        <a:pt x="57" y="93"/>
                      </a:lnTo>
                      <a:lnTo>
                        <a:pt x="82" y="58"/>
                      </a:lnTo>
                      <a:lnTo>
                        <a:pt x="143" y="54"/>
                      </a:lnTo>
                      <a:lnTo>
                        <a:pt x="212" y="84"/>
                      </a:lnTo>
                      <a:lnTo>
                        <a:pt x="232" y="130"/>
                      </a:lnTo>
                      <a:lnTo>
                        <a:pt x="172" y="181"/>
                      </a:lnTo>
                      <a:lnTo>
                        <a:pt x="226" y="2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07" name="Freeform 54"/>
                <p:cNvSpPr>
                  <a:spLocks noChangeArrowheads="1"/>
                </p:cNvSpPr>
                <p:nvPr/>
              </p:nvSpPr>
              <p:spPr bwMode="auto">
                <a:xfrm>
                  <a:off x="1903" y="1727"/>
                  <a:ext cx="85" cy="149"/>
                </a:xfrm>
                <a:custGeom>
                  <a:avLst/>
                  <a:gdLst>
                    <a:gd name="T0" fmla="*/ 27 w 85"/>
                    <a:gd name="T1" fmla="*/ 13 h 149"/>
                    <a:gd name="T2" fmla="*/ 0 w 85"/>
                    <a:gd name="T3" fmla="*/ 101 h 149"/>
                    <a:gd name="T4" fmla="*/ 8 w 85"/>
                    <a:gd name="T5" fmla="*/ 149 h 149"/>
                    <a:gd name="T6" fmla="*/ 41 w 85"/>
                    <a:gd name="T7" fmla="*/ 89 h 149"/>
                    <a:gd name="T8" fmla="*/ 75 w 85"/>
                    <a:gd name="T9" fmla="*/ 58 h 149"/>
                    <a:gd name="T10" fmla="*/ 85 w 85"/>
                    <a:gd name="T11" fmla="*/ 0 h 149"/>
                    <a:gd name="T12" fmla="*/ 27 w 85"/>
                    <a:gd name="T13" fmla="*/ 13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5" h="149">
                      <a:moveTo>
                        <a:pt x="27" y="13"/>
                      </a:moveTo>
                      <a:lnTo>
                        <a:pt x="0" y="101"/>
                      </a:lnTo>
                      <a:lnTo>
                        <a:pt x="8" y="149"/>
                      </a:lnTo>
                      <a:lnTo>
                        <a:pt x="41" y="89"/>
                      </a:lnTo>
                      <a:lnTo>
                        <a:pt x="75" y="58"/>
                      </a:lnTo>
                      <a:lnTo>
                        <a:pt x="85" y="0"/>
                      </a:lnTo>
                      <a:lnTo>
                        <a:pt x="27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08" name="Freeform 55"/>
                <p:cNvSpPr>
                  <a:spLocks noChangeArrowheads="1"/>
                </p:cNvSpPr>
                <p:nvPr/>
              </p:nvSpPr>
              <p:spPr bwMode="auto">
                <a:xfrm>
                  <a:off x="1588" y="2137"/>
                  <a:ext cx="234" cy="662"/>
                </a:xfrm>
                <a:custGeom>
                  <a:avLst/>
                  <a:gdLst>
                    <a:gd name="T0" fmla="*/ 100 w 234"/>
                    <a:gd name="T1" fmla="*/ 0 h 662"/>
                    <a:gd name="T2" fmla="*/ 189 w 234"/>
                    <a:gd name="T3" fmla="*/ 201 h 662"/>
                    <a:gd name="T4" fmla="*/ 144 w 234"/>
                    <a:gd name="T5" fmla="*/ 602 h 662"/>
                    <a:gd name="T6" fmla="*/ 234 w 234"/>
                    <a:gd name="T7" fmla="*/ 455 h 662"/>
                    <a:gd name="T8" fmla="*/ 201 w 234"/>
                    <a:gd name="T9" fmla="*/ 650 h 662"/>
                    <a:gd name="T10" fmla="*/ 0 w 234"/>
                    <a:gd name="T11" fmla="*/ 662 h 662"/>
                    <a:gd name="T12" fmla="*/ 47 w 234"/>
                    <a:gd name="T13" fmla="*/ 251 h 662"/>
                    <a:gd name="T14" fmla="*/ 100 w 234"/>
                    <a:gd name="T15" fmla="*/ 0 h 6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4" h="662">
                      <a:moveTo>
                        <a:pt x="100" y="0"/>
                      </a:moveTo>
                      <a:lnTo>
                        <a:pt x="189" y="201"/>
                      </a:lnTo>
                      <a:lnTo>
                        <a:pt x="144" y="602"/>
                      </a:lnTo>
                      <a:lnTo>
                        <a:pt x="234" y="455"/>
                      </a:lnTo>
                      <a:lnTo>
                        <a:pt x="201" y="650"/>
                      </a:lnTo>
                      <a:lnTo>
                        <a:pt x="0" y="662"/>
                      </a:lnTo>
                      <a:lnTo>
                        <a:pt x="47" y="251"/>
                      </a:lnTo>
                      <a:lnTo>
                        <a:pt x="100" y="0"/>
                      </a:lnTo>
                      <a:close/>
                    </a:path>
                  </a:pathLst>
                </a:custGeom>
                <a:solidFill>
                  <a:srgbClr val="66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09" name="Freeform 56"/>
                <p:cNvSpPr>
                  <a:spLocks noChangeArrowheads="1"/>
                </p:cNvSpPr>
                <p:nvPr/>
              </p:nvSpPr>
              <p:spPr bwMode="auto">
                <a:xfrm>
                  <a:off x="1944" y="2018"/>
                  <a:ext cx="211" cy="805"/>
                </a:xfrm>
                <a:custGeom>
                  <a:avLst/>
                  <a:gdLst>
                    <a:gd name="T0" fmla="*/ 100 w 211"/>
                    <a:gd name="T1" fmla="*/ 0 h 805"/>
                    <a:gd name="T2" fmla="*/ 122 w 211"/>
                    <a:gd name="T3" fmla="*/ 201 h 805"/>
                    <a:gd name="T4" fmla="*/ 133 w 211"/>
                    <a:gd name="T5" fmla="*/ 307 h 805"/>
                    <a:gd name="T6" fmla="*/ 0 w 211"/>
                    <a:gd name="T7" fmla="*/ 805 h 805"/>
                    <a:gd name="T8" fmla="*/ 211 w 211"/>
                    <a:gd name="T9" fmla="*/ 734 h 805"/>
                    <a:gd name="T10" fmla="*/ 211 w 211"/>
                    <a:gd name="T11" fmla="*/ 402 h 805"/>
                    <a:gd name="T12" fmla="*/ 211 w 211"/>
                    <a:gd name="T13" fmla="*/ 141 h 805"/>
                    <a:gd name="T14" fmla="*/ 100 w 211"/>
                    <a:gd name="T15" fmla="*/ 0 h 8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1" h="805">
                      <a:moveTo>
                        <a:pt x="100" y="0"/>
                      </a:moveTo>
                      <a:lnTo>
                        <a:pt x="122" y="201"/>
                      </a:lnTo>
                      <a:lnTo>
                        <a:pt x="133" y="307"/>
                      </a:lnTo>
                      <a:lnTo>
                        <a:pt x="0" y="805"/>
                      </a:lnTo>
                      <a:lnTo>
                        <a:pt x="211" y="734"/>
                      </a:lnTo>
                      <a:lnTo>
                        <a:pt x="211" y="402"/>
                      </a:lnTo>
                      <a:lnTo>
                        <a:pt x="211" y="141"/>
                      </a:lnTo>
                      <a:lnTo>
                        <a:pt x="10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10" name="Freeform 57"/>
                <p:cNvSpPr>
                  <a:spLocks noChangeArrowheads="1"/>
                </p:cNvSpPr>
                <p:nvPr/>
              </p:nvSpPr>
              <p:spPr bwMode="auto">
                <a:xfrm>
                  <a:off x="1996" y="1716"/>
                  <a:ext cx="37" cy="65"/>
                </a:xfrm>
                <a:custGeom>
                  <a:avLst/>
                  <a:gdLst>
                    <a:gd name="T0" fmla="*/ 9 w 37"/>
                    <a:gd name="T1" fmla="*/ 65 h 65"/>
                    <a:gd name="T2" fmla="*/ 0 w 37"/>
                    <a:gd name="T3" fmla="*/ 24 h 65"/>
                    <a:gd name="T4" fmla="*/ 25 w 37"/>
                    <a:gd name="T5" fmla="*/ 0 h 65"/>
                    <a:gd name="T6" fmla="*/ 37 w 37"/>
                    <a:gd name="T7" fmla="*/ 41 h 65"/>
                    <a:gd name="T8" fmla="*/ 23 w 37"/>
                    <a:gd name="T9" fmla="*/ 65 h 65"/>
                    <a:gd name="T10" fmla="*/ 9 w 37"/>
                    <a:gd name="T11" fmla="*/ 65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7" h="65">
                      <a:moveTo>
                        <a:pt x="9" y="65"/>
                      </a:moveTo>
                      <a:lnTo>
                        <a:pt x="0" y="24"/>
                      </a:lnTo>
                      <a:lnTo>
                        <a:pt x="25" y="0"/>
                      </a:lnTo>
                      <a:lnTo>
                        <a:pt x="37" y="41"/>
                      </a:lnTo>
                      <a:lnTo>
                        <a:pt x="23" y="65"/>
                      </a:lnTo>
                      <a:lnTo>
                        <a:pt x="9" y="65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11" name="Freeform 58"/>
                <p:cNvSpPr>
                  <a:spLocks noChangeArrowheads="1"/>
                </p:cNvSpPr>
                <p:nvPr/>
              </p:nvSpPr>
              <p:spPr bwMode="auto">
                <a:xfrm>
                  <a:off x="1940" y="1669"/>
                  <a:ext cx="42" cy="57"/>
                </a:xfrm>
                <a:custGeom>
                  <a:avLst/>
                  <a:gdLst>
                    <a:gd name="T0" fmla="*/ 31 w 42"/>
                    <a:gd name="T1" fmla="*/ 57 h 57"/>
                    <a:gd name="T2" fmla="*/ 42 w 42"/>
                    <a:gd name="T3" fmla="*/ 18 h 57"/>
                    <a:gd name="T4" fmla="*/ 20 w 42"/>
                    <a:gd name="T5" fmla="*/ 0 h 57"/>
                    <a:gd name="T6" fmla="*/ 0 w 42"/>
                    <a:gd name="T7" fmla="*/ 32 h 57"/>
                    <a:gd name="T8" fmla="*/ 31 w 42"/>
                    <a:gd name="T9" fmla="*/ 57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7">
                      <a:moveTo>
                        <a:pt x="31" y="57"/>
                      </a:moveTo>
                      <a:lnTo>
                        <a:pt x="42" y="18"/>
                      </a:lnTo>
                      <a:lnTo>
                        <a:pt x="20" y="0"/>
                      </a:lnTo>
                      <a:lnTo>
                        <a:pt x="0" y="32"/>
                      </a:lnTo>
                      <a:lnTo>
                        <a:pt x="31" y="57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12" name="Freeform 59"/>
                <p:cNvSpPr>
                  <a:spLocks noChangeArrowheads="1"/>
                </p:cNvSpPr>
                <p:nvPr/>
              </p:nvSpPr>
              <p:spPr bwMode="auto">
                <a:xfrm>
                  <a:off x="1913" y="1835"/>
                  <a:ext cx="155" cy="97"/>
                </a:xfrm>
                <a:custGeom>
                  <a:avLst/>
                  <a:gdLst>
                    <a:gd name="T0" fmla="*/ 75 w 155"/>
                    <a:gd name="T1" fmla="*/ 3 h 97"/>
                    <a:gd name="T2" fmla="*/ 34 w 155"/>
                    <a:gd name="T3" fmla="*/ 2 h 97"/>
                    <a:gd name="T4" fmla="*/ 0 w 155"/>
                    <a:gd name="T5" fmla="*/ 58 h 97"/>
                    <a:gd name="T6" fmla="*/ 0 w 155"/>
                    <a:gd name="T7" fmla="*/ 97 h 97"/>
                    <a:gd name="T8" fmla="*/ 75 w 155"/>
                    <a:gd name="T9" fmla="*/ 65 h 97"/>
                    <a:gd name="T10" fmla="*/ 140 w 155"/>
                    <a:gd name="T11" fmla="*/ 58 h 97"/>
                    <a:gd name="T12" fmla="*/ 155 w 155"/>
                    <a:gd name="T13" fmla="*/ 21 h 97"/>
                    <a:gd name="T14" fmla="*/ 108 w 155"/>
                    <a:gd name="T15" fmla="*/ 0 h 97"/>
                    <a:gd name="T16" fmla="*/ 75 w 155"/>
                    <a:gd name="T17" fmla="*/ 3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5" h="97">
                      <a:moveTo>
                        <a:pt x="75" y="3"/>
                      </a:moveTo>
                      <a:lnTo>
                        <a:pt x="34" y="2"/>
                      </a:lnTo>
                      <a:lnTo>
                        <a:pt x="0" y="58"/>
                      </a:lnTo>
                      <a:lnTo>
                        <a:pt x="0" y="97"/>
                      </a:lnTo>
                      <a:lnTo>
                        <a:pt x="75" y="65"/>
                      </a:lnTo>
                      <a:lnTo>
                        <a:pt x="140" y="58"/>
                      </a:lnTo>
                      <a:lnTo>
                        <a:pt x="155" y="21"/>
                      </a:lnTo>
                      <a:lnTo>
                        <a:pt x="108" y="0"/>
                      </a:lnTo>
                      <a:lnTo>
                        <a:pt x="75" y="3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13" name="Freeform 60"/>
                <p:cNvSpPr>
                  <a:spLocks noChangeArrowheads="1"/>
                </p:cNvSpPr>
                <p:nvPr/>
              </p:nvSpPr>
              <p:spPr bwMode="auto">
                <a:xfrm>
                  <a:off x="1849" y="1701"/>
                  <a:ext cx="61" cy="258"/>
                </a:xfrm>
                <a:custGeom>
                  <a:avLst/>
                  <a:gdLst>
                    <a:gd name="T0" fmla="*/ 16 w 61"/>
                    <a:gd name="T1" fmla="*/ 243 h 258"/>
                    <a:gd name="T2" fmla="*/ 0 w 61"/>
                    <a:gd name="T3" fmla="*/ 179 h 258"/>
                    <a:gd name="T4" fmla="*/ 11 w 61"/>
                    <a:gd name="T5" fmla="*/ 125 h 258"/>
                    <a:gd name="T6" fmla="*/ 3 w 61"/>
                    <a:gd name="T7" fmla="*/ 30 h 258"/>
                    <a:gd name="T8" fmla="*/ 24 w 61"/>
                    <a:gd name="T9" fmla="*/ 0 h 258"/>
                    <a:gd name="T10" fmla="*/ 61 w 61"/>
                    <a:gd name="T11" fmla="*/ 39 h 258"/>
                    <a:gd name="T12" fmla="*/ 34 w 61"/>
                    <a:gd name="T13" fmla="*/ 131 h 258"/>
                    <a:gd name="T14" fmla="*/ 58 w 61"/>
                    <a:gd name="T15" fmla="*/ 214 h 258"/>
                    <a:gd name="T16" fmla="*/ 42 w 61"/>
                    <a:gd name="T17" fmla="*/ 258 h 258"/>
                    <a:gd name="T18" fmla="*/ 16 w 61"/>
                    <a:gd name="T19" fmla="*/ 243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1" h="258">
                      <a:moveTo>
                        <a:pt x="16" y="243"/>
                      </a:moveTo>
                      <a:lnTo>
                        <a:pt x="0" y="179"/>
                      </a:lnTo>
                      <a:lnTo>
                        <a:pt x="11" y="125"/>
                      </a:lnTo>
                      <a:lnTo>
                        <a:pt x="3" y="30"/>
                      </a:lnTo>
                      <a:lnTo>
                        <a:pt x="24" y="0"/>
                      </a:lnTo>
                      <a:lnTo>
                        <a:pt x="61" y="39"/>
                      </a:lnTo>
                      <a:lnTo>
                        <a:pt x="34" y="131"/>
                      </a:lnTo>
                      <a:lnTo>
                        <a:pt x="58" y="214"/>
                      </a:lnTo>
                      <a:lnTo>
                        <a:pt x="42" y="258"/>
                      </a:lnTo>
                      <a:lnTo>
                        <a:pt x="16" y="243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14" name="Freeform 61"/>
                <p:cNvSpPr>
                  <a:spLocks noChangeArrowheads="1"/>
                </p:cNvSpPr>
                <p:nvPr/>
              </p:nvSpPr>
              <p:spPr bwMode="auto">
                <a:xfrm>
                  <a:off x="1857" y="2036"/>
                  <a:ext cx="114" cy="237"/>
                </a:xfrm>
                <a:custGeom>
                  <a:avLst/>
                  <a:gdLst>
                    <a:gd name="T0" fmla="*/ 0 w 114"/>
                    <a:gd name="T1" fmla="*/ 0 h 237"/>
                    <a:gd name="T2" fmla="*/ 14 w 114"/>
                    <a:gd name="T3" fmla="*/ 23 h 237"/>
                    <a:gd name="T4" fmla="*/ 47 w 114"/>
                    <a:gd name="T5" fmla="*/ 59 h 237"/>
                    <a:gd name="T6" fmla="*/ 114 w 114"/>
                    <a:gd name="T7" fmla="*/ 57 h 237"/>
                    <a:gd name="T8" fmla="*/ 81 w 114"/>
                    <a:gd name="T9" fmla="*/ 133 h 237"/>
                    <a:gd name="T10" fmla="*/ 16 w 114"/>
                    <a:gd name="T11" fmla="*/ 237 h 237"/>
                    <a:gd name="T12" fmla="*/ 3 w 114"/>
                    <a:gd name="T13" fmla="*/ 86 h 237"/>
                    <a:gd name="T14" fmla="*/ 0 w 114"/>
                    <a:gd name="T15" fmla="*/ 0 h 2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4" h="237">
                      <a:moveTo>
                        <a:pt x="0" y="0"/>
                      </a:moveTo>
                      <a:lnTo>
                        <a:pt x="14" y="23"/>
                      </a:lnTo>
                      <a:lnTo>
                        <a:pt x="47" y="59"/>
                      </a:lnTo>
                      <a:lnTo>
                        <a:pt x="114" y="57"/>
                      </a:lnTo>
                      <a:lnTo>
                        <a:pt x="81" y="133"/>
                      </a:lnTo>
                      <a:lnTo>
                        <a:pt x="16" y="237"/>
                      </a:lnTo>
                      <a:lnTo>
                        <a:pt x="3" y="8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15" name="Freeform 62"/>
                <p:cNvSpPr>
                  <a:spLocks noChangeArrowheads="1"/>
                </p:cNvSpPr>
                <p:nvPr/>
              </p:nvSpPr>
              <p:spPr bwMode="auto">
                <a:xfrm>
                  <a:off x="1991" y="1464"/>
                  <a:ext cx="119" cy="84"/>
                </a:xfrm>
                <a:custGeom>
                  <a:avLst/>
                  <a:gdLst>
                    <a:gd name="T0" fmla="*/ 44 w 119"/>
                    <a:gd name="T1" fmla="*/ 26 h 84"/>
                    <a:gd name="T2" fmla="*/ 97 w 119"/>
                    <a:gd name="T3" fmla="*/ 0 h 84"/>
                    <a:gd name="T4" fmla="*/ 119 w 119"/>
                    <a:gd name="T5" fmla="*/ 20 h 84"/>
                    <a:gd name="T6" fmla="*/ 117 w 119"/>
                    <a:gd name="T7" fmla="*/ 56 h 84"/>
                    <a:gd name="T8" fmla="*/ 62 w 119"/>
                    <a:gd name="T9" fmla="*/ 56 h 84"/>
                    <a:gd name="T10" fmla="*/ 9 w 119"/>
                    <a:gd name="T11" fmla="*/ 84 h 84"/>
                    <a:gd name="T12" fmla="*/ 0 w 119"/>
                    <a:gd name="T13" fmla="*/ 56 h 84"/>
                    <a:gd name="T14" fmla="*/ 9 w 119"/>
                    <a:gd name="T15" fmla="*/ 45 h 84"/>
                    <a:gd name="T16" fmla="*/ 44 w 119"/>
                    <a:gd name="T17" fmla="*/ 26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9" h="84">
                      <a:moveTo>
                        <a:pt x="44" y="26"/>
                      </a:moveTo>
                      <a:lnTo>
                        <a:pt x="97" y="0"/>
                      </a:lnTo>
                      <a:lnTo>
                        <a:pt x="119" y="20"/>
                      </a:lnTo>
                      <a:lnTo>
                        <a:pt x="117" y="56"/>
                      </a:lnTo>
                      <a:lnTo>
                        <a:pt x="62" y="56"/>
                      </a:lnTo>
                      <a:lnTo>
                        <a:pt x="9" y="84"/>
                      </a:lnTo>
                      <a:lnTo>
                        <a:pt x="0" y="56"/>
                      </a:lnTo>
                      <a:lnTo>
                        <a:pt x="9" y="45"/>
                      </a:lnTo>
                      <a:lnTo>
                        <a:pt x="44" y="26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16" name="Freeform 63"/>
                <p:cNvSpPr>
                  <a:spLocks noChangeArrowheads="1"/>
                </p:cNvSpPr>
                <p:nvPr/>
              </p:nvSpPr>
              <p:spPr bwMode="auto">
                <a:xfrm>
                  <a:off x="2057" y="1370"/>
                  <a:ext cx="80" cy="24"/>
                </a:xfrm>
                <a:custGeom>
                  <a:avLst/>
                  <a:gdLst>
                    <a:gd name="T0" fmla="*/ 0 w 80"/>
                    <a:gd name="T1" fmla="*/ 7 h 24"/>
                    <a:gd name="T2" fmla="*/ 25 w 80"/>
                    <a:gd name="T3" fmla="*/ 24 h 24"/>
                    <a:gd name="T4" fmla="*/ 80 w 80"/>
                    <a:gd name="T5" fmla="*/ 20 h 24"/>
                    <a:gd name="T6" fmla="*/ 56 w 80"/>
                    <a:gd name="T7" fmla="*/ 0 h 24"/>
                    <a:gd name="T8" fmla="*/ 0 w 80"/>
                    <a:gd name="T9" fmla="*/ 7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24">
                      <a:moveTo>
                        <a:pt x="0" y="7"/>
                      </a:moveTo>
                      <a:lnTo>
                        <a:pt x="25" y="24"/>
                      </a:lnTo>
                      <a:lnTo>
                        <a:pt x="80" y="20"/>
                      </a:lnTo>
                      <a:lnTo>
                        <a:pt x="56" y="0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17" name="Freeform 64"/>
                <p:cNvSpPr>
                  <a:spLocks noChangeArrowheads="1"/>
                </p:cNvSpPr>
                <p:nvPr/>
              </p:nvSpPr>
              <p:spPr bwMode="auto">
                <a:xfrm>
                  <a:off x="2005" y="1593"/>
                  <a:ext cx="124" cy="43"/>
                </a:xfrm>
                <a:custGeom>
                  <a:avLst/>
                  <a:gdLst>
                    <a:gd name="T0" fmla="*/ 41 w 124"/>
                    <a:gd name="T1" fmla="*/ 43 h 43"/>
                    <a:gd name="T2" fmla="*/ 124 w 124"/>
                    <a:gd name="T3" fmla="*/ 41 h 43"/>
                    <a:gd name="T4" fmla="*/ 102 w 124"/>
                    <a:gd name="T5" fmla="*/ 0 h 43"/>
                    <a:gd name="T6" fmla="*/ 47 w 124"/>
                    <a:gd name="T7" fmla="*/ 17 h 43"/>
                    <a:gd name="T8" fmla="*/ 0 w 124"/>
                    <a:gd name="T9" fmla="*/ 35 h 43"/>
                    <a:gd name="T10" fmla="*/ 41 w 124"/>
                    <a:gd name="T11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4" h="43">
                      <a:moveTo>
                        <a:pt x="41" y="43"/>
                      </a:moveTo>
                      <a:lnTo>
                        <a:pt x="124" y="41"/>
                      </a:lnTo>
                      <a:lnTo>
                        <a:pt x="102" y="0"/>
                      </a:lnTo>
                      <a:lnTo>
                        <a:pt x="47" y="17"/>
                      </a:lnTo>
                      <a:lnTo>
                        <a:pt x="0" y="35"/>
                      </a:lnTo>
                      <a:lnTo>
                        <a:pt x="41" y="43"/>
                      </a:lnTo>
                      <a:close/>
                    </a:path>
                  </a:pathLst>
                </a:custGeom>
                <a:solidFill>
                  <a:srgbClr val="FFE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18" name="Freeform 65"/>
                <p:cNvSpPr>
                  <a:spLocks noChangeArrowheads="1"/>
                </p:cNvSpPr>
                <p:nvPr/>
              </p:nvSpPr>
              <p:spPr bwMode="auto">
                <a:xfrm>
                  <a:off x="2071" y="1701"/>
                  <a:ext cx="78" cy="28"/>
                </a:xfrm>
                <a:custGeom>
                  <a:avLst/>
                  <a:gdLst>
                    <a:gd name="T0" fmla="*/ 0 w 78"/>
                    <a:gd name="T1" fmla="*/ 0 h 28"/>
                    <a:gd name="T2" fmla="*/ 53 w 78"/>
                    <a:gd name="T3" fmla="*/ 28 h 28"/>
                    <a:gd name="T4" fmla="*/ 78 w 78"/>
                    <a:gd name="T5" fmla="*/ 28 h 28"/>
                    <a:gd name="T6" fmla="*/ 64 w 78"/>
                    <a:gd name="T7" fmla="*/ 0 h 28"/>
                    <a:gd name="T8" fmla="*/ 0 w 78"/>
                    <a:gd name="T9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" h="28">
                      <a:moveTo>
                        <a:pt x="0" y="0"/>
                      </a:moveTo>
                      <a:lnTo>
                        <a:pt x="53" y="28"/>
                      </a:lnTo>
                      <a:lnTo>
                        <a:pt x="78" y="28"/>
                      </a:lnTo>
                      <a:lnTo>
                        <a:pt x="6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D6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19" name="Freeform 66"/>
                <p:cNvSpPr>
                  <a:spLocks noChangeArrowheads="1"/>
                </p:cNvSpPr>
                <p:nvPr/>
              </p:nvSpPr>
              <p:spPr bwMode="auto">
                <a:xfrm>
                  <a:off x="1857" y="2360"/>
                  <a:ext cx="206" cy="373"/>
                </a:xfrm>
                <a:custGeom>
                  <a:avLst/>
                  <a:gdLst>
                    <a:gd name="T0" fmla="*/ 97 w 206"/>
                    <a:gd name="T1" fmla="*/ 16 h 373"/>
                    <a:gd name="T2" fmla="*/ 76 w 206"/>
                    <a:gd name="T3" fmla="*/ 66 h 373"/>
                    <a:gd name="T4" fmla="*/ 42 w 206"/>
                    <a:gd name="T5" fmla="*/ 166 h 373"/>
                    <a:gd name="T6" fmla="*/ 0 w 206"/>
                    <a:gd name="T7" fmla="*/ 373 h 373"/>
                    <a:gd name="T8" fmla="*/ 74 w 206"/>
                    <a:gd name="T9" fmla="*/ 185 h 373"/>
                    <a:gd name="T10" fmla="*/ 102 w 206"/>
                    <a:gd name="T11" fmla="*/ 250 h 373"/>
                    <a:gd name="T12" fmla="*/ 206 w 206"/>
                    <a:gd name="T13" fmla="*/ 265 h 373"/>
                    <a:gd name="T14" fmla="*/ 195 w 206"/>
                    <a:gd name="T15" fmla="*/ 202 h 373"/>
                    <a:gd name="T16" fmla="*/ 117 w 206"/>
                    <a:gd name="T17" fmla="*/ 186 h 373"/>
                    <a:gd name="T18" fmla="*/ 98 w 206"/>
                    <a:gd name="T19" fmla="*/ 137 h 373"/>
                    <a:gd name="T20" fmla="*/ 143 w 206"/>
                    <a:gd name="T21" fmla="*/ 144 h 373"/>
                    <a:gd name="T22" fmla="*/ 153 w 206"/>
                    <a:gd name="T23" fmla="*/ 90 h 373"/>
                    <a:gd name="T24" fmla="*/ 115 w 206"/>
                    <a:gd name="T25" fmla="*/ 66 h 373"/>
                    <a:gd name="T26" fmla="*/ 130 w 206"/>
                    <a:gd name="T27" fmla="*/ 0 h 373"/>
                    <a:gd name="T28" fmla="*/ 97 w 206"/>
                    <a:gd name="T29" fmla="*/ 16 h 3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06" h="373">
                      <a:moveTo>
                        <a:pt x="97" y="16"/>
                      </a:moveTo>
                      <a:lnTo>
                        <a:pt x="76" y="66"/>
                      </a:lnTo>
                      <a:lnTo>
                        <a:pt x="42" y="166"/>
                      </a:lnTo>
                      <a:lnTo>
                        <a:pt x="0" y="373"/>
                      </a:lnTo>
                      <a:lnTo>
                        <a:pt x="74" y="185"/>
                      </a:lnTo>
                      <a:lnTo>
                        <a:pt x="102" y="250"/>
                      </a:lnTo>
                      <a:lnTo>
                        <a:pt x="206" y="265"/>
                      </a:lnTo>
                      <a:lnTo>
                        <a:pt x="195" y="202"/>
                      </a:lnTo>
                      <a:lnTo>
                        <a:pt x="117" y="186"/>
                      </a:lnTo>
                      <a:lnTo>
                        <a:pt x="98" y="137"/>
                      </a:lnTo>
                      <a:lnTo>
                        <a:pt x="143" y="144"/>
                      </a:lnTo>
                      <a:lnTo>
                        <a:pt x="153" y="90"/>
                      </a:lnTo>
                      <a:lnTo>
                        <a:pt x="115" y="66"/>
                      </a:lnTo>
                      <a:lnTo>
                        <a:pt x="130" y="0"/>
                      </a:lnTo>
                      <a:lnTo>
                        <a:pt x="97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20" name="Freeform 67"/>
                <p:cNvSpPr>
                  <a:spLocks noChangeArrowheads="1"/>
                </p:cNvSpPr>
                <p:nvPr/>
              </p:nvSpPr>
              <p:spPr bwMode="auto">
                <a:xfrm>
                  <a:off x="859" y="1097"/>
                  <a:ext cx="267" cy="217"/>
                </a:xfrm>
                <a:custGeom>
                  <a:avLst/>
                  <a:gdLst>
                    <a:gd name="T0" fmla="*/ 183 w 267"/>
                    <a:gd name="T1" fmla="*/ 217 h 217"/>
                    <a:gd name="T2" fmla="*/ 0 w 267"/>
                    <a:gd name="T3" fmla="*/ 0 h 217"/>
                    <a:gd name="T4" fmla="*/ 187 w 267"/>
                    <a:gd name="T5" fmla="*/ 175 h 217"/>
                    <a:gd name="T6" fmla="*/ 267 w 267"/>
                    <a:gd name="T7" fmla="*/ 195 h 217"/>
                    <a:gd name="T8" fmla="*/ 183 w 267"/>
                    <a:gd name="T9" fmla="*/ 217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7" h="217">
                      <a:moveTo>
                        <a:pt x="183" y="217"/>
                      </a:moveTo>
                      <a:lnTo>
                        <a:pt x="0" y="0"/>
                      </a:lnTo>
                      <a:lnTo>
                        <a:pt x="187" y="175"/>
                      </a:lnTo>
                      <a:lnTo>
                        <a:pt x="267" y="195"/>
                      </a:lnTo>
                      <a:lnTo>
                        <a:pt x="183" y="2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21" name="Freeform 68"/>
                <p:cNvSpPr>
                  <a:spLocks noChangeArrowheads="1"/>
                </p:cNvSpPr>
                <p:nvPr/>
              </p:nvSpPr>
              <p:spPr bwMode="auto">
                <a:xfrm>
                  <a:off x="1320" y="1010"/>
                  <a:ext cx="736" cy="357"/>
                </a:xfrm>
                <a:custGeom>
                  <a:avLst/>
                  <a:gdLst>
                    <a:gd name="T0" fmla="*/ 736 w 736"/>
                    <a:gd name="T1" fmla="*/ 313 h 357"/>
                    <a:gd name="T2" fmla="*/ 687 w 736"/>
                    <a:gd name="T3" fmla="*/ 266 h 357"/>
                    <a:gd name="T4" fmla="*/ 602 w 736"/>
                    <a:gd name="T5" fmla="*/ 229 h 357"/>
                    <a:gd name="T6" fmla="*/ 476 w 736"/>
                    <a:gd name="T7" fmla="*/ 186 h 357"/>
                    <a:gd name="T8" fmla="*/ 337 w 736"/>
                    <a:gd name="T9" fmla="*/ 148 h 357"/>
                    <a:gd name="T10" fmla="*/ 84 w 736"/>
                    <a:gd name="T11" fmla="*/ 46 h 357"/>
                    <a:gd name="T12" fmla="*/ 4 w 736"/>
                    <a:gd name="T13" fmla="*/ 0 h 357"/>
                    <a:gd name="T14" fmla="*/ 0 w 736"/>
                    <a:gd name="T15" fmla="*/ 57 h 357"/>
                    <a:gd name="T16" fmla="*/ 237 w 736"/>
                    <a:gd name="T17" fmla="*/ 176 h 357"/>
                    <a:gd name="T18" fmla="*/ 275 w 736"/>
                    <a:gd name="T19" fmla="*/ 237 h 357"/>
                    <a:gd name="T20" fmla="*/ 479 w 736"/>
                    <a:gd name="T21" fmla="*/ 303 h 357"/>
                    <a:gd name="T22" fmla="*/ 530 w 736"/>
                    <a:gd name="T23" fmla="*/ 357 h 357"/>
                    <a:gd name="T24" fmla="*/ 629 w 736"/>
                    <a:gd name="T25" fmla="*/ 328 h 357"/>
                    <a:gd name="T26" fmla="*/ 721 w 736"/>
                    <a:gd name="T27" fmla="*/ 345 h 357"/>
                    <a:gd name="T28" fmla="*/ 736 w 736"/>
                    <a:gd name="T29" fmla="*/ 313 h 3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36" h="357">
                      <a:moveTo>
                        <a:pt x="736" y="313"/>
                      </a:moveTo>
                      <a:lnTo>
                        <a:pt x="687" y="266"/>
                      </a:lnTo>
                      <a:lnTo>
                        <a:pt x="602" y="229"/>
                      </a:lnTo>
                      <a:lnTo>
                        <a:pt x="476" y="186"/>
                      </a:lnTo>
                      <a:lnTo>
                        <a:pt x="337" y="148"/>
                      </a:lnTo>
                      <a:lnTo>
                        <a:pt x="84" y="46"/>
                      </a:lnTo>
                      <a:lnTo>
                        <a:pt x="4" y="0"/>
                      </a:lnTo>
                      <a:lnTo>
                        <a:pt x="0" y="57"/>
                      </a:lnTo>
                      <a:lnTo>
                        <a:pt x="237" y="176"/>
                      </a:lnTo>
                      <a:lnTo>
                        <a:pt x="275" y="237"/>
                      </a:lnTo>
                      <a:lnTo>
                        <a:pt x="479" y="303"/>
                      </a:lnTo>
                      <a:lnTo>
                        <a:pt x="530" y="357"/>
                      </a:lnTo>
                      <a:lnTo>
                        <a:pt x="629" y="328"/>
                      </a:lnTo>
                      <a:lnTo>
                        <a:pt x="721" y="345"/>
                      </a:lnTo>
                      <a:lnTo>
                        <a:pt x="736" y="3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22" name="Freeform 69"/>
                <p:cNvSpPr>
                  <a:spLocks noChangeArrowheads="1"/>
                </p:cNvSpPr>
                <p:nvPr/>
              </p:nvSpPr>
              <p:spPr bwMode="auto">
                <a:xfrm>
                  <a:off x="970" y="751"/>
                  <a:ext cx="61" cy="62"/>
                </a:xfrm>
                <a:custGeom>
                  <a:avLst/>
                  <a:gdLst>
                    <a:gd name="T0" fmla="*/ 56 w 61"/>
                    <a:gd name="T1" fmla="*/ 0 h 62"/>
                    <a:gd name="T2" fmla="*/ 61 w 61"/>
                    <a:gd name="T3" fmla="*/ 39 h 62"/>
                    <a:gd name="T4" fmla="*/ 0 w 61"/>
                    <a:gd name="T5" fmla="*/ 62 h 62"/>
                    <a:gd name="T6" fmla="*/ 56 w 61"/>
                    <a:gd name="T7" fmla="*/ 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1" h="62">
                      <a:moveTo>
                        <a:pt x="56" y="0"/>
                      </a:moveTo>
                      <a:lnTo>
                        <a:pt x="61" y="39"/>
                      </a:lnTo>
                      <a:lnTo>
                        <a:pt x="0" y="62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23" name="Freeform 70"/>
                <p:cNvSpPr>
                  <a:spLocks noChangeArrowheads="1"/>
                </p:cNvSpPr>
                <p:nvPr/>
              </p:nvSpPr>
              <p:spPr bwMode="auto">
                <a:xfrm>
                  <a:off x="102" y="2094"/>
                  <a:ext cx="291" cy="712"/>
                </a:xfrm>
                <a:custGeom>
                  <a:avLst/>
                  <a:gdLst>
                    <a:gd name="T0" fmla="*/ 291 w 291"/>
                    <a:gd name="T1" fmla="*/ 677 h 712"/>
                    <a:gd name="T2" fmla="*/ 155 w 291"/>
                    <a:gd name="T3" fmla="*/ 537 h 712"/>
                    <a:gd name="T4" fmla="*/ 267 w 291"/>
                    <a:gd name="T5" fmla="*/ 461 h 712"/>
                    <a:gd name="T6" fmla="*/ 108 w 291"/>
                    <a:gd name="T7" fmla="*/ 411 h 712"/>
                    <a:gd name="T8" fmla="*/ 66 w 291"/>
                    <a:gd name="T9" fmla="*/ 246 h 712"/>
                    <a:gd name="T10" fmla="*/ 178 w 291"/>
                    <a:gd name="T11" fmla="*/ 246 h 712"/>
                    <a:gd name="T12" fmla="*/ 19 w 291"/>
                    <a:gd name="T13" fmla="*/ 0 h 712"/>
                    <a:gd name="T14" fmla="*/ 0 w 291"/>
                    <a:gd name="T15" fmla="*/ 336 h 712"/>
                    <a:gd name="T16" fmla="*/ 56 w 291"/>
                    <a:gd name="T17" fmla="*/ 712 h 712"/>
                    <a:gd name="T18" fmla="*/ 291 w 291"/>
                    <a:gd name="T19" fmla="*/ 677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91" h="712">
                      <a:moveTo>
                        <a:pt x="291" y="677"/>
                      </a:moveTo>
                      <a:lnTo>
                        <a:pt x="155" y="537"/>
                      </a:lnTo>
                      <a:lnTo>
                        <a:pt x="267" y="461"/>
                      </a:lnTo>
                      <a:lnTo>
                        <a:pt x="108" y="411"/>
                      </a:lnTo>
                      <a:lnTo>
                        <a:pt x="66" y="246"/>
                      </a:lnTo>
                      <a:lnTo>
                        <a:pt x="178" y="246"/>
                      </a:lnTo>
                      <a:lnTo>
                        <a:pt x="19" y="0"/>
                      </a:lnTo>
                      <a:lnTo>
                        <a:pt x="0" y="336"/>
                      </a:lnTo>
                      <a:lnTo>
                        <a:pt x="56" y="712"/>
                      </a:lnTo>
                      <a:lnTo>
                        <a:pt x="291" y="677"/>
                      </a:lnTo>
                      <a:close/>
                    </a:path>
                  </a:pathLst>
                </a:custGeom>
                <a:solidFill>
                  <a:srgbClr val="66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24" name="Freeform 71"/>
                <p:cNvSpPr>
                  <a:spLocks noChangeArrowheads="1"/>
                </p:cNvSpPr>
                <p:nvPr/>
              </p:nvSpPr>
              <p:spPr bwMode="auto">
                <a:xfrm>
                  <a:off x="93" y="1519"/>
                  <a:ext cx="248" cy="425"/>
                </a:xfrm>
                <a:custGeom>
                  <a:avLst/>
                  <a:gdLst>
                    <a:gd name="T0" fmla="*/ 14 w 248"/>
                    <a:gd name="T1" fmla="*/ 50 h 425"/>
                    <a:gd name="T2" fmla="*/ 0 w 248"/>
                    <a:gd name="T3" fmla="*/ 176 h 425"/>
                    <a:gd name="T4" fmla="*/ 248 w 248"/>
                    <a:gd name="T5" fmla="*/ 425 h 425"/>
                    <a:gd name="T6" fmla="*/ 108 w 248"/>
                    <a:gd name="T7" fmla="*/ 65 h 425"/>
                    <a:gd name="T8" fmla="*/ 42 w 248"/>
                    <a:gd name="T9" fmla="*/ 0 h 425"/>
                    <a:gd name="T10" fmla="*/ 14 w 248"/>
                    <a:gd name="T11" fmla="*/ 50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8" h="425">
                      <a:moveTo>
                        <a:pt x="14" y="50"/>
                      </a:moveTo>
                      <a:lnTo>
                        <a:pt x="0" y="176"/>
                      </a:lnTo>
                      <a:lnTo>
                        <a:pt x="248" y="425"/>
                      </a:lnTo>
                      <a:lnTo>
                        <a:pt x="108" y="65"/>
                      </a:lnTo>
                      <a:lnTo>
                        <a:pt x="42" y="0"/>
                      </a:lnTo>
                      <a:lnTo>
                        <a:pt x="14" y="50"/>
                      </a:lnTo>
                      <a:close/>
                    </a:path>
                  </a:pathLst>
                </a:custGeom>
                <a:solidFill>
                  <a:srgbClr val="66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25" name="Freeform 72"/>
                <p:cNvSpPr>
                  <a:spLocks noChangeArrowheads="1"/>
                </p:cNvSpPr>
                <p:nvPr/>
              </p:nvSpPr>
              <p:spPr bwMode="auto">
                <a:xfrm>
                  <a:off x="411" y="1580"/>
                  <a:ext cx="301" cy="1076"/>
                </a:xfrm>
                <a:custGeom>
                  <a:avLst/>
                  <a:gdLst>
                    <a:gd name="T0" fmla="*/ 166 w 301"/>
                    <a:gd name="T1" fmla="*/ 449 h 1076"/>
                    <a:gd name="T2" fmla="*/ 170 w 301"/>
                    <a:gd name="T3" fmla="*/ 775 h 1076"/>
                    <a:gd name="T4" fmla="*/ 301 w 301"/>
                    <a:gd name="T5" fmla="*/ 1076 h 1076"/>
                    <a:gd name="T6" fmla="*/ 278 w 301"/>
                    <a:gd name="T7" fmla="*/ 663 h 1076"/>
                    <a:gd name="T8" fmla="*/ 122 w 301"/>
                    <a:gd name="T9" fmla="*/ 71 h 1076"/>
                    <a:gd name="T10" fmla="*/ 0 w 301"/>
                    <a:gd name="T11" fmla="*/ 0 h 1076"/>
                    <a:gd name="T12" fmla="*/ 166 w 301"/>
                    <a:gd name="T13" fmla="*/ 449 h 10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1" h="1076">
                      <a:moveTo>
                        <a:pt x="166" y="449"/>
                      </a:moveTo>
                      <a:lnTo>
                        <a:pt x="170" y="775"/>
                      </a:lnTo>
                      <a:lnTo>
                        <a:pt x="301" y="1076"/>
                      </a:lnTo>
                      <a:lnTo>
                        <a:pt x="278" y="663"/>
                      </a:lnTo>
                      <a:lnTo>
                        <a:pt x="122" y="71"/>
                      </a:lnTo>
                      <a:lnTo>
                        <a:pt x="0" y="0"/>
                      </a:lnTo>
                      <a:lnTo>
                        <a:pt x="166" y="449"/>
                      </a:lnTo>
                      <a:close/>
                    </a:path>
                  </a:pathLst>
                </a:custGeom>
                <a:solidFill>
                  <a:srgbClr val="66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26" name="Freeform 73"/>
                <p:cNvSpPr>
                  <a:spLocks noChangeArrowheads="1"/>
                </p:cNvSpPr>
                <p:nvPr/>
              </p:nvSpPr>
              <p:spPr bwMode="auto">
                <a:xfrm>
                  <a:off x="210" y="1254"/>
                  <a:ext cx="467" cy="515"/>
                </a:xfrm>
                <a:custGeom>
                  <a:avLst/>
                  <a:gdLst>
                    <a:gd name="T0" fmla="*/ 400 w 467"/>
                    <a:gd name="T1" fmla="*/ 266 h 515"/>
                    <a:gd name="T2" fmla="*/ 467 w 467"/>
                    <a:gd name="T3" fmla="*/ 385 h 515"/>
                    <a:gd name="T4" fmla="*/ 334 w 467"/>
                    <a:gd name="T5" fmla="*/ 515 h 515"/>
                    <a:gd name="T6" fmla="*/ 245 w 467"/>
                    <a:gd name="T7" fmla="*/ 421 h 515"/>
                    <a:gd name="T8" fmla="*/ 0 w 467"/>
                    <a:gd name="T9" fmla="*/ 219 h 515"/>
                    <a:gd name="T10" fmla="*/ 204 w 467"/>
                    <a:gd name="T11" fmla="*/ 153 h 515"/>
                    <a:gd name="T12" fmla="*/ 399 w 467"/>
                    <a:gd name="T13" fmla="*/ 0 h 515"/>
                    <a:gd name="T14" fmla="*/ 400 w 467"/>
                    <a:gd name="T15" fmla="*/ 266 h 5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67" h="515">
                      <a:moveTo>
                        <a:pt x="400" y="266"/>
                      </a:moveTo>
                      <a:lnTo>
                        <a:pt x="467" y="385"/>
                      </a:lnTo>
                      <a:lnTo>
                        <a:pt x="334" y="515"/>
                      </a:lnTo>
                      <a:lnTo>
                        <a:pt x="245" y="421"/>
                      </a:lnTo>
                      <a:lnTo>
                        <a:pt x="0" y="219"/>
                      </a:lnTo>
                      <a:lnTo>
                        <a:pt x="204" y="153"/>
                      </a:lnTo>
                      <a:lnTo>
                        <a:pt x="399" y="0"/>
                      </a:lnTo>
                      <a:lnTo>
                        <a:pt x="400" y="266"/>
                      </a:lnTo>
                      <a:close/>
                    </a:path>
                  </a:pathLst>
                </a:custGeom>
                <a:solidFill>
                  <a:srgbClr val="66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27" name="Freeform 74"/>
                <p:cNvSpPr>
                  <a:spLocks noChangeArrowheads="1"/>
                </p:cNvSpPr>
                <p:nvPr/>
              </p:nvSpPr>
              <p:spPr bwMode="auto">
                <a:xfrm>
                  <a:off x="1347" y="1599"/>
                  <a:ext cx="183" cy="761"/>
                </a:xfrm>
                <a:custGeom>
                  <a:avLst/>
                  <a:gdLst>
                    <a:gd name="T0" fmla="*/ 183 w 183"/>
                    <a:gd name="T1" fmla="*/ 0 h 761"/>
                    <a:gd name="T2" fmla="*/ 0 w 183"/>
                    <a:gd name="T3" fmla="*/ 761 h 761"/>
                    <a:gd name="T4" fmla="*/ 46 w 183"/>
                    <a:gd name="T5" fmla="*/ 211 h 761"/>
                    <a:gd name="T6" fmla="*/ 183 w 183"/>
                    <a:gd name="T7" fmla="*/ 0 h 7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3" h="761">
                      <a:moveTo>
                        <a:pt x="183" y="0"/>
                      </a:moveTo>
                      <a:lnTo>
                        <a:pt x="0" y="761"/>
                      </a:lnTo>
                      <a:lnTo>
                        <a:pt x="46" y="211"/>
                      </a:lnTo>
                      <a:lnTo>
                        <a:pt x="183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28" name="Freeform 75"/>
                <p:cNvSpPr>
                  <a:spLocks noChangeArrowheads="1"/>
                </p:cNvSpPr>
                <p:nvPr/>
              </p:nvSpPr>
              <p:spPr bwMode="auto">
                <a:xfrm>
                  <a:off x="1410" y="1177"/>
                  <a:ext cx="123" cy="343"/>
                </a:xfrm>
                <a:custGeom>
                  <a:avLst/>
                  <a:gdLst>
                    <a:gd name="T0" fmla="*/ 123 w 123"/>
                    <a:gd name="T1" fmla="*/ 60 h 343"/>
                    <a:gd name="T2" fmla="*/ 120 w 123"/>
                    <a:gd name="T3" fmla="*/ 247 h 343"/>
                    <a:gd name="T4" fmla="*/ 0 w 123"/>
                    <a:gd name="T5" fmla="*/ 343 h 343"/>
                    <a:gd name="T6" fmla="*/ 67 w 123"/>
                    <a:gd name="T7" fmla="*/ 0 h 343"/>
                    <a:gd name="T8" fmla="*/ 123 w 123"/>
                    <a:gd name="T9" fmla="*/ 60 h 3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343">
                      <a:moveTo>
                        <a:pt x="123" y="60"/>
                      </a:moveTo>
                      <a:lnTo>
                        <a:pt x="120" y="247"/>
                      </a:lnTo>
                      <a:lnTo>
                        <a:pt x="0" y="343"/>
                      </a:lnTo>
                      <a:lnTo>
                        <a:pt x="67" y="0"/>
                      </a:lnTo>
                      <a:lnTo>
                        <a:pt x="123" y="6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29" name="Freeform 76"/>
                <p:cNvSpPr>
                  <a:spLocks noChangeArrowheads="1"/>
                </p:cNvSpPr>
                <p:nvPr/>
              </p:nvSpPr>
              <p:spPr bwMode="auto">
                <a:xfrm>
                  <a:off x="1639" y="1331"/>
                  <a:ext cx="138" cy="618"/>
                </a:xfrm>
                <a:custGeom>
                  <a:avLst/>
                  <a:gdLst>
                    <a:gd name="T0" fmla="*/ 51 w 138"/>
                    <a:gd name="T1" fmla="*/ 293 h 618"/>
                    <a:gd name="T2" fmla="*/ 0 w 138"/>
                    <a:gd name="T3" fmla="*/ 589 h 618"/>
                    <a:gd name="T4" fmla="*/ 117 w 138"/>
                    <a:gd name="T5" fmla="*/ 618 h 618"/>
                    <a:gd name="T6" fmla="*/ 138 w 138"/>
                    <a:gd name="T7" fmla="*/ 308 h 618"/>
                    <a:gd name="T8" fmla="*/ 105 w 138"/>
                    <a:gd name="T9" fmla="*/ 0 h 618"/>
                    <a:gd name="T10" fmla="*/ 42 w 138"/>
                    <a:gd name="T11" fmla="*/ 153 h 618"/>
                    <a:gd name="T12" fmla="*/ 61 w 138"/>
                    <a:gd name="T13" fmla="*/ 213 h 618"/>
                    <a:gd name="T14" fmla="*/ 51 w 138"/>
                    <a:gd name="T15" fmla="*/ 293 h 6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8" h="618">
                      <a:moveTo>
                        <a:pt x="51" y="293"/>
                      </a:moveTo>
                      <a:lnTo>
                        <a:pt x="0" y="589"/>
                      </a:lnTo>
                      <a:lnTo>
                        <a:pt x="117" y="618"/>
                      </a:lnTo>
                      <a:lnTo>
                        <a:pt x="138" y="308"/>
                      </a:lnTo>
                      <a:lnTo>
                        <a:pt x="105" y="0"/>
                      </a:lnTo>
                      <a:lnTo>
                        <a:pt x="42" y="153"/>
                      </a:lnTo>
                      <a:lnTo>
                        <a:pt x="61" y="213"/>
                      </a:lnTo>
                      <a:lnTo>
                        <a:pt x="51" y="293"/>
                      </a:lnTo>
                      <a:close/>
                    </a:path>
                  </a:pathLst>
                </a:custGeom>
                <a:solidFill>
                  <a:srgbClr val="66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30" name="Freeform 77"/>
                <p:cNvSpPr>
                  <a:spLocks noChangeArrowheads="1"/>
                </p:cNvSpPr>
                <p:nvPr/>
              </p:nvSpPr>
              <p:spPr bwMode="auto">
                <a:xfrm>
                  <a:off x="1530" y="2069"/>
                  <a:ext cx="156" cy="677"/>
                </a:xfrm>
                <a:custGeom>
                  <a:avLst/>
                  <a:gdLst>
                    <a:gd name="T0" fmla="*/ 95 w 156"/>
                    <a:gd name="T1" fmla="*/ 111 h 677"/>
                    <a:gd name="T2" fmla="*/ 0 w 156"/>
                    <a:gd name="T3" fmla="*/ 677 h 677"/>
                    <a:gd name="T4" fmla="*/ 57 w 156"/>
                    <a:gd name="T5" fmla="*/ 66 h 677"/>
                    <a:gd name="T6" fmla="*/ 156 w 156"/>
                    <a:gd name="T7" fmla="*/ 0 h 677"/>
                    <a:gd name="T8" fmla="*/ 95 w 156"/>
                    <a:gd name="T9" fmla="*/ 111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6" h="677">
                      <a:moveTo>
                        <a:pt x="95" y="111"/>
                      </a:moveTo>
                      <a:lnTo>
                        <a:pt x="0" y="677"/>
                      </a:lnTo>
                      <a:lnTo>
                        <a:pt x="57" y="66"/>
                      </a:lnTo>
                      <a:lnTo>
                        <a:pt x="156" y="0"/>
                      </a:lnTo>
                      <a:lnTo>
                        <a:pt x="95" y="111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31" name="Freeform 78"/>
                <p:cNvSpPr>
                  <a:spLocks noChangeArrowheads="1"/>
                </p:cNvSpPr>
                <p:nvPr/>
              </p:nvSpPr>
              <p:spPr bwMode="auto">
                <a:xfrm>
                  <a:off x="1770" y="2365"/>
                  <a:ext cx="131" cy="271"/>
                </a:xfrm>
                <a:custGeom>
                  <a:avLst/>
                  <a:gdLst>
                    <a:gd name="T0" fmla="*/ 89 w 131"/>
                    <a:gd name="T1" fmla="*/ 0 h 271"/>
                    <a:gd name="T2" fmla="*/ 131 w 131"/>
                    <a:gd name="T3" fmla="*/ 80 h 271"/>
                    <a:gd name="T4" fmla="*/ 0 w 131"/>
                    <a:gd name="T5" fmla="*/ 271 h 271"/>
                    <a:gd name="T6" fmla="*/ 19 w 131"/>
                    <a:gd name="T7" fmla="*/ 30 h 271"/>
                    <a:gd name="T8" fmla="*/ 89 w 131"/>
                    <a:gd name="T9" fmla="*/ 0 h 2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1" h="271">
                      <a:moveTo>
                        <a:pt x="89" y="0"/>
                      </a:moveTo>
                      <a:lnTo>
                        <a:pt x="131" y="80"/>
                      </a:lnTo>
                      <a:lnTo>
                        <a:pt x="0" y="271"/>
                      </a:lnTo>
                      <a:lnTo>
                        <a:pt x="19" y="3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32" name="Freeform 79"/>
                <p:cNvSpPr>
                  <a:spLocks noChangeArrowheads="1"/>
                </p:cNvSpPr>
                <p:nvPr/>
              </p:nvSpPr>
              <p:spPr bwMode="auto">
                <a:xfrm>
                  <a:off x="733" y="1106"/>
                  <a:ext cx="266" cy="1449"/>
                </a:xfrm>
                <a:custGeom>
                  <a:avLst/>
                  <a:gdLst>
                    <a:gd name="T0" fmla="*/ 266 w 266"/>
                    <a:gd name="T1" fmla="*/ 1449 h 1449"/>
                    <a:gd name="T2" fmla="*/ 263 w 266"/>
                    <a:gd name="T3" fmla="*/ 1420 h 1449"/>
                    <a:gd name="T4" fmla="*/ 262 w 266"/>
                    <a:gd name="T5" fmla="*/ 1401 h 1449"/>
                    <a:gd name="T6" fmla="*/ 261 w 266"/>
                    <a:gd name="T7" fmla="*/ 1390 h 1449"/>
                    <a:gd name="T8" fmla="*/ 258 w 266"/>
                    <a:gd name="T9" fmla="*/ 1366 h 1449"/>
                    <a:gd name="T10" fmla="*/ 256 w 266"/>
                    <a:gd name="T11" fmla="*/ 1345 h 1449"/>
                    <a:gd name="T12" fmla="*/ 255 w 266"/>
                    <a:gd name="T13" fmla="*/ 1331 h 1449"/>
                    <a:gd name="T14" fmla="*/ 252 w 266"/>
                    <a:gd name="T15" fmla="*/ 1299 h 1449"/>
                    <a:gd name="T16" fmla="*/ 250 w 266"/>
                    <a:gd name="T17" fmla="*/ 1269 h 1449"/>
                    <a:gd name="T18" fmla="*/ 249 w 266"/>
                    <a:gd name="T19" fmla="*/ 1254 h 1449"/>
                    <a:gd name="T20" fmla="*/ 248 w 266"/>
                    <a:gd name="T21" fmla="*/ 1247 h 1449"/>
                    <a:gd name="T22" fmla="*/ 246 w 266"/>
                    <a:gd name="T23" fmla="*/ 1233 h 1449"/>
                    <a:gd name="T24" fmla="*/ 244 w 266"/>
                    <a:gd name="T25" fmla="*/ 1204 h 1449"/>
                    <a:gd name="T26" fmla="*/ 243 w 266"/>
                    <a:gd name="T27" fmla="*/ 1192 h 1449"/>
                    <a:gd name="T28" fmla="*/ 242 w 266"/>
                    <a:gd name="T29" fmla="*/ 1169 h 1449"/>
                    <a:gd name="T30" fmla="*/ 239 w 266"/>
                    <a:gd name="T31" fmla="*/ 1152 h 1449"/>
                    <a:gd name="T32" fmla="*/ 239 w 266"/>
                    <a:gd name="T33" fmla="*/ 1143 h 1449"/>
                    <a:gd name="T34" fmla="*/ 237 w 266"/>
                    <a:gd name="T35" fmla="*/ 1123 h 1449"/>
                    <a:gd name="T36" fmla="*/ 237 w 266"/>
                    <a:gd name="T37" fmla="*/ 1113 h 1449"/>
                    <a:gd name="T38" fmla="*/ 235 w 266"/>
                    <a:gd name="T39" fmla="*/ 1087 h 1449"/>
                    <a:gd name="T40" fmla="*/ 234 w 266"/>
                    <a:gd name="T41" fmla="*/ 1076 h 1449"/>
                    <a:gd name="T42" fmla="*/ 231 w 266"/>
                    <a:gd name="T43" fmla="*/ 1051 h 1449"/>
                    <a:gd name="T44" fmla="*/ 230 w 266"/>
                    <a:gd name="T45" fmla="*/ 1032 h 1449"/>
                    <a:gd name="T46" fmla="*/ 229 w 266"/>
                    <a:gd name="T47" fmla="*/ 1018 h 1449"/>
                    <a:gd name="T48" fmla="*/ 226 w 266"/>
                    <a:gd name="T49" fmla="*/ 994 h 1449"/>
                    <a:gd name="T50" fmla="*/ 225 w 266"/>
                    <a:gd name="T51" fmla="*/ 983 h 1449"/>
                    <a:gd name="T52" fmla="*/ 224 w 266"/>
                    <a:gd name="T53" fmla="*/ 958 h 1449"/>
                    <a:gd name="T54" fmla="*/ 223 w 266"/>
                    <a:gd name="T55" fmla="*/ 951 h 1449"/>
                    <a:gd name="T56" fmla="*/ 221 w 266"/>
                    <a:gd name="T57" fmla="*/ 926 h 1449"/>
                    <a:gd name="T58" fmla="*/ 219 w 266"/>
                    <a:gd name="T59" fmla="*/ 912 h 1449"/>
                    <a:gd name="T60" fmla="*/ 218 w 266"/>
                    <a:gd name="T61" fmla="*/ 892 h 1449"/>
                    <a:gd name="T62" fmla="*/ 216 w 266"/>
                    <a:gd name="T63" fmla="*/ 870 h 1449"/>
                    <a:gd name="T64" fmla="*/ 215 w 266"/>
                    <a:gd name="T65" fmla="*/ 858 h 1449"/>
                    <a:gd name="T66" fmla="*/ 214 w 266"/>
                    <a:gd name="T67" fmla="*/ 832 h 1449"/>
                    <a:gd name="T68" fmla="*/ 212 w 266"/>
                    <a:gd name="T69" fmla="*/ 822 h 1449"/>
                    <a:gd name="T70" fmla="*/ 210 w 266"/>
                    <a:gd name="T71" fmla="*/ 794 h 1449"/>
                    <a:gd name="T72" fmla="*/ 209 w 266"/>
                    <a:gd name="T73" fmla="*/ 786 h 1449"/>
                    <a:gd name="T74" fmla="*/ 208 w 266"/>
                    <a:gd name="T75" fmla="*/ 771 h 1449"/>
                    <a:gd name="T76" fmla="*/ 207 w 266"/>
                    <a:gd name="T77" fmla="*/ 756 h 1449"/>
                    <a:gd name="T78" fmla="*/ 207 w 266"/>
                    <a:gd name="T79" fmla="*/ 744 h 1449"/>
                    <a:gd name="T80" fmla="*/ 205 w 266"/>
                    <a:gd name="T81" fmla="*/ 731 h 1449"/>
                    <a:gd name="T82" fmla="*/ 203 w 266"/>
                    <a:gd name="T83" fmla="*/ 704 h 1449"/>
                    <a:gd name="T84" fmla="*/ 202 w 266"/>
                    <a:gd name="T85" fmla="*/ 687 h 1449"/>
                    <a:gd name="T86" fmla="*/ 201 w 266"/>
                    <a:gd name="T87" fmla="*/ 680 h 1449"/>
                    <a:gd name="T88" fmla="*/ 201 w 266"/>
                    <a:gd name="T89" fmla="*/ 674 h 1449"/>
                    <a:gd name="T90" fmla="*/ 200 w 266"/>
                    <a:gd name="T91" fmla="*/ 664 h 1449"/>
                    <a:gd name="T92" fmla="*/ 198 w 266"/>
                    <a:gd name="T93" fmla="*/ 651 h 1449"/>
                    <a:gd name="T94" fmla="*/ 197 w 266"/>
                    <a:gd name="T95" fmla="*/ 641 h 1449"/>
                    <a:gd name="T96" fmla="*/ 197 w 266"/>
                    <a:gd name="T97" fmla="*/ 631 h 1449"/>
                    <a:gd name="T98" fmla="*/ 196 w 266"/>
                    <a:gd name="T99" fmla="*/ 620 h 1449"/>
                    <a:gd name="T100" fmla="*/ 195 w 266"/>
                    <a:gd name="T101" fmla="*/ 603 h 1449"/>
                    <a:gd name="T102" fmla="*/ 194 w 266"/>
                    <a:gd name="T103" fmla="*/ 593 h 1449"/>
                    <a:gd name="T104" fmla="*/ 192 w 266"/>
                    <a:gd name="T105" fmla="*/ 579 h 1449"/>
                    <a:gd name="T106" fmla="*/ 191 w 266"/>
                    <a:gd name="T107" fmla="*/ 564 h 1449"/>
                    <a:gd name="T108" fmla="*/ 190 w 266"/>
                    <a:gd name="T109" fmla="*/ 545 h 1449"/>
                    <a:gd name="T110" fmla="*/ 189 w 266"/>
                    <a:gd name="T111" fmla="*/ 530 h 1449"/>
                    <a:gd name="T112" fmla="*/ 187 w 266"/>
                    <a:gd name="T113" fmla="*/ 505 h 1449"/>
                    <a:gd name="T114" fmla="*/ 107 w 266"/>
                    <a:gd name="T115" fmla="*/ 348 h 14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66" h="1449">
                      <a:moveTo>
                        <a:pt x="135" y="549"/>
                      </a:moveTo>
                      <a:lnTo>
                        <a:pt x="93" y="689"/>
                      </a:lnTo>
                      <a:lnTo>
                        <a:pt x="181" y="1078"/>
                      </a:lnTo>
                      <a:lnTo>
                        <a:pt x="266" y="1449"/>
                      </a:lnTo>
                      <a:lnTo>
                        <a:pt x="264" y="1435"/>
                      </a:lnTo>
                      <a:lnTo>
                        <a:pt x="264" y="1431"/>
                      </a:lnTo>
                      <a:lnTo>
                        <a:pt x="264" y="1428"/>
                      </a:lnTo>
                      <a:lnTo>
                        <a:pt x="263" y="1420"/>
                      </a:lnTo>
                      <a:lnTo>
                        <a:pt x="262" y="1411"/>
                      </a:lnTo>
                      <a:lnTo>
                        <a:pt x="262" y="1406"/>
                      </a:lnTo>
                      <a:lnTo>
                        <a:pt x="262" y="1404"/>
                      </a:lnTo>
                      <a:lnTo>
                        <a:pt x="262" y="1401"/>
                      </a:lnTo>
                      <a:lnTo>
                        <a:pt x="262" y="1400"/>
                      </a:lnTo>
                      <a:lnTo>
                        <a:pt x="261" y="1399"/>
                      </a:lnTo>
                      <a:lnTo>
                        <a:pt x="261" y="1396"/>
                      </a:lnTo>
                      <a:lnTo>
                        <a:pt x="261" y="1390"/>
                      </a:lnTo>
                      <a:lnTo>
                        <a:pt x="259" y="1379"/>
                      </a:lnTo>
                      <a:lnTo>
                        <a:pt x="258" y="1373"/>
                      </a:lnTo>
                      <a:lnTo>
                        <a:pt x="258" y="1369"/>
                      </a:lnTo>
                      <a:lnTo>
                        <a:pt x="258" y="1366"/>
                      </a:lnTo>
                      <a:lnTo>
                        <a:pt x="257" y="1353"/>
                      </a:lnTo>
                      <a:lnTo>
                        <a:pt x="257" y="1351"/>
                      </a:lnTo>
                      <a:lnTo>
                        <a:pt x="257" y="1349"/>
                      </a:lnTo>
                      <a:lnTo>
                        <a:pt x="256" y="1345"/>
                      </a:lnTo>
                      <a:lnTo>
                        <a:pt x="256" y="1341"/>
                      </a:lnTo>
                      <a:lnTo>
                        <a:pt x="256" y="1339"/>
                      </a:lnTo>
                      <a:lnTo>
                        <a:pt x="256" y="1335"/>
                      </a:lnTo>
                      <a:lnTo>
                        <a:pt x="255" y="1331"/>
                      </a:lnTo>
                      <a:lnTo>
                        <a:pt x="255" y="1323"/>
                      </a:lnTo>
                      <a:lnTo>
                        <a:pt x="253" y="1315"/>
                      </a:lnTo>
                      <a:lnTo>
                        <a:pt x="253" y="1308"/>
                      </a:lnTo>
                      <a:lnTo>
                        <a:pt x="252" y="1299"/>
                      </a:lnTo>
                      <a:lnTo>
                        <a:pt x="251" y="1291"/>
                      </a:lnTo>
                      <a:lnTo>
                        <a:pt x="251" y="1283"/>
                      </a:lnTo>
                      <a:lnTo>
                        <a:pt x="250" y="1274"/>
                      </a:lnTo>
                      <a:lnTo>
                        <a:pt x="250" y="1269"/>
                      </a:lnTo>
                      <a:lnTo>
                        <a:pt x="250" y="1265"/>
                      </a:lnTo>
                      <a:lnTo>
                        <a:pt x="249" y="1260"/>
                      </a:lnTo>
                      <a:lnTo>
                        <a:pt x="249" y="1257"/>
                      </a:lnTo>
                      <a:lnTo>
                        <a:pt x="249" y="1254"/>
                      </a:lnTo>
                      <a:lnTo>
                        <a:pt x="249" y="1252"/>
                      </a:lnTo>
                      <a:lnTo>
                        <a:pt x="248" y="1249"/>
                      </a:lnTo>
                      <a:lnTo>
                        <a:pt x="248" y="1248"/>
                      </a:lnTo>
                      <a:lnTo>
                        <a:pt x="248" y="1247"/>
                      </a:lnTo>
                      <a:lnTo>
                        <a:pt x="248" y="1243"/>
                      </a:lnTo>
                      <a:lnTo>
                        <a:pt x="248" y="1240"/>
                      </a:lnTo>
                      <a:lnTo>
                        <a:pt x="248" y="1238"/>
                      </a:lnTo>
                      <a:lnTo>
                        <a:pt x="246" y="1233"/>
                      </a:lnTo>
                      <a:lnTo>
                        <a:pt x="246" y="1228"/>
                      </a:lnTo>
                      <a:lnTo>
                        <a:pt x="245" y="1219"/>
                      </a:lnTo>
                      <a:lnTo>
                        <a:pt x="244" y="1209"/>
                      </a:lnTo>
                      <a:lnTo>
                        <a:pt x="244" y="1204"/>
                      </a:lnTo>
                      <a:lnTo>
                        <a:pt x="244" y="1199"/>
                      </a:lnTo>
                      <a:lnTo>
                        <a:pt x="244" y="1197"/>
                      </a:lnTo>
                      <a:lnTo>
                        <a:pt x="243" y="1194"/>
                      </a:lnTo>
                      <a:lnTo>
                        <a:pt x="243" y="1192"/>
                      </a:lnTo>
                      <a:lnTo>
                        <a:pt x="243" y="1189"/>
                      </a:lnTo>
                      <a:lnTo>
                        <a:pt x="243" y="1184"/>
                      </a:lnTo>
                      <a:lnTo>
                        <a:pt x="242" y="1179"/>
                      </a:lnTo>
                      <a:lnTo>
                        <a:pt x="242" y="1169"/>
                      </a:lnTo>
                      <a:lnTo>
                        <a:pt x="241" y="1159"/>
                      </a:lnTo>
                      <a:lnTo>
                        <a:pt x="241" y="1157"/>
                      </a:lnTo>
                      <a:lnTo>
                        <a:pt x="241" y="1154"/>
                      </a:lnTo>
                      <a:lnTo>
                        <a:pt x="239" y="1152"/>
                      </a:lnTo>
                      <a:lnTo>
                        <a:pt x="239" y="1150"/>
                      </a:lnTo>
                      <a:lnTo>
                        <a:pt x="239" y="1149"/>
                      </a:lnTo>
                      <a:lnTo>
                        <a:pt x="239" y="1144"/>
                      </a:lnTo>
                      <a:lnTo>
                        <a:pt x="239" y="1143"/>
                      </a:lnTo>
                      <a:lnTo>
                        <a:pt x="239" y="1142"/>
                      </a:lnTo>
                      <a:lnTo>
                        <a:pt x="238" y="1139"/>
                      </a:lnTo>
                      <a:lnTo>
                        <a:pt x="238" y="1128"/>
                      </a:lnTo>
                      <a:lnTo>
                        <a:pt x="237" y="1123"/>
                      </a:lnTo>
                      <a:lnTo>
                        <a:pt x="237" y="1118"/>
                      </a:lnTo>
                      <a:lnTo>
                        <a:pt x="237" y="1117"/>
                      </a:lnTo>
                      <a:lnTo>
                        <a:pt x="237" y="1116"/>
                      </a:lnTo>
                      <a:lnTo>
                        <a:pt x="237" y="1113"/>
                      </a:lnTo>
                      <a:lnTo>
                        <a:pt x="236" y="1108"/>
                      </a:lnTo>
                      <a:lnTo>
                        <a:pt x="235" y="1097"/>
                      </a:lnTo>
                      <a:lnTo>
                        <a:pt x="235" y="1092"/>
                      </a:lnTo>
                      <a:lnTo>
                        <a:pt x="235" y="1087"/>
                      </a:lnTo>
                      <a:lnTo>
                        <a:pt x="234" y="1084"/>
                      </a:lnTo>
                      <a:lnTo>
                        <a:pt x="234" y="1081"/>
                      </a:lnTo>
                      <a:lnTo>
                        <a:pt x="234" y="1078"/>
                      </a:lnTo>
                      <a:lnTo>
                        <a:pt x="234" y="1076"/>
                      </a:lnTo>
                      <a:lnTo>
                        <a:pt x="232" y="1064"/>
                      </a:lnTo>
                      <a:lnTo>
                        <a:pt x="231" y="1054"/>
                      </a:lnTo>
                      <a:lnTo>
                        <a:pt x="231" y="1052"/>
                      </a:lnTo>
                      <a:lnTo>
                        <a:pt x="231" y="1051"/>
                      </a:lnTo>
                      <a:lnTo>
                        <a:pt x="231" y="1048"/>
                      </a:lnTo>
                      <a:lnTo>
                        <a:pt x="231" y="1046"/>
                      </a:lnTo>
                      <a:lnTo>
                        <a:pt x="231" y="1043"/>
                      </a:lnTo>
                      <a:lnTo>
                        <a:pt x="230" y="1032"/>
                      </a:lnTo>
                      <a:lnTo>
                        <a:pt x="230" y="1027"/>
                      </a:lnTo>
                      <a:lnTo>
                        <a:pt x="229" y="1022"/>
                      </a:lnTo>
                      <a:lnTo>
                        <a:pt x="229" y="1021"/>
                      </a:lnTo>
                      <a:lnTo>
                        <a:pt x="229" y="1018"/>
                      </a:lnTo>
                      <a:lnTo>
                        <a:pt x="229" y="1016"/>
                      </a:lnTo>
                      <a:lnTo>
                        <a:pt x="228" y="1011"/>
                      </a:lnTo>
                      <a:lnTo>
                        <a:pt x="228" y="999"/>
                      </a:lnTo>
                      <a:lnTo>
                        <a:pt x="226" y="994"/>
                      </a:lnTo>
                      <a:lnTo>
                        <a:pt x="226" y="988"/>
                      </a:lnTo>
                      <a:lnTo>
                        <a:pt x="226" y="987"/>
                      </a:lnTo>
                      <a:lnTo>
                        <a:pt x="226" y="986"/>
                      </a:lnTo>
                      <a:lnTo>
                        <a:pt x="225" y="983"/>
                      </a:lnTo>
                      <a:lnTo>
                        <a:pt x="225" y="978"/>
                      </a:lnTo>
                      <a:lnTo>
                        <a:pt x="224" y="967"/>
                      </a:lnTo>
                      <a:lnTo>
                        <a:pt x="224" y="961"/>
                      </a:lnTo>
                      <a:lnTo>
                        <a:pt x="224" y="958"/>
                      </a:lnTo>
                      <a:lnTo>
                        <a:pt x="224" y="957"/>
                      </a:lnTo>
                      <a:lnTo>
                        <a:pt x="224" y="956"/>
                      </a:lnTo>
                      <a:lnTo>
                        <a:pt x="223" y="956"/>
                      </a:lnTo>
                      <a:lnTo>
                        <a:pt x="223" y="951"/>
                      </a:lnTo>
                      <a:lnTo>
                        <a:pt x="223" y="945"/>
                      </a:lnTo>
                      <a:lnTo>
                        <a:pt x="222" y="935"/>
                      </a:lnTo>
                      <a:lnTo>
                        <a:pt x="221" y="928"/>
                      </a:lnTo>
                      <a:lnTo>
                        <a:pt x="221" y="926"/>
                      </a:lnTo>
                      <a:lnTo>
                        <a:pt x="221" y="925"/>
                      </a:lnTo>
                      <a:lnTo>
                        <a:pt x="221" y="923"/>
                      </a:lnTo>
                      <a:lnTo>
                        <a:pt x="221" y="918"/>
                      </a:lnTo>
                      <a:lnTo>
                        <a:pt x="219" y="912"/>
                      </a:lnTo>
                      <a:lnTo>
                        <a:pt x="219" y="901"/>
                      </a:lnTo>
                      <a:lnTo>
                        <a:pt x="218" y="896"/>
                      </a:lnTo>
                      <a:lnTo>
                        <a:pt x="218" y="893"/>
                      </a:lnTo>
                      <a:lnTo>
                        <a:pt x="218" y="892"/>
                      </a:lnTo>
                      <a:lnTo>
                        <a:pt x="218" y="891"/>
                      </a:lnTo>
                      <a:lnTo>
                        <a:pt x="217" y="885"/>
                      </a:lnTo>
                      <a:lnTo>
                        <a:pt x="217" y="880"/>
                      </a:lnTo>
                      <a:lnTo>
                        <a:pt x="216" y="870"/>
                      </a:lnTo>
                      <a:lnTo>
                        <a:pt x="216" y="863"/>
                      </a:lnTo>
                      <a:lnTo>
                        <a:pt x="216" y="861"/>
                      </a:lnTo>
                      <a:lnTo>
                        <a:pt x="216" y="860"/>
                      </a:lnTo>
                      <a:lnTo>
                        <a:pt x="215" y="858"/>
                      </a:lnTo>
                      <a:lnTo>
                        <a:pt x="215" y="853"/>
                      </a:lnTo>
                      <a:lnTo>
                        <a:pt x="215" y="848"/>
                      </a:lnTo>
                      <a:lnTo>
                        <a:pt x="214" y="837"/>
                      </a:lnTo>
                      <a:lnTo>
                        <a:pt x="214" y="832"/>
                      </a:lnTo>
                      <a:lnTo>
                        <a:pt x="212" y="827"/>
                      </a:lnTo>
                      <a:lnTo>
                        <a:pt x="212" y="826"/>
                      </a:lnTo>
                      <a:lnTo>
                        <a:pt x="212" y="825"/>
                      </a:lnTo>
                      <a:lnTo>
                        <a:pt x="212" y="822"/>
                      </a:lnTo>
                      <a:lnTo>
                        <a:pt x="212" y="816"/>
                      </a:lnTo>
                      <a:lnTo>
                        <a:pt x="211" y="806"/>
                      </a:lnTo>
                      <a:lnTo>
                        <a:pt x="210" y="796"/>
                      </a:lnTo>
                      <a:lnTo>
                        <a:pt x="210" y="794"/>
                      </a:lnTo>
                      <a:lnTo>
                        <a:pt x="210" y="791"/>
                      </a:lnTo>
                      <a:lnTo>
                        <a:pt x="210" y="789"/>
                      </a:lnTo>
                      <a:lnTo>
                        <a:pt x="210" y="787"/>
                      </a:lnTo>
                      <a:lnTo>
                        <a:pt x="209" y="786"/>
                      </a:lnTo>
                      <a:lnTo>
                        <a:pt x="209" y="781"/>
                      </a:lnTo>
                      <a:lnTo>
                        <a:pt x="209" y="776"/>
                      </a:lnTo>
                      <a:lnTo>
                        <a:pt x="209" y="774"/>
                      </a:lnTo>
                      <a:lnTo>
                        <a:pt x="208" y="771"/>
                      </a:lnTo>
                      <a:lnTo>
                        <a:pt x="208" y="770"/>
                      </a:lnTo>
                      <a:lnTo>
                        <a:pt x="208" y="769"/>
                      </a:lnTo>
                      <a:lnTo>
                        <a:pt x="208" y="766"/>
                      </a:lnTo>
                      <a:lnTo>
                        <a:pt x="207" y="756"/>
                      </a:lnTo>
                      <a:lnTo>
                        <a:pt x="207" y="751"/>
                      </a:lnTo>
                      <a:lnTo>
                        <a:pt x="207" y="746"/>
                      </a:lnTo>
                      <a:lnTo>
                        <a:pt x="207" y="745"/>
                      </a:lnTo>
                      <a:lnTo>
                        <a:pt x="207" y="744"/>
                      </a:lnTo>
                      <a:lnTo>
                        <a:pt x="205" y="741"/>
                      </a:lnTo>
                      <a:lnTo>
                        <a:pt x="205" y="739"/>
                      </a:lnTo>
                      <a:lnTo>
                        <a:pt x="205" y="736"/>
                      </a:lnTo>
                      <a:lnTo>
                        <a:pt x="205" y="731"/>
                      </a:lnTo>
                      <a:lnTo>
                        <a:pt x="204" y="727"/>
                      </a:lnTo>
                      <a:lnTo>
                        <a:pt x="204" y="717"/>
                      </a:lnTo>
                      <a:lnTo>
                        <a:pt x="203" y="709"/>
                      </a:lnTo>
                      <a:lnTo>
                        <a:pt x="203" y="704"/>
                      </a:lnTo>
                      <a:lnTo>
                        <a:pt x="202" y="699"/>
                      </a:lnTo>
                      <a:lnTo>
                        <a:pt x="202" y="695"/>
                      </a:lnTo>
                      <a:lnTo>
                        <a:pt x="202" y="690"/>
                      </a:lnTo>
                      <a:lnTo>
                        <a:pt x="202" y="687"/>
                      </a:lnTo>
                      <a:lnTo>
                        <a:pt x="201" y="686"/>
                      </a:lnTo>
                      <a:lnTo>
                        <a:pt x="201" y="684"/>
                      </a:lnTo>
                      <a:lnTo>
                        <a:pt x="201" y="681"/>
                      </a:lnTo>
                      <a:lnTo>
                        <a:pt x="201" y="680"/>
                      </a:lnTo>
                      <a:lnTo>
                        <a:pt x="201" y="679"/>
                      </a:lnTo>
                      <a:lnTo>
                        <a:pt x="201" y="678"/>
                      </a:lnTo>
                      <a:lnTo>
                        <a:pt x="201" y="675"/>
                      </a:lnTo>
                      <a:lnTo>
                        <a:pt x="201" y="674"/>
                      </a:lnTo>
                      <a:lnTo>
                        <a:pt x="201" y="673"/>
                      </a:lnTo>
                      <a:lnTo>
                        <a:pt x="200" y="669"/>
                      </a:lnTo>
                      <a:lnTo>
                        <a:pt x="200" y="666"/>
                      </a:lnTo>
                      <a:lnTo>
                        <a:pt x="200" y="664"/>
                      </a:lnTo>
                      <a:lnTo>
                        <a:pt x="200" y="660"/>
                      </a:lnTo>
                      <a:lnTo>
                        <a:pt x="198" y="658"/>
                      </a:lnTo>
                      <a:lnTo>
                        <a:pt x="198" y="656"/>
                      </a:lnTo>
                      <a:lnTo>
                        <a:pt x="198" y="651"/>
                      </a:lnTo>
                      <a:lnTo>
                        <a:pt x="198" y="650"/>
                      </a:lnTo>
                      <a:lnTo>
                        <a:pt x="198" y="648"/>
                      </a:lnTo>
                      <a:lnTo>
                        <a:pt x="197" y="644"/>
                      </a:lnTo>
                      <a:lnTo>
                        <a:pt x="197" y="641"/>
                      </a:lnTo>
                      <a:lnTo>
                        <a:pt x="197" y="639"/>
                      </a:lnTo>
                      <a:lnTo>
                        <a:pt x="197" y="635"/>
                      </a:lnTo>
                      <a:lnTo>
                        <a:pt x="197" y="634"/>
                      </a:lnTo>
                      <a:lnTo>
                        <a:pt x="197" y="631"/>
                      </a:lnTo>
                      <a:lnTo>
                        <a:pt x="196" y="628"/>
                      </a:lnTo>
                      <a:lnTo>
                        <a:pt x="196" y="626"/>
                      </a:lnTo>
                      <a:lnTo>
                        <a:pt x="196" y="624"/>
                      </a:lnTo>
                      <a:lnTo>
                        <a:pt x="196" y="620"/>
                      </a:lnTo>
                      <a:lnTo>
                        <a:pt x="196" y="619"/>
                      </a:lnTo>
                      <a:lnTo>
                        <a:pt x="196" y="618"/>
                      </a:lnTo>
                      <a:lnTo>
                        <a:pt x="196" y="616"/>
                      </a:lnTo>
                      <a:lnTo>
                        <a:pt x="195" y="603"/>
                      </a:lnTo>
                      <a:lnTo>
                        <a:pt x="194" y="599"/>
                      </a:lnTo>
                      <a:lnTo>
                        <a:pt x="194" y="595"/>
                      </a:lnTo>
                      <a:lnTo>
                        <a:pt x="194" y="594"/>
                      </a:lnTo>
                      <a:lnTo>
                        <a:pt x="194" y="593"/>
                      </a:lnTo>
                      <a:lnTo>
                        <a:pt x="194" y="591"/>
                      </a:lnTo>
                      <a:lnTo>
                        <a:pt x="194" y="589"/>
                      </a:lnTo>
                      <a:lnTo>
                        <a:pt x="192" y="581"/>
                      </a:lnTo>
                      <a:lnTo>
                        <a:pt x="192" y="579"/>
                      </a:lnTo>
                      <a:lnTo>
                        <a:pt x="192" y="578"/>
                      </a:lnTo>
                      <a:lnTo>
                        <a:pt x="192" y="576"/>
                      </a:lnTo>
                      <a:lnTo>
                        <a:pt x="192" y="575"/>
                      </a:lnTo>
                      <a:lnTo>
                        <a:pt x="191" y="564"/>
                      </a:lnTo>
                      <a:lnTo>
                        <a:pt x="190" y="553"/>
                      </a:lnTo>
                      <a:lnTo>
                        <a:pt x="190" y="550"/>
                      </a:lnTo>
                      <a:lnTo>
                        <a:pt x="190" y="548"/>
                      </a:lnTo>
                      <a:lnTo>
                        <a:pt x="190" y="545"/>
                      </a:lnTo>
                      <a:lnTo>
                        <a:pt x="189" y="543"/>
                      </a:lnTo>
                      <a:lnTo>
                        <a:pt x="189" y="538"/>
                      </a:lnTo>
                      <a:lnTo>
                        <a:pt x="189" y="534"/>
                      </a:lnTo>
                      <a:lnTo>
                        <a:pt x="189" y="530"/>
                      </a:lnTo>
                      <a:lnTo>
                        <a:pt x="188" y="527"/>
                      </a:lnTo>
                      <a:lnTo>
                        <a:pt x="187" y="514"/>
                      </a:lnTo>
                      <a:lnTo>
                        <a:pt x="187" y="509"/>
                      </a:lnTo>
                      <a:lnTo>
                        <a:pt x="187" y="505"/>
                      </a:lnTo>
                      <a:lnTo>
                        <a:pt x="187" y="503"/>
                      </a:lnTo>
                      <a:lnTo>
                        <a:pt x="55" y="0"/>
                      </a:lnTo>
                      <a:lnTo>
                        <a:pt x="0" y="83"/>
                      </a:lnTo>
                      <a:lnTo>
                        <a:pt x="107" y="348"/>
                      </a:lnTo>
                      <a:lnTo>
                        <a:pt x="144" y="463"/>
                      </a:lnTo>
                      <a:lnTo>
                        <a:pt x="135" y="549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33" name="Freeform 80"/>
                <p:cNvSpPr>
                  <a:spLocks noChangeArrowheads="1"/>
                </p:cNvSpPr>
                <p:nvPr/>
              </p:nvSpPr>
              <p:spPr bwMode="auto">
                <a:xfrm>
                  <a:off x="2134" y="768"/>
                  <a:ext cx="10" cy="22"/>
                </a:xfrm>
                <a:custGeom>
                  <a:avLst/>
                  <a:gdLst>
                    <a:gd name="T0" fmla="*/ 0 w 10"/>
                    <a:gd name="T1" fmla="*/ 13 h 22"/>
                    <a:gd name="T2" fmla="*/ 8 w 10"/>
                    <a:gd name="T3" fmla="*/ 0 h 22"/>
                    <a:gd name="T4" fmla="*/ 10 w 10"/>
                    <a:gd name="T5" fmla="*/ 18 h 22"/>
                    <a:gd name="T6" fmla="*/ 4 w 10"/>
                    <a:gd name="T7" fmla="*/ 22 h 22"/>
                    <a:gd name="T8" fmla="*/ 0 w 10"/>
                    <a:gd name="T9" fmla="*/ 13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22">
                      <a:moveTo>
                        <a:pt x="0" y="13"/>
                      </a:moveTo>
                      <a:lnTo>
                        <a:pt x="8" y="0"/>
                      </a:lnTo>
                      <a:lnTo>
                        <a:pt x="10" y="18"/>
                      </a:lnTo>
                      <a:lnTo>
                        <a:pt x="4" y="22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solidFill>
                  <a:srgbClr val="5C66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34" name="Freeform 81"/>
                <p:cNvSpPr>
                  <a:spLocks noChangeArrowheads="1"/>
                </p:cNvSpPr>
                <p:nvPr/>
              </p:nvSpPr>
              <p:spPr bwMode="auto">
                <a:xfrm>
                  <a:off x="1769" y="1313"/>
                  <a:ext cx="195" cy="359"/>
                </a:xfrm>
                <a:custGeom>
                  <a:avLst/>
                  <a:gdLst>
                    <a:gd name="T0" fmla="*/ 107 w 195"/>
                    <a:gd name="T1" fmla="*/ 1 h 359"/>
                    <a:gd name="T2" fmla="*/ 35 w 195"/>
                    <a:gd name="T3" fmla="*/ 67 h 359"/>
                    <a:gd name="T4" fmla="*/ 5 w 195"/>
                    <a:gd name="T5" fmla="*/ 120 h 359"/>
                    <a:gd name="T6" fmla="*/ 0 w 195"/>
                    <a:gd name="T7" fmla="*/ 177 h 359"/>
                    <a:gd name="T8" fmla="*/ 13 w 195"/>
                    <a:gd name="T9" fmla="*/ 261 h 359"/>
                    <a:gd name="T10" fmla="*/ 64 w 195"/>
                    <a:gd name="T11" fmla="*/ 322 h 359"/>
                    <a:gd name="T12" fmla="*/ 70 w 195"/>
                    <a:gd name="T13" fmla="*/ 359 h 359"/>
                    <a:gd name="T14" fmla="*/ 121 w 195"/>
                    <a:gd name="T15" fmla="*/ 348 h 359"/>
                    <a:gd name="T16" fmla="*/ 69 w 195"/>
                    <a:gd name="T17" fmla="*/ 287 h 359"/>
                    <a:gd name="T18" fmla="*/ 111 w 195"/>
                    <a:gd name="T19" fmla="*/ 277 h 359"/>
                    <a:gd name="T20" fmla="*/ 42 w 195"/>
                    <a:gd name="T21" fmla="*/ 258 h 359"/>
                    <a:gd name="T22" fmla="*/ 20 w 195"/>
                    <a:gd name="T23" fmla="*/ 161 h 359"/>
                    <a:gd name="T24" fmla="*/ 42 w 195"/>
                    <a:gd name="T25" fmla="*/ 94 h 359"/>
                    <a:gd name="T26" fmla="*/ 81 w 195"/>
                    <a:gd name="T27" fmla="*/ 56 h 359"/>
                    <a:gd name="T28" fmla="*/ 195 w 195"/>
                    <a:gd name="T29" fmla="*/ 0 h 359"/>
                    <a:gd name="T30" fmla="*/ 107 w 195"/>
                    <a:gd name="T31" fmla="*/ 1 h 3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95" h="359">
                      <a:moveTo>
                        <a:pt x="107" y="1"/>
                      </a:moveTo>
                      <a:lnTo>
                        <a:pt x="35" y="67"/>
                      </a:lnTo>
                      <a:lnTo>
                        <a:pt x="5" y="120"/>
                      </a:lnTo>
                      <a:lnTo>
                        <a:pt x="0" y="177"/>
                      </a:lnTo>
                      <a:lnTo>
                        <a:pt x="13" y="261"/>
                      </a:lnTo>
                      <a:lnTo>
                        <a:pt x="64" y="322"/>
                      </a:lnTo>
                      <a:lnTo>
                        <a:pt x="70" y="359"/>
                      </a:lnTo>
                      <a:lnTo>
                        <a:pt x="121" y="348"/>
                      </a:lnTo>
                      <a:lnTo>
                        <a:pt x="69" y="287"/>
                      </a:lnTo>
                      <a:lnTo>
                        <a:pt x="111" y="277"/>
                      </a:lnTo>
                      <a:lnTo>
                        <a:pt x="42" y="258"/>
                      </a:lnTo>
                      <a:lnTo>
                        <a:pt x="20" y="161"/>
                      </a:lnTo>
                      <a:lnTo>
                        <a:pt x="42" y="94"/>
                      </a:lnTo>
                      <a:lnTo>
                        <a:pt x="81" y="56"/>
                      </a:lnTo>
                      <a:lnTo>
                        <a:pt x="195" y="0"/>
                      </a:lnTo>
                      <a:lnTo>
                        <a:pt x="107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35" name="Freeform 82"/>
                <p:cNvSpPr>
                  <a:spLocks noChangeArrowheads="1"/>
                </p:cNvSpPr>
                <p:nvPr/>
              </p:nvSpPr>
              <p:spPr bwMode="auto">
                <a:xfrm>
                  <a:off x="1793" y="1556"/>
                  <a:ext cx="190" cy="54"/>
                </a:xfrm>
                <a:custGeom>
                  <a:avLst/>
                  <a:gdLst>
                    <a:gd name="T0" fmla="*/ 0 w 190"/>
                    <a:gd name="T1" fmla="*/ 15 h 54"/>
                    <a:gd name="T2" fmla="*/ 127 w 190"/>
                    <a:gd name="T3" fmla="*/ 54 h 54"/>
                    <a:gd name="T4" fmla="*/ 190 w 190"/>
                    <a:gd name="T5" fmla="*/ 0 h 54"/>
                    <a:gd name="T6" fmla="*/ 64 w 190"/>
                    <a:gd name="T7" fmla="*/ 17 h 54"/>
                    <a:gd name="T8" fmla="*/ 0 w 190"/>
                    <a:gd name="T9" fmla="*/ 15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0" h="54">
                      <a:moveTo>
                        <a:pt x="0" y="15"/>
                      </a:moveTo>
                      <a:lnTo>
                        <a:pt x="127" y="54"/>
                      </a:lnTo>
                      <a:lnTo>
                        <a:pt x="190" y="0"/>
                      </a:lnTo>
                      <a:lnTo>
                        <a:pt x="64" y="1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36" name="Freeform 83"/>
                <p:cNvSpPr>
                  <a:spLocks noChangeArrowheads="1"/>
                </p:cNvSpPr>
                <p:nvPr/>
              </p:nvSpPr>
              <p:spPr bwMode="auto">
                <a:xfrm>
                  <a:off x="1858" y="1349"/>
                  <a:ext cx="131" cy="94"/>
                </a:xfrm>
                <a:custGeom>
                  <a:avLst/>
                  <a:gdLst>
                    <a:gd name="T0" fmla="*/ 59 w 131"/>
                    <a:gd name="T1" fmla="*/ 23 h 94"/>
                    <a:gd name="T2" fmla="*/ 88 w 131"/>
                    <a:gd name="T3" fmla="*/ 35 h 94"/>
                    <a:gd name="T4" fmla="*/ 88 w 131"/>
                    <a:gd name="T5" fmla="*/ 64 h 94"/>
                    <a:gd name="T6" fmla="*/ 70 w 131"/>
                    <a:gd name="T7" fmla="*/ 94 h 94"/>
                    <a:gd name="T8" fmla="*/ 114 w 131"/>
                    <a:gd name="T9" fmla="*/ 73 h 94"/>
                    <a:gd name="T10" fmla="*/ 131 w 131"/>
                    <a:gd name="T11" fmla="*/ 44 h 94"/>
                    <a:gd name="T12" fmla="*/ 128 w 131"/>
                    <a:gd name="T13" fmla="*/ 14 h 94"/>
                    <a:gd name="T14" fmla="*/ 97 w 131"/>
                    <a:gd name="T15" fmla="*/ 0 h 94"/>
                    <a:gd name="T16" fmla="*/ 50 w 131"/>
                    <a:gd name="T17" fmla="*/ 6 h 94"/>
                    <a:gd name="T18" fmla="*/ 0 w 131"/>
                    <a:gd name="T19" fmla="*/ 35 h 94"/>
                    <a:gd name="T20" fmla="*/ 59 w 131"/>
                    <a:gd name="T21" fmla="*/ 23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1" h="94">
                      <a:moveTo>
                        <a:pt x="59" y="23"/>
                      </a:moveTo>
                      <a:lnTo>
                        <a:pt x="88" y="35"/>
                      </a:lnTo>
                      <a:lnTo>
                        <a:pt x="88" y="64"/>
                      </a:lnTo>
                      <a:lnTo>
                        <a:pt x="70" y="94"/>
                      </a:lnTo>
                      <a:lnTo>
                        <a:pt x="114" y="73"/>
                      </a:lnTo>
                      <a:lnTo>
                        <a:pt x="131" y="44"/>
                      </a:lnTo>
                      <a:lnTo>
                        <a:pt x="128" y="14"/>
                      </a:lnTo>
                      <a:lnTo>
                        <a:pt x="97" y="0"/>
                      </a:lnTo>
                      <a:lnTo>
                        <a:pt x="50" y="6"/>
                      </a:lnTo>
                      <a:lnTo>
                        <a:pt x="0" y="35"/>
                      </a:lnTo>
                      <a:lnTo>
                        <a:pt x="59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</p:grpSp>
      <p:sp>
        <p:nvSpPr>
          <p:cNvPr id="439" name="矩形 438"/>
          <p:cNvSpPr/>
          <p:nvPr/>
        </p:nvSpPr>
        <p:spPr>
          <a:xfrm>
            <a:off x="3734792" y="4511897"/>
            <a:ext cx="232398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中灰西装</a:t>
            </a:r>
            <a:endParaRPr lang="en-US" altLang="zh-CN" dirty="0">
              <a:solidFill>
                <a:schemeClr val="accent2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r>
              <a:rPr lang="zh-CN" altLang="en-US" sz="1400" dirty="0"/>
              <a:t>格调高雅，端庄稳健</a:t>
            </a:r>
            <a:endParaRPr lang="en-US" altLang="zh-CN" sz="1400" dirty="0"/>
          </a:p>
          <a:p>
            <a:endParaRPr lang="zh-CN" altLang="en-US" sz="1400" dirty="0"/>
          </a:p>
          <a:p>
            <a:r>
              <a:rPr lang="zh-CN" altLang="en-US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搭配</a:t>
            </a:r>
            <a:endParaRPr lang="zh-CN" altLang="en-US" dirty="0">
              <a:solidFill>
                <a:schemeClr val="accent2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r>
              <a:rPr lang="zh-CN" altLang="en-US" sz="1400" dirty="0"/>
              <a:t>暗灰衬衫</a:t>
            </a:r>
            <a:r>
              <a:rPr lang="en-US" altLang="zh-CN" sz="1400" dirty="0"/>
              <a:t>+</a:t>
            </a:r>
            <a:r>
              <a:rPr lang="zh-CN" altLang="en-US" sz="1400" dirty="0"/>
              <a:t>银灰、深蓝</a:t>
            </a:r>
            <a:endParaRPr lang="zh-CN" altLang="en-US" sz="1400" dirty="0"/>
          </a:p>
          <a:p>
            <a:r>
              <a:rPr lang="zh-CN" altLang="en-US" sz="1400" dirty="0"/>
              <a:t>领带</a:t>
            </a:r>
            <a:endParaRPr lang="zh-CN" altLang="en-US" sz="1400" dirty="0"/>
          </a:p>
        </p:txBody>
      </p:sp>
      <p:sp>
        <p:nvSpPr>
          <p:cNvPr id="440" name="矩形 439"/>
          <p:cNvSpPr/>
          <p:nvPr/>
        </p:nvSpPr>
        <p:spPr>
          <a:xfrm>
            <a:off x="6522870" y="4511897"/>
            <a:ext cx="232398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暗蓝色西装</a:t>
            </a:r>
            <a:endParaRPr lang="en-US" altLang="zh-CN" dirty="0">
              <a:solidFill>
                <a:schemeClr val="accent2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r>
              <a:rPr lang="zh-CN" altLang="en-US" sz="1400" dirty="0"/>
              <a:t>格外精神、不易出错</a:t>
            </a:r>
            <a:endParaRPr lang="zh-CN" altLang="en-US" sz="1400" dirty="0"/>
          </a:p>
          <a:p>
            <a:r>
              <a:rPr lang="zh-CN" altLang="en-US" sz="1400" dirty="0"/>
              <a:t>最广泛应用</a:t>
            </a:r>
            <a:endParaRPr lang="en-US" altLang="zh-CN" sz="1400" dirty="0"/>
          </a:p>
          <a:p>
            <a:r>
              <a:rPr lang="zh-CN" altLang="en-US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搭配</a:t>
            </a:r>
            <a:endParaRPr lang="zh-CN" altLang="en-US" dirty="0">
              <a:solidFill>
                <a:schemeClr val="accent2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r>
              <a:rPr lang="zh-CN" altLang="en-US" sz="1400" dirty="0"/>
              <a:t>暗灰衬衫</a:t>
            </a:r>
            <a:r>
              <a:rPr lang="en-US" altLang="zh-CN" sz="1400" dirty="0"/>
              <a:t>+</a:t>
            </a:r>
            <a:r>
              <a:rPr lang="zh-CN" altLang="en-US" sz="1400" dirty="0"/>
              <a:t>银灰、深蓝</a:t>
            </a:r>
            <a:endParaRPr lang="zh-CN" altLang="en-US" sz="1400" dirty="0"/>
          </a:p>
          <a:p>
            <a:r>
              <a:rPr lang="zh-CN" altLang="en-US" sz="1400" dirty="0"/>
              <a:t>领带</a:t>
            </a:r>
            <a:endParaRPr lang="zh-CN" altLang="en-US" sz="1400" dirty="0"/>
          </a:p>
        </p:txBody>
      </p:sp>
      <p:sp>
        <p:nvSpPr>
          <p:cNvPr id="441" name="矩形 440"/>
          <p:cNvSpPr/>
          <p:nvPr/>
        </p:nvSpPr>
        <p:spPr>
          <a:xfrm>
            <a:off x="9265575" y="4511897"/>
            <a:ext cx="232398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咖啡色西装</a:t>
            </a:r>
            <a:endParaRPr lang="en-US" altLang="zh-CN" dirty="0">
              <a:solidFill>
                <a:schemeClr val="accent2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r>
              <a:rPr lang="zh-CN" altLang="en-US" sz="1400" dirty="0"/>
              <a:t>不衬亚洲人肤色，谨慎使用</a:t>
            </a:r>
            <a:endParaRPr lang="en-US" altLang="zh-CN" sz="1400" dirty="0"/>
          </a:p>
          <a:p>
            <a:endParaRPr lang="zh-CN" altLang="en-US" sz="1400" dirty="0"/>
          </a:p>
          <a:p>
            <a:r>
              <a:rPr lang="zh-CN" altLang="en-US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搭配</a:t>
            </a:r>
            <a:endParaRPr lang="zh-CN" altLang="en-US" dirty="0">
              <a:solidFill>
                <a:schemeClr val="accent2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r>
              <a:rPr lang="zh-CN" altLang="en-US" sz="1400" dirty="0"/>
              <a:t>淡黄色衬衫</a:t>
            </a:r>
            <a:r>
              <a:rPr lang="en-US" altLang="zh-CN" sz="1400" dirty="0"/>
              <a:t>+</a:t>
            </a:r>
            <a:r>
              <a:rPr lang="zh-CN" altLang="en-US" sz="1400" dirty="0"/>
              <a:t>咖啡色领带</a:t>
            </a:r>
            <a:endParaRPr lang="zh-CN" altLang="en-US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7000">
        <p:random/>
      </p:transition>
    </mc:Choice>
    <mc:Fallback>
      <p:transition spd="slow" advTm="7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discrete" valueType="num">
                                      <p:cBhvr>
                                        <p:cTn id="3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visible"/>
                                          </p:val>
                                        </p:tav>
                                        <p:tav tm="100000">
                                          <p:val>
                                            <p:strVal val="hidden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discrete" valueType="num">
                                      <p:cBhvr>
                                        <p:cTn id="4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visible"/>
                                          </p:val>
                                        </p:tav>
                                        <p:tav tm="100000">
                                          <p:val>
                                            <p:strVal val="hidden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discrete" valueType="num">
                                      <p:cBhvr>
                                        <p:cTn id="6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visible"/>
                                          </p:val>
                                        </p:tav>
                                        <p:tav tm="100000">
                                          <p:val>
                                            <p:strVal val="hidden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discrete" valueType="num">
                                      <p:cBhvr>
                                        <p:cTn id="8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visible"/>
                                          </p:val>
                                        </p:tav>
                                        <p:tav tm="100000">
                                          <p:val>
                                            <p:strVal val="hidden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000"/>
                            </p:stCondLst>
                            <p:childTnLst>
                              <p:par>
                                <p:cTn id="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000"/>
                            </p:stCondLst>
                            <p:childTnLst>
                              <p:par>
                                <p:cTn id="9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500"/>
                            </p:stCondLst>
                            <p:childTnLst>
                              <p:par>
                                <p:cTn id="10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5" grpId="0" animBg="1"/>
      <p:bldP spid="7" grpId="0"/>
      <p:bldP spid="439" grpId="0"/>
      <p:bldP spid="440" grpId="0"/>
      <p:bldP spid="44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158688" y="203983"/>
            <a:ext cx="44935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女士求职服饰礼仪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3090" y="0"/>
            <a:ext cx="770061" cy="1146631"/>
            <a:chOff x="273090" y="0"/>
            <a:chExt cx="770061" cy="1146631"/>
          </a:xfrm>
        </p:grpSpPr>
        <p:sp>
          <p:nvSpPr>
            <p:cNvPr id="4" name="箭头: 五边形 3"/>
            <p:cNvSpPr/>
            <p:nvPr/>
          </p:nvSpPr>
          <p:spPr>
            <a:xfrm rot="5400000">
              <a:off x="84805" y="188285"/>
              <a:ext cx="1146631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80091" y="203982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" name="箭头: 五边形 4"/>
          <p:cNvSpPr/>
          <p:nvPr/>
        </p:nvSpPr>
        <p:spPr>
          <a:xfrm flipH="1">
            <a:off x="9848850" y="6545539"/>
            <a:ext cx="2343150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12" name="AutoShape 6"/>
          <p:cNvSpPr/>
          <p:nvPr/>
        </p:nvSpPr>
        <p:spPr bwMode="auto">
          <a:xfrm>
            <a:off x="1861880" y="1403008"/>
            <a:ext cx="1728788" cy="574675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eaLnBrk="1" hangingPunct="1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   发型得体，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eaLnBrk="1" hangingPunct="1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美观大方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eaLnBrk="1" hangingPunct="1"/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  <p:sp>
        <p:nvSpPr>
          <p:cNvPr id="13" name="AutoShape 7"/>
          <p:cNvSpPr/>
          <p:nvPr/>
        </p:nvSpPr>
        <p:spPr bwMode="auto">
          <a:xfrm>
            <a:off x="1011965" y="2876267"/>
            <a:ext cx="2089150" cy="1296988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职业外套不宜过紧或过于时装化或以休闲装、礼服代替商务装。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  <p:sp>
        <p:nvSpPr>
          <p:cNvPr id="15" name="AutoShape 9"/>
          <p:cNvSpPr/>
          <p:nvPr/>
        </p:nvSpPr>
        <p:spPr bwMode="auto">
          <a:xfrm>
            <a:off x="1158688" y="5634578"/>
            <a:ext cx="2313735" cy="431800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饰物佩带不宜过于华贵、复杂；香水、护肤品味道不宜过于浓烈。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  <p:sp>
        <p:nvSpPr>
          <p:cNvPr id="17" name="AutoShape 10"/>
          <p:cNvSpPr/>
          <p:nvPr/>
        </p:nvSpPr>
        <p:spPr bwMode="auto">
          <a:xfrm>
            <a:off x="8482240" y="1289560"/>
            <a:ext cx="1584325" cy="574675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面部着淡妆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  <p:sp>
        <p:nvSpPr>
          <p:cNvPr id="18" name="AutoShape 11"/>
          <p:cNvSpPr/>
          <p:nvPr/>
        </p:nvSpPr>
        <p:spPr bwMode="auto">
          <a:xfrm>
            <a:off x="8379038" y="3200514"/>
            <a:ext cx="2303462" cy="792163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丝袜无破损并与套装、皮鞋颜色统一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eaLnBrk="1" hangingPunct="1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丝袜的长度应高于裙子的底部。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  <p:sp>
        <p:nvSpPr>
          <p:cNvPr id="19" name="AutoShape 13"/>
          <p:cNvSpPr/>
          <p:nvPr/>
        </p:nvSpPr>
        <p:spPr bwMode="auto">
          <a:xfrm>
            <a:off x="8145026" y="5480798"/>
            <a:ext cx="2149010" cy="792163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鞋跟不宜过高、过细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6773259" y="1540729"/>
            <a:ext cx="1100627" cy="574675"/>
          </a:xfrm>
          <a:prstGeom prst="line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6864533" y="3452926"/>
            <a:ext cx="1280493" cy="143670"/>
          </a:xfrm>
          <a:prstGeom prst="line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756178" y="5280516"/>
            <a:ext cx="1100627" cy="574675"/>
          </a:xfrm>
          <a:prstGeom prst="line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 flipV="1">
            <a:off x="3631653" y="1540729"/>
            <a:ext cx="1100627" cy="574675"/>
          </a:xfrm>
          <a:prstGeom prst="line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 flipV="1">
            <a:off x="3218121" y="3452926"/>
            <a:ext cx="1280493" cy="143670"/>
          </a:xfrm>
          <a:prstGeom prst="line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3648734" y="5280516"/>
            <a:ext cx="1100627" cy="574675"/>
          </a:xfrm>
          <a:prstGeom prst="line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45"/>
          <p:cNvGrpSpPr/>
          <p:nvPr/>
        </p:nvGrpSpPr>
        <p:grpSpPr>
          <a:xfrm>
            <a:off x="4893124" y="1365979"/>
            <a:ext cx="1438597" cy="5168767"/>
            <a:chOff x="10918483" y="2157588"/>
            <a:chExt cx="525257" cy="1887207"/>
          </a:xfrm>
        </p:grpSpPr>
        <p:sp>
          <p:nvSpPr>
            <p:cNvPr id="31" name="Freeform 6"/>
            <p:cNvSpPr/>
            <p:nvPr/>
          </p:nvSpPr>
          <p:spPr bwMode="auto">
            <a:xfrm>
              <a:off x="11140795" y="3882560"/>
              <a:ext cx="2325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0 w 1"/>
                <a:gd name="T4" fmla="*/ 0 w 1"/>
                <a:gd name="T5" fmla="*/ 0 w 1"/>
                <a:gd name="T6" fmla="*/ 1 w 1"/>
                <a:gd name="T7" fmla="*/ 1 w 1"/>
                <a:gd name="T8" fmla="*/ 1 w 1"/>
                <a:gd name="T9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32" name="Freeform 7"/>
            <p:cNvSpPr/>
            <p:nvPr/>
          </p:nvSpPr>
          <p:spPr bwMode="auto">
            <a:xfrm>
              <a:off x="11370885" y="3387516"/>
              <a:ext cx="2325" cy="2325"/>
            </a:xfrm>
            <a:custGeom>
              <a:avLst/>
              <a:gdLst>
                <a:gd name="T0" fmla="*/ 0 w 5"/>
                <a:gd name="T1" fmla="*/ 3 h 3"/>
                <a:gd name="T2" fmla="*/ 0 w 5"/>
                <a:gd name="T3" fmla="*/ 3 h 3"/>
                <a:gd name="T4" fmla="*/ 5 w 5"/>
                <a:gd name="T5" fmla="*/ 0 h 3"/>
                <a:gd name="T6" fmla="*/ 5 w 5"/>
                <a:gd name="T7" fmla="*/ 0 h 3"/>
                <a:gd name="T8" fmla="*/ 2 w 5"/>
                <a:gd name="T9" fmla="*/ 1 h 3"/>
                <a:gd name="T10" fmla="*/ 2 w 5"/>
                <a:gd name="T11" fmla="*/ 1 h 3"/>
                <a:gd name="T12" fmla="*/ 0 w 5"/>
                <a:gd name="T13" fmla="*/ 3 h 3"/>
                <a:gd name="T14" fmla="*/ 0 w 5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lnTo>
                    <a:pt x="0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33" name="Freeform 8"/>
            <p:cNvSpPr/>
            <p:nvPr/>
          </p:nvSpPr>
          <p:spPr bwMode="auto">
            <a:xfrm>
              <a:off x="11184953" y="2392781"/>
              <a:ext cx="2325" cy="0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2 w 2"/>
                <a:gd name="T5" fmla="*/ 1 h 1"/>
                <a:gd name="T6" fmla="*/ 2 w 2"/>
                <a:gd name="T7" fmla="*/ 1 h 1"/>
                <a:gd name="T8" fmla="*/ 2 w 2"/>
                <a:gd name="T9" fmla="*/ 0 h 1"/>
                <a:gd name="T10" fmla="*/ 1 w 2"/>
                <a:gd name="T11" fmla="*/ 0 h 1"/>
                <a:gd name="T12" fmla="*/ 0 w 2"/>
                <a:gd name="T13" fmla="*/ 0 h 1"/>
                <a:gd name="T14" fmla="*/ 0 w 2"/>
                <a:gd name="T15" fmla="*/ 1 h 1"/>
                <a:gd name="T16" fmla="*/ 0 w 2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lnTo>
                    <a:pt x="0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34" name="Freeform 9"/>
            <p:cNvSpPr/>
            <p:nvPr/>
          </p:nvSpPr>
          <p:spPr bwMode="auto">
            <a:xfrm>
              <a:off x="10918483" y="2157588"/>
              <a:ext cx="525257" cy="1887207"/>
            </a:xfrm>
            <a:custGeom>
              <a:avLst/>
              <a:gdLst>
                <a:gd name="T0" fmla="*/ 541 w 679"/>
                <a:gd name="T1" fmla="*/ 2222 h 2436"/>
                <a:gd name="T2" fmla="*/ 478 w 679"/>
                <a:gd name="T3" fmla="*/ 1966 h 2436"/>
                <a:gd name="T4" fmla="*/ 485 w 679"/>
                <a:gd name="T5" fmla="*/ 1737 h 2436"/>
                <a:gd name="T6" fmla="*/ 568 w 679"/>
                <a:gd name="T7" fmla="*/ 1597 h 2436"/>
                <a:gd name="T8" fmla="*/ 594 w 679"/>
                <a:gd name="T9" fmla="*/ 1415 h 2436"/>
                <a:gd name="T10" fmla="*/ 644 w 679"/>
                <a:gd name="T11" fmla="*/ 1299 h 2436"/>
                <a:gd name="T12" fmla="*/ 670 w 679"/>
                <a:gd name="T13" fmla="*/ 1292 h 2436"/>
                <a:gd name="T14" fmla="*/ 664 w 679"/>
                <a:gd name="T15" fmla="*/ 1228 h 2436"/>
                <a:gd name="T16" fmla="*/ 592 w 679"/>
                <a:gd name="T17" fmla="*/ 981 h 2436"/>
                <a:gd name="T18" fmla="*/ 588 w 679"/>
                <a:gd name="T19" fmla="*/ 824 h 2436"/>
                <a:gd name="T20" fmla="*/ 617 w 679"/>
                <a:gd name="T21" fmla="*/ 680 h 2436"/>
                <a:gd name="T22" fmla="*/ 578 w 679"/>
                <a:gd name="T23" fmla="*/ 502 h 2436"/>
                <a:gd name="T24" fmla="*/ 498 w 679"/>
                <a:gd name="T25" fmla="*/ 405 h 2436"/>
                <a:gd name="T26" fmla="*/ 536 w 679"/>
                <a:gd name="T27" fmla="*/ 292 h 2436"/>
                <a:gd name="T28" fmla="*/ 530 w 679"/>
                <a:gd name="T29" fmla="*/ 165 h 2436"/>
                <a:gd name="T30" fmla="*/ 528 w 679"/>
                <a:gd name="T31" fmla="*/ 110 h 2436"/>
                <a:gd name="T32" fmla="*/ 510 w 679"/>
                <a:gd name="T33" fmla="*/ 69 h 2436"/>
                <a:gd name="T34" fmla="*/ 491 w 679"/>
                <a:gd name="T35" fmla="*/ 53 h 2436"/>
                <a:gd name="T36" fmla="*/ 483 w 679"/>
                <a:gd name="T37" fmla="*/ 48 h 2436"/>
                <a:gd name="T38" fmla="*/ 473 w 679"/>
                <a:gd name="T39" fmla="*/ 43 h 2436"/>
                <a:gd name="T40" fmla="*/ 463 w 679"/>
                <a:gd name="T41" fmla="*/ 39 h 2436"/>
                <a:gd name="T42" fmla="*/ 454 w 679"/>
                <a:gd name="T43" fmla="*/ 36 h 2436"/>
                <a:gd name="T44" fmla="*/ 443 w 679"/>
                <a:gd name="T45" fmla="*/ 32 h 2436"/>
                <a:gd name="T46" fmla="*/ 421 w 679"/>
                <a:gd name="T47" fmla="*/ 28 h 2436"/>
                <a:gd name="T48" fmla="*/ 394 w 679"/>
                <a:gd name="T49" fmla="*/ 10 h 2436"/>
                <a:gd name="T50" fmla="*/ 382 w 679"/>
                <a:gd name="T51" fmla="*/ 3 h 2436"/>
                <a:gd name="T52" fmla="*/ 353 w 679"/>
                <a:gd name="T53" fmla="*/ 3 h 2436"/>
                <a:gd name="T54" fmla="*/ 327 w 679"/>
                <a:gd name="T55" fmla="*/ 2 h 2436"/>
                <a:gd name="T56" fmla="*/ 314 w 679"/>
                <a:gd name="T57" fmla="*/ 10 h 2436"/>
                <a:gd name="T58" fmla="*/ 303 w 679"/>
                <a:gd name="T59" fmla="*/ 20 h 2436"/>
                <a:gd name="T60" fmla="*/ 288 w 679"/>
                <a:gd name="T61" fmla="*/ 28 h 2436"/>
                <a:gd name="T62" fmla="*/ 254 w 679"/>
                <a:gd name="T63" fmla="*/ 66 h 2436"/>
                <a:gd name="T64" fmla="*/ 255 w 679"/>
                <a:gd name="T65" fmla="*/ 96 h 2436"/>
                <a:gd name="T66" fmla="*/ 278 w 679"/>
                <a:gd name="T67" fmla="*/ 119 h 2436"/>
                <a:gd name="T68" fmla="*/ 281 w 679"/>
                <a:gd name="T69" fmla="*/ 140 h 2436"/>
                <a:gd name="T70" fmla="*/ 290 w 679"/>
                <a:gd name="T71" fmla="*/ 195 h 2436"/>
                <a:gd name="T72" fmla="*/ 293 w 679"/>
                <a:gd name="T73" fmla="*/ 201 h 2436"/>
                <a:gd name="T74" fmla="*/ 299 w 679"/>
                <a:gd name="T75" fmla="*/ 212 h 2436"/>
                <a:gd name="T76" fmla="*/ 304 w 679"/>
                <a:gd name="T77" fmla="*/ 219 h 2436"/>
                <a:gd name="T78" fmla="*/ 310 w 679"/>
                <a:gd name="T79" fmla="*/ 231 h 2436"/>
                <a:gd name="T80" fmla="*/ 352 w 679"/>
                <a:gd name="T81" fmla="*/ 296 h 2436"/>
                <a:gd name="T82" fmla="*/ 353 w 679"/>
                <a:gd name="T83" fmla="*/ 400 h 2436"/>
                <a:gd name="T84" fmla="*/ 209 w 679"/>
                <a:gd name="T85" fmla="*/ 603 h 2436"/>
                <a:gd name="T86" fmla="*/ 214 w 679"/>
                <a:gd name="T87" fmla="*/ 962 h 2436"/>
                <a:gd name="T88" fmla="*/ 201 w 679"/>
                <a:gd name="T89" fmla="*/ 1246 h 2436"/>
                <a:gd name="T90" fmla="*/ 167 w 679"/>
                <a:gd name="T91" fmla="*/ 1258 h 2436"/>
                <a:gd name="T92" fmla="*/ 169 w 679"/>
                <a:gd name="T93" fmla="*/ 1265 h 2436"/>
                <a:gd name="T94" fmla="*/ 81 w 679"/>
                <a:gd name="T95" fmla="*/ 1206 h 2436"/>
                <a:gd name="T96" fmla="*/ 8 w 679"/>
                <a:gd name="T97" fmla="*/ 1430 h 2436"/>
                <a:gd name="T98" fmla="*/ 164 w 679"/>
                <a:gd name="T99" fmla="*/ 1806 h 2436"/>
                <a:gd name="T100" fmla="*/ 227 w 679"/>
                <a:gd name="T101" fmla="*/ 1802 h 2436"/>
                <a:gd name="T102" fmla="*/ 313 w 679"/>
                <a:gd name="T103" fmla="*/ 1615 h 2436"/>
                <a:gd name="T104" fmla="*/ 348 w 679"/>
                <a:gd name="T105" fmla="*/ 1734 h 2436"/>
                <a:gd name="T106" fmla="*/ 299 w 679"/>
                <a:gd name="T107" fmla="*/ 1942 h 2436"/>
                <a:gd name="T108" fmla="*/ 236 w 679"/>
                <a:gd name="T109" fmla="*/ 2161 h 2436"/>
                <a:gd name="T110" fmla="*/ 266 w 679"/>
                <a:gd name="T111" fmla="*/ 2274 h 2436"/>
                <a:gd name="T112" fmla="*/ 291 w 679"/>
                <a:gd name="T113" fmla="*/ 2221 h 2436"/>
                <a:gd name="T114" fmla="*/ 310 w 679"/>
                <a:gd name="T115" fmla="*/ 2231 h 2436"/>
                <a:gd name="T116" fmla="*/ 436 w 679"/>
                <a:gd name="T117" fmla="*/ 2313 h 2436"/>
                <a:gd name="T118" fmla="*/ 457 w 679"/>
                <a:gd name="T119" fmla="*/ 2367 h 2436"/>
                <a:gd name="T120" fmla="*/ 504 w 679"/>
                <a:gd name="T121" fmla="*/ 2380 h 2436"/>
                <a:gd name="T122" fmla="*/ 657 w 679"/>
                <a:gd name="T123" fmla="*/ 2430 h 2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79" h="2436">
                  <a:moveTo>
                    <a:pt x="670" y="2390"/>
                  </a:moveTo>
                  <a:lnTo>
                    <a:pt x="670" y="2390"/>
                  </a:lnTo>
                  <a:lnTo>
                    <a:pt x="663" y="2383"/>
                  </a:lnTo>
                  <a:lnTo>
                    <a:pt x="655" y="2378"/>
                  </a:lnTo>
                  <a:lnTo>
                    <a:pt x="639" y="2366"/>
                  </a:lnTo>
                  <a:lnTo>
                    <a:pt x="639" y="2366"/>
                  </a:lnTo>
                  <a:lnTo>
                    <a:pt x="621" y="2354"/>
                  </a:lnTo>
                  <a:lnTo>
                    <a:pt x="612" y="2347"/>
                  </a:lnTo>
                  <a:lnTo>
                    <a:pt x="604" y="2340"/>
                  </a:lnTo>
                  <a:lnTo>
                    <a:pt x="596" y="2332"/>
                  </a:lnTo>
                  <a:lnTo>
                    <a:pt x="589" y="2323"/>
                  </a:lnTo>
                  <a:lnTo>
                    <a:pt x="583" y="2314"/>
                  </a:lnTo>
                  <a:lnTo>
                    <a:pt x="576" y="2305"/>
                  </a:lnTo>
                  <a:lnTo>
                    <a:pt x="576" y="2305"/>
                  </a:lnTo>
                  <a:lnTo>
                    <a:pt x="566" y="2284"/>
                  </a:lnTo>
                  <a:lnTo>
                    <a:pt x="557" y="2264"/>
                  </a:lnTo>
                  <a:lnTo>
                    <a:pt x="541" y="2222"/>
                  </a:lnTo>
                  <a:lnTo>
                    <a:pt x="541" y="2222"/>
                  </a:lnTo>
                  <a:lnTo>
                    <a:pt x="519" y="2170"/>
                  </a:lnTo>
                  <a:lnTo>
                    <a:pt x="519" y="2170"/>
                  </a:lnTo>
                  <a:lnTo>
                    <a:pt x="511" y="2149"/>
                  </a:lnTo>
                  <a:lnTo>
                    <a:pt x="502" y="2130"/>
                  </a:lnTo>
                  <a:lnTo>
                    <a:pt x="498" y="2119"/>
                  </a:lnTo>
                  <a:lnTo>
                    <a:pt x="495" y="2109"/>
                  </a:lnTo>
                  <a:lnTo>
                    <a:pt x="493" y="2099"/>
                  </a:lnTo>
                  <a:lnTo>
                    <a:pt x="491" y="2089"/>
                  </a:lnTo>
                  <a:lnTo>
                    <a:pt x="491" y="2089"/>
                  </a:lnTo>
                  <a:lnTo>
                    <a:pt x="489" y="2075"/>
                  </a:lnTo>
                  <a:lnTo>
                    <a:pt x="487" y="2063"/>
                  </a:lnTo>
                  <a:lnTo>
                    <a:pt x="487" y="2063"/>
                  </a:lnTo>
                  <a:lnTo>
                    <a:pt x="485" y="2047"/>
                  </a:lnTo>
                  <a:lnTo>
                    <a:pt x="484" y="2030"/>
                  </a:lnTo>
                  <a:lnTo>
                    <a:pt x="481" y="1999"/>
                  </a:lnTo>
                  <a:lnTo>
                    <a:pt x="481" y="1999"/>
                  </a:lnTo>
                  <a:lnTo>
                    <a:pt x="480" y="1982"/>
                  </a:lnTo>
                  <a:lnTo>
                    <a:pt x="478" y="1966"/>
                  </a:lnTo>
                  <a:lnTo>
                    <a:pt x="478" y="1966"/>
                  </a:lnTo>
                  <a:lnTo>
                    <a:pt x="476" y="1944"/>
                  </a:lnTo>
                  <a:lnTo>
                    <a:pt x="473" y="1924"/>
                  </a:lnTo>
                  <a:lnTo>
                    <a:pt x="473" y="1924"/>
                  </a:lnTo>
                  <a:lnTo>
                    <a:pt x="471" y="1881"/>
                  </a:lnTo>
                  <a:lnTo>
                    <a:pt x="471" y="1881"/>
                  </a:lnTo>
                  <a:lnTo>
                    <a:pt x="465" y="1831"/>
                  </a:lnTo>
                  <a:lnTo>
                    <a:pt x="464" y="1818"/>
                  </a:lnTo>
                  <a:lnTo>
                    <a:pt x="464" y="1805"/>
                  </a:lnTo>
                  <a:lnTo>
                    <a:pt x="464" y="1793"/>
                  </a:lnTo>
                  <a:lnTo>
                    <a:pt x="466" y="1780"/>
                  </a:lnTo>
                  <a:lnTo>
                    <a:pt x="466" y="1780"/>
                  </a:lnTo>
                  <a:lnTo>
                    <a:pt x="467" y="1772"/>
                  </a:lnTo>
                  <a:lnTo>
                    <a:pt x="470" y="1765"/>
                  </a:lnTo>
                  <a:lnTo>
                    <a:pt x="473" y="1758"/>
                  </a:lnTo>
                  <a:lnTo>
                    <a:pt x="477" y="1751"/>
                  </a:lnTo>
                  <a:lnTo>
                    <a:pt x="477" y="1751"/>
                  </a:lnTo>
                  <a:lnTo>
                    <a:pt x="485" y="1737"/>
                  </a:lnTo>
                  <a:lnTo>
                    <a:pt x="494" y="1725"/>
                  </a:lnTo>
                  <a:lnTo>
                    <a:pt x="503" y="1712"/>
                  </a:lnTo>
                  <a:lnTo>
                    <a:pt x="507" y="1705"/>
                  </a:lnTo>
                  <a:lnTo>
                    <a:pt x="510" y="1697"/>
                  </a:lnTo>
                  <a:lnTo>
                    <a:pt x="510" y="1697"/>
                  </a:lnTo>
                  <a:lnTo>
                    <a:pt x="518" y="1669"/>
                  </a:lnTo>
                  <a:lnTo>
                    <a:pt x="526" y="1641"/>
                  </a:lnTo>
                  <a:lnTo>
                    <a:pt x="526" y="1641"/>
                  </a:lnTo>
                  <a:lnTo>
                    <a:pt x="530" y="1623"/>
                  </a:lnTo>
                  <a:lnTo>
                    <a:pt x="534" y="1613"/>
                  </a:lnTo>
                  <a:lnTo>
                    <a:pt x="536" y="1609"/>
                  </a:lnTo>
                  <a:lnTo>
                    <a:pt x="538" y="1606"/>
                  </a:lnTo>
                  <a:lnTo>
                    <a:pt x="538" y="1606"/>
                  </a:lnTo>
                  <a:lnTo>
                    <a:pt x="543" y="1603"/>
                  </a:lnTo>
                  <a:lnTo>
                    <a:pt x="547" y="1602"/>
                  </a:lnTo>
                  <a:lnTo>
                    <a:pt x="556" y="1601"/>
                  </a:lnTo>
                  <a:lnTo>
                    <a:pt x="556" y="1601"/>
                  </a:lnTo>
                  <a:lnTo>
                    <a:pt x="568" y="1597"/>
                  </a:lnTo>
                  <a:lnTo>
                    <a:pt x="575" y="1595"/>
                  </a:lnTo>
                  <a:lnTo>
                    <a:pt x="582" y="1593"/>
                  </a:lnTo>
                  <a:lnTo>
                    <a:pt x="587" y="1590"/>
                  </a:lnTo>
                  <a:lnTo>
                    <a:pt x="592" y="1586"/>
                  </a:lnTo>
                  <a:lnTo>
                    <a:pt x="595" y="1580"/>
                  </a:lnTo>
                  <a:lnTo>
                    <a:pt x="598" y="1574"/>
                  </a:lnTo>
                  <a:lnTo>
                    <a:pt x="598" y="1574"/>
                  </a:lnTo>
                  <a:lnTo>
                    <a:pt x="599" y="1562"/>
                  </a:lnTo>
                  <a:lnTo>
                    <a:pt x="598" y="1552"/>
                  </a:lnTo>
                  <a:lnTo>
                    <a:pt x="596" y="1529"/>
                  </a:lnTo>
                  <a:lnTo>
                    <a:pt x="596" y="1529"/>
                  </a:lnTo>
                  <a:lnTo>
                    <a:pt x="595" y="1507"/>
                  </a:lnTo>
                  <a:lnTo>
                    <a:pt x="594" y="1484"/>
                  </a:lnTo>
                  <a:lnTo>
                    <a:pt x="594" y="1484"/>
                  </a:lnTo>
                  <a:lnTo>
                    <a:pt x="595" y="1462"/>
                  </a:lnTo>
                  <a:lnTo>
                    <a:pt x="594" y="1439"/>
                  </a:lnTo>
                  <a:lnTo>
                    <a:pt x="594" y="1439"/>
                  </a:lnTo>
                  <a:lnTo>
                    <a:pt x="594" y="1415"/>
                  </a:lnTo>
                  <a:lnTo>
                    <a:pt x="595" y="1391"/>
                  </a:lnTo>
                  <a:lnTo>
                    <a:pt x="597" y="1343"/>
                  </a:lnTo>
                  <a:lnTo>
                    <a:pt x="597" y="1343"/>
                  </a:lnTo>
                  <a:lnTo>
                    <a:pt x="598" y="1328"/>
                  </a:lnTo>
                  <a:lnTo>
                    <a:pt x="597" y="1313"/>
                  </a:lnTo>
                  <a:lnTo>
                    <a:pt x="596" y="1298"/>
                  </a:lnTo>
                  <a:lnTo>
                    <a:pt x="597" y="1284"/>
                  </a:lnTo>
                  <a:lnTo>
                    <a:pt x="597" y="1284"/>
                  </a:lnTo>
                  <a:lnTo>
                    <a:pt x="601" y="1288"/>
                  </a:lnTo>
                  <a:lnTo>
                    <a:pt x="608" y="1292"/>
                  </a:lnTo>
                  <a:lnTo>
                    <a:pt x="615" y="1295"/>
                  </a:lnTo>
                  <a:lnTo>
                    <a:pt x="622" y="1297"/>
                  </a:lnTo>
                  <a:lnTo>
                    <a:pt x="622" y="1297"/>
                  </a:lnTo>
                  <a:lnTo>
                    <a:pt x="634" y="1296"/>
                  </a:lnTo>
                  <a:lnTo>
                    <a:pt x="645" y="1294"/>
                  </a:lnTo>
                  <a:lnTo>
                    <a:pt x="645" y="1294"/>
                  </a:lnTo>
                  <a:lnTo>
                    <a:pt x="645" y="1297"/>
                  </a:lnTo>
                  <a:lnTo>
                    <a:pt x="644" y="1299"/>
                  </a:lnTo>
                  <a:lnTo>
                    <a:pt x="641" y="1302"/>
                  </a:lnTo>
                  <a:lnTo>
                    <a:pt x="633" y="1308"/>
                  </a:lnTo>
                  <a:lnTo>
                    <a:pt x="633" y="1308"/>
                  </a:lnTo>
                  <a:lnTo>
                    <a:pt x="631" y="1311"/>
                  </a:lnTo>
                  <a:lnTo>
                    <a:pt x="630" y="1315"/>
                  </a:lnTo>
                  <a:lnTo>
                    <a:pt x="630" y="1316"/>
                  </a:lnTo>
                  <a:lnTo>
                    <a:pt x="631" y="1318"/>
                  </a:lnTo>
                  <a:lnTo>
                    <a:pt x="633" y="1318"/>
                  </a:lnTo>
                  <a:lnTo>
                    <a:pt x="636" y="1320"/>
                  </a:lnTo>
                  <a:lnTo>
                    <a:pt x="636" y="1320"/>
                  </a:lnTo>
                  <a:lnTo>
                    <a:pt x="639" y="1318"/>
                  </a:lnTo>
                  <a:lnTo>
                    <a:pt x="643" y="1316"/>
                  </a:lnTo>
                  <a:lnTo>
                    <a:pt x="651" y="1311"/>
                  </a:lnTo>
                  <a:lnTo>
                    <a:pt x="651" y="1311"/>
                  </a:lnTo>
                  <a:lnTo>
                    <a:pt x="658" y="1304"/>
                  </a:lnTo>
                  <a:lnTo>
                    <a:pt x="666" y="1296"/>
                  </a:lnTo>
                  <a:lnTo>
                    <a:pt x="666" y="1296"/>
                  </a:lnTo>
                  <a:lnTo>
                    <a:pt x="670" y="1292"/>
                  </a:lnTo>
                  <a:lnTo>
                    <a:pt x="671" y="1289"/>
                  </a:lnTo>
                  <a:lnTo>
                    <a:pt x="672" y="1286"/>
                  </a:lnTo>
                  <a:lnTo>
                    <a:pt x="672" y="1286"/>
                  </a:lnTo>
                  <a:lnTo>
                    <a:pt x="673" y="1283"/>
                  </a:lnTo>
                  <a:lnTo>
                    <a:pt x="673" y="1280"/>
                  </a:lnTo>
                  <a:lnTo>
                    <a:pt x="673" y="1272"/>
                  </a:lnTo>
                  <a:lnTo>
                    <a:pt x="673" y="1272"/>
                  </a:lnTo>
                  <a:lnTo>
                    <a:pt x="673" y="1268"/>
                  </a:lnTo>
                  <a:lnTo>
                    <a:pt x="673" y="1264"/>
                  </a:lnTo>
                  <a:lnTo>
                    <a:pt x="672" y="1256"/>
                  </a:lnTo>
                  <a:lnTo>
                    <a:pt x="672" y="1256"/>
                  </a:lnTo>
                  <a:lnTo>
                    <a:pt x="673" y="1247"/>
                  </a:lnTo>
                  <a:lnTo>
                    <a:pt x="673" y="1243"/>
                  </a:lnTo>
                  <a:lnTo>
                    <a:pt x="672" y="1239"/>
                  </a:lnTo>
                  <a:lnTo>
                    <a:pt x="672" y="1239"/>
                  </a:lnTo>
                  <a:lnTo>
                    <a:pt x="670" y="1234"/>
                  </a:lnTo>
                  <a:lnTo>
                    <a:pt x="667" y="1231"/>
                  </a:lnTo>
                  <a:lnTo>
                    <a:pt x="664" y="1228"/>
                  </a:lnTo>
                  <a:lnTo>
                    <a:pt x="662" y="1224"/>
                  </a:lnTo>
                  <a:lnTo>
                    <a:pt x="662" y="1224"/>
                  </a:lnTo>
                  <a:lnTo>
                    <a:pt x="654" y="1211"/>
                  </a:lnTo>
                  <a:lnTo>
                    <a:pt x="649" y="1198"/>
                  </a:lnTo>
                  <a:lnTo>
                    <a:pt x="646" y="1184"/>
                  </a:lnTo>
                  <a:lnTo>
                    <a:pt x="643" y="1171"/>
                  </a:lnTo>
                  <a:lnTo>
                    <a:pt x="638" y="1143"/>
                  </a:lnTo>
                  <a:lnTo>
                    <a:pt x="635" y="1129"/>
                  </a:lnTo>
                  <a:lnTo>
                    <a:pt x="631" y="1115"/>
                  </a:lnTo>
                  <a:lnTo>
                    <a:pt x="631" y="1115"/>
                  </a:lnTo>
                  <a:lnTo>
                    <a:pt x="620" y="1084"/>
                  </a:lnTo>
                  <a:lnTo>
                    <a:pt x="613" y="1069"/>
                  </a:lnTo>
                  <a:lnTo>
                    <a:pt x="609" y="1052"/>
                  </a:lnTo>
                  <a:lnTo>
                    <a:pt x="609" y="1052"/>
                  </a:lnTo>
                  <a:lnTo>
                    <a:pt x="605" y="1035"/>
                  </a:lnTo>
                  <a:lnTo>
                    <a:pt x="601" y="1016"/>
                  </a:lnTo>
                  <a:lnTo>
                    <a:pt x="596" y="999"/>
                  </a:lnTo>
                  <a:lnTo>
                    <a:pt x="592" y="981"/>
                  </a:lnTo>
                  <a:lnTo>
                    <a:pt x="592" y="981"/>
                  </a:lnTo>
                  <a:lnTo>
                    <a:pt x="591" y="973"/>
                  </a:lnTo>
                  <a:lnTo>
                    <a:pt x="590" y="966"/>
                  </a:lnTo>
                  <a:lnTo>
                    <a:pt x="590" y="951"/>
                  </a:lnTo>
                  <a:lnTo>
                    <a:pt x="591" y="935"/>
                  </a:lnTo>
                  <a:lnTo>
                    <a:pt x="591" y="920"/>
                  </a:lnTo>
                  <a:lnTo>
                    <a:pt x="591" y="920"/>
                  </a:lnTo>
                  <a:lnTo>
                    <a:pt x="590" y="914"/>
                  </a:lnTo>
                  <a:lnTo>
                    <a:pt x="589" y="907"/>
                  </a:lnTo>
                  <a:lnTo>
                    <a:pt x="589" y="907"/>
                  </a:lnTo>
                  <a:lnTo>
                    <a:pt x="590" y="896"/>
                  </a:lnTo>
                  <a:lnTo>
                    <a:pt x="591" y="886"/>
                  </a:lnTo>
                  <a:lnTo>
                    <a:pt x="592" y="876"/>
                  </a:lnTo>
                  <a:lnTo>
                    <a:pt x="592" y="867"/>
                  </a:lnTo>
                  <a:lnTo>
                    <a:pt x="592" y="867"/>
                  </a:lnTo>
                  <a:lnTo>
                    <a:pt x="591" y="849"/>
                  </a:lnTo>
                  <a:lnTo>
                    <a:pt x="588" y="832"/>
                  </a:lnTo>
                  <a:lnTo>
                    <a:pt x="588" y="824"/>
                  </a:lnTo>
                  <a:lnTo>
                    <a:pt x="587" y="816"/>
                  </a:lnTo>
                  <a:lnTo>
                    <a:pt x="588" y="806"/>
                  </a:lnTo>
                  <a:lnTo>
                    <a:pt x="590" y="798"/>
                  </a:lnTo>
                  <a:lnTo>
                    <a:pt x="590" y="798"/>
                  </a:lnTo>
                  <a:lnTo>
                    <a:pt x="593" y="792"/>
                  </a:lnTo>
                  <a:lnTo>
                    <a:pt x="596" y="785"/>
                  </a:lnTo>
                  <a:lnTo>
                    <a:pt x="604" y="772"/>
                  </a:lnTo>
                  <a:lnTo>
                    <a:pt x="612" y="759"/>
                  </a:lnTo>
                  <a:lnTo>
                    <a:pt x="615" y="752"/>
                  </a:lnTo>
                  <a:lnTo>
                    <a:pt x="617" y="745"/>
                  </a:lnTo>
                  <a:lnTo>
                    <a:pt x="617" y="745"/>
                  </a:lnTo>
                  <a:lnTo>
                    <a:pt x="620" y="736"/>
                  </a:lnTo>
                  <a:lnTo>
                    <a:pt x="622" y="726"/>
                  </a:lnTo>
                  <a:lnTo>
                    <a:pt x="622" y="717"/>
                  </a:lnTo>
                  <a:lnTo>
                    <a:pt x="622" y="708"/>
                  </a:lnTo>
                  <a:lnTo>
                    <a:pt x="621" y="699"/>
                  </a:lnTo>
                  <a:lnTo>
                    <a:pt x="620" y="690"/>
                  </a:lnTo>
                  <a:lnTo>
                    <a:pt x="617" y="680"/>
                  </a:lnTo>
                  <a:lnTo>
                    <a:pt x="614" y="672"/>
                  </a:lnTo>
                  <a:lnTo>
                    <a:pt x="614" y="672"/>
                  </a:lnTo>
                  <a:lnTo>
                    <a:pt x="611" y="665"/>
                  </a:lnTo>
                  <a:lnTo>
                    <a:pt x="608" y="659"/>
                  </a:lnTo>
                  <a:lnTo>
                    <a:pt x="600" y="648"/>
                  </a:lnTo>
                  <a:lnTo>
                    <a:pt x="592" y="635"/>
                  </a:lnTo>
                  <a:lnTo>
                    <a:pt x="589" y="629"/>
                  </a:lnTo>
                  <a:lnTo>
                    <a:pt x="586" y="622"/>
                  </a:lnTo>
                  <a:lnTo>
                    <a:pt x="586" y="622"/>
                  </a:lnTo>
                  <a:lnTo>
                    <a:pt x="581" y="608"/>
                  </a:lnTo>
                  <a:lnTo>
                    <a:pt x="575" y="592"/>
                  </a:lnTo>
                  <a:lnTo>
                    <a:pt x="573" y="578"/>
                  </a:lnTo>
                  <a:lnTo>
                    <a:pt x="571" y="563"/>
                  </a:lnTo>
                  <a:lnTo>
                    <a:pt x="570" y="547"/>
                  </a:lnTo>
                  <a:lnTo>
                    <a:pt x="571" y="532"/>
                  </a:lnTo>
                  <a:lnTo>
                    <a:pt x="574" y="517"/>
                  </a:lnTo>
                  <a:lnTo>
                    <a:pt x="578" y="502"/>
                  </a:lnTo>
                  <a:lnTo>
                    <a:pt x="578" y="502"/>
                  </a:lnTo>
                  <a:lnTo>
                    <a:pt x="581" y="499"/>
                  </a:lnTo>
                  <a:lnTo>
                    <a:pt x="583" y="497"/>
                  </a:lnTo>
                  <a:lnTo>
                    <a:pt x="585" y="496"/>
                  </a:lnTo>
                  <a:lnTo>
                    <a:pt x="585" y="493"/>
                  </a:lnTo>
                  <a:lnTo>
                    <a:pt x="585" y="493"/>
                  </a:lnTo>
                  <a:lnTo>
                    <a:pt x="583" y="489"/>
                  </a:lnTo>
                  <a:lnTo>
                    <a:pt x="578" y="484"/>
                  </a:lnTo>
                  <a:lnTo>
                    <a:pt x="565" y="471"/>
                  </a:lnTo>
                  <a:lnTo>
                    <a:pt x="551" y="459"/>
                  </a:lnTo>
                  <a:lnTo>
                    <a:pt x="541" y="451"/>
                  </a:lnTo>
                  <a:lnTo>
                    <a:pt x="541" y="451"/>
                  </a:lnTo>
                  <a:lnTo>
                    <a:pt x="529" y="441"/>
                  </a:lnTo>
                  <a:lnTo>
                    <a:pt x="517" y="430"/>
                  </a:lnTo>
                  <a:lnTo>
                    <a:pt x="512" y="424"/>
                  </a:lnTo>
                  <a:lnTo>
                    <a:pt x="507" y="418"/>
                  </a:lnTo>
                  <a:lnTo>
                    <a:pt x="502" y="412"/>
                  </a:lnTo>
                  <a:lnTo>
                    <a:pt x="498" y="405"/>
                  </a:lnTo>
                  <a:lnTo>
                    <a:pt x="498" y="405"/>
                  </a:lnTo>
                  <a:lnTo>
                    <a:pt x="496" y="396"/>
                  </a:lnTo>
                  <a:lnTo>
                    <a:pt x="494" y="386"/>
                  </a:lnTo>
                  <a:lnTo>
                    <a:pt x="494" y="377"/>
                  </a:lnTo>
                  <a:lnTo>
                    <a:pt x="494" y="367"/>
                  </a:lnTo>
                  <a:lnTo>
                    <a:pt x="494" y="367"/>
                  </a:lnTo>
                  <a:lnTo>
                    <a:pt x="495" y="351"/>
                  </a:lnTo>
                  <a:lnTo>
                    <a:pt x="497" y="343"/>
                  </a:lnTo>
                  <a:lnTo>
                    <a:pt x="499" y="337"/>
                  </a:lnTo>
                  <a:lnTo>
                    <a:pt x="503" y="331"/>
                  </a:lnTo>
                  <a:lnTo>
                    <a:pt x="507" y="325"/>
                  </a:lnTo>
                  <a:lnTo>
                    <a:pt x="512" y="320"/>
                  </a:lnTo>
                  <a:lnTo>
                    <a:pt x="519" y="315"/>
                  </a:lnTo>
                  <a:lnTo>
                    <a:pt x="519" y="315"/>
                  </a:lnTo>
                  <a:lnTo>
                    <a:pt x="523" y="312"/>
                  </a:lnTo>
                  <a:lnTo>
                    <a:pt x="527" y="308"/>
                  </a:lnTo>
                  <a:lnTo>
                    <a:pt x="530" y="304"/>
                  </a:lnTo>
                  <a:lnTo>
                    <a:pt x="532" y="300"/>
                  </a:lnTo>
                  <a:lnTo>
                    <a:pt x="536" y="292"/>
                  </a:lnTo>
                  <a:lnTo>
                    <a:pt x="537" y="283"/>
                  </a:lnTo>
                  <a:lnTo>
                    <a:pt x="538" y="273"/>
                  </a:lnTo>
                  <a:lnTo>
                    <a:pt x="538" y="262"/>
                  </a:lnTo>
                  <a:lnTo>
                    <a:pt x="537" y="242"/>
                  </a:lnTo>
                  <a:lnTo>
                    <a:pt x="537" y="242"/>
                  </a:lnTo>
                  <a:lnTo>
                    <a:pt x="537" y="231"/>
                  </a:lnTo>
                  <a:lnTo>
                    <a:pt x="536" y="220"/>
                  </a:lnTo>
                  <a:lnTo>
                    <a:pt x="532" y="199"/>
                  </a:lnTo>
                  <a:lnTo>
                    <a:pt x="532" y="199"/>
                  </a:lnTo>
                  <a:lnTo>
                    <a:pt x="530" y="193"/>
                  </a:lnTo>
                  <a:lnTo>
                    <a:pt x="527" y="188"/>
                  </a:lnTo>
                  <a:lnTo>
                    <a:pt x="525" y="182"/>
                  </a:lnTo>
                  <a:lnTo>
                    <a:pt x="524" y="179"/>
                  </a:lnTo>
                  <a:lnTo>
                    <a:pt x="525" y="176"/>
                  </a:lnTo>
                  <a:lnTo>
                    <a:pt x="525" y="176"/>
                  </a:lnTo>
                  <a:lnTo>
                    <a:pt x="526" y="172"/>
                  </a:lnTo>
                  <a:lnTo>
                    <a:pt x="528" y="169"/>
                  </a:lnTo>
                  <a:lnTo>
                    <a:pt x="530" y="165"/>
                  </a:lnTo>
                  <a:lnTo>
                    <a:pt x="531" y="161"/>
                  </a:lnTo>
                  <a:lnTo>
                    <a:pt x="531" y="161"/>
                  </a:lnTo>
                  <a:lnTo>
                    <a:pt x="532" y="153"/>
                  </a:lnTo>
                  <a:lnTo>
                    <a:pt x="532" y="144"/>
                  </a:lnTo>
                  <a:lnTo>
                    <a:pt x="531" y="135"/>
                  </a:lnTo>
                  <a:lnTo>
                    <a:pt x="530" y="126"/>
                  </a:lnTo>
                  <a:lnTo>
                    <a:pt x="530" y="126"/>
                  </a:lnTo>
                  <a:lnTo>
                    <a:pt x="530" y="121"/>
                  </a:lnTo>
                  <a:lnTo>
                    <a:pt x="529" y="115"/>
                  </a:lnTo>
                  <a:lnTo>
                    <a:pt x="529" y="115"/>
                  </a:lnTo>
                  <a:lnTo>
                    <a:pt x="529" y="113"/>
                  </a:lnTo>
                  <a:lnTo>
                    <a:pt x="529" y="113"/>
                  </a:lnTo>
                  <a:lnTo>
                    <a:pt x="529" y="113"/>
                  </a:lnTo>
                  <a:lnTo>
                    <a:pt x="529" y="113"/>
                  </a:lnTo>
                  <a:lnTo>
                    <a:pt x="529" y="113"/>
                  </a:lnTo>
                  <a:lnTo>
                    <a:pt x="528" y="112"/>
                  </a:lnTo>
                  <a:lnTo>
                    <a:pt x="528" y="112"/>
                  </a:lnTo>
                  <a:lnTo>
                    <a:pt x="528" y="110"/>
                  </a:lnTo>
                  <a:lnTo>
                    <a:pt x="528" y="110"/>
                  </a:lnTo>
                  <a:lnTo>
                    <a:pt x="529" y="111"/>
                  </a:lnTo>
                  <a:lnTo>
                    <a:pt x="529" y="111"/>
                  </a:lnTo>
                  <a:lnTo>
                    <a:pt x="529" y="112"/>
                  </a:lnTo>
                  <a:lnTo>
                    <a:pt x="529" y="112"/>
                  </a:lnTo>
                  <a:lnTo>
                    <a:pt x="528" y="109"/>
                  </a:lnTo>
                  <a:lnTo>
                    <a:pt x="528" y="106"/>
                  </a:lnTo>
                  <a:lnTo>
                    <a:pt x="528" y="106"/>
                  </a:lnTo>
                  <a:lnTo>
                    <a:pt x="528" y="106"/>
                  </a:lnTo>
                  <a:lnTo>
                    <a:pt x="528" y="106"/>
                  </a:lnTo>
                  <a:lnTo>
                    <a:pt x="525" y="100"/>
                  </a:lnTo>
                  <a:lnTo>
                    <a:pt x="525" y="100"/>
                  </a:lnTo>
                  <a:lnTo>
                    <a:pt x="525" y="90"/>
                  </a:lnTo>
                  <a:lnTo>
                    <a:pt x="524" y="86"/>
                  </a:lnTo>
                  <a:lnTo>
                    <a:pt x="521" y="82"/>
                  </a:lnTo>
                  <a:lnTo>
                    <a:pt x="521" y="82"/>
                  </a:lnTo>
                  <a:lnTo>
                    <a:pt x="514" y="73"/>
                  </a:lnTo>
                  <a:lnTo>
                    <a:pt x="510" y="69"/>
                  </a:lnTo>
                  <a:lnTo>
                    <a:pt x="506" y="65"/>
                  </a:lnTo>
                  <a:lnTo>
                    <a:pt x="506" y="65"/>
                  </a:lnTo>
                  <a:lnTo>
                    <a:pt x="505" y="65"/>
                  </a:lnTo>
                  <a:lnTo>
                    <a:pt x="505" y="65"/>
                  </a:lnTo>
                  <a:lnTo>
                    <a:pt x="503" y="63"/>
                  </a:lnTo>
                  <a:lnTo>
                    <a:pt x="503" y="63"/>
                  </a:lnTo>
                  <a:lnTo>
                    <a:pt x="502" y="62"/>
                  </a:lnTo>
                  <a:lnTo>
                    <a:pt x="502" y="62"/>
                  </a:lnTo>
                  <a:lnTo>
                    <a:pt x="501" y="61"/>
                  </a:lnTo>
                  <a:lnTo>
                    <a:pt x="501" y="61"/>
                  </a:lnTo>
                  <a:lnTo>
                    <a:pt x="494" y="56"/>
                  </a:lnTo>
                  <a:lnTo>
                    <a:pt x="494" y="56"/>
                  </a:lnTo>
                  <a:lnTo>
                    <a:pt x="492" y="55"/>
                  </a:lnTo>
                  <a:lnTo>
                    <a:pt x="492" y="55"/>
                  </a:lnTo>
                  <a:lnTo>
                    <a:pt x="492" y="55"/>
                  </a:lnTo>
                  <a:lnTo>
                    <a:pt x="492" y="55"/>
                  </a:lnTo>
                  <a:lnTo>
                    <a:pt x="491" y="55"/>
                  </a:lnTo>
                  <a:lnTo>
                    <a:pt x="491" y="53"/>
                  </a:lnTo>
                  <a:lnTo>
                    <a:pt x="491" y="53"/>
                  </a:lnTo>
                  <a:lnTo>
                    <a:pt x="489" y="52"/>
                  </a:lnTo>
                  <a:lnTo>
                    <a:pt x="488" y="51"/>
                  </a:lnTo>
                  <a:lnTo>
                    <a:pt x="488" y="51"/>
                  </a:lnTo>
                  <a:lnTo>
                    <a:pt x="488" y="51"/>
                  </a:lnTo>
                  <a:lnTo>
                    <a:pt x="487" y="51"/>
                  </a:lnTo>
                  <a:lnTo>
                    <a:pt x="487" y="51"/>
                  </a:lnTo>
                  <a:lnTo>
                    <a:pt x="487" y="50"/>
                  </a:lnTo>
                  <a:lnTo>
                    <a:pt x="487" y="50"/>
                  </a:lnTo>
                  <a:lnTo>
                    <a:pt x="487" y="51"/>
                  </a:lnTo>
                  <a:lnTo>
                    <a:pt x="487" y="51"/>
                  </a:lnTo>
                  <a:lnTo>
                    <a:pt x="487" y="50"/>
                  </a:lnTo>
                  <a:lnTo>
                    <a:pt x="487" y="50"/>
                  </a:lnTo>
                  <a:lnTo>
                    <a:pt x="484" y="49"/>
                  </a:lnTo>
                  <a:lnTo>
                    <a:pt x="484" y="49"/>
                  </a:lnTo>
                  <a:lnTo>
                    <a:pt x="485" y="49"/>
                  </a:lnTo>
                  <a:lnTo>
                    <a:pt x="485" y="49"/>
                  </a:lnTo>
                  <a:lnTo>
                    <a:pt x="483" y="48"/>
                  </a:lnTo>
                  <a:lnTo>
                    <a:pt x="483" y="48"/>
                  </a:lnTo>
                  <a:lnTo>
                    <a:pt x="483" y="48"/>
                  </a:lnTo>
                  <a:lnTo>
                    <a:pt x="482" y="47"/>
                  </a:lnTo>
                  <a:lnTo>
                    <a:pt x="480" y="47"/>
                  </a:lnTo>
                  <a:lnTo>
                    <a:pt x="480" y="47"/>
                  </a:lnTo>
                  <a:lnTo>
                    <a:pt x="480" y="46"/>
                  </a:lnTo>
                  <a:lnTo>
                    <a:pt x="480" y="46"/>
                  </a:lnTo>
                  <a:lnTo>
                    <a:pt x="479" y="46"/>
                  </a:lnTo>
                  <a:lnTo>
                    <a:pt x="479" y="46"/>
                  </a:lnTo>
                  <a:lnTo>
                    <a:pt x="479" y="46"/>
                  </a:lnTo>
                  <a:lnTo>
                    <a:pt x="478" y="46"/>
                  </a:lnTo>
                  <a:lnTo>
                    <a:pt x="477" y="45"/>
                  </a:lnTo>
                  <a:lnTo>
                    <a:pt x="477" y="45"/>
                  </a:lnTo>
                  <a:lnTo>
                    <a:pt x="476" y="44"/>
                  </a:lnTo>
                  <a:lnTo>
                    <a:pt x="474" y="44"/>
                  </a:lnTo>
                  <a:lnTo>
                    <a:pt x="474" y="44"/>
                  </a:lnTo>
                  <a:lnTo>
                    <a:pt x="474" y="43"/>
                  </a:lnTo>
                  <a:lnTo>
                    <a:pt x="473" y="43"/>
                  </a:lnTo>
                  <a:lnTo>
                    <a:pt x="472" y="43"/>
                  </a:lnTo>
                  <a:lnTo>
                    <a:pt x="472" y="42"/>
                  </a:lnTo>
                  <a:lnTo>
                    <a:pt x="472" y="42"/>
                  </a:lnTo>
                  <a:lnTo>
                    <a:pt x="469" y="42"/>
                  </a:lnTo>
                  <a:lnTo>
                    <a:pt x="469" y="42"/>
                  </a:lnTo>
                  <a:lnTo>
                    <a:pt x="470" y="41"/>
                  </a:lnTo>
                  <a:lnTo>
                    <a:pt x="470" y="41"/>
                  </a:lnTo>
                  <a:lnTo>
                    <a:pt x="467" y="40"/>
                  </a:lnTo>
                  <a:lnTo>
                    <a:pt x="467" y="40"/>
                  </a:lnTo>
                  <a:lnTo>
                    <a:pt x="466" y="40"/>
                  </a:lnTo>
                  <a:lnTo>
                    <a:pt x="465" y="39"/>
                  </a:lnTo>
                  <a:lnTo>
                    <a:pt x="465" y="39"/>
                  </a:lnTo>
                  <a:lnTo>
                    <a:pt x="465" y="39"/>
                  </a:lnTo>
                  <a:lnTo>
                    <a:pt x="464" y="39"/>
                  </a:lnTo>
                  <a:lnTo>
                    <a:pt x="464" y="39"/>
                  </a:lnTo>
                  <a:lnTo>
                    <a:pt x="464" y="39"/>
                  </a:lnTo>
                  <a:lnTo>
                    <a:pt x="464" y="39"/>
                  </a:lnTo>
                  <a:lnTo>
                    <a:pt x="463" y="39"/>
                  </a:lnTo>
                  <a:lnTo>
                    <a:pt x="463" y="39"/>
                  </a:lnTo>
                  <a:lnTo>
                    <a:pt x="463" y="38"/>
                  </a:lnTo>
                  <a:lnTo>
                    <a:pt x="462" y="38"/>
                  </a:lnTo>
                  <a:lnTo>
                    <a:pt x="461" y="38"/>
                  </a:lnTo>
                  <a:lnTo>
                    <a:pt x="461" y="37"/>
                  </a:lnTo>
                  <a:lnTo>
                    <a:pt x="461" y="37"/>
                  </a:lnTo>
                  <a:lnTo>
                    <a:pt x="461" y="38"/>
                  </a:lnTo>
                  <a:lnTo>
                    <a:pt x="461" y="38"/>
                  </a:lnTo>
                  <a:lnTo>
                    <a:pt x="459" y="38"/>
                  </a:lnTo>
                  <a:lnTo>
                    <a:pt x="458" y="38"/>
                  </a:lnTo>
                  <a:lnTo>
                    <a:pt x="458" y="38"/>
                  </a:lnTo>
                  <a:lnTo>
                    <a:pt x="459" y="37"/>
                  </a:lnTo>
                  <a:lnTo>
                    <a:pt x="458" y="37"/>
                  </a:lnTo>
                  <a:lnTo>
                    <a:pt x="457" y="37"/>
                  </a:lnTo>
                  <a:lnTo>
                    <a:pt x="457" y="37"/>
                  </a:lnTo>
                  <a:lnTo>
                    <a:pt x="457" y="37"/>
                  </a:lnTo>
                  <a:lnTo>
                    <a:pt x="454" y="36"/>
                  </a:lnTo>
                  <a:lnTo>
                    <a:pt x="454" y="36"/>
                  </a:lnTo>
                  <a:lnTo>
                    <a:pt x="454" y="35"/>
                  </a:lnTo>
                  <a:lnTo>
                    <a:pt x="453" y="35"/>
                  </a:lnTo>
                  <a:lnTo>
                    <a:pt x="452" y="35"/>
                  </a:lnTo>
                  <a:lnTo>
                    <a:pt x="452" y="35"/>
                  </a:lnTo>
                  <a:lnTo>
                    <a:pt x="451" y="35"/>
                  </a:lnTo>
                  <a:lnTo>
                    <a:pt x="450" y="34"/>
                  </a:lnTo>
                  <a:lnTo>
                    <a:pt x="450" y="34"/>
                  </a:lnTo>
                  <a:lnTo>
                    <a:pt x="450" y="34"/>
                  </a:lnTo>
                  <a:lnTo>
                    <a:pt x="448" y="34"/>
                  </a:lnTo>
                  <a:lnTo>
                    <a:pt x="447" y="33"/>
                  </a:lnTo>
                  <a:lnTo>
                    <a:pt x="447" y="33"/>
                  </a:lnTo>
                  <a:lnTo>
                    <a:pt x="446" y="33"/>
                  </a:lnTo>
                  <a:lnTo>
                    <a:pt x="445" y="33"/>
                  </a:lnTo>
                  <a:lnTo>
                    <a:pt x="444" y="32"/>
                  </a:lnTo>
                  <a:lnTo>
                    <a:pt x="444" y="32"/>
                  </a:lnTo>
                  <a:lnTo>
                    <a:pt x="443" y="33"/>
                  </a:lnTo>
                  <a:lnTo>
                    <a:pt x="443" y="33"/>
                  </a:lnTo>
                  <a:lnTo>
                    <a:pt x="443" y="32"/>
                  </a:lnTo>
                  <a:lnTo>
                    <a:pt x="443" y="32"/>
                  </a:lnTo>
                  <a:lnTo>
                    <a:pt x="442" y="32"/>
                  </a:lnTo>
                  <a:lnTo>
                    <a:pt x="442" y="32"/>
                  </a:lnTo>
                  <a:lnTo>
                    <a:pt x="440" y="32"/>
                  </a:lnTo>
                  <a:lnTo>
                    <a:pt x="438" y="31"/>
                  </a:lnTo>
                  <a:lnTo>
                    <a:pt x="438" y="31"/>
                  </a:lnTo>
                  <a:lnTo>
                    <a:pt x="436" y="31"/>
                  </a:lnTo>
                  <a:lnTo>
                    <a:pt x="436" y="30"/>
                  </a:lnTo>
                  <a:lnTo>
                    <a:pt x="436" y="30"/>
                  </a:lnTo>
                  <a:lnTo>
                    <a:pt x="434" y="30"/>
                  </a:lnTo>
                  <a:lnTo>
                    <a:pt x="432" y="30"/>
                  </a:lnTo>
                  <a:lnTo>
                    <a:pt x="432" y="30"/>
                  </a:lnTo>
                  <a:lnTo>
                    <a:pt x="425" y="29"/>
                  </a:lnTo>
                  <a:lnTo>
                    <a:pt x="425" y="29"/>
                  </a:lnTo>
                  <a:lnTo>
                    <a:pt x="425" y="28"/>
                  </a:lnTo>
                  <a:lnTo>
                    <a:pt x="425" y="28"/>
                  </a:lnTo>
                  <a:lnTo>
                    <a:pt x="423" y="29"/>
                  </a:lnTo>
                  <a:lnTo>
                    <a:pt x="421" y="28"/>
                  </a:lnTo>
                  <a:lnTo>
                    <a:pt x="421" y="28"/>
                  </a:lnTo>
                  <a:lnTo>
                    <a:pt x="408" y="27"/>
                  </a:lnTo>
                  <a:lnTo>
                    <a:pt x="408" y="27"/>
                  </a:lnTo>
                  <a:lnTo>
                    <a:pt x="407" y="27"/>
                  </a:lnTo>
                  <a:lnTo>
                    <a:pt x="407" y="26"/>
                  </a:lnTo>
                  <a:lnTo>
                    <a:pt x="407" y="26"/>
                  </a:lnTo>
                  <a:lnTo>
                    <a:pt x="407" y="26"/>
                  </a:lnTo>
                  <a:lnTo>
                    <a:pt x="407" y="26"/>
                  </a:lnTo>
                  <a:lnTo>
                    <a:pt x="402" y="19"/>
                  </a:lnTo>
                  <a:lnTo>
                    <a:pt x="400" y="17"/>
                  </a:lnTo>
                  <a:lnTo>
                    <a:pt x="398" y="15"/>
                  </a:lnTo>
                  <a:lnTo>
                    <a:pt x="398" y="15"/>
                  </a:lnTo>
                  <a:lnTo>
                    <a:pt x="396" y="13"/>
                  </a:lnTo>
                  <a:lnTo>
                    <a:pt x="395" y="11"/>
                  </a:lnTo>
                  <a:lnTo>
                    <a:pt x="395" y="11"/>
                  </a:lnTo>
                  <a:lnTo>
                    <a:pt x="393" y="10"/>
                  </a:lnTo>
                  <a:lnTo>
                    <a:pt x="393" y="10"/>
                  </a:lnTo>
                  <a:lnTo>
                    <a:pt x="394" y="10"/>
                  </a:lnTo>
                  <a:lnTo>
                    <a:pt x="394" y="10"/>
                  </a:lnTo>
                  <a:lnTo>
                    <a:pt x="391" y="8"/>
                  </a:lnTo>
                  <a:lnTo>
                    <a:pt x="391" y="8"/>
                  </a:lnTo>
                  <a:lnTo>
                    <a:pt x="388" y="6"/>
                  </a:lnTo>
                  <a:lnTo>
                    <a:pt x="388" y="6"/>
                  </a:lnTo>
                  <a:lnTo>
                    <a:pt x="387" y="6"/>
                  </a:lnTo>
                  <a:lnTo>
                    <a:pt x="387" y="6"/>
                  </a:lnTo>
                  <a:lnTo>
                    <a:pt x="387" y="5"/>
                  </a:lnTo>
                  <a:lnTo>
                    <a:pt x="386" y="5"/>
                  </a:lnTo>
                  <a:lnTo>
                    <a:pt x="386" y="5"/>
                  </a:lnTo>
                  <a:lnTo>
                    <a:pt x="386" y="5"/>
                  </a:lnTo>
                  <a:lnTo>
                    <a:pt x="385" y="5"/>
                  </a:lnTo>
                  <a:lnTo>
                    <a:pt x="385" y="5"/>
                  </a:lnTo>
                  <a:lnTo>
                    <a:pt x="385" y="4"/>
                  </a:lnTo>
                  <a:lnTo>
                    <a:pt x="385" y="4"/>
                  </a:lnTo>
                  <a:lnTo>
                    <a:pt x="383" y="4"/>
                  </a:lnTo>
                  <a:lnTo>
                    <a:pt x="382" y="3"/>
                  </a:lnTo>
                  <a:lnTo>
                    <a:pt x="382" y="3"/>
                  </a:lnTo>
                  <a:lnTo>
                    <a:pt x="382" y="3"/>
                  </a:lnTo>
                  <a:lnTo>
                    <a:pt x="382" y="3"/>
                  </a:lnTo>
                  <a:lnTo>
                    <a:pt x="374" y="1"/>
                  </a:lnTo>
                  <a:lnTo>
                    <a:pt x="365" y="1"/>
                  </a:lnTo>
                  <a:lnTo>
                    <a:pt x="365" y="1"/>
                  </a:lnTo>
                  <a:lnTo>
                    <a:pt x="365" y="1"/>
                  </a:lnTo>
                  <a:lnTo>
                    <a:pt x="365" y="1"/>
                  </a:lnTo>
                  <a:lnTo>
                    <a:pt x="359" y="3"/>
                  </a:lnTo>
                  <a:lnTo>
                    <a:pt x="359" y="3"/>
                  </a:lnTo>
                  <a:lnTo>
                    <a:pt x="358" y="4"/>
                  </a:lnTo>
                  <a:lnTo>
                    <a:pt x="358" y="4"/>
                  </a:lnTo>
                  <a:lnTo>
                    <a:pt x="357" y="4"/>
                  </a:lnTo>
                  <a:lnTo>
                    <a:pt x="357" y="4"/>
                  </a:lnTo>
                  <a:lnTo>
                    <a:pt x="357" y="4"/>
                  </a:lnTo>
                  <a:lnTo>
                    <a:pt x="357" y="4"/>
                  </a:lnTo>
                  <a:lnTo>
                    <a:pt x="357" y="5"/>
                  </a:lnTo>
                  <a:lnTo>
                    <a:pt x="357" y="5"/>
                  </a:lnTo>
                  <a:lnTo>
                    <a:pt x="353" y="3"/>
                  </a:lnTo>
                  <a:lnTo>
                    <a:pt x="349" y="2"/>
                  </a:lnTo>
                  <a:lnTo>
                    <a:pt x="349" y="2"/>
                  </a:lnTo>
                  <a:lnTo>
                    <a:pt x="349" y="1"/>
                  </a:lnTo>
                  <a:lnTo>
                    <a:pt x="349" y="1"/>
                  </a:lnTo>
                  <a:lnTo>
                    <a:pt x="342" y="1"/>
                  </a:lnTo>
                  <a:lnTo>
                    <a:pt x="333" y="0"/>
                  </a:lnTo>
                  <a:lnTo>
                    <a:pt x="333" y="0"/>
                  </a:lnTo>
                  <a:lnTo>
                    <a:pt x="333" y="0"/>
                  </a:lnTo>
                  <a:lnTo>
                    <a:pt x="332" y="1"/>
                  </a:lnTo>
                  <a:lnTo>
                    <a:pt x="330" y="1"/>
                  </a:lnTo>
                  <a:lnTo>
                    <a:pt x="330" y="1"/>
                  </a:lnTo>
                  <a:lnTo>
                    <a:pt x="331" y="1"/>
                  </a:lnTo>
                  <a:lnTo>
                    <a:pt x="330" y="1"/>
                  </a:lnTo>
                  <a:lnTo>
                    <a:pt x="329" y="1"/>
                  </a:lnTo>
                  <a:lnTo>
                    <a:pt x="329" y="1"/>
                  </a:lnTo>
                  <a:lnTo>
                    <a:pt x="328" y="2"/>
                  </a:lnTo>
                  <a:lnTo>
                    <a:pt x="327" y="2"/>
                  </a:lnTo>
                  <a:lnTo>
                    <a:pt x="327" y="2"/>
                  </a:lnTo>
                  <a:lnTo>
                    <a:pt x="326" y="3"/>
                  </a:lnTo>
                  <a:lnTo>
                    <a:pt x="324" y="3"/>
                  </a:lnTo>
                  <a:lnTo>
                    <a:pt x="324" y="3"/>
                  </a:lnTo>
                  <a:lnTo>
                    <a:pt x="323" y="4"/>
                  </a:lnTo>
                  <a:lnTo>
                    <a:pt x="322" y="3"/>
                  </a:lnTo>
                  <a:lnTo>
                    <a:pt x="322" y="3"/>
                  </a:lnTo>
                  <a:lnTo>
                    <a:pt x="321" y="4"/>
                  </a:lnTo>
                  <a:lnTo>
                    <a:pt x="320" y="5"/>
                  </a:lnTo>
                  <a:lnTo>
                    <a:pt x="320" y="5"/>
                  </a:lnTo>
                  <a:lnTo>
                    <a:pt x="319" y="5"/>
                  </a:lnTo>
                  <a:lnTo>
                    <a:pt x="318" y="6"/>
                  </a:lnTo>
                  <a:lnTo>
                    <a:pt x="318" y="6"/>
                  </a:lnTo>
                  <a:lnTo>
                    <a:pt x="316" y="8"/>
                  </a:lnTo>
                  <a:lnTo>
                    <a:pt x="314" y="9"/>
                  </a:lnTo>
                  <a:lnTo>
                    <a:pt x="314" y="9"/>
                  </a:lnTo>
                  <a:lnTo>
                    <a:pt x="314" y="9"/>
                  </a:lnTo>
                  <a:lnTo>
                    <a:pt x="314" y="9"/>
                  </a:lnTo>
                  <a:lnTo>
                    <a:pt x="314" y="10"/>
                  </a:lnTo>
                  <a:lnTo>
                    <a:pt x="314" y="10"/>
                  </a:lnTo>
                  <a:lnTo>
                    <a:pt x="313" y="10"/>
                  </a:lnTo>
                  <a:lnTo>
                    <a:pt x="313" y="10"/>
                  </a:lnTo>
                  <a:lnTo>
                    <a:pt x="312" y="11"/>
                  </a:lnTo>
                  <a:lnTo>
                    <a:pt x="313" y="13"/>
                  </a:lnTo>
                  <a:lnTo>
                    <a:pt x="313" y="13"/>
                  </a:lnTo>
                  <a:lnTo>
                    <a:pt x="311" y="14"/>
                  </a:lnTo>
                  <a:lnTo>
                    <a:pt x="310" y="15"/>
                  </a:lnTo>
                  <a:lnTo>
                    <a:pt x="310" y="15"/>
                  </a:lnTo>
                  <a:lnTo>
                    <a:pt x="309" y="16"/>
                  </a:lnTo>
                  <a:lnTo>
                    <a:pt x="308" y="16"/>
                  </a:lnTo>
                  <a:lnTo>
                    <a:pt x="308" y="16"/>
                  </a:lnTo>
                  <a:lnTo>
                    <a:pt x="307" y="17"/>
                  </a:lnTo>
                  <a:lnTo>
                    <a:pt x="306" y="18"/>
                  </a:lnTo>
                  <a:lnTo>
                    <a:pt x="306" y="18"/>
                  </a:lnTo>
                  <a:lnTo>
                    <a:pt x="305" y="18"/>
                  </a:lnTo>
                  <a:lnTo>
                    <a:pt x="305" y="18"/>
                  </a:lnTo>
                  <a:lnTo>
                    <a:pt x="303" y="20"/>
                  </a:lnTo>
                  <a:lnTo>
                    <a:pt x="303" y="20"/>
                  </a:lnTo>
                  <a:lnTo>
                    <a:pt x="302" y="19"/>
                  </a:lnTo>
                  <a:lnTo>
                    <a:pt x="301" y="20"/>
                  </a:lnTo>
                  <a:lnTo>
                    <a:pt x="298" y="20"/>
                  </a:lnTo>
                  <a:lnTo>
                    <a:pt x="298" y="20"/>
                  </a:lnTo>
                  <a:lnTo>
                    <a:pt x="294" y="23"/>
                  </a:lnTo>
                  <a:lnTo>
                    <a:pt x="294" y="23"/>
                  </a:lnTo>
                  <a:lnTo>
                    <a:pt x="294" y="23"/>
                  </a:lnTo>
                  <a:lnTo>
                    <a:pt x="294" y="23"/>
                  </a:lnTo>
                  <a:lnTo>
                    <a:pt x="293" y="24"/>
                  </a:lnTo>
                  <a:lnTo>
                    <a:pt x="293" y="24"/>
                  </a:lnTo>
                  <a:lnTo>
                    <a:pt x="293" y="24"/>
                  </a:lnTo>
                  <a:lnTo>
                    <a:pt x="291" y="26"/>
                  </a:lnTo>
                  <a:lnTo>
                    <a:pt x="291" y="26"/>
                  </a:lnTo>
                  <a:lnTo>
                    <a:pt x="290" y="26"/>
                  </a:lnTo>
                  <a:lnTo>
                    <a:pt x="290" y="26"/>
                  </a:lnTo>
                  <a:lnTo>
                    <a:pt x="289" y="27"/>
                  </a:lnTo>
                  <a:lnTo>
                    <a:pt x="288" y="28"/>
                  </a:lnTo>
                  <a:lnTo>
                    <a:pt x="288" y="28"/>
                  </a:lnTo>
                  <a:lnTo>
                    <a:pt x="285" y="31"/>
                  </a:lnTo>
                  <a:lnTo>
                    <a:pt x="285" y="31"/>
                  </a:lnTo>
                  <a:lnTo>
                    <a:pt x="278" y="38"/>
                  </a:lnTo>
                  <a:lnTo>
                    <a:pt x="278" y="38"/>
                  </a:lnTo>
                  <a:lnTo>
                    <a:pt x="277" y="38"/>
                  </a:lnTo>
                  <a:lnTo>
                    <a:pt x="277" y="38"/>
                  </a:lnTo>
                  <a:lnTo>
                    <a:pt x="274" y="42"/>
                  </a:lnTo>
                  <a:lnTo>
                    <a:pt x="274" y="42"/>
                  </a:lnTo>
                  <a:lnTo>
                    <a:pt x="270" y="47"/>
                  </a:lnTo>
                  <a:lnTo>
                    <a:pt x="266" y="50"/>
                  </a:lnTo>
                  <a:lnTo>
                    <a:pt x="266" y="50"/>
                  </a:lnTo>
                  <a:lnTo>
                    <a:pt x="264" y="53"/>
                  </a:lnTo>
                  <a:lnTo>
                    <a:pt x="264" y="53"/>
                  </a:lnTo>
                  <a:lnTo>
                    <a:pt x="263" y="53"/>
                  </a:lnTo>
                  <a:lnTo>
                    <a:pt x="263" y="53"/>
                  </a:lnTo>
                  <a:lnTo>
                    <a:pt x="258" y="60"/>
                  </a:lnTo>
                  <a:lnTo>
                    <a:pt x="254" y="66"/>
                  </a:lnTo>
                  <a:lnTo>
                    <a:pt x="254" y="66"/>
                  </a:lnTo>
                  <a:lnTo>
                    <a:pt x="254" y="67"/>
                  </a:lnTo>
                  <a:lnTo>
                    <a:pt x="254" y="68"/>
                  </a:lnTo>
                  <a:lnTo>
                    <a:pt x="254" y="67"/>
                  </a:lnTo>
                  <a:lnTo>
                    <a:pt x="254" y="67"/>
                  </a:lnTo>
                  <a:lnTo>
                    <a:pt x="253" y="71"/>
                  </a:lnTo>
                  <a:lnTo>
                    <a:pt x="252" y="75"/>
                  </a:lnTo>
                  <a:lnTo>
                    <a:pt x="252" y="75"/>
                  </a:lnTo>
                  <a:lnTo>
                    <a:pt x="252" y="77"/>
                  </a:lnTo>
                  <a:lnTo>
                    <a:pt x="252" y="78"/>
                  </a:lnTo>
                  <a:lnTo>
                    <a:pt x="252" y="78"/>
                  </a:lnTo>
                  <a:lnTo>
                    <a:pt x="252" y="78"/>
                  </a:lnTo>
                  <a:lnTo>
                    <a:pt x="253" y="84"/>
                  </a:lnTo>
                  <a:lnTo>
                    <a:pt x="254" y="90"/>
                  </a:lnTo>
                  <a:lnTo>
                    <a:pt x="254" y="90"/>
                  </a:lnTo>
                  <a:lnTo>
                    <a:pt x="255" y="93"/>
                  </a:lnTo>
                  <a:lnTo>
                    <a:pt x="255" y="96"/>
                  </a:lnTo>
                  <a:lnTo>
                    <a:pt x="255" y="96"/>
                  </a:lnTo>
                  <a:lnTo>
                    <a:pt x="256" y="95"/>
                  </a:lnTo>
                  <a:lnTo>
                    <a:pt x="256" y="95"/>
                  </a:lnTo>
                  <a:lnTo>
                    <a:pt x="256" y="98"/>
                  </a:lnTo>
                  <a:lnTo>
                    <a:pt x="256" y="98"/>
                  </a:lnTo>
                  <a:lnTo>
                    <a:pt x="256" y="96"/>
                  </a:lnTo>
                  <a:lnTo>
                    <a:pt x="256" y="96"/>
                  </a:lnTo>
                  <a:lnTo>
                    <a:pt x="256" y="98"/>
                  </a:lnTo>
                  <a:lnTo>
                    <a:pt x="256" y="98"/>
                  </a:lnTo>
                  <a:lnTo>
                    <a:pt x="257" y="98"/>
                  </a:lnTo>
                  <a:lnTo>
                    <a:pt x="257" y="98"/>
                  </a:lnTo>
                  <a:lnTo>
                    <a:pt x="262" y="105"/>
                  </a:lnTo>
                  <a:lnTo>
                    <a:pt x="266" y="110"/>
                  </a:lnTo>
                  <a:lnTo>
                    <a:pt x="266" y="110"/>
                  </a:lnTo>
                  <a:lnTo>
                    <a:pt x="266" y="110"/>
                  </a:lnTo>
                  <a:lnTo>
                    <a:pt x="266" y="110"/>
                  </a:lnTo>
                  <a:lnTo>
                    <a:pt x="268" y="113"/>
                  </a:lnTo>
                  <a:lnTo>
                    <a:pt x="271" y="116"/>
                  </a:lnTo>
                  <a:lnTo>
                    <a:pt x="278" y="119"/>
                  </a:lnTo>
                  <a:lnTo>
                    <a:pt x="278" y="119"/>
                  </a:lnTo>
                  <a:lnTo>
                    <a:pt x="278" y="120"/>
                  </a:lnTo>
                  <a:lnTo>
                    <a:pt x="278" y="120"/>
                  </a:lnTo>
                  <a:lnTo>
                    <a:pt x="281" y="120"/>
                  </a:lnTo>
                  <a:lnTo>
                    <a:pt x="283" y="121"/>
                  </a:lnTo>
                  <a:lnTo>
                    <a:pt x="283" y="121"/>
                  </a:lnTo>
                  <a:lnTo>
                    <a:pt x="283" y="123"/>
                  </a:lnTo>
                  <a:lnTo>
                    <a:pt x="283" y="124"/>
                  </a:lnTo>
                  <a:lnTo>
                    <a:pt x="283" y="124"/>
                  </a:lnTo>
                  <a:lnTo>
                    <a:pt x="282" y="127"/>
                  </a:lnTo>
                  <a:lnTo>
                    <a:pt x="282" y="127"/>
                  </a:lnTo>
                  <a:lnTo>
                    <a:pt x="282" y="127"/>
                  </a:lnTo>
                  <a:lnTo>
                    <a:pt x="282" y="127"/>
                  </a:lnTo>
                  <a:lnTo>
                    <a:pt x="282" y="128"/>
                  </a:lnTo>
                  <a:lnTo>
                    <a:pt x="282" y="128"/>
                  </a:lnTo>
                  <a:lnTo>
                    <a:pt x="282" y="129"/>
                  </a:lnTo>
                  <a:lnTo>
                    <a:pt x="282" y="129"/>
                  </a:lnTo>
                  <a:lnTo>
                    <a:pt x="281" y="140"/>
                  </a:lnTo>
                  <a:lnTo>
                    <a:pt x="281" y="151"/>
                  </a:lnTo>
                  <a:lnTo>
                    <a:pt x="281" y="151"/>
                  </a:lnTo>
                  <a:lnTo>
                    <a:pt x="282" y="161"/>
                  </a:lnTo>
                  <a:lnTo>
                    <a:pt x="282" y="161"/>
                  </a:lnTo>
                  <a:lnTo>
                    <a:pt x="283" y="167"/>
                  </a:lnTo>
                  <a:lnTo>
                    <a:pt x="284" y="174"/>
                  </a:lnTo>
                  <a:lnTo>
                    <a:pt x="284" y="174"/>
                  </a:lnTo>
                  <a:lnTo>
                    <a:pt x="285" y="175"/>
                  </a:lnTo>
                  <a:lnTo>
                    <a:pt x="285" y="178"/>
                  </a:lnTo>
                  <a:lnTo>
                    <a:pt x="285" y="178"/>
                  </a:lnTo>
                  <a:lnTo>
                    <a:pt x="286" y="180"/>
                  </a:lnTo>
                  <a:lnTo>
                    <a:pt x="286" y="183"/>
                  </a:lnTo>
                  <a:lnTo>
                    <a:pt x="286" y="183"/>
                  </a:lnTo>
                  <a:lnTo>
                    <a:pt x="288" y="187"/>
                  </a:lnTo>
                  <a:lnTo>
                    <a:pt x="289" y="191"/>
                  </a:lnTo>
                  <a:lnTo>
                    <a:pt x="289" y="191"/>
                  </a:lnTo>
                  <a:lnTo>
                    <a:pt x="290" y="193"/>
                  </a:lnTo>
                  <a:lnTo>
                    <a:pt x="290" y="195"/>
                  </a:lnTo>
                  <a:lnTo>
                    <a:pt x="290" y="195"/>
                  </a:lnTo>
                  <a:lnTo>
                    <a:pt x="290" y="195"/>
                  </a:lnTo>
                  <a:lnTo>
                    <a:pt x="291" y="195"/>
                  </a:lnTo>
                  <a:lnTo>
                    <a:pt x="291" y="195"/>
                  </a:lnTo>
                  <a:lnTo>
                    <a:pt x="291" y="196"/>
                  </a:lnTo>
                  <a:lnTo>
                    <a:pt x="291" y="196"/>
                  </a:lnTo>
                  <a:lnTo>
                    <a:pt x="291" y="196"/>
                  </a:lnTo>
                  <a:lnTo>
                    <a:pt x="292" y="197"/>
                  </a:lnTo>
                  <a:lnTo>
                    <a:pt x="292" y="198"/>
                  </a:lnTo>
                  <a:lnTo>
                    <a:pt x="292" y="198"/>
                  </a:lnTo>
                  <a:lnTo>
                    <a:pt x="292" y="198"/>
                  </a:lnTo>
                  <a:lnTo>
                    <a:pt x="292" y="198"/>
                  </a:lnTo>
                  <a:lnTo>
                    <a:pt x="293" y="200"/>
                  </a:lnTo>
                  <a:lnTo>
                    <a:pt x="293" y="201"/>
                  </a:lnTo>
                  <a:lnTo>
                    <a:pt x="293" y="201"/>
                  </a:lnTo>
                  <a:lnTo>
                    <a:pt x="293" y="201"/>
                  </a:lnTo>
                  <a:lnTo>
                    <a:pt x="293" y="201"/>
                  </a:lnTo>
                  <a:lnTo>
                    <a:pt x="293" y="201"/>
                  </a:lnTo>
                  <a:lnTo>
                    <a:pt x="294" y="202"/>
                  </a:lnTo>
                  <a:lnTo>
                    <a:pt x="294" y="203"/>
                  </a:lnTo>
                  <a:lnTo>
                    <a:pt x="294" y="203"/>
                  </a:lnTo>
                  <a:lnTo>
                    <a:pt x="294" y="203"/>
                  </a:lnTo>
                  <a:lnTo>
                    <a:pt x="295" y="203"/>
                  </a:lnTo>
                  <a:lnTo>
                    <a:pt x="295" y="203"/>
                  </a:lnTo>
                  <a:lnTo>
                    <a:pt x="295" y="204"/>
                  </a:lnTo>
                  <a:lnTo>
                    <a:pt x="295" y="205"/>
                  </a:lnTo>
                  <a:lnTo>
                    <a:pt x="295" y="205"/>
                  </a:lnTo>
                  <a:lnTo>
                    <a:pt x="296" y="206"/>
                  </a:lnTo>
                  <a:lnTo>
                    <a:pt x="296" y="206"/>
                  </a:lnTo>
                  <a:lnTo>
                    <a:pt x="296" y="206"/>
                  </a:lnTo>
                  <a:lnTo>
                    <a:pt x="297" y="208"/>
                  </a:lnTo>
                  <a:lnTo>
                    <a:pt x="298" y="210"/>
                  </a:lnTo>
                  <a:lnTo>
                    <a:pt x="298" y="210"/>
                  </a:lnTo>
                  <a:lnTo>
                    <a:pt x="298" y="210"/>
                  </a:lnTo>
                  <a:lnTo>
                    <a:pt x="299" y="212"/>
                  </a:lnTo>
                  <a:lnTo>
                    <a:pt x="299" y="212"/>
                  </a:lnTo>
                  <a:lnTo>
                    <a:pt x="301" y="213"/>
                  </a:lnTo>
                  <a:lnTo>
                    <a:pt x="301" y="214"/>
                  </a:lnTo>
                  <a:lnTo>
                    <a:pt x="301" y="214"/>
                  </a:lnTo>
                  <a:lnTo>
                    <a:pt x="302" y="214"/>
                  </a:lnTo>
                  <a:lnTo>
                    <a:pt x="302" y="216"/>
                  </a:lnTo>
                  <a:lnTo>
                    <a:pt x="302" y="216"/>
                  </a:lnTo>
                  <a:lnTo>
                    <a:pt x="303" y="216"/>
                  </a:lnTo>
                  <a:lnTo>
                    <a:pt x="303" y="216"/>
                  </a:lnTo>
                  <a:lnTo>
                    <a:pt x="302" y="216"/>
                  </a:lnTo>
                  <a:lnTo>
                    <a:pt x="303" y="216"/>
                  </a:lnTo>
                  <a:lnTo>
                    <a:pt x="303" y="216"/>
                  </a:lnTo>
                  <a:lnTo>
                    <a:pt x="303" y="217"/>
                  </a:lnTo>
                  <a:lnTo>
                    <a:pt x="303" y="217"/>
                  </a:lnTo>
                  <a:lnTo>
                    <a:pt x="303" y="217"/>
                  </a:lnTo>
                  <a:lnTo>
                    <a:pt x="303" y="217"/>
                  </a:lnTo>
                  <a:lnTo>
                    <a:pt x="303" y="218"/>
                  </a:lnTo>
                  <a:lnTo>
                    <a:pt x="304" y="218"/>
                  </a:lnTo>
                  <a:lnTo>
                    <a:pt x="304" y="219"/>
                  </a:lnTo>
                  <a:lnTo>
                    <a:pt x="304" y="219"/>
                  </a:lnTo>
                  <a:lnTo>
                    <a:pt x="304" y="219"/>
                  </a:lnTo>
                  <a:lnTo>
                    <a:pt x="304" y="220"/>
                  </a:lnTo>
                  <a:lnTo>
                    <a:pt x="304" y="220"/>
                  </a:lnTo>
                  <a:lnTo>
                    <a:pt x="305" y="220"/>
                  </a:lnTo>
                  <a:lnTo>
                    <a:pt x="305" y="221"/>
                  </a:lnTo>
                  <a:lnTo>
                    <a:pt x="305" y="221"/>
                  </a:lnTo>
                  <a:lnTo>
                    <a:pt x="305" y="221"/>
                  </a:lnTo>
                  <a:lnTo>
                    <a:pt x="305" y="222"/>
                  </a:lnTo>
                  <a:lnTo>
                    <a:pt x="305" y="222"/>
                  </a:lnTo>
                  <a:lnTo>
                    <a:pt x="306" y="225"/>
                  </a:lnTo>
                  <a:lnTo>
                    <a:pt x="307" y="227"/>
                  </a:lnTo>
                  <a:lnTo>
                    <a:pt x="307" y="227"/>
                  </a:lnTo>
                  <a:lnTo>
                    <a:pt x="308" y="228"/>
                  </a:lnTo>
                  <a:lnTo>
                    <a:pt x="308" y="229"/>
                  </a:lnTo>
                  <a:lnTo>
                    <a:pt x="308" y="229"/>
                  </a:lnTo>
                  <a:lnTo>
                    <a:pt x="309" y="230"/>
                  </a:lnTo>
                  <a:lnTo>
                    <a:pt x="310" y="231"/>
                  </a:lnTo>
                  <a:lnTo>
                    <a:pt x="310" y="231"/>
                  </a:lnTo>
                  <a:lnTo>
                    <a:pt x="312" y="233"/>
                  </a:lnTo>
                  <a:lnTo>
                    <a:pt x="312" y="233"/>
                  </a:lnTo>
                  <a:lnTo>
                    <a:pt x="312" y="237"/>
                  </a:lnTo>
                  <a:lnTo>
                    <a:pt x="312" y="237"/>
                  </a:lnTo>
                  <a:lnTo>
                    <a:pt x="313" y="243"/>
                  </a:lnTo>
                  <a:lnTo>
                    <a:pt x="314" y="248"/>
                  </a:lnTo>
                  <a:lnTo>
                    <a:pt x="314" y="248"/>
                  </a:lnTo>
                  <a:lnTo>
                    <a:pt x="314" y="253"/>
                  </a:lnTo>
                  <a:lnTo>
                    <a:pt x="315" y="257"/>
                  </a:lnTo>
                  <a:lnTo>
                    <a:pt x="319" y="266"/>
                  </a:lnTo>
                  <a:lnTo>
                    <a:pt x="324" y="275"/>
                  </a:lnTo>
                  <a:lnTo>
                    <a:pt x="329" y="282"/>
                  </a:lnTo>
                  <a:lnTo>
                    <a:pt x="329" y="282"/>
                  </a:lnTo>
                  <a:lnTo>
                    <a:pt x="332" y="285"/>
                  </a:lnTo>
                  <a:lnTo>
                    <a:pt x="336" y="288"/>
                  </a:lnTo>
                  <a:lnTo>
                    <a:pt x="344" y="293"/>
                  </a:lnTo>
                  <a:lnTo>
                    <a:pt x="352" y="296"/>
                  </a:lnTo>
                  <a:lnTo>
                    <a:pt x="360" y="301"/>
                  </a:lnTo>
                  <a:lnTo>
                    <a:pt x="360" y="301"/>
                  </a:lnTo>
                  <a:lnTo>
                    <a:pt x="363" y="304"/>
                  </a:lnTo>
                  <a:lnTo>
                    <a:pt x="365" y="308"/>
                  </a:lnTo>
                  <a:lnTo>
                    <a:pt x="368" y="315"/>
                  </a:lnTo>
                  <a:lnTo>
                    <a:pt x="371" y="323"/>
                  </a:lnTo>
                  <a:lnTo>
                    <a:pt x="372" y="331"/>
                  </a:lnTo>
                  <a:lnTo>
                    <a:pt x="372" y="331"/>
                  </a:lnTo>
                  <a:lnTo>
                    <a:pt x="375" y="346"/>
                  </a:lnTo>
                  <a:lnTo>
                    <a:pt x="375" y="355"/>
                  </a:lnTo>
                  <a:lnTo>
                    <a:pt x="375" y="362"/>
                  </a:lnTo>
                  <a:lnTo>
                    <a:pt x="375" y="362"/>
                  </a:lnTo>
                  <a:lnTo>
                    <a:pt x="373" y="368"/>
                  </a:lnTo>
                  <a:lnTo>
                    <a:pt x="371" y="373"/>
                  </a:lnTo>
                  <a:lnTo>
                    <a:pt x="371" y="373"/>
                  </a:lnTo>
                  <a:lnTo>
                    <a:pt x="368" y="380"/>
                  </a:lnTo>
                  <a:lnTo>
                    <a:pt x="364" y="387"/>
                  </a:lnTo>
                  <a:lnTo>
                    <a:pt x="353" y="400"/>
                  </a:lnTo>
                  <a:lnTo>
                    <a:pt x="330" y="421"/>
                  </a:lnTo>
                  <a:lnTo>
                    <a:pt x="330" y="421"/>
                  </a:lnTo>
                  <a:lnTo>
                    <a:pt x="320" y="429"/>
                  </a:lnTo>
                  <a:lnTo>
                    <a:pt x="311" y="438"/>
                  </a:lnTo>
                  <a:lnTo>
                    <a:pt x="301" y="446"/>
                  </a:lnTo>
                  <a:lnTo>
                    <a:pt x="290" y="454"/>
                  </a:lnTo>
                  <a:lnTo>
                    <a:pt x="290" y="454"/>
                  </a:lnTo>
                  <a:lnTo>
                    <a:pt x="276" y="468"/>
                  </a:lnTo>
                  <a:lnTo>
                    <a:pt x="263" y="484"/>
                  </a:lnTo>
                  <a:lnTo>
                    <a:pt x="249" y="500"/>
                  </a:lnTo>
                  <a:lnTo>
                    <a:pt x="239" y="516"/>
                  </a:lnTo>
                  <a:lnTo>
                    <a:pt x="239" y="516"/>
                  </a:lnTo>
                  <a:lnTo>
                    <a:pt x="229" y="537"/>
                  </a:lnTo>
                  <a:lnTo>
                    <a:pt x="219" y="558"/>
                  </a:lnTo>
                  <a:lnTo>
                    <a:pt x="213" y="580"/>
                  </a:lnTo>
                  <a:lnTo>
                    <a:pt x="211" y="591"/>
                  </a:lnTo>
                  <a:lnTo>
                    <a:pt x="209" y="603"/>
                  </a:lnTo>
                  <a:lnTo>
                    <a:pt x="209" y="603"/>
                  </a:lnTo>
                  <a:lnTo>
                    <a:pt x="207" y="628"/>
                  </a:lnTo>
                  <a:lnTo>
                    <a:pt x="206" y="655"/>
                  </a:lnTo>
                  <a:lnTo>
                    <a:pt x="207" y="681"/>
                  </a:lnTo>
                  <a:lnTo>
                    <a:pt x="208" y="708"/>
                  </a:lnTo>
                  <a:lnTo>
                    <a:pt x="213" y="761"/>
                  </a:lnTo>
                  <a:lnTo>
                    <a:pt x="215" y="788"/>
                  </a:lnTo>
                  <a:lnTo>
                    <a:pt x="217" y="814"/>
                  </a:lnTo>
                  <a:lnTo>
                    <a:pt x="217" y="814"/>
                  </a:lnTo>
                  <a:lnTo>
                    <a:pt x="217" y="832"/>
                  </a:lnTo>
                  <a:lnTo>
                    <a:pt x="217" y="850"/>
                  </a:lnTo>
                  <a:lnTo>
                    <a:pt x="216" y="885"/>
                  </a:lnTo>
                  <a:lnTo>
                    <a:pt x="214" y="921"/>
                  </a:lnTo>
                  <a:lnTo>
                    <a:pt x="213" y="956"/>
                  </a:lnTo>
                  <a:lnTo>
                    <a:pt x="213" y="956"/>
                  </a:lnTo>
                  <a:lnTo>
                    <a:pt x="213" y="962"/>
                  </a:lnTo>
                  <a:lnTo>
                    <a:pt x="213" y="962"/>
                  </a:lnTo>
                  <a:lnTo>
                    <a:pt x="213" y="961"/>
                  </a:lnTo>
                  <a:lnTo>
                    <a:pt x="214" y="962"/>
                  </a:lnTo>
                  <a:lnTo>
                    <a:pt x="214" y="962"/>
                  </a:lnTo>
                  <a:lnTo>
                    <a:pt x="216" y="1000"/>
                  </a:lnTo>
                  <a:lnTo>
                    <a:pt x="217" y="1019"/>
                  </a:lnTo>
                  <a:lnTo>
                    <a:pt x="217" y="1038"/>
                  </a:lnTo>
                  <a:lnTo>
                    <a:pt x="217" y="1038"/>
                  </a:lnTo>
                  <a:lnTo>
                    <a:pt x="215" y="1075"/>
                  </a:lnTo>
                  <a:lnTo>
                    <a:pt x="212" y="1112"/>
                  </a:lnTo>
                  <a:lnTo>
                    <a:pt x="212" y="1112"/>
                  </a:lnTo>
                  <a:lnTo>
                    <a:pt x="211" y="1130"/>
                  </a:lnTo>
                  <a:lnTo>
                    <a:pt x="209" y="1149"/>
                  </a:lnTo>
                  <a:lnTo>
                    <a:pt x="209" y="1149"/>
                  </a:lnTo>
                  <a:lnTo>
                    <a:pt x="205" y="1171"/>
                  </a:lnTo>
                  <a:lnTo>
                    <a:pt x="203" y="1182"/>
                  </a:lnTo>
                  <a:lnTo>
                    <a:pt x="202" y="1194"/>
                  </a:lnTo>
                  <a:lnTo>
                    <a:pt x="202" y="1194"/>
                  </a:lnTo>
                  <a:lnTo>
                    <a:pt x="203" y="1224"/>
                  </a:lnTo>
                  <a:lnTo>
                    <a:pt x="202" y="1239"/>
                  </a:lnTo>
                  <a:lnTo>
                    <a:pt x="201" y="1246"/>
                  </a:lnTo>
                  <a:lnTo>
                    <a:pt x="199" y="1254"/>
                  </a:lnTo>
                  <a:lnTo>
                    <a:pt x="199" y="1254"/>
                  </a:lnTo>
                  <a:lnTo>
                    <a:pt x="196" y="1263"/>
                  </a:lnTo>
                  <a:lnTo>
                    <a:pt x="191" y="1273"/>
                  </a:lnTo>
                  <a:lnTo>
                    <a:pt x="189" y="1276"/>
                  </a:lnTo>
                  <a:lnTo>
                    <a:pt x="185" y="1280"/>
                  </a:lnTo>
                  <a:lnTo>
                    <a:pt x="180" y="1280"/>
                  </a:lnTo>
                  <a:lnTo>
                    <a:pt x="179" y="1280"/>
                  </a:lnTo>
                  <a:lnTo>
                    <a:pt x="176" y="1278"/>
                  </a:lnTo>
                  <a:lnTo>
                    <a:pt x="176" y="1278"/>
                  </a:lnTo>
                  <a:lnTo>
                    <a:pt x="175" y="1276"/>
                  </a:lnTo>
                  <a:lnTo>
                    <a:pt x="175" y="1276"/>
                  </a:lnTo>
                  <a:lnTo>
                    <a:pt x="174" y="1271"/>
                  </a:lnTo>
                  <a:lnTo>
                    <a:pt x="173" y="1268"/>
                  </a:lnTo>
                  <a:lnTo>
                    <a:pt x="173" y="1268"/>
                  </a:lnTo>
                  <a:lnTo>
                    <a:pt x="171" y="1263"/>
                  </a:lnTo>
                  <a:lnTo>
                    <a:pt x="167" y="1258"/>
                  </a:lnTo>
                  <a:lnTo>
                    <a:pt x="167" y="1258"/>
                  </a:lnTo>
                  <a:lnTo>
                    <a:pt x="164" y="1249"/>
                  </a:lnTo>
                  <a:lnTo>
                    <a:pt x="160" y="1241"/>
                  </a:lnTo>
                  <a:lnTo>
                    <a:pt x="160" y="1241"/>
                  </a:lnTo>
                  <a:lnTo>
                    <a:pt x="157" y="1238"/>
                  </a:lnTo>
                  <a:lnTo>
                    <a:pt x="157" y="1238"/>
                  </a:lnTo>
                  <a:lnTo>
                    <a:pt x="158" y="1239"/>
                  </a:lnTo>
                  <a:lnTo>
                    <a:pt x="158" y="1239"/>
                  </a:lnTo>
                  <a:lnTo>
                    <a:pt x="160" y="1242"/>
                  </a:lnTo>
                  <a:lnTo>
                    <a:pt x="162" y="1247"/>
                  </a:lnTo>
                  <a:lnTo>
                    <a:pt x="162" y="1247"/>
                  </a:lnTo>
                  <a:lnTo>
                    <a:pt x="166" y="1255"/>
                  </a:lnTo>
                  <a:lnTo>
                    <a:pt x="166" y="1255"/>
                  </a:lnTo>
                  <a:lnTo>
                    <a:pt x="169" y="1262"/>
                  </a:lnTo>
                  <a:lnTo>
                    <a:pt x="173" y="1269"/>
                  </a:lnTo>
                  <a:lnTo>
                    <a:pt x="173" y="1269"/>
                  </a:lnTo>
                  <a:lnTo>
                    <a:pt x="174" y="1274"/>
                  </a:lnTo>
                  <a:lnTo>
                    <a:pt x="174" y="1274"/>
                  </a:lnTo>
                  <a:lnTo>
                    <a:pt x="169" y="1265"/>
                  </a:lnTo>
                  <a:lnTo>
                    <a:pt x="165" y="1256"/>
                  </a:lnTo>
                  <a:lnTo>
                    <a:pt x="165" y="1256"/>
                  </a:lnTo>
                  <a:lnTo>
                    <a:pt x="153" y="1231"/>
                  </a:lnTo>
                  <a:lnTo>
                    <a:pt x="147" y="1219"/>
                  </a:lnTo>
                  <a:lnTo>
                    <a:pt x="139" y="1207"/>
                  </a:lnTo>
                  <a:lnTo>
                    <a:pt x="139" y="1207"/>
                  </a:lnTo>
                  <a:lnTo>
                    <a:pt x="135" y="1203"/>
                  </a:lnTo>
                  <a:lnTo>
                    <a:pt x="130" y="1201"/>
                  </a:lnTo>
                  <a:lnTo>
                    <a:pt x="130" y="1201"/>
                  </a:lnTo>
                  <a:lnTo>
                    <a:pt x="119" y="1199"/>
                  </a:lnTo>
                  <a:lnTo>
                    <a:pt x="119" y="1199"/>
                  </a:lnTo>
                  <a:lnTo>
                    <a:pt x="111" y="1199"/>
                  </a:lnTo>
                  <a:lnTo>
                    <a:pt x="104" y="1199"/>
                  </a:lnTo>
                  <a:lnTo>
                    <a:pt x="97" y="1201"/>
                  </a:lnTo>
                  <a:lnTo>
                    <a:pt x="91" y="1202"/>
                  </a:lnTo>
                  <a:lnTo>
                    <a:pt x="91" y="1202"/>
                  </a:lnTo>
                  <a:lnTo>
                    <a:pt x="85" y="1204"/>
                  </a:lnTo>
                  <a:lnTo>
                    <a:pt x="81" y="1206"/>
                  </a:lnTo>
                  <a:lnTo>
                    <a:pt x="81" y="1206"/>
                  </a:lnTo>
                  <a:lnTo>
                    <a:pt x="62" y="1248"/>
                  </a:lnTo>
                  <a:lnTo>
                    <a:pt x="48" y="1278"/>
                  </a:lnTo>
                  <a:lnTo>
                    <a:pt x="41" y="1293"/>
                  </a:lnTo>
                  <a:lnTo>
                    <a:pt x="41" y="1293"/>
                  </a:lnTo>
                  <a:lnTo>
                    <a:pt x="40" y="1303"/>
                  </a:lnTo>
                  <a:lnTo>
                    <a:pt x="40" y="1303"/>
                  </a:lnTo>
                  <a:lnTo>
                    <a:pt x="41" y="1311"/>
                  </a:lnTo>
                  <a:lnTo>
                    <a:pt x="42" y="1318"/>
                  </a:lnTo>
                  <a:lnTo>
                    <a:pt x="46" y="1331"/>
                  </a:lnTo>
                  <a:lnTo>
                    <a:pt x="46" y="1331"/>
                  </a:lnTo>
                  <a:lnTo>
                    <a:pt x="49" y="1337"/>
                  </a:lnTo>
                  <a:lnTo>
                    <a:pt x="50" y="1340"/>
                  </a:lnTo>
                  <a:lnTo>
                    <a:pt x="51" y="1342"/>
                  </a:lnTo>
                  <a:lnTo>
                    <a:pt x="51" y="1342"/>
                  </a:lnTo>
                  <a:lnTo>
                    <a:pt x="30" y="1386"/>
                  </a:lnTo>
                  <a:lnTo>
                    <a:pt x="8" y="1430"/>
                  </a:lnTo>
                  <a:lnTo>
                    <a:pt x="8" y="1430"/>
                  </a:lnTo>
                  <a:lnTo>
                    <a:pt x="6" y="1436"/>
                  </a:lnTo>
                  <a:lnTo>
                    <a:pt x="3" y="1449"/>
                  </a:lnTo>
                  <a:lnTo>
                    <a:pt x="1" y="1462"/>
                  </a:lnTo>
                  <a:lnTo>
                    <a:pt x="0" y="1467"/>
                  </a:lnTo>
                  <a:lnTo>
                    <a:pt x="1" y="1472"/>
                  </a:lnTo>
                  <a:lnTo>
                    <a:pt x="1" y="1472"/>
                  </a:lnTo>
                  <a:lnTo>
                    <a:pt x="23" y="1524"/>
                  </a:lnTo>
                  <a:lnTo>
                    <a:pt x="69" y="1633"/>
                  </a:lnTo>
                  <a:lnTo>
                    <a:pt x="137" y="1793"/>
                  </a:lnTo>
                  <a:lnTo>
                    <a:pt x="137" y="1793"/>
                  </a:lnTo>
                  <a:lnTo>
                    <a:pt x="143" y="1802"/>
                  </a:lnTo>
                  <a:lnTo>
                    <a:pt x="145" y="1805"/>
                  </a:lnTo>
                  <a:lnTo>
                    <a:pt x="148" y="1807"/>
                  </a:lnTo>
                  <a:lnTo>
                    <a:pt x="151" y="1808"/>
                  </a:lnTo>
                  <a:lnTo>
                    <a:pt x="155" y="1809"/>
                  </a:lnTo>
                  <a:lnTo>
                    <a:pt x="159" y="1808"/>
                  </a:lnTo>
                  <a:lnTo>
                    <a:pt x="164" y="1806"/>
                  </a:lnTo>
                  <a:lnTo>
                    <a:pt x="164" y="1806"/>
                  </a:lnTo>
                  <a:lnTo>
                    <a:pt x="170" y="1803"/>
                  </a:lnTo>
                  <a:lnTo>
                    <a:pt x="174" y="1801"/>
                  </a:lnTo>
                  <a:lnTo>
                    <a:pt x="178" y="1801"/>
                  </a:lnTo>
                  <a:lnTo>
                    <a:pt x="185" y="1802"/>
                  </a:lnTo>
                  <a:lnTo>
                    <a:pt x="185" y="1802"/>
                  </a:lnTo>
                  <a:lnTo>
                    <a:pt x="204" y="1808"/>
                  </a:lnTo>
                  <a:lnTo>
                    <a:pt x="216" y="1811"/>
                  </a:lnTo>
                  <a:lnTo>
                    <a:pt x="220" y="1810"/>
                  </a:lnTo>
                  <a:lnTo>
                    <a:pt x="222" y="1810"/>
                  </a:lnTo>
                  <a:lnTo>
                    <a:pt x="223" y="1809"/>
                  </a:lnTo>
                  <a:lnTo>
                    <a:pt x="223" y="1809"/>
                  </a:lnTo>
                  <a:lnTo>
                    <a:pt x="224" y="1808"/>
                  </a:lnTo>
                  <a:lnTo>
                    <a:pt x="225" y="1807"/>
                  </a:lnTo>
                  <a:lnTo>
                    <a:pt x="225" y="1806"/>
                  </a:lnTo>
                  <a:lnTo>
                    <a:pt x="225" y="1806"/>
                  </a:lnTo>
                  <a:lnTo>
                    <a:pt x="226" y="1804"/>
                  </a:lnTo>
                  <a:lnTo>
                    <a:pt x="226" y="1802"/>
                  </a:lnTo>
                  <a:lnTo>
                    <a:pt x="227" y="1802"/>
                  </a:lnTo>
                  <a:lnTo>
                    <a:pt x="227" y="1802"/>
                  </a:lnTo>
                  <a:lnTo>
                    <a:pt x="231" y="1802"/>
                  </a:lnTo>
                  <a:lnTo>
                    <a:pt x="234" y="1801"/>
                  </a:lnTo>
                  <a:lnTo>
                    <a:pt x="234" y="1801"/>
                  </a:lnTo>
                  <a:lnTo>
                    <a:pt x="238" y="1799"/>
                  </a:lnTo>
                  <a:lnTo>
                    <a:pt x="241" y="1798"/>
                  </a:lnTo>
                  <a:lnTo>
                    <a:pt x="241" y="1798"/>
                  </a:lnTo>
                  <a:lnTo>
                    <a:pt x="245" y="1799"/>
                  </a:lnTo>
                  <a:lnTo>
                    <a:pt x="248" y="1799"/>
                  </a:lnTo>
                  <a:lnTo>
                    <a:pt x="250" y="1799"/>
                  </a:lnTo>
                  <a:lnTo>
                    <a:pt x="250" y="1799"/>
                  </a:lnTo>
                  <a:lnTo>
                    <a:pt x="252" y="1798"/>
                  </a:lnTo>
                  <a:lnTo>
                    <a:pt x="254" y="1796"/>
                  </a:lnTo>
                  <a:lnTo>
                    <a:pt x="257" y="1790"/>
                  </a:lnTo>
                  <a:lnTo>
                    <a:pt x="263" y="1775"/>
                  </a:lnTo>
                  <a:lnTo>
                    <a:pt x="263" y="1775"/>
                  </a:lnTo>
                  <a:lnTo>
                    <a:pt x="292" y="1679"/>
                  </a:lnTo>
                  <a:lnTo>
                    <a:pt x="313" y="1615"/>
                  </a:lnTo>
                  <a:lnTo>
                    <a:pt x="328" y="1567"/>
                  </a:lnTo>
                  <a:lnTo>
                    <a:pt x="328" y="1567"/>
                  </a:lnTo>
                  <a:lnTo>
                    <a:pt x="331" y="1567"/>
                  </a:lnTo>
                  <a:lnTo>
                    <a:pt x="334" y="1569"/>
                  </a:lnTo>
                  <a:lnTo>
                    <a:pt x="336" y="1571"/>
                  </a:lnTo>
                  <a:lnTo>
                    <a:pt x="337" y="1575"/>
                  </a:lnTo>
                  <a:lnTo>
                    <a:pt x="341" y="1583"/>
                  </a:lnTo>
                  <a:lnTo>
                    <a:pt x="342" y="1593"/>
                  </a:lnTo>
                  <a:lnTo>
                    <a:pt x="342" y="1613"/>
                  </a:lnTo>
                  <a:lnTo>
                    <a:pt x="342" y="1628"/>
                  </a:lnTo>
                  <a:lnTo>
                    <a:pt x="342" y="1628"/>
                  </a:lnTo>
                  <a:lnTo>
                    <a:pt x="344" y="1651"/>
                  </a:lnTo>
                  <a:lnTo>
                    <a:pt x="346" y="1674"/>
                  </a:lnTo>
                  <a:lnTo>
                    <a:pt x="346" y="1674"/>
                  </a:lnTo>
                  <a:lnTo>
                    <a:pt x="347" y="1696"/>
                  </a:lnTo>
                  <a:lnTo>
                    <a:pt x="348" y="1718"/>
                  </a:lnTo>
                  <a:lnTo>
                    <a:pt x="348" y="1718"/>
                  </a:lnTo>
                  <a:lnTo>
                    <a:pt x="348" y="1734"/>
                  </a:lnTo>
                  <a:lnTo>
                    <a:pt x="347" y="1743"/>
                  </a:lnTo>
                  <a:lnTo>
                    <a:pt x="347" y="1747"/>
                  </a:lnTo>
                  <a:lnTo>
                    <a:pt x="345" y="1750"/>
                  </a:lnTo>
                  <a:lnTo>
                    <a:pt x="345" y="1750"/>
                  </a:lnTo>
                  <a:lnTo>
                    <a:pt x="341" y="1758"/>
                  </a:lnTo>
                  <a:lnTo>
                    <a:pt x="335" y="1766"/>
                  </a:lnTo>
                  <a:lnTo>
                    <a:pt x="330" y="1774"/>
                  </a:lnTo>
                  <a:lnTo>
                    <a:pt x="326" y="1784"/>
                  </a:lnTo>
                  <a:lnTo>
                    <a:pt x="326" y="1784"/>
                  </a:lnTo>
                  <a:lnTo>
                    <a:pt x="319" y="1802"/>
                  </a:lnTo>
                  <a:lnTo>
                    <a:pt x="314" y="1821"/>
                  </a:lnTo>
                  <a:lnTo>
                    <a:pt x="311" y="1842"/>
                  </a:lnTo>
                  <a:lnTo>
                    <a:pt x="309" y="1862"/>
                  </a:lnTo>
                  <a:lnTo>
                    <a:pt x="309" y="1862"/>
                  </a:lnTo>
                  <a:lnTo>
                    <a:pt x="308" y="1884"/>
                  </a:lnTo>
                  <a:lnTo>
                    <a:pt x="306" y="1905"/>
                  </a:lnTo>
                  <a:lnTo>
                    <a:pt x="306" y="1905"/>
                  </a:lnTo>
                  <a:lnTo>
                    <a:pt x="299" y="1942"/>
                  </a:lnTo>
                  <a:lnTo>
                    <a:pt x="296" y="1960"/>
                  </a:lnTo>
                  <a:lnTo>
                    <a:pt x="292" y="1978"/>
                  </a:lnTo>
                  <a:lnTo>
                    <a:pt x="292" y="1978"/>
                  </a:lnTo>
                  <a:lnTo>
                    <a:pt x="289" y="1995"/>
                  </a:lnTo>
                  <a:lnTo>
                    <a:pt x="286" y="2011"/>
                  </a:lnTo>
                  <a:lnTo>
                    <a:pt x="284" y="2027"/>
                  </a:lnTo>
                  <a:lnTo>
                    <a:pt x="281" y="2044"/>
                  </a:lnTo>
                  <a:lnTo>
                    <a:pt x="281" y="2044"/>
                  </a:lnTo>
                  <a:lnTo>
                    <a:pt x="278" y="2054"/>
                  </a:lnTo>
                  <a:lnTo>
                    <a:pt x="274" y="2063"/>
                  </a:lnTo>
                  <a:lnTo>
                    <a:pt x="265" y="2083"/>
                  </a:lnTo>
                  <a:lnTo>
                    <a:pt x="254" y="2101"/>
                  </a:lnTo>
                  <a:lnTo>
                    <a:pt x="249" y="2110"/>
                  </a:lnTo>
                  <a:lnTo>
                    <a:pt x="244" y="2119"/>
                  </a:lnTo>
                  <a:lnTo>
                    <a:pt x="244" y="2119"/>
                  </a:lnTo>
                  <a:lnTo>
                    <a:pt x="240" y="2133"/>
                  </a:lnTo>
                  <a:lnTo>
                    <a:pt x="238" y="2147"/>
                  </a:lnTo>
                  <a:lnTo>
                    <a:pt x="236" y="2161"/>
                  </a:lnTo>
                  <a:lnTo>
                    <a:pt x="236" y="2176"/>
                  </a:lnTo>
                  <a:lnTo>
                    <a:pt x="236" y="2176"/>
                  </a:lnTo>
                  <a:lnTo>
                    <a:pt x="236" y="2183"/>
                  </a:lnTo>
                  <a:lnTo>
                    <a:pt x="237" y="2189"/>
                  </a:lnTo>
                  <a:lnTo>
                    <a:pt x="241" y="2200"/>
                  </a:lnTo>
                  <a:lnTo>
                    <a:pt x="245" y="2212"/>
                  </a:lnTo>
                  <a:lnTo>
                    <a:pt x="250" y="2225"/>
                  </a:lnTo>
                  <a:lnTo>
                    <a:pt x="250" y="2225"/>
                  </a:lnTo>
                  <a:lnTo>
                    <a:pt x="252" y="2237"/>
                  </a:lnTo>
                  <a:lnTo>
                    <a:pt x="253" y="2250"/>
                  </a:lnTo>
                  <a:lnTo>
                    <a:pt x="254" y="2274"/>
                  </a:lnTo>
                  <a:lnTo>
                    <a:pt x="254" y="2274"/>
                  </a:lnTo>
                  <a:lnTo>
                    <a:pt x="255" y="2275"/>
                  </a:lnTo>
                  <a:lnTo>
                    <a:pt x="255" y="2276"/>
                  </a:lnTo>
                  <a:lnTo>
                    <a:pt x="255" y="2276"/>
                  </a:lnTo>
                  <a:lnTo>
                    <a:pt x="261" y="2276"/>
                  </a:lnTo>
                  <a:lnTo>
                    <a:pt x="266" y="2274"/>
                  </a:lnTo>
                  <a:lnTo>
                    <a:pt x="266" y="2274"/>
                  </a:lnTo>
                  <a:lnTo>
                    <a:pt x="262" y="2253"/>
                  </a:lnTo>
                  <a:lnTo>
                    <a:pt x="261" y="2241"/>
                  </a:lnTo>
                  <a:lnTo>
                    <a:pt x="258" y="2229"/>
                  </a:lnTo>
                  <a:lnTo>
                    <a:pt x="258" y="2229"/>
                  </a:lnTo>
                  <a:lnTo>
                    <a:pt x="257" y="2216"/>
                  </a:lnTo>
                  <a:lnTo>
                    <a:pt x="258" y="2210"/>
                  </a:lnTo>
                  <a:lnTo>
                    <a:pt x="259" y="2207"/>
                  </a:lnTo>
                  <a:lnTo>
                    <a:pt x="262" y="2205"/>
                  </a:lnTo>
                  <a:lnTo>
                    <a:pt x="262" y="2205"/>
                  </a:lnTo>
                  <a:lnTo>
                    <a:pt x="265" y="2205"/>
                  </a:lnTo>
                  <a:lnTo>
                    <a:pt x="268" y="2206"/>
                  </a:lnTo>
                  <a:lnTo>
                    <a:pt x="276" y="2209"/>
                  </a:lnTo>
                  <a:lnTo>
                    <a:pt x="283" y="2214"/>
                  </a:lnTo>
                  <a:lnTo>
                    <a:pt x="287" y="2218"/>
                  </a:lnTo>
                  <a:lnTo>
                    <a:pt x="287" y="2218"/>
                  </a:lnTo>
                  <a:lnTo>
                    <a:pt x="289" y="2220"/>
                  </a:lnTo>
                  <a:lnTo>
                    <a:pt x="291" y="2221"/>
                  </a:lnTo>
                  <a:lnTo>
                    <a:pt x="291" y="2221"/>
                  </a:lnTo>
                  <a:lnTo>
                    <a:pt x="291" y="2221"/>
                  </a:lnTo>
                  <a:lnTo>
                    <a:pt x="291" y="2221"/>
                  </a:lnTo>
                  <a:lnTo>
                    <a:pt x="286" y="2218"/>
                  </a:lnTo>
                  <a:lnTo>
                    <a:pt x="286" y="2218"/>
                  </a:lnTo>
                  <a:lnTo>
                    <a:pt x="280" y="2215"/>
                  </a:lnTo>
                  <a:lnTo>
                    <a:pt x="274" y="2212"/>
                  </a:lnTo>
                  <a:lnTo>
                    <a:pt x="274" y="2212"/>
                  </a:lnTo>
                  <a:lnTo>
                    <a:pt x="286" y="2218"/>
                  </a:lnTo>
                  <a:lnTo>
                    <a:pt x="286" y="2218"/>
                  </a:lnTo>
                  <a:lnTo>
                    <a:pt x="294" y="2224"/>
                  </a:lnTo>
                  <a:lnTo>
                    <a:pt x="294" y="2224"/>
                  </a:lnTo>
                  <a:lnTo>
                    <a:pt x="296" y="2225"/>
                  </a:lnTo>
                  <a:lnTo>
                    <a:pt x="296" y="2225"/>
                  </a:lnTo>
                  <a:lnTo>
                    <a:pt x="295" y="2224"/>
                  </a:lnTo>
                  <a:lnTo>
                    <a:pt x="295" y="2224"/>
                  </a:lnTo>
                  <a:lnTo>
                    <a:pt x="304" y="2228"/>
                  </a:lnTo>
                  <a:lnTo>
                    <a:pt x="310" y="2231"/>
                  </a:lnTo>
                  <a:lnTo>
                    <a:pt x="310" y="2231"/>
                  </a:lnTo>
                  <a:lnTo>
                    <a:pt x="314" y="2236"/>
                  </a:lnTo>
                  <a:lnTo>
                    <a:pt x="318" y="2241"/>
                  </a:lnTo>
                  <a:lnTo>
                    <a:pt x="326" y="2251"/>
                  </a:lnTo>
                  <a:lnTo>
                    <a:pt x="326" y="2251"/>
                  </a:lnTo>
                  <a:lnTo>
                    <a:pt x="333" y="2259"/>
                  </a:lnTo>
                  <a:lnTo>
                    <a:pt x="339" y="2268"/>
                  </a:lnTo>
                  <a:lnTo>
                    <a:pt x="347" y="2276"/>
                  </a:lnTo>
                  <a:lnTo>
                    <a:pt x="354" y="2284"/>
                  </a:lnTo>
                  <a:lnTo>
                    <a:pt x="354" y="2284"/>
                  </a:lnTo>
                  <a:lnTo>
                    <a:pt x="363" y="2293"/>
                  </a:lnTo>
                  <a:lnTo>
                    <a:pt x="371" y="2299"/>
                  </a:lnTo>
                  <a:lnTo>
                    <a:pt x="381" y="2305"/>
                  </a:lnTo>
                  <a:lnTo>
                    <a:pt x="391" y="2310"/>
                  </a:lnTo>
                  <a:lnTo>
                    <a:pt x="391" y="2310"/>
                  </a:lnTo>
                  <a:lnTo>
                    <a:pt x="395" y="2311"/>
                  </a:lnTo>
                  <a:lnTo>
                    <a:pt x="401" y="2312"/>
                  </a:lnTo>
                  <a:lnTo>
                    <a:pt x="418" y="2312"/>
                  </a:lnTo>
                  <a:lnTo>
                    <a:pt x="436" y="2313"/>
                  </a:lnTo>
                  <a:lnTo>
                    <a:pt x="443" y="2313"/>
                  </a:lnTo>
                  <a:lnTo>
                    <a:pt x="443" y="2313"/>
                  </a:lnTo>
                  <a:lnTo>
                    <a:pt x="444" y="2314"/>
                  </a:lnTo>
                  <a:lnTo>
                    <a:pt x="444" y="2314"/>
                  </a:lnTo>
                  <a:lnTo>
                    <a:pt x="445" y="2314"/>
                  </a:lnTo>
                  <a:lnTo>
                    <a:pt x="445" y="2315"/>
                  </a:lnTo>
                  <a:lnTo>
                    <a:pt x="445" y="2315"/>
                  </a:lnTo>
                  <a:lnTo>
                    <a:pt x="446" y="2327"/>
                  </a:lnTo>
                  <a:lnTo>
                    <a:pt x="447" y="2341"/>
                  </a:lnTo>
                  <a:lnTo>
                    <a:pt x="447" y="2354"/>
                  </a:lnTo>
                  <a:lnTo>
                    <a:pt x="445" y="2366"/>
                  </a:lnTo>
                  <a:lnTo>
                    <a:pt x="445" y="2366"/>
                  </a:lnTo>
                  <a:lnTo>
                    <a:pt x="448" y="2368"/>
                  </a:lnTo>
                  <a:lnTo>
                    <a:pt x="451" y="2369"/>
                  </a:lnTo>
                  <a:lnTo>
                    <a:pt x="454" y="2368"/>
                  </a:lnTo>
                  <a:lnTo>
                    <a:pt x="457" y="2367"/>
                  </a:lnTo>
                  <a:lnTo>
                    <a:pt x="457" y="2367"/>
                  </a:lnTo>
                  <a:lnTo>
                    <a:pt x="457" y="2367"/>
                  </a:lnTo>
                  <a:lnTo>
                    <a:pt x="458" y="2366"/>
                  </a:lnTo>
                  <a:lnTo>
                    <a:pt x="458" y="2366"/>
                  </a:lnTo>
                  <a:lnTo>
                    <a:pt x="456" y="2358"/>
                  </a:lnTo>
                  <a:lnTo>
                    <a:pt x="453" y="2340"/>
                  </a:lnTo>
                  <a:lnTo>
                    <a:pt x="453" y="2329"/>
                  </a:lnTo>
                  <a:lnTo>
                    <a:pt x="453" y="2321"/>
                  </a:lnTo>
                  <a:lnTo>
                    <a:pt x="454" y="2315"/>
                  </a:lnTo>
                  <a:lnTo>
                    <a:pt x="456" y="2313"/>
                  </a:lnTo>
                  <a:lnTo>
                    <a:pt x="458" y="2312"/>
                  </a:lnTo>
                  <a:lnTo>
                    <a:pt x="458" y="2312"/>
                  </a:lnTo>
                  <a:lnTo>
                    <a:pt x="462" y="2314"/>
                  </a:lnTo>
                  <a:lnTo>
                    <a:pt x="466" y="2318"/>
                  </a:lnTo>
                  <a:lnTo>
                    <a:pt x="475" y="2330"/>
                  </a:lnTo>
                  <a:lnTo>
                    <a:pt x="484" y="2344"/>
                  </a:lnTo>
                  <a:lnTo>
                    <a:pt x="489" y="2354"/>
                  </a:lnTo>
                  <a:lnTo>
                    <a:pt x="489" y="2354"/>
                  </a:lnTo>
                  <a:lnTo>
                    <a:pt x="497" y="2366"/>
                  </a:lnTo>
                  <a:lnTo>
                    <a:pt x="504" y="2380"/>
                  </a:lnTo>
                  <a:lnTo>
                    <a:pt x="504" y="2380"/>
                  </a:lnTo>
                  <a:lnTo>
                    <a:pt x="508" y="2389"/>
                  </a:lnTo>
                  <a:lnTo>
                    <a:pt x="513" y="2397"/>
                  </a:lnTo>
                  <a:lnTo>
                    <a:pt x="518" y="2404"/>
                  </a:lnTo>
                  <a:lnTo>
                    <a:pt x="525" y="2411"/>
                  </a:lnTo>
                  <a:lnTo>
                    <a:pt x="525" y="2411"/>
                  </a:lnTo>
                  <a:lnTo>
                    <a:pt x="530" y="2416"/>
                  </a:lnTo>
                  <a:lnTo>
                    <a:pt x="536" y="2420"/>
                  </a:lnTo>
                  <a:lnTo>
                    <a:pt x="550" y="2426"/>
                  </a:lnTo>
                  <a:lnTo>
                    <a:pt x="565" y="2430"/>
                  </a:lnTo>
                  <a:lnTo>
                    <a:pt x="581" y="2433"/>
                  </a:lnTo>
                  <a:lnTo>
                    <a:pt x="596" y="2435"/>
                  </a:lnTo>
                  <a:lnTo>
                    <a:pt x="611" y="2436"/>
                  </a:lnTo>
                  <a:lnTo>
                    <a:pt x="627" y="2435"/>
                  </a:lnTo>
                  <a:lnTo>
                    <a:pt x="640" y="2434"/>
                  </a:lnTo>
                  <a:lnTo>
                    <a:pt x="640" y="2434"/>
                  </a:lnTo>
                  <a:lnTo>
                    <a:pt x="648" y="2433"/>
                  </a:lnTo>
                  <a:lnTo>
                    <a:pt x="657" y="2430"/>
                  </a:lnTo>
                  <a:lnTo>
                    <a:pt x="666" y="2426"/>
                  </a:lnTo>
                  <a:lnTo>
                    <a:pt x="672" y="2420"/>
                  </a:lnTo>
                  <a:lnTo>
                    <a:pt x="675" y="2417"/>
                  </a:lnTo>
                  <a:lnTo>
                    <a:pt x="677" y="2413"/>
                  </a:lnTo>
                  <a:lnTo>
                    <a:pt x="678" y="2410"/>
                  </a:lnTo>
                  <a:lnTo>
                    <a:pt x="679" y="2406"/>
                  </a:lnTo>
                  <a:lnTo>
                    <a:pt x="678" y="2402"/>
                  </a:lnTo>
                  <a:lnTo>
                    <a:pt x="676" y="2398"/>
                  </a:lnTo>
                  <a:lnTo>
                    <a:pt x="674" y="2394"/>
                  </a:lnTo>
                  <a:lnTo>
                    <a:pt x="670" y="2390"/>
                  </a:lnTo>
                  <a:lnTo>
                    <a:pt x="670" y="2390"/>
                  </a:lnTo>
                  <a:close/>
                </a:path>
              </a:pathLst>
            </a:custGeom>
            <a:solidFill>
              <a:srgbClr val="2F2C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35" name="Freeform 10"/>
            <p:cNvSpPr/>
            <p:nvPr/>
          </p:nvSpPr>
          <p:spPr bwMode="auto">
            <a:xfrm>
              <a:off x="11110581" y="2230091"/>
              <a:ext cx="2325" cy="2325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1 w 2"/>
                <a:gd name="T5" fmla="*/ 1 h 2"/>
                <a:gd name="T6" fmla="*/ 0 w 2"/>
                <a:gd name="T7" fmla="*/ 0 h 2"/>
                <a:gd name="T8" fmla="*/ 1 w 2"/>
                <a:gd name="T9" fmla="*/ 0 h 2"/>
                <a:gd name="T10" fmla="*/ 1 w 2"/>
                <a:gd name="T11" fmla="*/ 0 h 2"/>
                <a:gd name="T12" fmla="*/ 1 w 2"/>
                <a:gd name="T13" fmla="*/ 1 h 2"/>
                <a:gd name="T14" fmla="*/ 2 w 2"/>
                <a:gd name="T15" fmla="*/ 1 h 2"/>
                <a:gd name="T16" fmla="*/ 1 w 2"/>
                <a:gd name="T17" fmla="*/ 2 h 2"/>
                <a:gd name="T18" fmla="*/ 1 w 2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lnTo>
                    <a:pt x="1" y="2"/>
                  </a:ln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36" name="Freeform 11"/>
            <p:cNvSpPr/>
            <p:nvPr/>
          </p:nvSpPr>
          <p:spPr bwMode="auto">
            <a:xfrm>
              <a:off x="11217491" y="2174311"/>
              <a:ext cx="4648" cy="4648"/>
            </a:xfrm>
            <a:custGeom>
              <a:avLst/>
              <a:gdLst>
                <a:gd name="T0" fmla="*/ 3 w 6"/>
                <a:gd name="T1" fmla="*/ 4 h 6"/>
                <a:gd name="T2" fmla="*/ 3 w 6"/>
                <a:gd name="T3" fmla="*/ 4 h 6"/>
                <a:gd name="T4" fmla="*/ 4 w 6"/>
                <a:gd name="T5" fmla="*/ 4 h 6"/>
                <a:gd name="T6" fmla="*/ 5 w 6"/>
                <a:gd name="T7" fmla="*/ 5 h 6"/>
                <a:gd name="T8" fmla="*/ 6 w 6"/>
                <a:gd name="T9" fmla="*/ 6 h 6"/>
                <a:gd name="T10" fmla="*/ 6 w 6"/>
                <a:gd name="T11" fmla="*/ 6 h 6"/>
                <a:gd name="T12" fmla="*/ 5 w 6"/>
                <a:gd name="T13" fmla="*/ 6 h 6"/>
                <a:gd name="T14" fmla="*/ 5 w 6"/>
                <a:gd name="T15" fmla="*/ 6 h 6"/>
                <a:gd name="T16" fmla="*/ 5 w 6"/>
                <a:gd name="T17" fmla="*/ 6 h 6"/>
                <a:gd name="T18" fmla="*/ 4 w 6"/>
                <a:gd name="T19" fmla="*/ 6 h 6"/>
                <a:gd name="T20" fmla="*/ 4 w 6"/>
                <a:gd name="T21" fmla="*/ 6 h 6"/>
                <a:gd name="T22" fmla="*/ 4 w 6"/>
                <a:gd name="T23" fmla="*/ 5 h 6"/>
                <a:gd name="T24" fmla="*/ 4 w 6"/>
                <a:gd name="T25" fmla="*/ 5 h 6"/>
                <a:gd name="T26" fmla="*/ 4 w 6"/>
                <a:gd name="T27" fmla="*/ 5 h 6"/>
                <a:gd name="T28" fmla="*/ 4 w 6"/>
                <a:gd name="T29" fmla="*/ 5 h 6"/>
                <a:gd name="T30" fmla="*/ 2 w 6"/>
                <a:gd name="T31" fmla="*/ 3 h 6"/>
                <a:gd name="T32" fmla="*/ 0 w 6"/>
                <a:gd name="T33" fmla="*/ 0 h 6"/>
                <a:gd name="T34" fmla="*/ 0 w 6"/>
                <a:gd name="T35" fmla="*/ 0 h 6"/>
                <a:gd name="T36" fmla="*/ 2 w 6"/>
                <a:gd name="T37" fmla="*/ 2 h 6"/>
                <a:gd name="T38" fmla="*/ 3 w 6"/>
                <a:gd name="T39" fmla="*/ 3 h 6"/>
                <a:gd name="T40" fmla="*/ 3 w 6"/>
                <a:gd name="T41" fmla="*/ 4 h 6"/>
                <a:gd name="T42" fmla="*/ 3 w 6"/>
                <a:gd name="T43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" h="6">
                  <a:moveTo>
                    <a:pt x="3" y="4"/>
                  </a:moveTo>
                  <a:lnTo>
                    <a:pt x="3" y="4"/>
                  </a:lnTo>
                  <a:lnTo>
                    <a:pt x="4" y="4"/>
                  </a:lnTo>
                  <a:lnTo>
                    <a:pt x="5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3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37" name="Freeform 12"/>
            <p:cNvSpPr/>
            <p:nvPr/>
          </p:nvSpPr>
          <p:spPr bwMode="auto">
            <a:xfrm>
              <a:off x="11180305" y="2160366"/>
              <a:ext cx="4648" cy="2325"/>
            </a:xfrm>
            <a:custGeom>
              <a:avLst/>
              <a:gdLst>
                <a:gd name="T0" fmla="*/ 6 w 6"/>
                <a:gd name="T1" fmla="*/ 3 h 3"/>
                <a:gd name="T2" fmla="*/ 6 w 6"/>
                <a:gd name="T3" fmla="*/ 3 h 3"/>
                <a:gd name="T4" fmla="*/ 0 w 6"/>
                <a:gd name="T5" fmla="*/ 0 h 3"/>
                <a:gd name="T6" fmla="*/ 0 w 6"/>
                <a:gd name="T7" fmla="*/ 0 h 3"/>
                <a:gd name="T8" fmla="*/ 6 w 6"/>
                <a:gd name="T9" fmla="*/ 3 h 3"/>
                <a:gd name="T10" fmla="*/ 6 w 6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6" y="3"/>
                  </a:moveTo>
                  <a:lnTo>
                    <a:pt x="6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3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38" name="Freeform 13"/>
            <p:cNvSpPr/>
            <p:nvPr/>
          </p:nvSpPr>
          <p:spPr bwMode="auto">
            <a:xfrm>
              <a:off x="11171008" y="2160366"/>
              <a:ext cx="2325" cy="0"/>
            </a:xfrm>
            <a:custGeom>
              <a:avLst/>
              <a:gdLst>
                <a:gd name="T0" fmla="*/ 4 w 4"/>
                <a:gd name="T1" fmla="*/ 4 w 4"/>
                <a:gd name="T2" fmla="*/ 2 w 4"/>
                <a:gd name="T3" fmla="*/ 0 w 4"/>
                <a:gd name="T4" fmla="*/ 0 w 4"/>
                <a:gd name="T5" fmla="*/ 2 w 4"/>
                <a:gd name="T6" fmla="*/ 4 w 4"/>
                <a:gd name="T7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39" name="Freeform 14"/>
            <p:cNvSpPr/>
            <p:nvPr/>
          </p:nvSpPr>
          <p:spPr bwMode="auto">
            <a:xfrm>
              <a:off x="11143119" y="2320733"/>
              <a:ext cx="0" cy="2325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  <a:gd name="T4" fmla="*/ 1 h 1"/>
                <a:gd name="T5" fmla="*/ 1 h 1"/>
                <a:gd name="T6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0" name="Freeform 15"/>
            <p:cNvSpPr/>
            <p:nvPr/>
          </p:nvSpPr>
          <p:spPr bwMode="auto">
            <a:xfrm>
              <a:off x="11140795" y="21766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1" name="Freeform 16"/>
            <p:cNvSpPr/>
            <p:nvPr/>
          </p:nvSpPr>
          <p:spPr bwMode="auto">
            <a:xfrm>
              <a:off x="11066423" y="2446237"/>
              <a:ext cx="341650" cy="541527"/>
            </a:xfrm>
            <a:custGeom>
              <a:avLst/>
              <a:gdLst>
                <a:gd name="T0" fmla="*/ 150 w 441"/>
                <a:gd name="T1" fmla="*/ 12 h 700"/>
                <a:gd name="T2" fmla="*/ 136 w 441"/>
                <a:gd name="T3" fmla="*/ 40 h 700"/>
                <a:gd name="T4" fmla="*/ 114 w 441"/>
                <a:gd name="T5" fmla="*/ 62 h 700"/>
                <a:gd name="T6" fmla="*/ 88 w 441"/>
                <a:gd name="T7" fmla="*/ 83 h 700"/>
                <a:gd name="T8" fmla="*/ 75 w 441"/>
                <a:gd name="T9" fmla="*/ 90 h 700"/>
                <a:gd name="T10" fmla="*/ 65 w 441"/>
                <a:gd name="T11" fmla="*/ 96 h 700"/>
                <a:gd name="T12" fmla="*/ 38 w 441"/>
                <a:gd name="T13" fmla="*/ 133 h 700"/>
                <a:gd name="T14" fmla="*/ 23 w 441"/>
                <a:gd name="T15" fmla="*/ 173 h 700"/>
                <a:gd name="T16" fmla="*/ 10 w 441"/>
                <a:gd name="T17" fmla="*/ 207 h 700"/>
                <a:gd name="T18" fmla="*/ 8 w 441"/>
                <a:gd name="T19" fmla="*/ 216 h 700"/>
                <a:gd name="T20" fmla="*/ 5 w 441"/>
                <a:gd name="T21" fmla="*/ 227 h 700"/>
                <a:gd name="T22" fmla="*/ 0 w 441"/>
                <a:gd name="T23" fmla="*/ 260 h 700"/>
                <a:gd name="T24" fmla="*/ 8 w 441"/>
                <a:gd name="T25" fmla="*/ 412 h 700"/>
                <a:gd name="T26" fmla="*/ 8 w 441"/>
                <a:gd name="T27" fmla="*/ 489 h 700"/>
                <a:gd name="T28" fmla="*/ 9 w 441"/>
                <a:gd name="T29" fmla="*/ 497 h 700"/>
                <a:gd name="T30" fmla="*/ 16 w 441"/>
                <a:gd name="T31" fmla="*/ 515 h 700"/>
                <a:gd name="T32" fmla="*/ 8 w 441"/>
                <a:gd name="T33" fmla="*/ 616 h 700"/>
                <a:gd name="T34" fmla="*/ 74 w 441"/>
                <a:gd name="T35" fmla="*/ 605 h 700"/>
                <a:gd name="T36" fmla="*/ 88 w 441"/>
                <a:gd name="T37" fmla="*/ 609 h 700"/>
                <a:gd name="T38" fmla="*/ 88 w 441"/>
                <a:gd name="T39" fmla="*/ 613 h 700"/>
                <a:gd name="T40" fmla="*/ 89 w 441"/>
                <a:gd name="T41" fmla="*/ 624 h 700"/>
                <a:gd name="T42" fmla="*/ 93 w 441"/>
                <a:gd name="T43" fmla="*/ 630 h 700"/>
                <a:gd name="T44" fmla="*/ 96 w 441"/>
                <a:gd name="T45" fmla="*/ 632 h 700"/>
                <a:gd name="T46" fmla="*/ 111 w 441"/>
                <a:gd name="T47" fmla="*/ 633 h 700"/>
                <a:gd name="T48" fmla="*/ 177 w 441"/>
                <a:gd name="T49" fmla="*/ 642 h 700"/>
                <a:gd name="T50" fmla="*/ 287 w 441"/>
                <a:gd name="T51" fmla="*/ 680 h 700"/>
                <a:gd name="T52" fmla="*/ 336 w 441"/>
                <a:gd name="T53" fmla="*/ 691 h 700"/>
                <a:gd name="T54" fmla="*/ 361 w 441"/>
                <a:gd name="T55" fmla="*/ 699 h 700"/>
                <a:gd name="T56" fmla="*/ 369 w 441"/>
                <a:gd name="T57" fmla="*/ 700 h 700"/>
                <a:gd name="T58" fmla="*/ 382 w 441"/>
                <a:gd name="T59" fmla="*/ 697 h 700"/>
                <a:gd name="T60" fmla="*/ 389 w 441"/>
                <a:gd name="T61" fmla="*/ 688 h 700"/>
                <a:gd name="T62" fmla="*/ 393 w 441"/>
                <a:gd name="T63" fmla="*/ 676 h 700"/>
                <a:gd name="T64" fmla="*/ 393 w 441"/>
                <a:gd name="T65" fmla="*/ 664 h 700"/>
                <a:gd name="T66" fmla="*/ 385 w 441"/>
                <a:gd name="T67" fmla="*/ 600 h 700"/>
                <a:gd name="T68" fmla="*/ 395 w 441"/>
                <a:gd name="T69" fmla="*/ 550 h 700"/>
                <a:gd name="T70" fmla="*/ 397 w 441"/>
                <a:gd name="T71" fmla="*/ 471 h 700"/>
                <a:gd name="T72" fmla="*/ 394 w 441"/>
                <a:gd name="T73" fmla="*/ 423 h 700"/>
                <a:gd name="T74" fmla="*/ 426 w 441"/>
                <a:gd name="T75" fmla="*/ 388 h 700"/>
                <a:gd name="T76" fmla="*/ 441 w 441"/>
                <a:gd name="T77" fmla="*/ 333 h 700"/>
                <a:gd name="T78" fmla="*/ 401 w 441"/>
                <a:gd name="T79" fmla="*/ 247 h 700"/>
                <a:gd name="T80" fmla="*/ 381 w 441"/>
                <a:gd name="T81" fmla="*/ 195 h 700"/>
                <a:gd name="T82" fmla="*/ 386 w 441"/>
                <a:gd name="T83" fmla="*/ 130 h 700"/>
                <a:gd name="T84" fmla="*/ 386 w 441"/>
                <a:gd name="T85" fmla="*/ 114 h 700"/>
                <a:gd name="T86" fmla="*/ 329 w 441"/>
                <a:gd name="T87" fmla="*/ 57 h 700"/>
                <a:gd name="T88" fmla="*/ 298 w 441"/>
                <a:gd name="T89" fmla="*/ 30 h 700"/>
                <a:gd name="T90" fmla="*/ 315 w 441"/>
                <a:gd name="T91" fmla="*/ 111 h 700"/>
                <a:gd name="T92" fmla="*/ 339 w 441"/>
                <a:gd name="T93" fmla="*/ 163 h 700"/>
                <a:gd name="T94" fmla="*/ 354 w 441"/>
                <a:gd name="T95" fmla="*/ 212 h 700"/>
                <a:gd name="T96" fmla="*/ 329 w 441"/>
                <a:gd name="T97" fmla="*/ 203 h 700"/>
                <a:gd name="T98" fmla="*/ 278 w 441"/>
                <a:gd name="T99" fmla="*/ 140 h 700"/>
                <a:gd name="T100" fmla="*/ 220 w 441"/>
                <a:gd name="T101" fmla="*/ 100 h 700"/>
                <a:gd name="T102" fmla="*/ 183 w 441"/>
                <a:gd name="T103" fmla="*/ 57 h 700"/>
                <a:gd name="T104" fmla="*/ 158 w 441"/>
                <a:gd name="T105" fmla="*/ 27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41" h="700">
                  <a:moveTo>
                    <a:pt x="176" y="0"/>
                  </a:moveTo>
                  <a:lnTo>
                    <a:pt x="150" y="12"/>
                  </a:lnTo>
                  <a:lnTo>
                    <a:pt x="150" y="12"/>
                  </a:lnTo>
                  <a:lnTo>
                    <a:pt x="136" y="40"/>
                  </a:lnTo>
                  <a:lnTo>
                    <a:pt x="136" y="40"/>
                  </a:lnTo>
                  <a:lnTo>
                    <a:pt x="114" y="62"/>
                  </a:lnTo>
                  <a:lnTo>
                    <a:pt x="102" y="73"/>
                  </a:lnTo>
                  <a:lnTo>
                    <a:pt x="88" y="83"/>
                  </a:lnTo>
                  <a:lnTo>
                    <a:pt x="88" y="83"/>
                  </a:lnTo>
                  <a:lnTo>
                    <a:pt x="75" y="90"/>
                  </a:lnTo>
                  <a:lnTo>
                    <a:pt x="68" y="94"/>
                  </a:lnTo>
                  <a:lnTo>
                    <a:pt x="65" y="96"/>
                  </a:lnTo>
                  <a:lnTo>
                    <a:pt x="63" y="99"/>
                  </a:lnTo>
                  <a:lnTo>
                    <a:pt x="38" y="133"/>
                  </a:lnTo>
                  <a:lnTo>
                    <a:pt x="23" y="173"/>
                  </a:lnTo>
                  <a:lnTo>
                    <a:pt x="23" y="173"/>
                  </a:lnTo>
                  <a:lnTo>
                    <a:pt x="15" y="193"/>
                  </a:lnTo>
                  <a:lnTo>
                    <a:pt x="10" y="207"/>
                  </a:lnTo>
                  <a:lnTo>
                    <a:pt x="8" y="216"/>
                  </a:lnTo>
                  <a:lnTo>
                    <a:pt x="8" y="216"/>
                  </a:lnTo>
                  <a:lnTo>
                    <a:pt x="7" y="221"/>
                  </a:lnTo>
                  <a:lnTo>
                    <a:pt x="5" y="227"/>
                  </a:lnTo>
                  <a:lnTo>
                    <a:pt x="3" y="239"/>
                  </a:lnTo>
                  <a:lnTo>
                    <a:pt x="0" y="260"/>
                  </a:lnTo>
                  <a:lnTo>
                    <a:pt x="4" y="331"/>
                  </a:lnTo>
                  <a:lnTo>
                    <a:pt x="8" y="412"/>
                  </a:lnTo>
                  <a:lnTo>
                    <a:pt x="8" y="412"/>
                  </a:lnTo>
                  <a:lnTo>
                    <a:pt x="8" y="489"/>
                  </a:lnTo>
                  <a:lnTo>
                    <a:pt x="8" y="489"/>
                  </a:lnTo>
                  <a:lnTo>
                    <a:pt x="9" y="497"/>
                  </a:lnTo>
                  <a:lnTo>
                    <a:pt x="12" y="505"/>
                  </a:lnTo>
                  <a:lnTo>
                    <a:pt x="16" y="515"/>
                  </a:lnTo>
                  <a:lnTo>
                    <a:pt x="8" y="540"/>
                  </a:lnTo>
                  <a:lnTo>
                    <a:pt x="8" y="616"/>
                  </a:lnTo>
                  <a:lnTo>
                    <a:pt x="70" y="616"/>
                  </a:lnTo>
                  <a:lnTo>
                    <a:pt x="74" y="605"/>
                  </a:lnTo>
                  <a:lnTo>
                    <a:pt x="74" y="605"/>
                  </a:lnTo>
                  <a:lnTo>
                    <a:pt x="88" y="609"/>
                  </a:lnTo>
                  <a:lnTo>
                    <a:pt x="88" y="609"/>
                  </a:lnTo>
                  <a:lnTo>
                    <a:pt x="88" y="613"/>
                  </a:lnTo>
                  <a:lnTo>
                    <a:pt x="88" y="620"/>
                  </a:lnTo>
                  <a:lnTo>
                    <a:pt x="89" y="624"/>
                  </a:lnTo>
                  <a:lnTo>
                    <a:pt x="91" y="627"/>
                  </a:lnTo>
                  <a:lnTo>
                    <a:pt x="93" y="630"/>
                  </a:lnTo>
                  <a:lnTo>
                    <a:pt x="96" y="632"/>
                  </a:lnTo>
                  <a:lnTo>
                    <a:pt x="96" y="632"/>
                  </a:lnTo>
                  <a:lnTo>
                    <a:pt x="104" y="633"/>
                  </a:lnTo>
                  <a:lnTo>
                    <a:pt x="111" y="633"/>
                  </a:lnTo>
                  <a:lnTo>
                    <a:pt x="126" y="632"/>
                  </a:lnTo>
                  <a:lnTo>
                    <a:pt x="177" y="642"/>
                  </a:lnTo>
                  <a:lnTo>
                    <a:pt x="236" y="662"/>
                  </a:lnTo>
                  <a:lnTo>
                    <a:pt x="287" y="680"/>
                  </a:lnTo>
                  <a:lnTo>
                    <a:pt x="336" y="691"/>
                  </a:lnTo>
                  <a:lnTo>
                    <a:pt x="336" y="691"/>
                  </a:lnTo>
                  <a:lnTo>
                    <a:pt x="353" y="697"/>
                  </a:lnTo>
                  <a:lnTo>
                    <a:pt x="361" y="699"/>
                  </a:lnTo>
                  <a:lnTo>
                    <a:pt x="369" y="700"/>
                  </a:lnTo>
                  <a:lnTo>
                    <a:pt x="369" y="700"/>
                  </a:lnTo>
                  <a:lnTo>
                    <a:pt x="376" y="700"/>
                  </a:lnTo>
                  <a:lnTo>
                    <a:pt x="382" y="697"/>
                  </a:lnTo>
                  <a:lnTo>
                    <a:pt x="386" y="693"/>
                  </a:lnTo>
                  <a:lnTo>
                    <a:pt x="389" y="688"/>
                  </a:lnTo>
                  <a:lnTo>
                    <a:pt x="392" y="683"/>
                  </a:lnTo>
                  <a:lnTo>
                    <a:pt x="393" y="676"/>
                  </a:lnTo>
                  <a:lnTo>
                    <a:pt x="393" y="670"/>
                  </a:lnTo>
                  <a:lnTo>
                    <a:pt x="393" y="664"/>
                  </a:lnTo>
                  <a:lnTo>
                    <a:pt x="393" y="664"/>
                  </a:lnTo>
                  <a:lnTo>
                    <a:pt x="385" y="600"/>
                  </a:lnTo>
                  <a:lnTo>
                    <a:pt x="400" y="587"/>
                  </a:lnTo>
                  <a:lnTo>
                    <a:pt x="395" y="550"/>
                  </a:lnTo>
                  <a:lnTo>
                    <a:pt x="394" y="502"/>
                  </a:lnTo>
                  <a:lnTo>
                    <a:pt x="397" y="471"/>
                  </a:lnTo>
                  <a:lnTo>
                    <a:pt x="391" y="441"/>
                  </a:lnTo>
                  <a:lnTo>
                    <a:pt x="394" y="423"/>
                  </a:lnTo>
                  <a:lnTo>
                    <a:pt x="411" y="411"/>
                  </a:lnTo>
                  <a:lnTo>
                    <a:pt x="426" y="388"/>
                  </a:lnTo>
                  <a:lnTo>
                    <a:pt x="437" y="366"/>
                  </a:lnTo>
                  <a:lnTo>
                    <a:pt x="441" y="333"/>
                  </a:lnTo>
                  <a:lnTo>
                    <a:pt x="419" y="288"/>
                  </a:lnTo>
                  <a:lnTo>
                    <a:pt x="401" y="247"/>
                  </a:lnTo>
                  <a:lnTo>
                    <a:pt x="393" y="224"/>
                  </a:lnTo>
                  <a:lnTo>
                    <a:pt x="381" y="195"/>
                  </a:lnTo>
                  <a:lnTo>
                    <a:pt x="372" y="166"/>
                  </a:lnTo>
                  <a:lnTo>
                    <a:pt x="386" y="130"/>
                  </a:lnTo>
                  <a:lnTo>
                    <a:pt x="393" y="128"/>
                  </a:lnTo>
                  <a:lnTo>
                    <a:pt x="386" y="114"/>
                  </a:lnTo>
                  <a:lnTo>
                    <a:pt x="363" y="89"/>
                  </a:lnTo>
                  <a:lnTo>
                    <a:pt x="329" y="57"/>
                  </a:lnTo>
                  <a:lnTo>
                    <a:pt x="310" y="45"/>
                  </a:lnTo>
                  <a:lnTo>
                    <a:pt x="298" y="30"/>
                  </a:lnTo>
                  <a:lnTo>
                    <a:pt x="297" y="92"/>
                  </a:lnTo>
                  <a:lnTo>
                    <a:pt x="315" y="111"/>
                  </a:lnTo>
                  <a:lnTo>
                    <a:pt x="329" y="128"/>
                  </a:lnTo>
                  <a:lnTo>
                    <a:pt x="339" y="163"/>
                  </a:lnTo>
                  <a:lnTo>
                    <a:pt x="354" y="186"/>
                  </a:lnTo>
                  <a:lnTo>
                    <a:pt x="354" y="212"/>
                  </a:lnTo>
                  <a:lnTo>
                    <a:pt x="351" y="236"/>
                  </a:lnTo>
                  <a:lnTo>
                    <a:pt x="329" y="203"/>
                  </a:lnTo>
                  <a:lnTo>
                    <a:pt x="303" y="171"/>
                  </a:lnTo>
                  <a:lnTo>
                    <a:pt x="278" y="140"/>
                  </a:lnTo>
                  <a:lnTo>
                    <a:pt x="247" y="116"/>
                  </a:lnTo>
                  <a:lnTo>
                    <a:pt x="220" y="100"/>
                  </a:lnTo>
                  <a:lnTo>
                    <a:pt x="202" y="84"/>
                  </a:lnTo>
                  <a:lnTo>
                    <a:pt x="183" y="57"/>
                  </a:lnTo>
                  <a:lnTo>
                    <a:pt x="168" y="37"/>
                  </a:lnTo>
                  <a:lnTo>
                    <a:pt x="158" y="27"/>
                  </a:lnTo>
                  <a:lnTo>
                    <a:pt x="17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2" name="Freeform 17"/>
            <p:cNvSpPr/>
            <p:nvPr/>
          </p:nvSpPr>
          <p:spPr bwMode="auto">
            <a:xfrm>
              <a:off x="11005995" y="3287578"/>
              <a:ext cx="30215" cy="48808"/>
            </a:xfrm>
            <a:custGeom>
              <a:avLst/>
              <a:gdLst>
                <a:gd name="T0" fmla="*/ 21 w 39"/>
                <a:gd name="T1" fmla="*/ 0 h 62"/>
                <a:gd name="T2" fmla="*/ 0 w 39"/>
                <a:gd name="T3" fmla="*/ 28 h 62"/>
                <a:gd name="T4" fmla="*/ 21 w 39"/>
                <a:gd name="T5" fmla="*/ 62 h 62"/>
                <a:gd name="T6" fmla="*/ 39 w 39"/>
                <a:gd name="T7" fmla="*/ 31 h 62"/>
                <a:gd name="T8" fmla="*/ 21 w 39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62">
                  <a:moveTo>
                    <a:pt x="21" y="0"/>
                  </a:moveTo>
                  <a:lnTo>
                    <a:pt x="0" y="28"/>
                  </a:lnTo>
                  <a:lnTo>
                    <a:pt x="21" y="62"/>
                  </a:lnTo>
                  <a:lnTo>
                    <a:pt x="39" y="3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6000">
        <p:random/>
      </p:transition>
    </mc:Choice>
    <mc:Fallback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5" grpId="0" animBg="1"/>
      <p:bldP spid="12" grpId="0"/>
      <p:bldP spid="13" grpId="0"/>
      <p:bldP spid="15" grpId="0"/>
      <p:bldP spid="17" grpId="0"/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158688" y="203983"/>
            <a:ext cx="44935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女士鞋袜穿着要点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3090" y="0"/>
            <a:ext cx="770061" cy="1146631"/>
            <a:chOff x="273090" y="0"/>
            <a:chExt cx="770061" cy="1146631"/>
          </a:xfrm>
        </p:grpSpPr>
        <p:sp>
          <p:nvSpPr>
            <p:cNvPr id="4" name="箭头: 五边形 3"/>
            <p:cNvSpPr/>
            <p:nvPr/>
          </p:nvSpPr>
          <p:spPr>
            <a:xfrm rot="5400000">
              <a:off x="84805" y="188285"/>
              <a:ext cx="1146631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80091" y="203982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" name="箭头: 五边形 4"/>
          <p:cNvSpPr/>
          <p:nvPr/>
        </p:nvSpPr>
        <p:spPr>
          <a:xfrm flipH="1">
            <a:off x="9848850" y="6545539"/>
            <a:ext cx="2343150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aphicFrame>
        <p:nvGraphicFramePr>
          <p:cNvPr id="10" name="Object 4"/>
          <p:cNvGraphicFramePr>
            <a:graphicFrameLocks noChangeAspect="1"/>
          </p:cNvGraphicFramePr>
          <p:nvPr/>
        </p:nvGraphicFramePr>
        <p:xfrm>
          <a:off x="6655501" y="1643473"/>
          <a:ext cx="1541562" cy="15351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2" name="" r:id="rId1" imgW="1830705" imgH="1830705" progId="">
                  <p:embed/>
                </p:oleObj>
              </mc:Choice>
              <mc:Fallback>
                <p:oleObj name="" r:id="rId1" imgW="1830705" imgH="1830705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5501" y="1643473"/>
                        <a:ext cx="1541562" cy="15351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5"/>
          <p:cNvGraphicFramePr>
            <a:graphicFrameLocks noChangeAspect="1"/>
          </p:cNvGraphicFramePr>
          <p:nvPr/>
        </p:nvGraphicFramePr>
        <p:xfrm>
          <a:off x="1326987" y="1643473"/>
          <a:ext cx="1541562" cy="16127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3" name="" r:id="rId3" imgW="1830705" imgH="1830705" progId="">
                  <p:embed/>
                </p:oleObj>
              </mc:Choice>
              <mc:Fallback>
                <p:oleObj name="" r:id="rId3" imgW="1830705" imgH="1830705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6987" y="1643473"/>
                        <a:ext cx="1541562" cy="16127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6"/>
          <p:cNvGraphicFramePr>
            <a:graphicFrameLocks noChangeAspect="1"/>
          </p:cNvGraphicFramePr>
          <p:nvPr/>
        </p:nvGraphicFramePr>
        <p:xfrm>
          <a:off x="3991244" y="1643473"/>
          <a:ext cx="1541562" cy="15436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4" name="" r:id="rId5" imgW="1830705" imgH="1830705" progId="">
                  <p:embed/>
                </p:oleObj>
              </mc:Choice>
              <mc:Fallback>
                <p:oleObj name="" r:id="rId5" imgW="1830705" imgH="1830705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1244" y="1643473"/>
                        <a:ext cx="1541562" cy="15436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7"/>
          <p:cNvGraphicFramePr>
            <a:graphicFrameLocks noChangeAspect="1"/>
          </p:cNvGraphicFramePr>
          <p:nvPr/>
        </p:nvGraphicFramePr>
        <p:xfrm>
          <a:off x="9319757" y="1643473"/>
          <a:ext cx="1541562" cy="15522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5" name="" r:id="rId6" imgW="1830705" imgH="1830705" progId="">
                  <p:embed/>
                </p:oleObj>
              </mc:Choice>
              <mc:Fallback>
                <p:oleObj name="" r:id="rId6" imgW="1830705" imgH="1830705" progId="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9757" y="1643473"/>
                        <a:ext cx="1541562" cy="15522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8" descr="1P921000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331" y="3393731"/>
            <a:ext cx="2136776" cy="133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9" descr="3P921000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310" y="3393731"/>
            <a:ext cx="2038286" cy="1239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0" descr="4P921000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893" y="3393731"/>
            <a:ext cx="1941938" cy="1263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1" descr="P9210005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075" y="3393731"/>
            <a:ext cx="2136776" cy="1239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185139" y="5337934"/>
            <a:ext cx="9821722" cy="881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+mn-ea"/>
              </a:rPr>
              <a:t>皮鞋的颜色以黑、白、棕、酒红、驼黄、墨绿色或其他浅色调粉色为宜</a:t>
            </a:r>
            <a:r>
              <a:rPr lang="en-US" altLang="zh-CN" b="1" dirty="0">
                <a:latin typeface="+mn-ea"/>
              </a:rPr>
              <a:t>,</a:t>
            </a:r>
            <a:r>
              <a:rPr lang="zh-CN" altLang="en-US" b="1" dirty="0">
                <a:latin typeface="+mn-ea"/>
              </a:rPr>
              <a:t>应与裙子或裤子一致</a:t>
            </a:r>
            <a:r>
              <a:rPr lang="en-US" altLang="zh-CN" b="1" dirty="0">
                <a:latin typeface="+mn-ea"/>
              </a:rPr>
              <a:t>.</a:t>
            </a:r>
            <a:endParaRPr lang="en-US" altLang="zh-CN" b="1" dirty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+mn-ea"/>
              </a:rPr>
              <a:t>鞋跟以</a:t>
            </a:r>
            <a:r>
              <a:rPr lang="en-US" altLang="zh-CN" b="1" dirty="0">
                <a:latin typeface="+mn-ea"/>
              </a:rPr>
              <a:t>4~6</a:t>
            </a:r>
            <a:r>
              <a:rPr lang="zh-CN" altLang="en-US" b="1" dirty="0">
                <a:latin typeface="+mn-ea"/>
              </a:rPr>
              <a:t>公分为宜</a:t>
            </a:r>
            <a:r>
              <a:rPr lang="en-US" altLang="zh-CN" b="1" dirty="0">
                <a:latin typeface="+mn-ea"/>
              </a:rPr>
              <a:t>,</a:t>
            </a:r>
            <a:r>
              <a:rPr lang="zh-CN" altLang="en-US" b="1" dirty="0">
                <a:latin typeface="+mn-ea"/>
              </a:rPr>
              <a:t>不应穿露脚趾的皮鞋或凉鞋。</a:t>
            </a:r>
            <a:endParaRPr lang="zh-CN" altLang="en-US" b="1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7000">
        <p:random/>
      </p:transition>
    </mc:Choice>
    <mc:Fallback>
      <p:transition spd="slow" advTm="7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348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5" grpId="0" animBg="1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组合 74"/>
          <p:cNvGrpSpPr/>
          <p:nvPr/>
        </p:nvGrpSpPr>
        <p:grpSpPr>
          <a:xfrm>
            <a:off x="-166696" y="1165509"/>
            <a:ext cx="5165465" cy="2651453"/>
            <a:chOff x="-166696" y="1165509"/>
            <a:chExt cx="5165465" cy="2651453"/>
          </a:xfrm>
        </p:grpSpPr>
        <p:sp>
          <p:nvSpPr>
            <p:cNvPr id="3" name="箭头: 五边形 2"/>
            <p:cNvSpPr/>
            <p:nvPr/>
          </p:nvSpPr>
          <p:spPr>
            <a:xfrm>
              <a:off x="-166696" y="1165509"/>
              <a:ext cx="5165465" cy="2651453"/>
            </a:xfrm>
            <a:prstGeom prst="homePlate">
              <a:avLst>
                <a:gd name="adj" fmla="val 33656"/>
              </a:avLst>
            </a:prstGeom>
            <a:solidFill>
              <a:schemeClr val="bg1"/>
            </a:solidFill>
            <a:ln>
              <a:solidFill>
                <a:srgbClr val="299D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箭头: 五边形 3"/>
            <p:cNvSpPr/>
            <p:nvPr/>
          </p:nvSpPr>
          <p:spPr>
            <a:xfrm>
              <a:off x="1" y="1293367"/>
              <a:ext cx="4845632" cy="2374955"/>
            </a:xfrm>
            <a:prstGeom prst="homePlate">
              <a:avLst>
                <a:gd name="adj" fmla="val 34546"/>
              </a:avLst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5" name="PA-组合 4"/>
          <p:cNvGrpSpPr/>
          <p:nvPr>
            <p:custDataLst>
              <p:tags r:id="rId2"/>
            </p:custDataLst>
          </p:nvPr>
        </p:nvGrpSpPr>
        <p:grpSpPr>
          <a:xfrm>
            <a:off x="3569623" y="1466665"/>
            <a:ext cx="2051183" cy="2922588"/>
            <a:chOff x="2343150" y="1391956"/>
            <a:chExt cx="3586112" cy="4410492"/>
          </a:xfrm>
        </p:grpSpPr>
        <p:sp>
          <p:nvSpPr>
            <p:cNvPr id="6" name="PA-任意多边形 5"/>
            <p:cNvSpPr/>
            <p:nvPr>
              <p:custDataLst>
                <p:tags r:id="rId3"/>
              </p:custDataLst>
            </p:nvPr>
          </p:nvSpPr>
          <p:spPr>
            <a:xfrm>
              <a:off x="2933070" y="1391956"/>
              <a:ext cx="2996192" cy="4410492"/>
            </a:xfrm>
            <a:custGeom>
              <a:avLst/>
              <a:gdLst>
                <a:gd name="connsiteX0" fmla="*/ 891087 w 2657143"/>
                <a:gd name="connsiteY0" fmla="*/ 0 h 3853006"/>
                <a:gd name="connsiteX1" fmla="*/ 1534000 w 2657143"/>
                <a:gd name="connsiteY1" fmla="*/ 0 h 3853006"/>
                <a:gd name="connsiteX2" fmla="*/ 2657143 w 2657143"/>
                <a:gd name="connsiteY2" fmla="*/ 1425164 h 3853006"/>
                <a:gd name="connsiteX3" fmla="*/ 743809 w 2657143"/>
                <a:gd name="connsiteY3" fmla="*/ 3853006 h 3853006"/>
                <a:gd name="connsiteX4" fmla="*/ 0 w 2657143"/>
                <a:gd name="connsiteY4" fmla="*/ 3853006 h 3853006"/>
                <a:gd name="connsiteX5" fmla="*/ 1963782 w 2657143"/>
                <a:gd name="connsiteY5" fmla="*/ 1361150 h 3853006"/>
                <a:gd name="connsiteX6" fmla="*/ 891087 w 2657143"/>
                <a:gd name="connsiteY6" fmla="*/ 0 h 3853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7143" h="3853006">
                  <a:moveTo>
                    <a:pt x="891087" y="0"/>
                  </a:moveTo>
                  <a:lnTo>
                    <a:pt x="1534000" y="0"/>
                  </a:lnTo>
                  <a:lnTo>
                    <a:pt x="2657143" y="1425164"/>
                  </a:lnTo>
                  <a:lnTo>
                    <a:pt x="743809" y="3853006"/>
                  </a:lnTo>
                  <a:lnTo>
                    <a:pt x="0" y="3853006"/>
                  </a:lnTo>
                  <a:lnTo>
                    <a:pt x="1963782" y="1361150"/>
                  </a:lnTo>
                  <a:lnTo>
                    <a:pt x="891087" y="0"/>
                  </a:lnTo>
                  <a:close/>
                </a:path>
              </a:pathLst>
            </a:cu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PA-矩形 6"/>
            <p:cNvSpPr/>
            <p:nvPr>
              <p:custDataLst>
                <p:tags r:id="rId4"/>
              </p:custDataLst>
            </p:nvPr>
          </p:nvSpPr>
          <p:spPr>
            <a:xfrm>
              <a:off x="2343150" y="5292439"/>
              <a:ext cx="1247734" cy="510009"/>
            </a:xfrm>
            <a:prstGeom prst="rect">
              <a:avLst/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8" name="直接连接符 7"/>
          <p:cNvCxnSpPr/>
          <p:nvPr/>
        </p:nvCxnSpPr>
        <p:spPr>
          <a:xfrm>
            <a:off x="36502" y="4568902"/>
            <a:ext cx="3870543" cy="0"/>
          </a:xfrm>
          <a:prstGeom prst="line">
            <a:avLst/>
          </a:prstGeom>
          <a:ln>
            <a:solidFill>
              <a:srgbClr val="299D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1582029" y="3988554"/>
            <a:ext cx="21798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职场礼仪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8471" y="4051298"/>
            <a:ext cx="16241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造字工房尚雅体演示版常规体" pitchFamily="50" charset="-122"/>
              </a:rPr>
              <a:t>CEREMONY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造字工房尚雅体演示版常规体" pitchFamily="50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839420" y="2228671"/>
            <a:ext cx="41088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spc="300" dirty="0">
                <a:solidFill>
                  <a:srgbClr val="299D9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求职仪态礼仪</a:t>
            </a:r>
            <a:endParaRPr lang="zh-CN" altLang="en-US" sz="4800" spc="300" dirty="0">
              <a:solidFill>
                <a:srgbClr val="299D9B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31986" y="4605046"/>
            <a:ext cx="3237637" cy="902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职场礼仪，是指人们在职业场所中应当遵循的一系列礼仪规范。学会这些礼仪规范，将使一个人的职业形象大为提高。职业形象包括内在的和外在的两种主要因素，而每一个职场人都需要树立塑造并维护自我职业形象的意识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10943054" y="2"/>
            <a:ext cx="770061" cy="1898256"/>
            <a:chOff x="10943054" y="2"/>
            <a:chExt cx="770061" cy="1898256"/>
          </a:xfrm>
        </p:grpSpPr>
        <p:sp>
          <p:nvSpPr>
            <p:cNvPr id="41" name="箭头: 五边形 40"/>
            <p:cNvSpPr/>
            <p:nvPr/>
          </p:nvSpPr>
          <p:spPr>
            <a:xfrm rot="5400000">
              <a:off x="10639115" y="303941"/>
              <a:ext cx="1377939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51" name="组合 50"/>
            <p:cNvGrpSpPr/>
            <p:nvPr/>
          </p:nvGrpSpPr>
          <p:grpSpPr>
            <a:xfrm rot="5400000">
              <a:off x="10341729" y="696399"/>
              <a:ext cx="1853015" cy="550704"/>
              <a:chOff x="9644007" y="273067"/>
              <a:chExt cx="2292877" cy="681430"/>
            </a:xfrm>
          </p:grpSpPr>
          <p:sp>
            <p:nvSpPr>
              <p:cNvPr id="48" name="六边形 47"/>
              <p:cNvSpPr/>
              <p:nvPr/>
            </p:nvSpPr>
            <p:spPr>
              <a:xfrm rot="5400000">
                <a:off x="9657248" y="259826"/>
                <a:ext cx="506918" cy="533400"/>
              </a:xfrm>
              <a:prstGeom prst="hexagon">
                <a:avLst>
                  <a:gd name="adj" fmla="val 28758"/>
                  <a:gd name="vf" fmla="val 115470"/>
                </a:avLst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10123509" y="273067"/>
                <a:ext cx="1813375" cy="6814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0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思源黑体 CN Bold" panose="020B0800000000000000" pitchFamily="34" charset="-122"/>
                  </a:rPr>
                  <a:t>COMPANY</a:t>
                </a:r>
                <a:endPara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思源黑体 CN Bold" panose="020B0800000000000000" pitchFamily="34" charset="-122"/>
                </a:endParaRPr>
              </a:p>
              <a:p>
                <a:r>
                  <a:rPr lang="en-US" altLang="zh-CN" sz="10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思源黑体 CN Bold" panose="020B0800000000000000" pitchFamily="34" charset="-122"/>
                  </a:rPr>
                  <a:t>LOGO</a:t>
                </a:r>
                <a:endParaRPr lang="zh-CN" altLang="en-US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思源黑体 CN Bold" panose="020B0800000000000000" pitchFamily="34" charset="-122"/>
                </a:endParaRPr>
              </a:p>
            </p:txBody>
          </p:sp>
          <p:cxnSp>
            <p:nvCxnSpPr>
              <p:cNvPr id="50" name="直接连接符 49"/>
              <p:cNvCxnSpPr/>
              <p:nvPr/>
            </p:nvCxnSpPr>
            <p:spPr>
              <a:xfrm rot="16200000">
                <a:off x="10470453" y="-33218"/>
                <a:ext cx="0" cy="1119488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" name="矩形 54"/>
          <p:cNvSpPr/>
          <p:nvPr/>
        </p:nvSpPr>
        <p:spPr>
          <a:xfrm>
            <a:off x="6248375" y="329264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何为仪态</a:t>
            </a:r>
            <a:endParaRPr lang="zh-CN" altLang="en-US" dirty="0"/>
          </a:p>
        </p:txBody>
      </p:sp>
      <p:sp>
        <p:nvSpPr>
          <p:cNvPr id="57" name="矩形 56"/>
          <p:cNvSpPr/>
          <p:nvPr/>
        </p:nvSpPr>
        <p:spPr>
          <a:xfrm>
            <a:off x="5928685" y="1610325"/>
            <a:ext cx="2479846" cy="584775"/>
          </a:xfrm>
          <a:prstGeom prst="rect">
            <a:avLst/>
          </a:prstGeom>
          <a:solidFill>
            <a:srgbClr val="299D9B"/>
          </a:solidFill>
        </p:spPr>
        <p:txBody>
          <a:bodyPr wrap="none">
            <a:spAutoFit/>
          </a:bodyPr>
          <a:lstStyle/>
          <a:p>
            <a:r>
              <a:rPr lang="en-US" altLang="zh-CN" sz="3200" spc="-15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PART THREE</a:t>
            </a:r>
            <a:endParaRPr lang="zh-CN" altLang="en-US" sz="3200" spc="-15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8615539" y="3281065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仪态的功能</a:t>
            </a:r>
            <a:endParaRPr lang="zh-CN" altLang="en-US" dirty="0"/>
          </a:p>
        </p:txBody>
      </p:sp>
      <p:sp>
        <p:nvSpPr>
          <p:cNvPr id="59" name="箭头: 五边形 58"/>
          <p:cNvSpPr/>
          <p:nvPr/>
        </p:nvSpPr>
        <p:spPr>
          <a:xfrm>
            <a:off x="5974568" y="3332104"/>
            <a:ext cx="259883" cy="273588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61" name="矩形 60"/>
          <p:cNvSpPr/>
          <p:nvPr/>
        </p:nvSpPr>
        <p:spPr>
          <a:xfrm>
            <a:off x="6248375" y="3772173"/>
            <a:ext cx="1824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仪态表现（眼神）</a:t>
            </a:r>
            <a:endParaRPr lang="zh-CN" altLang="en-US" dirty="0"/>
          </a:p>
        </p:txBody>
      </p:sp>
      <p:sp>
        <p:nvSpPr>
          <p:cNvPr id="63" name="矩形 62"/>
          <p:cNvSpPr/>
          <p:nvPr/>
        </p:nvSpPr>
        <p:spPr>
          <a:xfrm>
            <a:off x="6248375" y="425170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身体姿势</a:t>
            </a:r>
            <a:endParaRPr lang="zh-CN" altLang="en-US" dirty="0"/>
          </a:p>
        </p:txBody>
      </p:sp>
      <p:sp>
        <p:nvSpPr>
          <p:cNvPr id="65" name="矩形 64"/>
          <p:cNvSpPr/>
          <p:nvPr/>
        </p:nvSpPr>
        <p:spPr>
          <a:xfrm>
            <a:off x="8615539" y="423201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态度管理</a:t>
            </a:r>
            <a:endParaRPr lang="zh-CN" altLang="en-US" dirty="0"/>
          </a:p>
        </p:txBody>
      </p:sp>
      <p:sp>
        <p:nvSpPr>
          <p:cNvPr id="66" name="矩形 65"/>
          <p:cNvSpPr/>
          <p:nvPr/>
        </p:nvSpPr>
        <p:spPr>
          <a:xfrm>
            <a:off x="8615539" y="3756541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仪态表现（微笑）</a:t>
            </a:r>
            <a:endParaRPr lang="zh-CN" altLang="en-US" dirty="0"/>
          </a:p>
        </p:txBody>
      </p:sp>
      <p:sp>
        <p:nvSpPr>
          <p:cNvPr id="67" name="箭头: 五边形 66"/>
          <p:cNvSpPr/>
          <p:nvPr/>
        </p:nvSpPr>
        <p:spPr>
          <a:xfrm>
            <a:off x="8370647" y="3332104"/>
            <a:ext cx="259883" cy="273588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68" name="箭头: 五边形 67"/>
          <p:cNvSpPr/>
          <p:nvPr/>
        </p:nvSpPr>
        <p:spPr>
          <a:xfrm>
            <a:off x="5960963" y="3810352"/>
            <a:ext cx="259883" cy="273588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69" name="箭头: 五边形 68"/>
          <p:cNvSpPr/>
          <p:nvPr/>
        </p:nvSpPr>
        <p:spPr>
          <a:xfrm>
            <a:off x="8357042" y="3810352"/>
            <a:ext cx="259883" cy="273588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70" name="箭头: 五边形 69"/>
          <p:cNvSpPr/>
          <p:nvPr/>
        </p:nvSpPr>
        <p:spPr>
          <a:xfrm>
            <a:off x="5960963" y="4290109"/>
            <a:ext cx="259883" cy="273588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71" name="箭头: 五边形 70"/>
          <p:cNvSpPr/>
          <p:nvPr/>
        </p:nvSpPr>
        <p:spPr>
          <a:xfrm>
            <a:off x="8357042" y="4290109"/>
            <a:ext cx="259883" cy="273588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77" name="组合 76"/>
          <p:cNvGrpSpPr/>
          <p:nvPr/>
        </p:nvGrpSpPr>
        <p:grpSpPr>
          <a:xfrm>
            <a:off x="-395836" y="6545539"/>
            <a:ext cx="12587836" cy="775943"/>
            <a:chOff x="-395836" y="6545539"/>
            <a:chExt cx="12587836" cy="775943"/>
          </a:xfrm>
        </p:grpSpPr>
        <p:sp>
          <p:nvSpPr>
            <p:cNvPr id="72" name="箭头: 五边形 71"/>
            <p:cNvSpPr/>
            <p:nvPr/>
          </p:nvSpPr>
          <p:spPr>
            <a:xfrm flipH="1">
              <a:off x="9848850" y="6545539"/>
              <a:ext cx="2343150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-395836" y="6551421"/>
              <a:ext cx="10244686" cy="770061"/>
              <a:chOff x="-395836" y="6551421"/>
              <a:chExt cx="10244686" cy="770061"/>
            </a:xfrm>
          </p:grpSpPr>
          <p:sp>
            <p:nvSpPr>
              <p:cNvPr id="73" name="矩形 72"/>
              <p:cNvSpPr/>
              <p:nvPr/>
            </p:nvSpPr>
            <p:spPr>
              <a:xfrm>
                <a:off x="2093201" y="6563464"/>
                <a:ext cx="775564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4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造字工房尚雅体演示版常规体" pitchFamily="50" charset="-122"/>
                  </a:rPr>
                  <a:t>The dynamic PPT template for basic etiquette for job hunting</a:t>
                </a:r>
                <a:endParaRPr lang="zh-CN" altLang="en-US" sz="14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造字工房尚雅体演示版常规体" pitchFamily="50" charset="-122"/>
                </a:endParaRPr>
              </a:p>
            </p:txBody>
          </p:sp>
          <p:sp>
            <p:nvSpPr>
              <p:cNvPr id="74" name="箭头: V 形 73"/>
              <p:cNvSpPr/>
              <p:nvPr/>
            </p:nvSpPr>
            <p:spPr>
              <a:xfrm flipH="1">
                <a:off x="-395836" y="6551421"/>
                <a:ext cx="2343150" cy="770061"/>
              </a:xfrm>
              <a:prstGeom prst="chevron">
                <a:avLst>
                  <a:gd name="adj" fmla="val 40576"/>
                </a:avLst>
              </a:prstGeom>
              <a:solidFill>
                <a:srgbClr val="299D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dirty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000">
        <p:random/>
      </p:transition>
    </mc:Choice>
    <mc:Fallback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00"/>
                            </p:stCondLst>
                            <p:childTnLst>
                              <p:par>
                                <p:cTn id="3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600"/>
                            </p:stCondLst>
                            <p:childTnLst>
                              <p:par>
                                <p:cTn id="4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349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849"/>
                            </p:stCondLst>
                            <p:childTnLst>
                              <p:par>
                                <p:cTn id="6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349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849"/>
                            </p:stCondLst>
                            <p:childTnLst>
                              <p:par>
                                <p:cTn id="7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349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849"/>
                            </p:stCondLst>
                            <p:childTnLst>
                              <p:par>
                                <p:cTn id="9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349"/>
                            </p:stCondLst>
                            <p:childTnLst>
                              <p:par>
                                <p:cTn id="10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8" grpId="0"/>
      <p:bldP spid="47" grpId="0"/>
      <p:bldP spid="55" grpId="0"/>
      <p:bldP spid="57" grpId="0" animBg="1"/>
      <p:bldP spid="57" grpId="1" animBg="1"/>
      <p:bldP spid="58" grpId="0"/>
      <p:bldP spid="59" grpId="0" animBg="1"/>
      <p:bldP spid="61" grpId="0"/>
      <p:bldP spid="63" grpId="0"/>
      <p:bldP spid="65" grpId="0"/>
      <p:bldP spid="66" grpId="0"/>
      <p:bldP spid="67" grpId="0" animBg="1"/>
      <p:bldP spid="68" grpId="0" animBg="1"/>
      <p:bldP spid="69" grpId="0" animBg="1"/>
      <p:bldP spid="70" grpId="0" animBg="1"/>
      <p:bldP spid="7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364343" y="1815445"/>
            <a:ext cx="1929096" cy="1929096"/>
            <a:chOff x="1364343" y="1815445"/>
            <a:chExt cx="1929096" cy="1929096"/>
          </a:xfrm>
        </p:grpSpPr>
        <p:sp>
          <p:nvSpPr>
            <p:cNvPr id="7" name="椭圆 6"/>
            <p:cNvSpPr/>
            <p:nvPr/>
          </p:nvSpPr>
          <p:spPr>
            <a:xfrm>
              <a:off x="1364343" y="1815445"/>
              <a:ext cx="1929096" cy="1929096"/>
            </a:xfrm>
            <a:prstGeom prst="ellipse">
              <a:avLst/>
            </a:prstGeom>
            <a:solidFill>
              <a:schemeClr val="bg1"/>
            </a:solidFill>
            <a:ln w="152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1555703" y="2456827"/>
              <a:ext cx="110799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accent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仪态</a:t>
              </a:r>
              <a:endParaRPr lang="zh-CN" altLang="en-US" sz="3600" dirty="0">
                <a:solidFill>
                  <a:schemeClr val="accent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158688" y="203983"/>
            <a:ext cx="23391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何为仪态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3090" y="0"/>
            <a:ext cx="770061" cy="1146631"/>
            <a:chOff x="273090" y="0"/>
            <a:chExt cx="770061" cy="1146631"/>
          </a:xfrm>
        </p:grpSpPr>
        <p:sp>
          <p:nvSpPr>
            <p:cNvPr id="4" name="箭头: 五边形 3"/>
            <p:cNvSpPr/>
            <p:nvPr/>
          </p:nvSpPr>
          <p:spPr>
            <a:xfrm rot="5400000">
              <a:off x="84805" y="188285"/>
              <a:ext cx="1146631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80091" y="203982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" name="箭头: 五边形 4"/>
          <p:cNvSpPr/>
          <p:nvPr/>
        </p:nvSpPr>
        <p:spPr>
          <a:xfrm flipH="1">
            <a:off x="9848850" y="6545539"/>
            <a:ext cx="2343150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3" name="矩形 2"/>
          <p:cNvSpPr/>
          <p:nvPr/>
        </p:nvSpPr>
        <p:spPr>
          <a:xfrm>
            <a:off x="4924425" y="304928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/>
              <a:t>身体语言在人际交流中占</a:t>
            </a:r>
            <a:r>
              <a:rPr lang="en-US" altLang="zh-CN" dirty="0"/>
              <a:t>50</a:t>
            </a:r>
            <a:r>
              <a:rPr lang="zh-CN" altLang="en-US" dirty="0"/>
              <a:t>％以上，在面试过程中起到重要作用。</a:t>
            </a:r>
            <a:endParaRPr lang="zh-CN" altLang="en-US" dirty="0"/>
          </a:p>
        </p:txBody>
      </p:sp>
      <p:grpSp>
        <p:nvGrpSpPr>
          <p:cNvPr id="13" name="组合 12"/>
          <p:cNvGrpSpPr/>
          <p:nvPr/>
        </p:nvGrpSpPr>
        <p:grpSpPr>
          <a:xfrm>
            <a:off x="2699657" y="1796949"/>
            <a:ext cx="2032000" cy="2032000"/>
            <a:chOff x="2699657" y="1785111"/>
            <a:chExt cx="2032000" cy="2032000"/>
          </a:xfrm>
        </p:grpSpPr>
        <p:sp>
          <p:nvSpPr>
            <p:cNvPr id="11" name="椭圆 10"/>
            <p:cNvSpPr/>
            <p:nvPr/>
          </p:nvSpPr>
          <p:spPr>
            <a:xfrm>
              <a:off x="2699657" y="1785111"/>
              <a:ext cx="2032000" cy="2032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858662" y="2674256"/>
              <a:ext cx="171399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50%</a:t>
              </a:r>
              <a:endParaRPr lang="zh-CN" altLang="en-US" sz="4400" b="1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  <p:sp>
          <p:nvSpPr>
            <p:cNvPr id="12" name="箭头: 上 11"/>
            <p:cNvSpPr/>
            <p:nvPr/>
          </p:nvSpPr>
          <p:spPr>
            <a:xfrm>
              <a:off x="3365356" y="2225219"/>
              <a:ext cx="705247" cy="420914"/>
            </a:xfrm>
            <a:prstGeom prst="up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4924425" y="2541231"/>
            <a:ext cx="41857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指人的动作、姿势、体态等。</a:t>
            </a:r>
            <a:endParaRPr lang="zh-CN" altLang="en-US" sz="2400" dirty="0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863701" y="4619343"/>
            <a:ext cx="8848725" cy="135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/>
              <a:t>仪态也叫仪姿、姿态，泛指人们身体所呈现出的各种姿态，它包括举止动作、神态表情和相对静止的体态。人们的面部表情，体态变化，行、走、站、立、举手投足都可以表达思想感情。仪态是表现个人涵养的一面镜子，也是构成一个人外在美好的主要因素。不同的仪态显示人们不同的精神状态和文化教养，传递不同的信息，因此仪态又被称为体态语。</a:t>
            </a:r>
            <a:endParaRPr lang="zh-CN" altLang="en-US" sz="1400" dirty="0"/>
          </a:p>
        </p:txBody>
      </p:sp>
      <p:sp>
        <p:nvSpPr>
          <p:cNvPr id="23" name="任意多边形: 形状 22"/>
          <p:cNvSpPr/>
          <p:nvPr/>
        </p:nvSpPr>
        <p:spPr>
          <a:xfrm>
            <a:off x="1555703" y="4008219"/>
            <a:ext cx="9464722" cy="2302557"/>
          </a:xfrm>
          <a:custGeom>
            <a:avLst/>
            <a:gdLst>
              <a:gd name="connsiteX0" fmla="*/ 1302959 w 9464722"/>
              <a:gd name="connsiteY0" fmla="*/ 0 h 2302557"/>
              <a:gd name="connsiteX1" fmla="*/ 1461334 w 9464722"/>
              <a:gd name="connsiteY1" fmla="*/ 270557 h 2302557"/>
              <a:gd name="connsiteX2" fmla="*/ 9329249 w 9464722"/>
              <a:gd name="connsiteY2" fmla="*/ 270557 h 2302557"/>
              <a:gd name="connsiteX3" fmla="*/ 9464722 w 9464722"/>
              <a:gd name="connsiteY3" fmla="*/ 406030 h 2302557"/>
              <a:gd name="connsiteX4" fmla="*/ 9464722 w 9464722"/>
              <a:gd name="connsiteY4" fmla="*/ 2167084 h 2302557"/>
              <a:gd name="connsiteX5" fmla="*/ 9329249 w 9464722"/>
              <a:gd name="connsiteY5" fmla="*/ 2302557 h 2302557"/>
              <a:gd name="connsiteX6" fmla="*/ 135473 w 9464722"/>
              <a:gd name="connsiteY6" fmla="*/ 2302557 h 2302557"/>
              <a:gd name="connsiteX7" fmla="*/ 0 w 9464722"/>
              <a:gd name="connsiteY7" fmla="*/ 2167084 h 2302557"/>
              <a:gd name="connsiteX8" fmla="*/ 0 w 9464722"/>
              <a:gd name="connsiteY8" fmla="*/ 406030 h 2302557"/>
              <a:gd name="connsiteX9" fmla="*/ 135473 w 9464722"/>
              <a:gd name="connsiteY9" fmla="*/ 270557 h 2302557"/>
              <a:gd name="connsiteX10" fmla="*/ 1144584 w 9464722"/>
              <a:gd name="connsiteY10" fmla="*/ 270557 h 2302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464722" h="2302557">
                <a:moveTo>
                  <a:pt x="1302959" y="0"/>
                </a:moveTo>
                <a:lnTo>
                  <a:pt x="1461334" y="270557"/>
                </a:lnTo>
                <a:lnTo>
                  <a:pt x="9329249" y="270557"/>
                </a:lnTo>
                <a:cubicBezTo>
                  <a:pt x="9404069" y="270557"/>
                  <a:pt x="9464722" y="331210"/>
                  <a:pt x="9464722" y="406030"/>
                </a:cubicBezTo>
                <a:lnTo>
                  <a:pt x="9464722" y="2167084"/>
                </a:lnTo>
                <a:cubicBezTo>
                  <a:pt x="9464722" y="2241904"/>
                  <a:pt x="9404069" y="2302557"/>
                  <a:pt x="9329249" y="2302557"/>
                </a:cubicBezTo>
                <a:lnTo>
                  <a:pt x="135473" y="2302557"/>
                </a:lnTo>
                <a:cubicBezTo>
                  <a:pt x="60653" y="2302557"/>
                  <a:pt x="0" y="2241904"/>
                  <a:pt x="0" y="2167084"/>
                </a:cubicBezTo>
                <a:lnTo>
                  <a:pt x="0" y="406030"/>
                </a:lnTo>
                <a:cubicBezTo>
                  <a:pt x="0" y="331210"/>
                  <a:pt x="60653" y="270557"/>
                  <a:pt x="135473" y="270557"/>
                </a:cubicBezTo>
                <a:lnTo>
                  <a:pt x="1144584" y="270557"/>
                </a:lnTo>
                <a:close/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4924425" y="1908643"/>
            <a:ext cx="34243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600" dirty="0">
                <a:solidFill>
                  <a:schemeClr val="accent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仪态 </a:t>
            </a:r>
            <a:r>
              <a:rPr lang="en-US" altLang="zh-CN" b="1" dirty="0">
                <a:solidFill>
                  <a:srgbClr val="26A599"/>
                </a:solidFill>
                <a:latin typeface="等线" panose="02010600030101010101" pitchFamily="2" charset="-122"/>
              </a:rPr>
              <a:t>—— Body Language</a:t>
            </a:r>
            <a:r>
              <a:rPr lang="zh-CN" altLang="en-US" b="1" dirty="0">
                <a:solidFill>
                  <a:srgbClr val="26A599"/>
                </a:solidFill>
                <a:latin typeface="等线" panose="02010600030101010101" pitchFamily="2" charset="-122"/>
              </a:rPr>
              <a:t> </a:t>
            </a:r>
            <a:endParaRPr lang="zh-CN" altLang="en-US" b="1" dirty="0">
              <a:solidFill>
                <a:srgbClr val="26A599"/>
              </a:solidFill>
              <a:latin typeface="等线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6000">
        <p:random/>
      </p:transition>
    </mc:Choice>
    <mc:Fallback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7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5" grpId="0" animBg="1"/>
      <p:bldP spid="3" grpId="0"/>
      <p:bldP spid="15" grpId="0"/>
      <p:bldP spid="19" grpId="0"/>
      <p:bldP spid="23" grpId="0" animBg="1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158688" y="203983"/>
            <a:ext cx="44935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仪态表现（眼神）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3090" y="0"/>
            <a:ext cx="770061" cy="1146631"/>
            <a:chOff x="273090" y="0"/>
            <a:chExt cx="770061" cy="1146631"/>
          </a:xfrm>
        </p:grpSpPr>
        <p:sp>
          <p:nvSpPr>
            <p:cNvPr id="4" name="箭头: 五边形 3"/>
            <p:cNvSpPr/>
            <p:nvPr/>
          </p:nvSpPr>
          <p:spPr>
            <a:xfrm rot="5400000">
              <a:off x="84805" y="188285"/>
              <a:ext cx="1146631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80091" y="203982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" name="箭头: 五边形 4"/>
          <p:cNvSpPr/>
          <p:nvPr/>
        </p:nvSpPr>
        <p:spPr>
          <a:xfrm flipH="1">
            <a:off x="9848850" y="6545539"/>
            <a:ext cx="2343150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15" name="ïṣḻíḓe"/>
          <p:cNvSpPr/>
          <p:nvPr/>
        </p:nvSpPr>
        <p:spPr>
          <a:xfrm>
            <a:off x="954933" y="4302941"/>
            <a:ext cx="5375836" cy="146687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0" name="îṩļiḑê"/>
          <p:cNvSpPr txBox="1"/>
          <p:nvPr/>
        </p:nvSpPr>
        <p:spPr>
          <a:xfrm>
            <a:off x="875420" y="1407885"/>
            <a:ext cx="3501296" cy="340735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eye contact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1" name="ïṩliḑe"/>
          <p:cNvSpPr txBox="1"/>
          <p:nvPr/>
        </p:nvSpPr>
        <p:spPr>
          <a:xfrm>
            <a:off x="860669" y="2657723"/>
            <a:ext cx="3501296" cy="462564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——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保持眼神的交流  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ea typeface="宋体" panose="02010600030101010101" pitchFamily="2" charset="-122"/>
            </a:endParaRPr>
          </a:p>
        </p:txBody>
      </p:sp>
      <p:grpSp>
        <p:nvGrpSpPr>
          <p:cNvPr id="20" name="îṣlide"/>
          <p:cNvGrpSpPr/>
          <p:nvPr/>
        </p:nvGrpSpPr>
        <p:grpSpPr>
          <a:xfrm>
            <a:off x="1155672" y="4717265"/>
            <a:ext cx="2140566" cy="800814"/>
            <a:chOff x="3575720" y="4462582"/>
            <a:chExt cx="2140566" cy="800814"/>
          </a:xfrm>
        </p:grpSpPr>
        <p:sp>
          <p:nvSpPr>
            <p:cNvPr id="27" name="ïṧļiďê"/>
            <p:cNvSpPr/>
            <p:nvPr/>
          </p:nvSpPr>
          <p:spPr bwMode="auto">
            <a:xfrm>
              <a:off x="3575720" y="4813721"/>
              <a:ext cx="2140566" cy="449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sz="1000" dirty="0"/>
                <a:t>“</a:t>
              </a:r>
              <a:r>
                <a:rPr lang="zh-CN" altLang="en-US" sz="1000" dirty="0"/>
                <a:t>我正在对你们说事实，你们应当相信我所说的。”</a:t>
              </a:r>
              <a:endParaRPr lang="zh-CN" altLang="en-US" sz="1000" dirty="0"/>
            </a:p>
          </p:txBody>
        </p:sp>
        <p:sp>
          <p:nvSpPr>
            <p:cNvPr id="28" name="iṡ1îḋe"/>
            <p:cNvSpPr txBox="1"/>
            <p:nvPr/>
          </p:nvSpPr>
          <p:spPr bwMode="auto">
            <a:xfrm>
              <a:off x="4324291" y="4462582"/>
              <a:ext cx="6434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b="1" dirty="0">
                  <a:solidFill>
                    <a:schemeClr val="accent1"/>
                  </a:solidFill>
                </a:rPr>
                <a:t>说者</a:t>
              </a:r>
              <a:endParaRPr lang="zh-CN" altLang="en-US" sz="18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1" name="íṧ1íḍe"/>
          <p:cNvGrpSpPr/>
          <p:nvPr/>
        </p:nvGrpSpPr>
        <p:grpSpPr>
          <a:xfrm>
            <a:off x="4010512" y="4717265"/>
            <a:ext cx="2119518" cy="800814"/>
            <a:chOff x="6430560" y="4384302"/>
            <a:chExt cx="2119518" cy="800814"/>
          </a:xfrm>
        </p:grpSpPr>
        <p:sp>
          <p:nvSpPr>
            <p:cNvPr id="25" name="ïšliḋe"/>
            <p:cNvSpPr/>
            <p:nvPr/>
          </p:nvSpPr>
          <p:spPr bwMode="auto">
            <a:xfrm>
              <a:off x="6430560" y="4735441"/>
              <a:ext cx="2119518" cy="449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sz="1000" dirty="0"/>
                <a:t>“</a:t>
              </a:r>
              <a:r>
                <a:rPr lang="zh-CN" altLang="en-US" sz="1000" dirty="0"/>
                <a:t>我对你所说的感兴趣，你一定要说，而我正在听你说。”</a:t>
              </a:r>
              <a:endParaRPr lang="zh-CN" altLang="en-US" sz="1000" dirty="0"/>
            </a:p>
          </p:txBody>
        </p:sp>
        <p:sp>
          <p:nvSpPr>
            <p:cNvPr id="26" name="iṡļïḓe"/>
            <p:cNvSpPr txBox="1"/>
            <p:nvPr/>
          </p:nvSpPr>
          <p:spPr bwMode="auto">
            <a:xfrm>
              <a:off x="7168607" y="4384302"/>
              <a:ext cx="6434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b="1" dirty="0">
                  <a:solidFill>
                    <a:schemeClr val="accent1"/>
                  </a:solidFill>
                </a:rPr>
                <a:t>听者</a:t>
              </a:r>
              <a:endParaRPr lang="zh-CN" altLang="en-US" sz="18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797934" y="3861345"/>
            <a:ext cx="828134" cy="828134"/>
            <a:chOff x="1797934" y="3861345"/>
            <a:chExt cx="828134" cy="828134"/>
          </a:xfrm>
        </p:grpSpPr>
        <p:sp>
          <p:nvSpPr>
            <p:cNvPr id="17" name="ïṩlïďê"/>
            <p:cNvSpPr/>
            <p:nvPr/>
          </p:nvSpPr>
          <p:spPr>
            <a:xfrm>
              <a:off x="1797934" y="3861345"/>
              <a:ext cx="828134" cy="828134"/>
            </a:xfrm>
            <a:prstGeom prst="ellips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îṧḻïḑè"/>
            <p:cNvSpPr/>
            <p:nvPr/>
          </p:nvSpPr>
          <p:spPr bwMode="auto">
            <a:xfrm>
              <a:off x="1973927" y="4041086"/>
              <a:ext cx="504056" cy="480715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653277" y="3861345"/>
            <a:ext cx="828134" cy="828134"/>
            <a:chOff x="4653277" y="3861345"/>
            <a:chExt cx="828134" cy="828134"/>
          </a:xfrm>
        </p:grpSpPr>
        <p:sp>
          <p:nvSpPr>
            <p:cNvPr id="18" name="ïṡ1íde"/>
            <p:cNvSpPr/>
            <p:nvPr/>
          </p:nvSpPr>
          <p:spPr>
            <a:xfrm>
              <a:off x="4653277" y="3861345"/>
              <a:ext cx="828134" cy="828134"/>
            </a:xfrm>
            <a:prstGeom prst="ellips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4" name="íŝľiḋé"/>
            <p:cNvSpPr/>
            <p:nvPr/>
          </p:nvSpPr>
          <p:spPr bwMode="auto">
            <a:xfrm>
              <a:off x="4818243" y="4041086"/>
              <a:ext cx="504056" cy="480715"/>
            </a:xfrm>
            <a:custGeom>
              <a:avLst/>
              <a:gdLst>
                <a:gd name="connsiteX0" fmla="*/ 139649 w 606580"/>
                <a:gd name="connsiteY0" fmla="*/ 323260 h 605592"/>
                <a:gd name="connsiteX1" fmla="*/ 274852 w 606580"/>
                <a:gd name="connsiteY1" fmla="*/ 323260 h 605592"/>
                <a:gd name="connsiteX2" fmla="*/ 274852 w 606580"/>
                <a:gd name="connsiteY2" fmla="*/ 349440 h 605592"/>
                <a:gd name="connsiteX3" fmla="*/ 139649 w 606580"/>
                <a:gd name="connsiteY3" fmla="*/ 349440 h 605592"/>
                <a:gd name="connsiteX4" fmla="*/ 66294 w 606580"/>
                <a:gd name="connsiteY4" fmla="*/ 26233 h 605592"/>
                <a:gd name="connsiteX5" fmla="*/ 66294 w 606580"/>
                <a:gd name="connsiteY5" fmla="*/ 375703 h 605592"/>
                <a:gd name="connsiteX6" fmla="*/ 540286 w 606580"/>
                <a:gd name="connsiteY6" fmla="*/ 375703 h 605592"/>
                <a:gd name="connsiteX7" fmla="*/ 540286 w 606580"/>
                <a:gd name="connsiteY7" fmla="*/ 26233 h 605592"/>
                <a:gd name="connsiteX8" fmla="*/ 39925 w 606580"/>
                <a:gd name="connsiteY8" fmla="*/ 0 h 605592"/>
                <a:gd name="connsiteX9" fmla="*/ 566655 w 606580"/>
                <a:gd name="connsiteY9" fmla="*/ 0 h 605592"/>
                <a:gd name="connsiteX10" fmla="*/ 566655 w 606580"/>
                <a:gd name="connsiteY10" fmla="*/ 375703 h 605592"/>
                <a:gd name="connsiteX11" fmla="*/ 606580 w 606580"/>
                <a:gd name="connsiteY11" fmla="*/ 375703 h 605592"/>
                <a:gd name="connsiteX12" fmla="*/ 606580 w 606580"/>
                <a:gd name="connsiteY12" fmla="*/ 401936 h 605592"/>
                <a:gd name="connsiteX13" fmla="*/ 373716 w 606580"/>
                <a:gd name="connsiteY13" fmla="*/ 401936 h 605592"/>
                <a:gd name="connsiteX14" fmla="*/ 413269 w 606580"/>
                <a:gd name="connsiteY14" fmla="*/ 600587 h 605592"/>
                <a:gd name="connsiteX15" fmla="*/ 387364 w 606580"/>
                <a:gd name="connsiteY15" fmla="*/ 605592 h 605592"/>
                <a:gd name="connsiteX16" fmla="*/ 346790 w 606580"/>
                <a:gd name="connsiteY16" fmla="*/ 401936 h 605592"/>
                <a:gd name="connsiteX17" fmla="*/ 316521 w 606580"/>
                <a:gd name="connsiteY17" fmla="*/ 401936 h 605592"/>
                <a:gd name="connsiteX18" fmla="*/ 316521 w 606580"/>
                <a:gd name="connsiteY18" fmla="*/ 551828 h 605592"/>
                <a:gd name="connsiteX19" fmla="*/ 290059 w 606580"/>
                <a:gd name="connsiteY19" fmla="*/ 551828 h 605592"/>
                <a:gd name="connsiteX20" fmla="*/ 290059 w 606580"/>
                <a:gd name="connsiteY20" fmla="*/ 401936 h 605592"/>
                <a:gd name="connsiteX21" fmla="*/ 247163 w 606580"/>
                <a:gd name="connsiteY21" fmla="*/ 401936 h 605592"/>
                <a:gd name="connsiteX22" fmla="*/ 206588 w 606580"/>
                <a:gd name="connsiteY22" fmla="*/ 605592 h 605592"/>
                <a:gd name="connsiteX23" fmla="*/ 180591 w 606580"/>
                <a:gd name="connsiteY23" fmla="*/ 600494 h 605592"/>
                <a:gd name="connsiteX24" fmla="*/ 220237 w 606580"/>
                <a:gd name="connsiteY24" fmla="*/ 401936 h 605592"/>
                <a:gd name="connsiteX25" fmla="*/ 0 w 606580"/>
                <a:gd name="connsiteY25" fmla="*/ 401936 h 605592"/>
                <a:gd name="connsiteX26" fmla="*/ 0 w 606580"/>
                <a:gd name="connsiteY26" fmla="*/ 375703 h 605592"/>
                <a:gd name="connsiteX27" fmla="*/ 39925 w 606580"/>
                <a:gd name="connsiteY27" fmla="*/ 375703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06580" h="605592">
                  <a:moveTo>
                    <a:pt x="139649" y="323260"/>
                  </a:moveTo>
                  <a:lnTo>
                    <a:pt x="274852" y="323260"/>
                  </a:lnTo>
                  <a:lnTo>
                    <a:pt x="274852" y="349440"/>
                  </a:lnTo>
                  <a:lnTo>
                    <a:pt x="139649" y="349440"/>
                  </a:lnTo>
                  <a:close/>
                  <a:moveTo>
                    <a:pt x="66294" y="26233"/>
                  </a:moveTo>
                  <a:lnTo>
                    <a:pt x="66294" y="375703"/>
                  </a:lnTo>
                  <a:lnTo>
                    <a:pt x="540286" y="375703"/>
                  </a:lnTo>
                  <a:lnTo>
                    <a:pt x="540286" y="26233"/>
                  </a:lnTo>
                  <a:close/>
                  <a:moveTo>
                    <a:pt x="39925" y="0"/>
                  </a:moveTo>
                  <a:lnTo>
                    <a:pt x="566655" y="0"/>
                  </a:lnTo>
                  <a:lnTo>
                    <a:pt x="566655" y="375703"/>
                  </a:lnTo>
                  <a:lnTo>
                    <a:pt x="606580" y="375703"/>
                  </a:lnTo>
                  <a:lnTo>
                    <a:pt x="606580" y="401936"/>
                  </a:lnTo>
                  <a:lnTo>
                    <a:pt x="373716" y="401936"/>
                  </a:lnTo>
                  <a:lnTo>
                    <a:pt x="413269" y="600587"/>
                  </a:lnTo>
                  <a:lnTo>
                    <a:pt x="387364" y="605592"/>
                  </a:lnTo>
                  <a:lnTo>
                    <a:pt x="346790" y="401936"/>
                  </a:lnTo>
                  <a:lnTo>
                    <a:pt x="316521" y="401936"/>
                  </a:lnTo>
                  <a:lnTo>
                    <a:pt x="316521" y="551828"/>
                  </a:lnTo>
                  <a:lnTo>
                    <a:pt x="290059" y="551828"/>
                  </a:lnTo>
                  <a:lnTo>
                    <a:pt x="290059" y="401936"/>
                  </a:lnTo>
                  <a:lnTo>
                    <a:pt x="247163" y="401936"/>
                  </a:lnTo>
                  <a:lnTo>
                    <a:pt x="206588" y="605592"/>
                  </a:lnTo>
                  <a:lnTo>
                    <a:pt x="180591" y="600494"/>
                  </a:lnTo>
                  <a:lnTo>
                    <a:pt x="220237" y="401936"/>
                  </a:lnTo>
                  <a:lnTo>
                    <a:pt x="0" y="401936"/>
                  </a:lnTo>
                  <a:lnTo>
                    <a:pt x="0" y="375703"/>
                  </a:lnTo>
                  <a:lnTo>
                    <a:pt x="39925" y="3757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6" name="矩形 5"/>
          <p:cNvSpPr/>
          <p:nvPr/>
        </p:nvSpPr>
        <p:spPr>
          <a:xfrm>
            <a:off x="875419" y="3248363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accent2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眼神表达出的意义</a:t>
            </a:r>
            <a:endParaRPr lang="zh-CN" altLang="en-US" sz="2000" b="1" dirty="0">
              <a:solidFill>
                <a:schemeClr val="accent2"/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75419" y="1780204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800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眼神</a:t>
            </a:r>
            <a:r>
              <a:rPr lang="en-US" altLang="zh-CN" sz="2800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——</a:t>
            </a:r>
            <a:endParaRPr lang="en-US" altLang="zh-CN" sz="2800" dirty="0">
              <a:solidFill>
                <a:schemeClr val="accent2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r>
              <a:rPr lang="zh-CN" altLang="en-US" sz="2800" dirty="0">
                <a:solidFill>
                  <a:schemeClr val="accent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重要的身体语言沟通方式</a:t>
            </a:r>
            <a:endParaRPr lang="zh-CN" altLang="en-US" sz="2800" dirty="0">
              <a:solidFill>
                <a:schemeClr val="accent2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411" y="1562582"/>
            <a:ext cx="3963801" cy="2298763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411" y="3861345"/>
            <a:ext cx="3963801" cy="2196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500">
        <p:random/>
      </p:transition>
    </mc:Choice>
    <mc:Fallback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5" grpId="0" animBg="1"/>
      <p:bldP spid="15" grpId="0" animBg="1"/>
      <p:bldP spid="30" grpId="0"/>
      <p:bldP spid="31" grpId="0"/>
      <p:bldP spid="6" grpId="0"/>
      <p:bldP spid="3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158688" y="203983"/>
            <a:ext cx="44935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仪态表现（眼神）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3090" y="0"/>
            <a:ext cx="770061" cy="1146631"/>
            <a:chOff x="273090" y="0"/>
            <a:chExt cx="770061" cy="1146631"/>
          </a:xfrm>
        </p:grpSpPr>
        <p:sp>
          <p:nvSpPr>
            <p:cNvPr id="4" name="箭头: 五边形 3"/>
            <p:cNvSpPr/>
            <p:nvPr/>
          </p:nvSpPr>
          <p:spPr>
            <a:xfrm rot="5400000">
              <a:off x="84805" y="188285"/>
              <a:ext cx="1146631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80091" y="203982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" name="箭头: 五边形 4"/>
          <p:cNvSpPr/>
          <p:nvPr/>
        </p:nvSpPr>
        <p:spPr>
          <a:xfrm flipH="1">
            <a:off x="9848850" y="6545539"/>
            <a:ext cx="2343150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pic>
        <p:nvPicPr>
          <p:cNvPr id="29" name="Picture 13" descr="11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570" y="2306006"/>
            <a:ext cx="2209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AutoShape 14"/>
          <p:cNvSpPr>
            <a:spLocks noChangeArrowheads="1"/>
          </p:cNvSpPr>
          <p:nvPr/>
        </p:nvSpPr>
        <p:spPr bwMode="auto">
          <a:xfrm>
            <a:off x="1269664" y="5215969"/>
            <a:ext cx="3001393" cy="398949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视线向下表现权威感和优越感</a:t>
            </a:r>
            <a:endParaRPr lang="zh-CN" altLang="en-US" sz="16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pic>
        <p:nvPicPr>
          <p:cNvPr id="33" name="Picture 15" descr="1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370" y="2306006"/>
            <a:ext cx="23622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AutoShape 16"/>
          <p:cNvSpPr>
            <a:spLocks noChangeArrowheads="1"/>
          </p:cNvSpPr>
          <p:nvPr/>
        </p:nvSpPr>
        <p:spPr bwMode="auto">
          <a:xfrm>
            <a:off x="4616194" y="5215969"/>
            <a:ext cx="3148505" cy="398949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视线向上表现服从与任人摆布</a:t>
            </a:r>
            <a:endParaRPr lang="zh-CN" altLang="en-US" sz="16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pic>
        <p:nvPicPr>
          <p:cNvPr id="38" name="Picture 17" descr="1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420" y="2306006"/>
            <a:ext cx="234315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AutoShape 18"/>
          <p:cNvSpPr>
            <a:spLocks noChangeArrowheads="1"/>
          </p:cNvSpPr>
          <p:nvPr/>
        </p:nvSpPr>
        <p:spPr bwMode="auto">
          <a:xfrm>
            <a:off x="8073746" y="5215969"/>
            <a:ext cx="3148505" cy="398949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视线水平表现客观和理智</a:t>
            </a:r>
            <a:endParaRPr lang="zh-CN" altLang="en-US" sz="16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58121" y="1350613"/>
            <a:ext cx="32415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299D9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目光接触的技巧 </a:t>
            </a:r>
            <a:endParaRPr lang="zh-CN" altLang="en-US" sz="2800" dirty="0">
              <a:solidFill>
                <a:srgbClr val="299D9B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5" grpId="0" animBg="1"/>
      <p:bldP spid="32" grpId="0" animBg="1"/>
      <p:bldP spid="36" grpId="0" animBg="1"/>
      <p:bldP spid="40" grpId="0" animBg="1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158688" y="203983"/>
            <a:ext cx="44935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仪态表现（微笑）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3090" y="0"/>
            <a:ext cx="770061" cy="1146631"/>
            <a:chOff x="273090" y="0"/>
            <a:chExt cx="770061" cy="1146631"/>
          </a:xfrm>
        </p:grpSpPr>
        <p:sp>
          <p:nvSpPr>
            <p:cNvPr id="4" name="箭头: 五边形 3"/>
            <p:cNvSpPr/>
            <p:nvPr/>
          </p:nvSpPr>
          <p:spPr>
            <a:xfrm rot="5400000">
              <a:off x="84805" y="188285"/>
              <a:ext cx="1146631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80091" y="203982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" name="箭头: 五边形 4"/>
          <p:cNvSpPr/>
          <p:nvPr/>
        </p:nvSpPr>
        <p:spPr>
          <a:xfrm flipH="1">
            <a:off x="9848850" y="6545539"/>
            <a:ext cx="2343150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11" name="矩形 10"/>
          <p:cNvSpPr/>
          <p:nvPr/>
        </p:nvSpPr>
        <p:spPr>
          <a:xfrm>
            <a:off x="1158688" y="2614637"/>
            <a:ext cx="449353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在人与人之间，它是一个表达方式，表示愉悦、欢乐、幸福，或乐趣。微笑是不分文化、种族或宗教，每个人都能理解的，它是国际通用的。跨文化研究表明，面带微笑是世界各地情感沟通的手段。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1171575" y="4224269"/>
            <a:ext cx="4764770" cy="129644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微笑是自信的第一步，也能为你消除紧张。</a:t>
            </a:r>
            <a:endParaRPr lang="zh-CN" alt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学会微笑，充分表现你的亲和力。</a:t>
            </a:r>
            <a:endParaRPr lang="zh-CN" altLang="en-US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 radius="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4"/>
          <a:stretch>
            <a:fillRect/>
          </a:stretch>
        </p:blipFill>
        <p:spPr>
          <a:xfrm>
            <a:off x="6255656" y="1909596"/>
            <a:ext cx="5146681" cy="3831972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1171575" y="1968306"/>
            <a:ext cx="35310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spc="600" dirty="0">
                <a:solidFill>
                  <a:srgbClr val="299D9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微笑</a:t>
            </a:r>
            <a:r>
              <a:rPr lang="en-US" altLang="zh-CN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</a:t>
            </a:r>
            <a:r>
              <a:rPr lang="en-US" altLang="zh-CN" sz="28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Smile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800">
        <p:random/>
      </p:transition>
    </mc:Choice>
    <mc:Fallback>
      <p:transition spd="slow" advTm="28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5" grpId="0" animBg="1"/>
      <p:bldP spid="11" grpId="0"/>
      <p:bldP spid="13" grpId="0" animBg="1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158688" y="203983"/>
            <a:ext cx="34644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身体姿势</a:t>
            </a:r>
            <a:r>
              <a:rPr lang="en-US" altLang="zh-CN" sz="24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—</a:t>
            </a:r>
            <a:r>
              <a:rPr lang="zh-CN" altLang="en-US" sz="24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站姿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3090" y="0"/>
            <a:ext cx="770061" cy="1146631"/>
            <a:chOff x="273090" y="0"/>
            <a:chExt cx="770061" cy="1146631"/>
          </a:xfrm>
        </p:grpSpPr>
        <p:sp>
          <p:nvSpPr>
            <p:cNvPr id="4" name="箭头: 五边形 3"/>
            <p:cNvSpPr/>
            <p:nvPr/>
          </p:nvSpPr>
          <p:spPr>
            <a:xfrm rot="5400000">
              <a:off x="84805" y="188285"/>
              <a:ext cx="1146631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80091" y="203982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" name="箭头: 五边形 4"/>
          <p:cNvSpPr/>
          <p:nvPr/>
        </p:nvSpPr>
        <p:spPr>
          <a:xfrm flipH="1">
            <a:off x="9848850" y="6545539"/>
            <a:ext cx="2343150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56" y="1699751"/>
            <a:ext cx="3075911" cy="461329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199" y="1563523"/>
            <a:ext cx="3167136" cy="474952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371" y="1563524"/>
            <a:ext cx="3165970" cy="474952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696" y="1563523"/>
            <a:ext cx="3165960" cy="47495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500">
        <p:random/>
      </p:transition>
    </mc:Choice>
    <mc:Fallback>
      <p:transition spd="slow" advTm="3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158688" y="203983"/>
            <a:ext cx="34644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身体姿势</a:t>
            </a:r>
            <a:r>
              <a:rPr lang="en-US" altLang="zh-CN" sz="24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—</a:t>
            </a:r>
            <a:r>
              <a:rPr lang="zh-CN" altLang="en-US" sz="24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坐姿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3090" y="0"/>
            <a:ext cx="770061" cy="1146631"/>
            <a:chOff x="273090" y="0"/>
            <a:chExt cx="770061" cy="1146631"/>
          </a:xfrm>
        </p:grpSpPr>
        <p:sp>
          <p:nvSpPr>
            <p:cNvPr id="4" name="箭头: 五边形 3"/>
            <p:cNvSpPr/>
            <p:nvPr/>
          </p:nvSpPr>
          <p:spPr>
            <a:xfrm rot="5400000">
              <a:off x="84805" y="188285"/>
              <a:ext cx="1146631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80091" y="203982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" name="箭头: 五边形 4"/>
          <p:cNvSpPr/>
          <p:nvPr/>
        </p:nvSpPr>
        <p:spPr>
          <a:xfrm flipH="1">
            <a:off x="9848850" y="6545539"/>
            <a:ext cx="2343150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24" name="组合 23"/>
          <p:cNvGrpSpPr/>
          <p:nvPr/>
        </p:nvGrpSpPr>
        <p:grpSpPr>
          <a:xfrm>
            <a:off x="1158688" y="1057731"/>
            <a:ext cx="2179184" cy="5379784"/>
            <a:chOff x="1351095" y="1146631"/>
            <a:chExt cx="2179184" cy="5379784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2996"/>
            <a:stretch>
              <a:fillRect/>
            </a:stretch>
          </p:blipFill>
          <p:spPr>
            <a:xfrm>
              <a:off x="1351095" y="1146631"/>
              <a:ext cx="2179184" cy="5379784"/>
            </a:xfrm>
            <a:prstGeom prst="rect">
              <a:avLst/>
            </a:prstGeom>
          </p:spPr>
        </p:pic>
        <p:sp>
          <p:nvSpPr>
            <p:cNvPr id="20" name="椭圆 19"/>
            <p:cNvSpPr/>
            <p:nvPr/>
          </p:nvSpPr>
          <p:spPr>
            <a:xfrm>
              <a:off x="2247900" y="1609725"/>
              <a:ext cx="533400" cy="63846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719551" y="1057731"/>
            <a:ext cx="2179184" cy="5379784"/>
            <a:chOff x="3911958" y="1146631"/>
            <a:chExt cx="2179184" cy="5379784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57" r="48039"/>
            <a:stretch>
              <a:fillRect/>
            </a:stretch>
          </p:blipFill>
          <p:spPr>
            <a:xfrm>
              <a:off x="3911958" y="1146631"/>
              <a:ext cx="2179184" cy="5379784"/>
            </a:xfrm>
            <a:prstGeom prst="rect">
              <a:avLst/>
            </a:prstGeom>
          </p:spPr>
        </p:pic>
        <p:sp>
          <p:nvSpPr>
            <p:cNvPr id="21" name="椭圆 20"/>
            <p:cNvSpPr/>
            <p:nvPr/>
          </p:nvSpPr>
          <p:spPr>
            <a:xfrm>
              <a:off x="4623098" y="1609725"/>
              <a:ext cx="533400" cy="63846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280414" y="1057731"/>
            <a:ext cx="2092732" cy="5379784"/>
            <a:chOff x="6472821" y="1146631"/>
            <a:chExt cx="2092732" cy="5379784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015" r="27052"/>
            <a:stretch>
              <a:fillRect/>
            </a:stretch>
          </p:blipFill>
          <p:spPr>
            <a:xfrm>
              <a:off x="6472821" y="1146631"/>
              <a:ext cx="2092732" cy="5379784"/>
            </a:xfrm>
            <a:prstGeom prst="rect">
              <a:avLst/>
            </a:prstGeom>
          </p:spPr>
        </p:pic>
        <p:sp>
          <p:nvSpPr>
            <p:cNvPr id="22" name="椭圆 21"/>
            <p:cNvSpPr/>
            <p:nvPr/>
          </p:nvSpPr>
          <p:spPr>
            <a:xfrm>
              <a:off x="7338212" y="1614632"/>
              <a:ext cx="533400" cy="63846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754824" y="1057731"/>
            <a:ext cx="2092732" cy="5379784"/>
            <a:chOff x="8947231" y="1146631"/>
            <a:chExt cx="2092732" cy="5379784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371" r="2696"/>
            <a:stretch>
              <a:fillRect/>
            </a:stretch>
          </p:blipFill>
          <p:spPr>
            <a:xfrm>
              <a:off x="8947231" y="1146631"/>
              <a:ext cx="2092732" cy="5379784"/>
            </a:xfrm>
            <a:prstGeom prst="rect">
              <a:avLst/>
            </a:prstGeom>
          </p:spPr>
        </p:pic>
        <p:sp>
          <p:nvSpPr>
            <p:cNvPr id="23" name="椭圆 22"/>
            <p:cNvSpPr/>
            <p:nvPr/>
          </p:nvSpPr>
          <p:spPr>
            <a:xfrm>
              <a:off x="9629775" y="1610051"/>
              <a:ext cx="533400" cy="63846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500">
        <p:random/>
      </p:transition>
    </mc:Choice>
    <mc:Fallback>
      <p:transition spd="slow" advTm="2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1009778" y="1553090"/>
            <a:ext cx="7295373" cy="4868446"/>
            <a:chOff x="1009778" y="1553090"/>
            <a:chExt cx="7295373" cy="4868446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9778" y="1553090"/>
              <a:ext cx="7295373" cy="4868446"/>
            </a:xfrm>
            <a:prstGeom prst="rect">
              <a:avLst/>
            </a:prstGeom>
          </p:spPr>
        </p:pic>
        <p:sp>
          <p:nvSpPr>
            <p:cNvPr id="17" name="椭圆 16"/>
            <p:cNvSpPr/>
            <p:nvPr/>
          </p:nvSpPr>
          <p:spPr>
            <a:xfrm>
              <a:off x="2320073" y="1941512"/>
              <a:ext cx="1177717" cy="14763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1158688" y="203983"/>
            <a:ext cx="23391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态度管理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3090" y="0"/>
            <a:ext cx="770061" cy="1146631"/>
            <a:chOff x="273090" y="0"/>
            <a:chExt cx="770061" cy="1146631"/>
          </a:xfrm>
        </p:grpSpPr>
        <p:sp>
          <p:nvSpPr>
            <p:cNvPr id="4" name="箭头: 五边形 3"/>
            <p:cNvSpPr/>
            <p:nvPr/>
          </p:nvSpPr>
          <p:spPr>
            <a:xfrm rot="5400000">
              <a:off x="84805" y="188285"/>
              <a:ext cx="1146631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80091" y="203982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" name="箭头: 五边形 4"/>
          <p:cNvSpPr/>
          <p:nvPr/>
        </p:nvSpPr>
        <p:spPr>
          <a:xfrm flipH="1">
            <a:off x="9848850" y="6545539"/>
            <a:ext cx="2343150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15" name="矩形 14"/>
          <p:cNvSpPr/>
          <p:nvPr/>
        </p:nvSpPr>
        <p:spPr>
          <a:xfrm>
            <a:off x="7327900" y="2679700"/>
            <a:ext cx="4013200" cy="231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782457" y="3112125"/>
            <a:ext cx="310408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宁想一分钟</a:t>
            </a:r>
            <a:endParaRPr lang="en-US" altLang="zh-CN" sz="44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/>
            <a:r>
              <a:rPr lang="zh-CN" altLang="en-US" sz="44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不抢 </a:t>
            </a:r>
            <a:r>
              <a:rPr lang="en-US" altLang="zh-CN" sz="44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3 </a:t>
            </a:r>
            <a:r>
              <a:rPr lang="zh-CN" altLang="en-US" sz="44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秒钟</a:t>
            </a:r>
            <a:endParaRPr lang="zh-CN" altLang="en-US" sz="44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0886542" y="2266949"/>
            <a:ext cx="825500" cy="825500"/>
            <a:chOff x="10873842" y="2170112"/>
            <a:chExt cx="825500" cy="825500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10873842" y="2347912"/>
              <a:ext cx="825500" cy="0"/>
            </a:xfrm>
            <a:prstGeom prst="line">
              <a:avLst/>
            </a:prstGeom>
            <a:ln w="38100">
              <a:solidFill>
                <a:srgbClr val="299D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rot="5400000">
              <a:off x="11105617" y="2582862"/>
              <a:ext cx="825500" cy="0"/>
            </a:xfrm>
            <a:prstGeom prst="line">
              <a:avLst/>
            </a:prstGeom>
            <a:ln w="38100">
              <a:solidFill>
                <a:srgbClr val="299D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/>
        </p:nvGrpSpPr>
        <p:grpSpPr>
          <a:xfrm flipH="1" flipV="1">
            <a:off x="6956957" y="4598025"/>
            <a:ext cx="825500" cy="825500"/>
            <a:chOff x="10873842" y="2170112"/>
            <a:chExt cx="825500" cy="825500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10873842" y="2347912"/>
              <a:ext cx="825500" cy="0"/>
            </a:xfrm>
            <a:prstGeom prst="line">
              <a:avLst/>
            </a:prstGeom>
            <a:ln w="38100">
              <a:solidFill>
                <a:srgbClr val="299D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rot="5400000">
              <a:off x="11105617" y="2582862"/>
              <a:ext cx="825500" cy="0"/>
            </a:xfrm>
            <a:prstGeom prst="line">
              <a:avLst/>
            </a:prstGeom>
            <a:ln w="38100">
              <a:solidFill>
                <a:srgbClr val="299D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9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5" grpId="0" animBg="1"/>
      <p:bldP spid="15" grpId="0" animBg="1"/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58688" y="203983"/>
            <a:ext cx="23391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态度管理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73090" y="0"/>
            <a:ext cx="770061" cy="1146631"/>
            <a:chOff x="273090" y="0"/>
            <a:chExt cx="770061" cy="1146631"/>
          </a:xfrm>
        </p:grpSpPr>
        <p:sp>
          <p:nvSpPr>
            <p:cNvPr id="4" name="箭头: 五边形 3"/>
            <p:cNvSpPr/>
            <p:nvPr/>
          </p:nvSpPr>
          <p:spPr>
            <a:xfrm rot="5400000">
              <a:off x="84805" y="188285"/>
              <a:ext cx="1146631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280091" y="203982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6" name="箭头: 五边形 5"/>
          <p:cNvSpPr/>
          <p:nvPr/>
        </p:nvSpPr>
        <p:spPr>
          <a:xfrm flipH="1">
            <a:off x="9848850" y="6545539"/>
            <a:ext cx="2343150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8" name="矩形 7"/>
          <p:cNvSpPr/>
          <p:nvPr/>
        </p:nvSpPr>
        <p:spPr>
          <a:xfrm>
            <a:off x="848255" y="977973"/>
            <a:ext cx="3518912" cy="670633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chemeClr val="accent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面试时“微表情”</a:t>
            </a:r>
            <a:endParaRPr lang="zh-CN" altLang="en-US" sz="2800" dirty="0">
              <a:solidFill>
                <a:schemeClr val="accent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8903568" y="1710509"/>
            <a:ext cx="1896960" cy="2203516"/>
            <a:chOff x="8903568" y="1710509"/>
            <a:chExt cx="1896960" cy="2203516"/>
          </a:xfrm>
        </p:grpSpPr>
        <p:pic>
          <p:nvPicPr>
            <p:cNvPr id="30" name="Picture 4" descr="C:\Documents and Settings\Xuefeng\桌面\wei6.jpg"/>
            <p:cNvPicPr>
              <a:picLocks noChangeAspect="1" noChangeArrowheads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38" r="32987" b="53523"/>
            <a:stretch>
              <a:fillRect/>
            </a:stretch>
          </p:blipFill>
          <p:spPr bwMode="auto">
            <a:xfrm>
              <a:off x="8903568" y="1710509"/>
              <a:ext cx="1896960" cy="2203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椭圆 21"/>
            <p:cNvSpPr/>
            <p:nvPr/>
          </p:nvSpPr>
          <p:spPr>
            <a:xfrm>
              <a:off x="9522521" y="2195013"/>
              <a:ext cx="652658" cy="667156"/>
            </a:xfrm>
            <a:prstGeom prst="ellipse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438873" y="1687359"/>
            <a:ext cx="1896960" cy="2349622"/>
            <a:chOff x="6438873" y="1687359"/>
            <a:chExt cx="1896960" cy="2349622"/>
          </a:xfrm>
        </p:grpSpPr>
        <p:pic>
          <p:nvPicPr>
            <p:cNvPr id="23" name="Picture 4" descr="C:\Documents and Settings\Xuefeng\桌面\wei6.jpg"/>
            <p:cNvPicPr>
              <a:picLocks noChangeAspect="1" noChangeArrowheads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325" b="50442"/>
            <a:stretch>
              <a:fillRect/>
            </a:stretch>
          </p:blipFill>
          <p:spPr bwMode="auto">
            <a:xfrm>
              <a:off x="6438873" y="1687359"/>
              <a:ext cx="1896960" cy="2349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椭圆 30"/>
            <p:cNvSpPr/>
            <p:nvPr/>
          </p:nvSpPr>
          <p:spPr>
            <a:xfrm>
              <a:off x="6941367" y="2195013"/>
              <a:ext cx="652658" cy="667156"/>
            </a:xfrm>
            <a:prstGeom prst="ellipse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997253" y="1687359"/>
            <a:ext cx="1873886" cy="2349620"/>
            <a:chOff x="3997253" y="1687359"/>
            <a:chExt cx="1873886" cy="2349620"/>
          </a:xfrm>
        </p:grpSpPr>
        <p:pic>
          <p:nvPicPr>
            <p:cNvPr id="25" name="Picture 2" descr="C:\Documents and Settings\Xuefeng\桌面\weibiaoqing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01" r="35925" b="50442"/>
            <a:stretch>
              <a:fillRect/>
            </a:stretch>
          </p:blipFill>
          <p:spPr bwMode="auto">
            <a:xfrm>
              <a:off x="3997253" y="1687359"/>
              <a:ext cx="1873886" cy="2349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椭圆 31"/>
            <p:cNvSpPr/>
            <p:nvPr/>
          </p:nvSpPr>
          <p:spPr>
            <a:xfrm>
              <a:off x="4560363" y="2032968"/>
              <a:ext cx="652658" cy="667156"/>
            </a:xfrm>
            <a:prstGeom prst="ellipse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555632" y="1687359"/>
            <a:ext cx="1873886" cy="2349620"/>
            <a:chOff x="1555632" y="1687359"/>
            <a:chExt cx="1873886" cy="2349620"/>
          </a:xfrm>
        </p:grpSpPr>
        <p:pic>
          <p:nvPicPr>
            <p:cNvPr id="24" name="Picture 2" descr="C:\Documents and Settings\Xuefeng\桌面\weibiaoqing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5" r="72171" b="50442"/>
            <a:stretch>
              <a:fillRect/>
            </a:stretch>
          </p:blipFill>
          <p:spPr bwMode="auto">
            <a:xfrm>
              <a:off x="1555632" y="1687359"/>
              <a:ext cx="1873886" cy="2349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椭圆 32"/>
            <p:cNvSpPr/>
            <p:nvPr/>
          </p:nvSpPr>
          <p:spPr>
            <a:xfrm>
              <a:off x="2091654" y="2195012"/>
              <a:ext cx="727250" cy="728545"/>
            </a:xfrm>
            <a:prstGeom prst="ellipse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555632" y="4036979"/>
            <a:ext cx="1873886" cy="2203516"/>
            <a:chOff x="1555632" y="4036979"/>
            <a:chExt cx="1873886" cy="2203516"/>
          </a:xfrm>
        </p:grpSpPr>
        <p:pic>
          <p:nvPicPr>
            <p:cNvPr id="27" name="Picture 2" descr="C:\Documents and Settings\Xuefeng\桌面\weibiaoqing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2" t="51963" r="72784" b="1561"/>
            <a:stretch>
              <a:fillRect/>
            </a:stretch>
          </p:blipFill>
          <p:spPr bwMode="auto">
            <a:xfrm>
              <a:off x="1555632" y="4036979"/>
              <a:ext cx="1873886" cy="2203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椭圆 33"/>
            <p:cNvSpPr/>
            <p:nvPr/>
          </p:nvSpPr>
          <p:spPr>
            <a:xfrm>
              <a:off x="2166246" y="4423062"/>
              <a:ext cx="652658" cy="747579"/>
            </a:xfrm>
            <a:prstGeom prst="ellipse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004944" y="4064495"/>
            <a:ext cx="1873886" cy="2176000"/>
            <a:chOff x="4004944" y="4064495"/>
            <a:chExt cx="1873886" cy="2176000"/>
          </a:xfrm>
        </p:grpSpPr>
        <p:pic>
          <p:nvPicPr>
            <p:cNvPr id="28" name="Picture 2" descr="C:\Documents and Settings\Xuefeng\桌面\weibiaoqing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418" t="52543" r="36108" b="1561"/>
            <a:stretch>
              <a:fillRect/>
            </a:stretch>
          </p:blipFill>
          <p:spPr bwMode="auto">
            <a:xfrm>
              <a:off x="4004944" y="4064495"/>
              <a:ext cx="1873886" cy="217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椭圆 34"/>
            <p:cNvSpPr/>
            <p:nvPr/>
          </p:nvSpPr>
          <p:spPr>
            <a:xfrm>
              <a:off x="4617429" y="4491052"/>
              <a:ext cx="652658" cy="667156"/>
            </a:xfrm>
            <a:prstGeom prst="ellipse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454256" y="4018195"/>
            <a:ext cx="1873886" cy="2349620"/>
            <a:chOff x="6454256" y="4018195"/>
            <a:chExt cx="1873886" cy="2349620"/>
          </a:xfrm>
        </p:grpSpPr>
        <p:pic>
          <p:nvPicPr>
            <p:cNvPr id="26" name="Picture 2" descr="C:\Documents and Settings\Xuefeng\桌面\weibiaoqing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249" r="1277" b="50442"/>
            <a:stretch>
              <a:fillRect/>
            </a:stretch>
          </p:blipFill>
          <p:spPr bwMode="auto">
            <a:xfrm>
              <a:off x="6454256" y="4018195"/>
              <a:ext cx="1873886" cy="2349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椭圆 35"/>
            <p:cNvSpPr/>
            <p:nvPr/>
          </p:nvSpPr>
          <p:spPr>
            <a:xfrm>
              <a:off x="6941367" y="4525849"/>
              <a:ext cx="794938" cy="667156"/>
            </a:xfrm>
            <a:prstGeom prst="ellipse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016681" y="4036979"/>
            <a:ext cx="1760771" cy="2203516"/>
            <a:chOff x="9016681" y="4036979"/>
            <a:chExt cx="1760771" cy="2203516"/>
          </a:xfrm>
        </p:grpSpPr>
        <p:pic>
          <p:nvPicPr>
            <p:cNvPr id="29" name="Picture 2" descr="C:\Documents and Settings\Xuefeng\桌面\weibiaoqing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868" t="49914" r="658" b="1561"/>
            <a:stretch>
              <a:fillRect/>
            </a:stretch>
          </p:blipFill>
          <p:spPr bwMode="auto">
            <a:xfrm>
              <a:off x="9016681" y="4036979"/>
              <a:ext cx="1760771" cy="2203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椭圆 36"/>
            <p:cNvSpPr/>
            <p:nvPr/>
          </p:nvSpPr>
          <p:spPr>
            <a:xfrm>
              <a:off x="9570737" y="4263783"/>
              <a:ext cx="652658" cy="667156"/>
            </a:xfrm>
            <a:prstGeom prst="ellipse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6000">
        <p:random/>
      </p:transition>
    </mc:Choice>
    <mc:Fallback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6" grpId="0" animBg="1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组合 74"/>
          <p:cNvGrpSpPr/>
          <p:nvPr/>
        </p:nvGrpSpPr>
        <p:grpSpPr>
          <a:xfrm>
            <a:off x="-166696" y="1165509"/>
            <a:ext cx="5165465" cy="2651453"/>
            <a:chOff x="-166696" y="1165509"/>
            <a:chExt cx="5165465" cy="2651453"/>
          </a:xfrm>
        </p:grpSpPr>
        <p:sp>
          <p:nvSpPr>
            <p:cNvPr id="3" name="箭头: 五边形 2"/>
            <p:cNvSpPr/>
            <p:nvPr/>
          </p:nvSpPr>
          <p:spPr>
            <a:xfrm>
              <a:off x="-166696" y="1165509"/>
              <a:ext cx="5165465" cy="2651453"/>
            </a:xfrm>
            <a:prstGeom prst="homePlate">
              <a:avLst>
                <a:gd name="adj" fmla="val 33656"/>
              </a:avLst>
            </a:prstGeom>
            <a:solidFill>
              <a:schemeClr val="bg1"/>
            </a:solidFill>
            <a:ln>
              <a:solidFill>
                <a:srgbClr val="299D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箭头: 五边形 3"/>
            <p:cNvSpPr/>
            <p:nvPr/>
          </p:nvSpPr>
          <p:spPr>
            <a:xfrm>
              <a:off x="1" y="1293367"/>
              <a:ext cx="4845632" cy="2374955"/>
            </a:xfrm>
            <a:prstGeom prst="homePlate">
              <a:avLst>
                <a:gd name="adj" fmla="val 34546"/>
              </a:avLst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5" name="PA-组合 4"/>
          <p:cNvGrpSpPr/>
          <p:nvPr>
            <p:custDataLst>
              <p:tags r:id="rId2"/>
            </p:custDataLst>
          </p:nvPr>
        </p:nvGrpSpPr>
        <p:grpSpPr>
          <a:xfrm>
            <a:off x="3569623" y="1466665"/>
            <a:ext cx="2051183" cy="2922588"/>
            <a:chOff x="2343150" y="1391956"/>
            <a:chExt cx="3586112" cy="4410492"/>
          </a:xfrm>
        </p:grpSpPr>
        <p:sp>
          <p:nvSpPr>
            <p:cNvPr id="6" name="PA-任意多边形 5"/>
            <p:cNvSpPr/>
            <p:nvPr>
              <p:custDataLst>
                <p:tags r:id="rId3"/>
              </p:custDataLst>
            </p:nvPr>
          </p:nvSpPr>
          <p:spPr>
            <a:xfrm>
              <a:off x="2933070" y="1391956"/>
              <a:ext cx="2996192" cy="4410492"/>
            </a:xfrm>
            <a:custGeom>
              <a:avLst/>
              <a:gdLst>
                <a:gd name="connsiteX0" fmla="*/ 891087 w 2657143"/>
                <a:gd name="connsiteY0" fmla="*/ 0 h 3853006"/>
                <a:gd name="connsiteX1" fmla="*/ 1534000 w 2657143"/>
                <a:gd name="connsiteY1" fmla="*/ 0 h 3853006"/>
                <a:gd name="connsiteX2" fmla="*/ 2657143 w 2657143"/>
                <a:gd name="connsiteY2" fmla="*/ 1425164 h 3853006"/>
                <a:gd name="connsiteX3" fmla="*/ 743809 w 2657143"/>
                <a:gd name="connsiteY3" fmla="*/ 3853006 h 3853006"/>
                <a:gd name="connsiteX4" fmla="*/ 0 w 2657143"/>
                <a:gd name="connsiteY4" fmla="*/ 3853006 h 3853006"/>
                <a:gd name="connsiteX5" fmla="*/ 1963782 w 2657143"/>
                <a:gd name="connsiteY5" fmla="*/ 1361150 h 3853006"/>
                <a:gd name="connsiteX6" fmla="*/ 891087 w 2657143"/>
                <a:gd name="connsiteY6" fmla="*/ 0 h 3853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7143" h="3853006">
                  <a:moveTo>
                    <a:pt x="891087" y="0"/>
                  </a:moveTo>
                  <a:lnTo>
                    <a:pt x="1534000" y="0"/>
                  </a:lnTo>
                  <a:lnTo>
                    <a:pt x="2657143" y="1425164"/>
                  </a:lnTo>
                  <a:lnTo>
                    <a:pt x="743809" y="3853006"/>
                  </a:lnTo>
                  <a:lnTo>
                    <a:pt x="0" y="3853006"/>
                  </a:lnTo>
                  <a:lnTo>
                    <a:pt x="1963782" y="1361150"/>
                  </a:lnTo>
                  <a:lnTo>
                    <a:pt x="891087" y="0"/>
                  </a:lnTo>
                  <a:close/>
                </a:path>
              </a:pathLst>
            </a:cu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PA-矩形 6"/>
            <p:cNvSpPr/>
            <p:nvPr>
              <p:custDataLst>
                <p:tags r:id="rId4"/>
              </p:custDataLst>
            </p:nvPr>
          </p:nvSpPr>
          <p:spPr>
            <a:xfrm>
              <a:off x="2343150" y="5292439"/>
              <a:ext cx="1247734" cy="510009"/>
            </a:xfrm>
            <a:prstGeom prst="rect">
              <a:avLst/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8" name="直接连接符 7"/>
          <p:cNvCxnSpPr/>
          <p:nvPr/>
        </p:nvCxnSpPr>
        <p:spPr>
          <a:xfrm>
            <a:off x="36502" y="4568902"/>
            <a:ext cx="3870543" cy="0"/>
          </a:xfrm>
          <a:prstGeom prst="line">
            <a:avLst/>
          </a:prstGeom>
          <a:ln>
            <a:solidFill>
              <a:srgbClr val="299D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1582029" y="3988554"/>
            <a:ext cx="21798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职场礼仪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8471" y="4051298"/>
            <a:ext cx="16241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造字工房尚雅体演示版常规体" pitchFamily="50" charset="-122"/>
              </a:rPr>
              <a:t>CEREMONY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造字工房尚雅体演示版常规体" pitchFamily="50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839420" y="2228671"/>
            <a:ext cx="41088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spc="300" dirty="0">
                <a:solidFill>
                  <a:srgbClr val="299D9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求职沟通礼仪</a:t>
            </a:r>
            <a:endParaRPr lang="zh-CN" altLang="en-US" sz="4800" spc="300" dirty="0">
              <a:solidFill>
                <a:srgbClr val="299D9B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31986" y="4605046"/>
            <a:ext cx="3237637" cy="902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职场礼仪，是指人们在职业场所中应当遵循的一系列礼仪规范。学会这些礼仪规范，将使一个人的职业形象大为提高。职业形象包括内在的和外在的两种主要因素，而每一个职场人都需要树立塑造并维护自我职业形象的意识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10943054" y="2"/>
            <a:ext cx="770061" cy="1898256"/>
            <a:chOff x="10943054" y="2"/>
            <a:chExt cx="770061" cy="1898256"/>
          </a:xfrm>
        </p:grpSpPr>
        <p:sp>
          <p:nvSpPr>
            <p:cNvPr id="41" name="箭头: 五边形 40"/>
            <p:cNvSpPr/>
            <p:nvPr/>
          </p:nvSpPr>
          <p:spPr>
            <a:xfrm rot="5400000">
              <a:off x="10639115" y="303941"/>
              <a:ext cx="1377939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51" name="组合 50"/>
            <p:cNvGrpSpPr/>
            <p:nvPr/>
          </p:nvGrpSpPr>
          <p:grpSpPr>
            <a:xfrm rot="5400000">
              <a:off x="10341729" y="696399"/>
              <a:ext cx="1853015" cy="550704"/>
              <a:chOff x="9644007" y="273067"/>
              <a:chExt cx="2292877" cy="681430"/>
            </a:xfrm>
          </p:grpSpPr>
          <p:sp>
            <p:nvSpPr>
              <p:cNvPr id="48" name="六边形 47"/>
              <p:cNvSpPr/>
              <p:nvPr/>
            </p:nvSpPr>
            <p:spPr>
              <a:xfrm rot="5400000">
                <a:off x="9657248" y="259826"/>
                <a:ext cx="506918" cy="533400"/>
              </a:xfrm>
              <a:prstGeom prst="hexagon">
                <a:avLst>
                  <a:gd name="adj" fmla="val 28758"/>
                  <a:gd name="vf" fmla="val 115470"/>
                </a:avLst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10123509" y="273067"/>
                <a:ext cx="1813375" cy="6814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0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思源黑体 CN Bold" panose="020B0800000000000000" pitchFamily="34" charset="-122"/>
                  </a:rPr>
                  <a:t>COMPANY</a:t>
                </a:r>
                <a:endPara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思源黑体 CN Bold" panose="020B0800000000000000" pitchFamily="34" charset="-122"/>
                </a:endParaRPr>
              </a:p>
              <a:p>
                <a:r>
                  <a:rPr lang="en-US" altLang="zh-CN" sz="10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思源黑体 CN Bold" panose="020B0800000000000000" pitchFamily="34" charset="-122"/>
                  </a:rPr>
                  <a:t>LOGO</a:t>
                </a:r>
                <a:endParaRPr lang="zh-CN" altLang="en-US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思源黑体 CN Bold" panose="020B0800000000000000" pitchFamily="34" charset="-122"/>
                </a:endParaRPr>
              </a:p>
            </p:txBody>
          </p:sp>
          <p:cxnSp>
            <p:nvCxnSpPr>
              <p:cNvPr id="50" name="直接连接符 49"/>
              <p:cNvCxnSpPr/>
              <p:nvPr/>
            </p:nvCxnSpPr>
            <p:spPr>
              <a:xfrm rot="16200000">
                <a:off x="10470453" y="-33218"/>
                <a:ext cx="0" cy="1119488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" name="矩形 54"/>
          <p:cNvSpPr/>
          <p:nvPr/>
        </p:nvSpPr>
        <p:spPr>
          <a:xfrm>
            <a:off x="6248375" y="3292640"/>
            <a:ext cx="1778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沟通礼仪</a:t>
            </a:r>
            <a:r>
              <a:rPr lang="en-US" altLang="zh-CN" dirty="0"/>
              <a:t>—</a:t>
            </a:r>
            <a:r>
              <a:rPr lang="zh-CN" altLang="en-US" dirty="0"/>
              <a:t>倾听</a:t>
            </a:r>
            <a:endParaRPr lang="zh-CN" altLang="en-US" dirty="0"/>
          </a:p>
        </p:txBody>
      </p:sp>
      <p:sp>
        <p:nvSpPr>
          <p:cNvPr id="57" name="矩形 56"/>
          <p:cNvSpPr/>
          <p:nvPr/>
        </p:nvSpPr>
        <p:spPr>
          <a:xfrm>
            <a:off x="5928685" y="1610325"/>
            <a:ext cx="2285754" cy="584775"/>
          </a:xfrm>
          <a:prstGeom prst="rect">
            <a:avLst/>
          </a:prstGeom>
          <a:solidFill>
            <a:srgbClr val="299D9B"/>
          </a:solidFill>
        </p:spPr>
        <p:txBody>
          <a:bodyPr wrap="none">
            <a:spAutoFit/>
          </a:bodyPr>
          <a:lstStyle/>
          <a:p>
            <a:r>
              <a:rPr lang="en-US" altLang="zh-CN" sz="3200" spc="-15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PART FOUR</a:t>
            </a:r>
            <a:endParaRPr lang="zh-CN" altLang="en-US" sz="3200" spc="-15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8615539" y="3281065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不良倾听习惯</a:t>
            </a:r>
            <a:endParaRPr lang="zh-CN" altLang="en-US" dirty="0"/>
          </a:p>
        </p:txBody>
      </p:sp>
      <p:sp>
        <p:nvSpPr>
          <p:cNvPr id="59" name="箭头: 五边形 58"/>
          <p:cNvSpPr/>
          <p:nvPr/>
        </p:nvSpPr>
        <p:spPr>
          <a:xfrm>
            <a:off x="5974568" y="3332104"/>
            <a:ext cx="259883" cy="273588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61" name="矩形 60"/>
          <p:cNvSpPr/>
          <p:nvPr/>
        </p:nvSpPr>
        <p:spPr>
          <a:xfrm>
            <a:off x="6248375" y="3772173"/>
            <a:ext cx="1824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倾听的技巧</a:t>
            </a:r>
            <a:endParaRPr lang="zh-CN" altLang="en-US" dirty="0"/>
          </a:p>
        </p:txBody>
      </p:sp>
      <p:sp>
        <p:nvSpPr>
          <p:cNvPr id="63" name="矩形 62"/>
          <p:cNvSpPr/>
          <p:nvPr/>
        </p:nvSpPr>
        <p:spPr>
          <a:xfrm>
            <a:off x="6248375" y="4251706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赞美的三个层次</a:t>
            </a:r>
            <a:endParaRPr lang="zh-CN" altLang="en-US" dirty="0"/>
          </a:p>
        </p:txBody>
      </p:sp>
      <p:sp>
        <p:nvSpPr>
          <p:cNvPr id="65" name="矩形 64"/>
          <p:cNvSpPr/>
          <p:nvPr/>
        </p:nvSpPr>
        <p:spPr>
          <a:xfrm>
            <a:off x="8615539" y="423201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小组游戏</a:t>
            </a:r>
            <a:endParaRPr lang="zh-CN" altLang="en-US" dirty="0"/>
          </a:p>
        </p:txBody>
      </p:sp>
      <p:sp>
        <p:nvSpPr>
          <p:cNvPr id="66" name="矩形 65"/>
          <p:cNvSpPr/>
          <p:nvPr/>
        </p:nvSpPr>
        <p:spPr>
          <a:xfrm>
            <a:off x="8615539" y="3756541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赞美与认同</a:t>
            </a:r>
            <a:endParaRPr lang="zh-CN" altLang="en-US" dirty="0"/>
          </a:p>
        </p:txBody>
      </p:sp>
      <p:sp>
        <p:nvSpPr>
          <p:cNvPr id="67" name="箭头: 五边形 66"/>
          <p:cNvSpPr/>
          <p:nvPr/>
        </p:nvSpPr>
        <p:spPr>
          <a:xfrm>
            <a:off x="8370647" y="3332104"/>
            <a:ext cx="259883" cy="273588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68" name="箭头: 五边形 67"/>
          <p:cNvSpPr/>
          <p:nvPr/>
        </p:nvSpPr>
        <p:spPr>
          <a:xfrm>
            <a:off x="5960963" y="3810352"/>
            <a:ext cx="259883" cy="273588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69" name="箭头: 五边形 68"/>
          <p:cNvSpPr/>
          <p:nvPr/>
        </p:nvSpPr>
        <p:spPr>
          <a:xfrm>
            <a:off x="8357042" y="3810352"/>
            <a:ext cx="259883" cy="273588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70" name="箭头: 五边形 69"/>
          <p:cNvSpPr/>
          <p:nvPr/>
        </p:nvSpPr>
        <p:spPr>
          <a:xfrm>
            <a:off x="5960963" y="4290109"/>
            <a:ext cx="259883" cy="273588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71" name="箭头: 五边形 70"/>
          <p:cNvSpPr/>
          <p:nvPr/>
        </p:nvSpPr>
        <p:spPr>
          <a:xfrm>
            <a:off x="8357042" y="4290109"/>
            <a:ext cx="259883" cy="273588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77" name="组合 76"/>
          <p:cNvGrpSpPr/>
          <p:nvPr/>
        </p:nvGrpSpPr>
        <p:grpSpPr>
          <a:xfrm>
            <a:off x="-395836" y="6545539"/>
            <a:ext cx="12587836" cy="775943"/>
            <a:chOff x="-395836" y="6545539"/>
            <a:chExt cx="12587836" cy="775943"/>
          </a:xfrm>
        </p:grpSpPr>
        <p:sp>
          <p:nvSpPr>
            <p:cNvPr id="72" name="箭头: 五边形 71"/>
            <p:cNvSpPr/>
            <p:nvPr/>
          </p:nvSpPr>
          <p:spPr>
            <a:xfrm flipH="1">
              <a:off x="9848850" y="6545539"/>
              <a:ext cx="2343150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-395836" y="6551421"/>
              <a:ext cx="10244686" cy="770061"/>
              <a:chOff x="-395836" y="6551421"/>
              <a:chExt cx="10244686" cy="770061"/>
            </a:xfrm>
          </p:grpSpPr>
          <p:sp>
            <p:nvSpPr>
              <p:cNvPr id="73" name="矩形 72"/>
              <p:cNvSpPr/>
              <p:nvPr/>
            </p:nvSpPr>
            <p:spPr>
              <a:xfrm>
                <a:off x="2093201" y="6563464"/>
                <a:ext cx="775564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4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造字工房尚雅体演示版常规体" pitchFamily="50" charset="-122"/>
                  </a:rPr>
                  <a:t>The dynamic PPT template for basic etiquette for job hunting</a:t>
                </a:r>
                <a:endParaRPr lang="zh-CN" altLang="en-US" sz="14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造字工房尚雅体演示版常规体" pitchFamily="50" charset="-122"/>
                </a:endParaRPr>
              </a:p>
            </p:txBody>
          </p:sp>
          <p:sp>
            <p:nvSpPr>
              <p:cNvPr id="74" name="箭头: V 形 73"/>
              <p:cNvSpPr/>
              <p:nvPr/>
            </p:nvSpPr>
            <p:spPr>
              <a:xfrm flipH="1">
                <a:off x="-395836" y="6551421"/>
                <a:ext cx="2343150" cy="770061"/>
              </a:xfrm>
              <a:prstGeom prst="chevron">
                <a:avLst>
                  <a:gd name="adj" fmla="val 40576"/>
                </a:avLst>
              </a:prstGeom>
              <a:solidFill>
                <a:srgbClr val="299D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dirty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000">
        <p:random/>
      </p:transition>
    </mc:Choice>
    <mc:Fallback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00"/>
                            </p:stCondLst>
                            <p:childTnLst>
                              <p:par>
                                <p:cTn id="3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600"/>
                            </p:stCondLst>
                            <p:childTnLst>
                              <p:par>
                                <p:cTn id="4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349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849"/>
                            </p:stCondLst>
                            <p:childTnLst>
                              <p:par>
                                <p:cTn id="6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349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849"/>
                            </p:stCondLst>
                            <p:childTnLst>
                              <p:par>
                                <p:cTn id="7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349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849"/>
                            </p:stCondLst>
                            <p:childTnLst>
                              <p:par>
                                <p:cTn id="9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349"/>
                            </p:stCondLst>
                            <p:childTnLst>
                              <p:par>
                                <p:cTn id="10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8" grpId="0"/>
      <p:bldP spid="47" grpId="0"/>
      <p:bldP spid="55" grpId="0"/>
      <p:bldP spid="57" grpId="0" animBg="1"/>
      <p:bldP spid="57" grpId="1" animBg="1"/>
      <p:bldP spid="58" grpId="0"/>
      <p:bldP spid="59" grpId="0" animBg="1"/>
      <p:bldP spid="61" grpId="0"/>
      <p:bldP spid="63" grpId="0"/>
      <p:bldP spid="65" grpId="0"/>
      <p:bldP spid="66" grpId="0"/>
      <p:bldP spid="67" grpId="0" animBg="1"/>
      <p:bldP spid="68" grpId="0" animBg="1"/>
      <p:bldP spid="69" grpId="0" animBg="1"/>
      <p:bldP spid="70" grpId="0" animBg="1"/>
      <p:bldP spid="7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158688" y="203983"/>
            <a:ext cx="36134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沟通礼仪</a:t>
            </a:r>
            <a:r>
              <a:rPr lang="en-US" altLang="zh-CN" sz="28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—</a:t>
            </a:r>
            <a:r>
              <a:rPr lang="zh-CN" altLang="en-US" sz="28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倾听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3090" y="0"/>
            <a:ext cx="770061" cy="1146631"/>
            <a:chOff x="273090" y="0"/>
            <a:chExt cx="770061" cy="1146631"/>
          </a:xfrm>
        </p:grpSpPr>
        <p:sp>
          <p:nvSpPr>
            <p:cNvPr id="4" name="箭头: 五边形 3"/>
            <p:cNvSpPr/>
            <p:nvPr/>
          </p:nvSpPr>
          <p:spPr>
            <a:xfrm rot="5400000">
              <a:off x="84805" y="188285"/>
              <a:ext cx="1146631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80091" y="203982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" name="箭头: 五边形 4"/>
          <p:cNvSpPr/>
          <p:nvPr/>
        </p:nvSpPr>
        <p:spPr>
          <a:xfrm flipH="1">
            <a:off x="9848850" y="6545539"/>
            <a:ext cx="2343150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pic>
        <p:nvPicPr>
          <p:cNvPr id="85" name="图片 84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979" y="2104572"/>
            <a:ext cx="4751574" cy="3171371"/>
          </a:xfrm>
          <a:prstGeom prst="rect">
            <a:avLst/>
          </a:prstGeom>
        </p:spPr>
      </p:pic>
      <p:sp>
        <p:nvSpPr>
          <p:cNvPr id="87" name="矩形 86"/>
          <p:cNvSpPr/>
          <p:nvPr/>
        </p:nvSpPr>
        <p:spPr>
          <a:xfrm>
            <a:off x="6346841" y="4670911"/>
            <a:ext cx="4437273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299D9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倾听的重要性：</a:t>
            </a:r>
            <a:endParaRPr lang="en-US" altLang="zh-CN" sz="2000" dirty="0">
              <a:solidFill>
                <a:srgbClr val="299D9B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r>
              <a:rPr lang="zh-CN" altLang="en-US" dirty="0"/>
              <a:t>小组面试中考察你的合作能力和沟通能力</a:t>
            </a:r>
            <a:endParaRPr lang="zh-CN" altLang="en-US" dirty="0"/>
          </a:p>
        </p:txBody>
      </p:sp>
      <p:sp>
        <p:nvSpPr>
          <p:cNvPr id="88" name="矩形 87"/>
          <p:cNvSpPr/>
          <p:nvPr/>
        </p:nvSpPr>
        <p:spPr>
          <a:xfrm>
            <a:off x="6346841" y="2286392"/>
            <a:ext cx="48013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299D9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听和倾听的区别：两个不同的概念</a:t>
            </a:r>
            <a:endParaRPr lang="zh-CN" altLang="en-US" sz="2400" dirty="0">
              <a:solidFill>
                <a:srgbClr val="299D9B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6346841" y="2984500"/>
            <a:ext cx="3187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299D9B"/>
                </a:solidFill>
              </a:rPr>
              <a:t>听</a:t>
            </a:r>
            <a:r>
              <a:rPr lang="zh-CN" altLang="en-US" dirty="0"/>
              <a:t>：声波震动了耳鼓</a:t>
            </a:r>
            <a:endParaRPr lang="zh-CN" altLang="en-US" dirty="0"/>
          </a:p>
        </p:txBody>
      </p:sp>
      <p:sp>
        <p:nvSpPr>
          <p:cNvPr id="90" name="矩形 89"/>
          <p:cNvSpPr/>
          <p:nvPr/>
        </p:nvSpPr>
        <p:spPr>
          <a:xfrm>
            <a:off x="6346841" y="3504168"/>
            <a:ext cx="45758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299D9B"/>
                </a:solidFill>
              </a:rPr>
              <a:t>倾听</a:t>
            </a:r>
            <a:r>
              <a:rPr lang="zh-CN" altLang="en-US" dirty="0"/>
              <a:t>：不但要听，还要对接受的信息进行理解、分析、记忆，甚至要反馈。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500">
        <p:random/>
      </p:transition>
    </mc:Choice>
    <mc:Fallback>
      <p:transition spd="slow" advTm="4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9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99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99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99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5" grpId="0" animBg="1"/>
      <p:bldP spid="87" grpId="0"/>
      <p:bldP spid="88" grpId="0"/>
      <p:bldP spid="89" grpId="0"/>
      <p:bldP spid="9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158688" y="203983"/>
            <a:ext cx="28777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倾听的技巧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3090" y="0"/>
            <a:ext cx="770061" cy="1146631"/>
            <a:chOff x="273090" y="0"/>
            <a:chExt cx="770061" cy="1146631"/>
          </a:xfrm>
        </p:grpSpPr>
        <p:sp>
          <p:nvSpPr>
            <p:cNvPr id="4" name="箭头: 五边形 3"/>
            <p:cNvSpPr/>
            <p:nvPr/>
          </p:nvSpPr>
          <p:spPr>
            <a:xfrm rot="5400000">
              <a:off x="84805" y="188285"/>
              <a:ext cx="1146631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80091" y="203982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" name="箭头: 五边形 4"/>
          <p:cNvSpPr/>
          <p:nvPr/>
        </p:nvSpPr>
        <p:spPr>
          <a:xfrm flipH="1">
            <a:off x="9848850" y="6545539"/>
            <a:ext cx="2343150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3" name="矩形 2"/>
          <p:cNvSpPr/>
          <p:nvPr/>
        </p:nvSpPr>
        <p:spPr>
          <a:xfrm>
            <a:off x="1197930" y="5793571"/>
            <a:ext cx="4089581" cy="400110"/>
          </a:xfrm>
          <a:prstGeom prst="rect">
            <a:avLst/>
          </a:prstGeom>
          <a:solidFill>
            <a:srgbClr val="299D9B"/>
          </a:solidFill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 心理咨询：心理咨询师必备的技能</a:t>
            </a:r>
            <a:endParaRPr lang="zh-CN" altLang="en-US" sz="20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715125" y="5793571"/>
            <a:ext cx="4089581" cy="400110"/>
          </a:xfrm>
          <a:prstGeom prst="rect">
            <a:avLst/>
          </a:prstGeom>
          <a:solidFill>
            <a:srgbClr val="299D9B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 日常生活：人际吸引度的提高</a:t>
            </a:r>
            <a:endParaRPr lang="zh-CN" altLang="en-US" sz="20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89" name="TextBox 10"/>
          <p:cNvSpPr txBox="1"/>
          <p:nvPr/>
        </p:nvSpPr>
        <p:spPr>
          <a:xfrm>
            <a:off x="2135188" y="1975850"/>
            <a:ext cx="1964178" cy="5245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职场礼仪，是指人们在职业场所中应当遵循的一系列礼仪规范。学会这些礼仪规范，将使一个人的职业形象大为提高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90" name="TextBox 11"/>
          <p:cNvSpPr txBox="1"/>
          <p:nvPr/>
        </p:nvSpPr>
        <p:spPr>
          <a:xfrm>
            <a:off x="2135188" y="1544047"/>
            <a:ext cx="196417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目光接触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30" name="组合 129"/>
          <p:cNvGrpSpPr/>
          <p:nvPr/>
        </p:nvGrpSpPr>
        <p:grpSpPr>
          <a:xfrm>
            <a:off x="2145896" y="1877424"/>
            <a:ext cx="3505604" cy="0"/>
            <a:chOff x="2145896" y="1877424"/>
            <a:chExt cx="3505604" cy="0"/>
          </a:xfrm>
        </p:grpSpPr>
        <p:sp>
          <p:nvSpPr>
            <p:cNvPr id="85" name="Line 422"/>
            <p:cNvSpPr>
              <a:spLocks noChangeShapeType="1"/>
            </p:cNvSpPr>
            <p:nvPr/>
          </p:nvSpPr>
          <p:spPr bwMode="auto">
            <a:xfrm>
              <a:off x="2290762" y="1877424"/>
              <a:ext cx="3360738" cy="0"/>
            </a:xfrm>
            <a:prstGeom prst="line">
              <a:avLst/>
            </a:prstGeom>
            <a:noFill/>
            <a:ln w="3175" cap="flat">
              <a:solidFill>
                <a:schemeClr val="accent2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1" name="Line 23"/>
            <p:cNvSpPr>
              <a:spLocks noChangeShapeType="1"/>
            </p:cNvSpPr>
            <p:nvPr/>
          </p:nvSpPr>
          <p:spPr bwMode="auto">
            <a:xfrm flipH="1">
              <a:off x="2145896" y="1877424"/>
              <a:ext cx="180975" cy="0"/>
            </a:xfrm>
            <a:prstGeom prst="line">
              <a:avLst/>
            </a:prstGeom>
            <a:noFill/>
            <a:ln w="25400" cap="rnd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92" name="TextBox 13"/>
          <p:cNvSpPr txBox="1"/>
          <p:nvPr/>
        </p:nvSpPr>
        <p:spPr>
          <a:xfrm>
            <a:off x="2135188" y="4105590"/>
            <a:ext cx="1964178" cy="5245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职场礼仪，是指人们在职业场所中应当遵循的一系列礼仪规范。学会这些礼仪规范，将使一个人的职业形象大为提高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93" name="TextBox 14"/>
          <p:cNvSpPr txBox="1"/>
          <p:nvPr/>
        </p:nvSpPr>
        <p:spPr>
          <a:xfrm>
            <a:off x="2135188" y="3673787"/>
            <a:ext cx="196417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恰当的面部表情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29" name="组合 128"/>
          <p:cNvGrpSpPr/>
          <p:nvPr/>
        </p:nvGrpSpPr>
        <p:grpSpPr>
          <a:xfrm>
            <a:off x="2145896" y="4007164"/>
            <a:ext cx="2299104" cy="0"/>
            <a:chOff x="2145896" y="4007164"/>
            <a:chExt cx="2299104" cy="0"/>
          </a:xfrm>
        </p:grpSpPr>
        <p:sp>
          <p:nvSpPr>
            <p:cNvPr id="86" name="Line 423"/>
            <p:cNvSpPr>
              <a:spLocks noChangeShapeType="1"/>
            </p:cNvSpPr>
            <p:nvPr/>
          </p:nvSpPr>
          <p:spPr bwMode="auto">
            <a:xfrm>
              <a:off x="2290762" y="4007164"/>
              <a:ext cx="2154238" cy="0"/>
            </a:xfrm>
            <a:prstGeom prst="line">
              <a:avLst/>
            </a:prstGeom>
            <a:noFill/>
            <a:ln w="3175" cap="flat">
              <a:solidFill>
                <a:schemeClr val="accent1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4" name="Line 23"/>
            <p:cNvSpPr>
              <a:spLocks noChangeShapeType="1"/>
            </p:cNvSpPr>
            <p:nvPr/>
          </p:nvSpPr>
          <p:spPr bwMode="auto">
            <a:xfrm flipH="1">
              <a:off x="2145896" y="4007164"/>
              <a:ext cx="180975" cy="0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95" name="TextBox 16"/>
          <p:cNvSpPr txBox="1"/>
          <p:nvPr/>
        </p:nvSpPr>
        <p:spPr>
          <a:xfrm rot="10800000" flipV="1">
            <a:off x="8092634" y="2219603"/>
            <a:ext cx="1964178" cy="524503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ts val="14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职场礼仪，是指人们在职业场所中应当遵循的一系列礼仪规范。学会这些礼仪规范，将使一个人的职业形象大为提高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96" name="TextBox 17"/>
          <p:cNvSpPr txBox="1"/>
          <p:nvPr/>
        </p:nvSpPr>
        <p:spPr>
          <a:xfrm rot="10800000" flipV="1">
            <a:off x="8092634" y="3043870"/>
            <a:ext cx="196417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随时注意肢体语言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27" name="组合 126"/>
          <p:cNvGrpSpPr/>
          <p:nvPr/>
        </p:nvGrpSpPr>
        <p:grpSpPr>
          <a:xfrm>
            <a:off x="7762876" y="2956712"/>
            <a:ext cx="2293937" cy="0"/>
            <a:chOff x="7762876" y="2956712"/>
            <a:chExt cx="2293937" cy="0"/>
          </a:xfrm>
        </p:grpSpPr>
        <p:sp>
          <p:nvSpPr>
            <p:cNvPr id="88" name="Line 425"/>
            <p:cNvSpPr>
              <a:spLocks noChangeShapeType="1"/>
            </p:cNvSpPr>
            <p:nvPr/>
          </p:nvSpPr>
          <p:spPr bwMode="auto">
            <a:xfrm flipH="1">
              <a:off x="7762876" y="2956712"/>
              <a:ext cx="2138363" cy="0"/>
            </a:xfrm>
            <a:prstGeom prst="line">
              <a:avLst/>
            </a:prstGeom>
            <a:noFill/>
            <a:ln w="3175" cap="flat">
              <a:solidFill>
                <a:schemeClr val="accent3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7" name="Line 23"/>
            <p:cNvSpPr>
              <a:spLocks noChangeShapeType="1"/>
            </p:cNvSpPr>
            <p:nvPr/>
          </p:nvSpPr>
          <p:spPr bwMode="auto">
            <a:xfrm flipH="1" flipV="1">
              <a:off x="9875838" y="2956712"/>
              <a:ext cx="180975" cy="0"/>
            </a:xfrm>
            <a:prstGeom prst="line">
              <a:avLst/>
            </a:prstGeom>
            <a:noFill/>
            <a:ln w="25400" cap="rnd">
              <a:solidFill>
                <a:schemeClr val="accent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98" name="TextBox 19"/>
          <p:cNvSpPr txBox="1"/>
          <p:nvPr/>
        </p:nvSpPr>
        <p:spPr>
          <a:xfrm rot="10800000" flipV="1">
            <a:off x="8092634" y="4360917"/>
            <a:ext cx="1964178" cy="524503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ts val="14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职场礼仪，是指人们在职业场所中应当遵循的一系列礼仪规范。学会这些礼仪规范，将使一个人的职业形象大为提高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99" name="TextBox 20"/>
          <p:cNvSpPr txBox="1"/>
          <p:nvPr/>
        </p:nvSpPr>
        <p:spPr>
          <a:xfrm rot="10800000" flipV="1">
            <a:off x="8092634" y="5185184"/>
            <a:ext cx="196417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复述与提问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28" name="组合 127"/>
          <p:cNvGrpSpPr/>
          <p:nvPr/>
        </p:nvGrpSpPr>
        <p:grpSpPr>
          <a:xfrm>
            <a:off x="6540500" y="5098026"/>
            <a:ext cx="3516313" cy="0"/>
            <a:chOff x="6540500" y="5098026"/>
            <a:chExt cx="3516313" cy="0"/>
          </a:xfrm>
        </p:grpSpPr>
        <p:sp>
          <p:nvSpPr>
            <p:cNvPr id="87" name="Line 424"/>
            <p:cNvSpPr>
              <a:spLocks noChangeShapeType="1"/>
            </p:cNvSpPr>
            <p:nvPr/>
          </p:nvSpPr>
          <p:spPr bwMode="auto">
            <a:xfrm flipH="1">
              <a:off x="6540500" y="5098026"/>
              <a:ext cx="3360738" cy="0"/>
            </a:xfrm>
            <a:prstGeom prst="line">
              <a:avLst/>
            </a:prstGeom>
            <a:noFill/>
            <a:ln w="3175" cap="flat">
              <a:solidFill>
                <a:schemeClr val="accent4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0" name="Line 23"/>
            <p:cNvSpPr>
              <a:spLocks noChangeShapeType="1"/>
            </p:cNvSpPr>
            <p:nvPr/>
          </p:nvSpPr>
          <p:spPr bwMode="auto">
            <a:xfrm flipH="1" flipV="1">
              <a:off x="9875838" y="5098026"/>
              <a:ext cx="180975" cy="0"/>
            </a:xfrm>
            <a:prstGeom prst="line">
              <a:avLst/>
            </a:prstGeom>
            <a:noFill/>
            <a:ln w="25400" cap="rnd">
              <a:solidFill>
                <a:schemeClr val="accent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01" name="Freeform 255"/>
          <p:cNvSpPr>
            <a:spLocks noEditPoints="1"/>
          </p:cNvSpPr>
          <p:nvPr/>
        </p:nvSpPr>
        <p:spPr bwMode="auto">
          <a:xfrm>
            <a:off x="4530725" y="1928842"/>
            <a:ext cx="3130550" cy="3130550"/>
          </a:xfrm>
          <a:custGeom>
            <a:avLst/>
            <a:gdLst>
              <a:gd name="T0" fmla="*/ 493 w 986"/>
              <a:gd name="T1" fmla="*/ 986 h 986"/>
              <a:gd name="T2" fmla="*/ 0 w 986"/>
              <a:gd name="T3" fmla="*/ 493 h 986"/>
              <a:gd name="T4" fmla="*/ 493 w 986"/>
              <a:gd name="T5" fmla="*/ 0 h 986"/>
              <a:gd name="T6" fmla="*/ 986 w 986"/>
              <a:gd name="T7" fmla="*/ 493 h 986"/>
              <a:gd name="T8" fmla="*/ 493 w 986"/>
              <a:gd name="T9" fmla="*/ 986 h 986"/>
              <a:gd name="T10" fmla="*/ 493 w 986"/>
              <a:gd name="T11" fmla="*/ 33 h 986"/>
              <a:gd name="T12" fmla="*/ 33 w 986"/>
              <a:gd name="T13" fmla="*/ 493 h 986"/>
              <a:gd name="T14" fmla="*/ 493 w 986"/>
              <a:gd name="T15" fmla="*/ 953 h 986"/>
              <a:gd name="T16" fmla="*/ 953 w 986"/>
              <a:gd name="T17" fmla="*/ 493 h 986"/>
              <a:gd name="T18" fmla="*/ 493 w 986"/>
              <a:gd name="T19" fmla="*/ 33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86" h="986">
                <a:moveTo>
                  <a:pt x="493" y="986"/>
                </a:moveTo>
                <a:cubicBezTo>
                  <a:pt x="221" y="986"/>
                  <a:pt x="0" y="765"/>
                  <a:pt x="0" y="493"/>
                </a:cubicBezTo>
                <a:cubicBezTo>
                  <a:pt x="0" y="221"/>
                  <a:pt x="221" y="0"/>
                  <a:pt x="493" y="0"/>
                </a:cubicBezTo>
                <a:cubicBezTo>
                  <a:pt x="765" y="0"/>
                  <a:pt x="986" y="221"/>
                  <a:pt x="986" y="493"/>
                </a:cubicBezTo>
                <a:cubicBezTo>
                  <a:pt x="986" y="765"/>
                  <a:pt x="765" y="986"/>
                  <a:pt x="493" y="986"/>
                </a:cubicBezTo>
                <a:close/>
                <a:moveTo>
                  <a:pt x="493" y="33"/>
                </a:moveTo>
                <a:cubicBezTo>
                  <a:pt x="239" y="33"/>
                  <a:pt x="33" y="239"/>
                  <a:pt x="33" y="493"/>
                </a:cubicBezTo>
                <a:cubicBezTo>
                  <a:pt x="33" y="747"/>
                  <a:pt x="239" y="953"/>
                  <a:pt x="493" y="953"/>
                </a:cubicBezTo>
                <a:cubicBezTo>
                  <a:pt x="747" y="953"/>
                  <a:pt x="953" y="747"/>
                  <a:pt x="953" y="493"/>
                </a:cubicBezTo>
                <a:cubicBezTo>
                  <a:pt x="953" y="239"/>
                  <a:pt x="747" y="33"/>
                  <a:pt x="493" y="33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2" name="Freeform 256"/>
          <p:cNvSpPr>
            <a:spLocks noEditPoints="1"/>
          </p:cNvSpPr>
          <p:nvPr/>
        </p:nvSpPr>
        <p:spPr bwMode="auto">
          <a:xfrm>
            <a:off x="4972050" y="2370167"/>
            <a:ext cx="2247900" cy="2247900"/>
          </a:xfrm>
          <a:custGeom>
            <a:avLst/>
            <a:gdLst>
              <a:gd name="T0" fmla="*/ 354 w 708"/>
              <a:gd name="T1" fmla="*/ 708 h 708"/>
              <a:gd name="T2" fmla="*/ 0 w 708"/>
              <a:gd name="T3" fmla="*/ 354 h 708"/>
              <a:gd name="T4" fmla="*/ 354 w 708"/>
              <a:gd name="T5" fmla="*/ 0 h 708"/>
              <a:gd name="T6" fmla="*/ 708 w 708"/>
              <a:gd name="T7" fmla="*/ 354 h 708"/>
              <a:gd name="T8" fmla="*/ 354 w 708"/>
              <a:gd name="T9" fmla="*/ 708 h 708"/>
              <a:gd name="T10" fmla="*/ 354 w 708"/>
              <a:gd name="T11" fmla="*/ 33 h 708"/>
              <a:gd name="T12" fmla="*/ 33 w 708"/>
              <a:gd name="T13" fmla="*/ 354 h 708"/>
              <a:gd name="T14" fmla="*/ 354 w 708"/>
              <a:gd name="T15" fmla="*/ 675 h 708"/>
              <a:gd name="T16" fmla="*/ 675 w 708"/>
              <a:gd name="T17" fmla="*/ 354 h 708"/>
              <a:gd name="T18" fmla="*/ 354 w 708"/>
              <a:gd name="T19" fmla="*/ 33 h 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08" h="708">
                <a:moveTo>
                  <a:pt x="354" y="708"/>
                </a:moveTo>
                <a:cubicBezTo>
                  <a:pt x="159" y="708"/>
                  <a:pt x="0" y="549"/>
                  <a:pt x="0" y="354"/>
                </a:cubicBezTo>
                <a:cubicBezTo>
                  <a:pt x="0" y="159"/>
                  <a:pt x="159" y="0"/>
                  <a:pt x="354" y="0"/>
                </a:cubicBezTo>
                <a:cubicBezTo>
                  <a:pt x="549" y="0"/>
                  <a:pt x="708" y="159"/>
                  <a:pt x="708" y="354"/>
                </a:cubicBezTo>
                <a:cubicBezTo>
                  <a:pt x="708" y="549"/>
                  <a:pt x="549" y="708"/>
                  <a:pt x="354" y="708"/>
                </a:cubicBezTo>
                <a:close/>
                <a:moveTo>
                  <a:pt x="354" y="33"/>
                </a:moveTo>
                <a:cubicBezTo>
                  <a:pt x="177" y="33"/>
                  <a:pt x="33" y="177"/>
                  <a:pt x="33" y="354"/>
                </a:cubicBezTo>
                <a:cubicBezTo>
                  <a:pt x="33" y="531"/>
                  <a:pt x="177" y="675"/>
                  <a:pt x="354" y="675"/>
                </a:cubicBezTo>
                <a:cubicBezTo>
                  <a:pt x="531" y="675"/>
                  <a:pt x="675" y="531"/>
                  <a:pt x="675" y="354"/>
                </a:cubicBezTo>
                <a:cubicBezTo>
                  <a:pt x="675" y="177"/>
                  <a:pt x="531" y="33"/>
                  <a:pt x="354" y="33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3" name="Freeform 260"/>
          <p:cNvSpPr/>
          <p:nvPr/>
        </p:nvSpPr>
        <p:spPr bwMode="auto">
          <a:xfrm>
            <a:off x="5629275" y="4294217"/>
            <a:ext cx="933450" cy="933450"/>
          </a:xfrm>
          <a:custGeom>
            <a:avLst/>
            <a:gdLst>
              <a:gd name="T0" fmla="*/ 121 w 294"/>
              <a:gd name="T1" fmla="*/ 15 h 294"/>
              <a:gd name="T2" fmla="*/ 279 w 294"/>
              <a:gd name="T3" fmla="*/ 121 h 294"/>
              <a:gd name="T4" fmla="*/ 173 w 294"/>
              <a:gd name="T5" fmla="*/ 279 h 294"/>
              <a:gd name="T6" fmla="*/ 15 w 294"/>
              <a:gd name="T7" fmla="*/ 173 h 294"/>
              <a:gd name="T8" fmla="*/ 121 w 294"/>
              <a:gd name="T9" fmla="*/ 15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4" h="294">
                <a:moveTo>
                  <a:pt x="121" y="15"/>
                </a:moveTo>
                <a:cubicBezTo>
                  <a:pt x="194" y="0"/>
                  <a:pt x="265" y="48"/>
                  <a:pt x="279" y="121"/>
                </a:cubicBezTo>
                <a:cubicBezTo>
                  <a:pt x="294" y="194"/>
                  <a:pt x="246" y="265"/>
                  <a:pt x="173" y="279"/>
                </a:cubicBezTo>
                <a:cubicBezTo>
                  <a:pt x="100" y="294"/>
                  <a:pt x="29" y="246"/>
                  <a:pt x="15" y="173"/>
                </a:cubicBezTo>
                <a:cubicBezTo>
                  <a:pt x="0" y="100"/>
                  <a:pt x="48" y="29"/>
                  <a:pt x="121" y="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4" name="Freeform 263"/>
          <p:cNvSpPr/>
          <p:nvPr/>
        </p:nvSpPr>
        <p:spPr bwMode="auto">
          <a:xfrm>
            <a:off x="5629275" y="1760567"/>
            <a:ext cx="933450" cy="933450"/>
          </a:xfrm>
          <a:custGeom>
            <a:avLst/>
            <a:gdLst>
              <a:gd name="T0" fmla="*/ 173 w 294"/>
              <a:gd name="T1" fmla="*/ 279 h 294"/>
              <a:gd name="T2" fmla="*/ 15 w 294"/>
              <a:gd name="T3" fmla="*/ 173 h 294"/>
              <a:gd name="T4" fmla="*/ 121 w 294"/>
              <a:gd name="T5" fmla="*/ 15 h 294"/>
              <a:gd name="T6" fmla="*/ 279 w 294"/>
              <a:gd name="T7" fmla="*/ 121 h 294"/>
              <a:gd name="T8" fmla="*/ 173 w 294"/>
              <a:gd name="T9" fmla="*/ 279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4" h="294">
                <a:moveTo>
                  <a:pt x="173" y="279"/>
                </a:moveTo>
                <a:cubicBezTo>
                  <a:pt x="100" y="294"/>
                  <a:pt x="29" y="246"/>
                  <a:pt x="15" y="173"/>
                </a:cubicBezTo>
                <a:cubicBezTo>
                  <a:pt x="0" y="100"/>
                  <a:pt x="48" y="29"/>
                  <a:pt x="121" y="15"/>
                </a:cubicBezTo>
                <a:cubicBezTo>
                  <a:pt x="194" y="0"/>
                  <a:pt x="265" y="48"/>
                  <a:pt x="279" y="121"/>
                </a:cubicBezTo>
                <a:cubicBezTo>
                  <a:pt x="294" y="194"/>
                  <a:pt x="246" y="265"/>
                  <a:pt x="173" y="2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5" name="Freeform 266"/>
          <p:cNvSpPr/>
          <p:nvPr/>
        </p:nvSpPr>
        <p:spPr bwMode="auto">
          <a:xfrm>
            <a:off x="6896100" y="3027392"/>
            <a:ext cx="933450" cy="933450"/>
          </a:xfrm>
          <a:custGeom>
            <a:avLst/>
            <a:gdLst>
              <a:gd name="T0" fmla="*/ 15 w 294"/>
              <a:gd name="T1" fmla="*/ 173 h 294"/>
              <a:gd name="T2" fmla="*/ 121 w 294"/>
              <a:gd name="T3" fmla="*/ 15 h 294"/>
              <a:gd name="T4" fmla="*/ 279 w 294"/>
              <a:gd name="T5" fmla="*/ 121 h 294"/>
              <a:gd name="T6" fmla="*/ 173 w 294"/>
              <a:gd name="T7" fmla="*/ 279 h 294"/>
              <a:gd name="T8" fmla="*/ 15 w 294"/>
              <a:gd name="T9" fmla="*/ 173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4" h="294">
                <a:moveTo>
                  <a:pt x="15" y="173"/>
                </a:moveTo>
                <a:cubicBezTo>
                  <a:pt x="0" y="100"/>
                  <a:pt x="48" y="29"/>
                  <a:pt x="121" y="15"/>
                </a:cubicBezTo>
                <a:cubicBezTo>
                  <a:pt x="194" y="0"/>
                  <a:pt x="265" y="48"/>
                  <a:pt x="279" y="121"/>
                </a:cubicBezTo>
                <a:cubicBezTo>
                  <a:pt x="294" y="194"/>
                  <a:pt x="246" y="265"/>
                  <a:pt x="173" y="279"/>
                </a:cubicBezTo>
                <a:cubicBezTo>
                  <a:pt x="100" y="294"/>
                  <a:pt x="29" y="246"/>
                  <a:pt x="15" y="1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6" name="Freeform 269"/>
          <p:cNvSpPr/>
          <p:nvPr/>
        </p:nvSpPr>
        <p:spPr bwMode="auto">
          <a:xfrm>
            <a:off x="4362450" y="3027392"/>
            <a:ext cx="933450" cy="933450"/>
          </a:xfrm>
          <a:custGeom>
            <a:avLst/>
            <a:gdLst>
              <a:gd name="T0" fmla="*/ 279 w 294"/>
              <a:gd name="T1" fmla="*/ 121 h 294"/>
              <a:gd name="T2" fmla="*/ 173 w 294"/>
              <a:gd name="T3" fmla="*/ 279 h 294"/>
              <a:gd name="T4" fmla="*/ 15 w 294"/>
              <a:gd name="T5" fmla="*/ 173 h 294"/>
              <a:gd name="T6" fmla="*/ 121 w 294"/>
              <a:gd name="T7" fmla="*/ 15 h 294"/>
              <a:gd name="T8" fmla="*/ 279 w 294"/>
              <a:gd name="T9" fmla="*/ 121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4" h="294">
                <a:moveTo>
                  <a:pt x="279" y="121"/>
                </a:moveTo>
                <a:cubicBezTo>
                  <a:pt x="294" y="194"/>
                  <a:pt x="246" y="265"/>
                  <a:pt x="173" y="279"/>
                </a:cubicBezTo>
                <a:cubicBezTo>
                  <a:pt x="100" y="294"/>
                  <a:pt x="29" y="246"/>
                  <a:pt x="15" y="173"/>
                </a:cubicBezTo>
                <a:cubicBezTo>
                  <a:pt x="0" y="100"/>
                  <a:pt x="48" y="29"/>
                  <a:pt x="121" y="15"/>
                </a:cubicBezTo>
                <a:cubicBezTo>
                  <a:pt x="194" y="0"/>
                  <a:pt x="265" y="48"/>
                  <a:pt x="279" y="12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7" name="Freeform 252"/>
          <p:cNvSpPr/>
          <p:nvPr/>
        </p:nvSpPr>
        <p:spPr bwMode="auto">
          <a:xfrm>
            <a:off x="5000626" y="4205318"/>
            <a:ext cx="650875" cy="542925"/>
          </a:xfrm>
          <a:custGeom>
            <a:avLst/>
            <a:gdLst>
              <a:gd name="T0" fmla="*/ 0 w 205"/>
              <a:gd name="T1" fmla="*/ 0 h 171"/>
              <a:gd name="T2" fmla="*/ 71 w 205"/>
              <a:gd name="T3" fmla="*/ 19 h 171"/>
              <a:gd name="T4" fmla="*/ 53 w 205"/>
              <a:gd name="T5" fmla="*/ 35 h 171"/>
              <a:gd name="T6" fmla="*/ 205 w 205"/>
              <a:gd name="T7" fmla="*/ 141 h 171"/>
              <a:gd name="T8" fmla="*/ 194 w 205"/>
              <a:gd name="T9" fmla="*/ 171 h 171"/>
              <a:gd name="T10" fmla="*/ 28 w 205"/>
              <a:gd name="T11" fmla="*/ 57 h 171"/>
              <a:gd name="T12" fmla="*/ 10 w 205"/>
              <a:gd name="T13" fmla="*/ 73 h 171"/>
              <a:gd name="T14" fmla="*/ 0 w 205"/>
              <a:gd name="T15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5" h="171">
                <a:moveTo>
                  <a:pt x="0" y="0"/>
                </a:moveTo>
                <a:cubicBezTo>
                  <a:pt x="71" y="19"/>
                  <a:pt x="71" y="19"/>
                  <a:pt x="71" y="19"/>
                </a:cubicBezTo>
                <a:cubicBezTo>
                  <a:pt x="53" y="35"/>
                  <a:pt x="53" y="35"/>
                  <a:pt x="53" y="35"/>
                </a:cubicBezTo>
                <a:cubicBezTo>
                  <a:pt x="94" y="82"/>
                  <a:pt x="147" y="118"/>
                  <a:pt x="205" y="141"/>
                </a:cubicBezTo>
                <a:cubicBezTo>
                  <a:pt x="194" y="171"/>
                  <a:pt x="194" y="171"/>
                  <a:pt x="194" y="171"/>
                </a:cubicBezTo>
                <a:cubicBezTo>
                  <a:pt x="130" y="147"/>
                  <a:pt x="73" y="108"/>
                  <a:pt x="28" y="57"/>
                </a:cubicBezTo>
                <a:cubicBezTo>
                  <a:pt x="10" y="73"/>
                  <a:pt x="10" y="73"/>
                  <a:pt x="10" y="7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8" name="Freeform 253"/>
          <p:cNvSpPr/>
          <p:nvPr/>
        </p:nvSpPr>
        <p:spPr bwMode="auto">
          <a:xfrm>
            <a:off x="6807201" y="3938618"/>
            <a:ext cx="542925" cy="650875"/>
          </a:xfrm>
          <a:custGeom>
            <a:avLst/>
            <a:gdLst>
              <a:gd name="T0" fmla="*/ 0 w 171"/>
              <a:gd name="T1" fmla="*/ 205 h 205"/>
              <a:gd name="T2" fmla="*/ 19 w 171"/>
              <a:gd name="T3" fmla="*/ 134 h 205"/>
              <a:gd name="T4" fmla="*/ 35 w 171"/>
              <a:gd name="T5" fmla="*/ 152 h 205"/>
              <a:gd name="T6" fmla="*/ 141 w 171"/>
              <a:gd name="T7" fmla="*/ 0 h 205"/>
              <a:gd name="T8" fmla="*/ 171 w 171"/>
              <a:gd name="T9" fmla="*/ 12 h 205"/>
              <a:gd name="T10" fmla="*/ 57 w 171"/>
              <a:gd name="T11" fmla="*/ 177 h 205"/>
              <a:gd name="T12" fmla="*/ 73 w 171"/>
              <a:gd name="T13" fmla="*/ 195 h 205"/>
              <a:gd name="T14" fmla="*/ 0 w 171"/>
              <a:gd name="T15" fmla="*/ 205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1" h="205">
                <a:moveTo>
                  <a:pt x="0" y="205"/>
                </a:moveTo>
                <a:cubicBezTo>
                  <a:pt x="19" y="134"/>
                  <a:pt x="19" y="134"/>
                  <a:pt x="19" y="134"/>
                </a:cubicBezTo>
                <a:cubicBezTo>
                  <a:pt x="35" y="152"/>
                  <a:pt x="35" y="152"/>
                  <a:pt x="35" y="152"/>
                </a:cubicBezTo>
                <a:cubicBezTo>
                  <a:pt x="82" y="111"/>
                  <a:pt x="118" y="58"/>
                  <a:pt x="141" y="0"/>
                </a:cubicBezTo>
                <a:cubicBezTo>
                  <a:pt x="171" y="12"/>
                  <a:pt x="171" y="12"/>
                  <a:pt x="171" y="12"/>
                </a:cubicBezTo>
                <a:cubicBezTo>
                  <a:pt x="147" y="75"/>
                  <a:pt x="108" y="132"/>
                  <a:pt x="57" y="177"/>
                </a:cubicBezTo>
                <a:cubicBezTo>
                  <a:pt x="73" y="195"/>
                  <a:pt x="73" y="195"/>
                  <a:pt x="73" y="195"/>
                </a:cubicBezTo>
                <a:lnTo>
                  <a:pt x="0" y="20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9" name="Freeform 254"/>
          <p:cNvSpPr/>
          <p:nvPr/>
        </p:nvSpPr>
        <p:spPr bwMode="auto">
          <a:xfrm>
            <a:off x="6540501" y="2239993"/>
            <a:ext cx="650875" cy="542925"/>
          </a:xfrm>
          <a:custGeom>
            <a:avLst/>
            <a:gdLst>
              <a:gd name="T0" fmla="*/ 205 w 205"/>
              <a:gd name="T1" fmla="*/ 171 h 171"/>
              <a:gd name="T2" fmla="*/ 134 w 205"/>
              <a:gd name="T3" fmla="*/ 152 h 171"/>
              <a:gd name="T4" fmla="*/ 152 w 205"/>
              <a:gd name="T5" fmla="*/ 136 h 171"/>
              <a:gd name="T6" fmla="*/ 0 w 205"/>
              <a:gd name="T7" fmla="*/ 30 h 171"/>
              <a:gd name="T8" fmla="*/ 11 w 205"/>
              <a:gd name="T9" fmla="*/ 0 h 171"/>
              <a:gd name="T10" fmla="*/ 177 w 205"/>
              <a:gd name="T11" fmla="*/ 114 h 171"/>
              <a:gd name="T12" fmla="*/ 195 w 205"/>
              <a:gd name="T13" fmla="*/ 98 h 171"/>
              <a:gd name="T14" fmla="*/ 205 w 205"/>
              <a:gd name="T15" fmla="*/ 171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5" h="171">
                <a:moveTo>
                  <a:pt x="205" y="171"/>
                </a:moveTo>
                <a:cubicBezTo>
                  <a:pt x="134" y="152"/>
                  <a:pt x="134" y="152"/>
                  <a:pt x="134" y="152"/>
                </a:cubicBezTo>
                <a:cubicBezTo>
                  <a:pt x="152" y="136"/>
                  <a:pt x="152" y="136"/>
                  <a:pt x="152" y="136"/>
                </a:cubicBezTo>
                <a:cubicBezTo>
                  <a:pt x="111" y="89"/>
                  <a:pt x="58" y="53"/>
                  <a:pt x="0" y="30"/>
                </a:cubicBezTo>
                <a:cubicBezTo>
                  <a:pt x="11" y="0"/>
                  <a:pt x="11" y="0"/>
                  <a:pt x="11" y="0"/>
                </a:cubicBezTo>
                <a:cubicBezTo>
                  <a:pt x="75" y="24"/>
                  <a:pt x="132" y="63"/>
                  <a:pt x="177" y="114"/>
                </a:cubicBezTo>
                <a:cubicBezTo>
                  <a:pt x="195" y="98"/>
                  <a:pt x="195" y="98"/>
                  <a:pt x="195" y="98"/>
                </a:cubicBezTo>
                <a:lnTo>
                  <a:pt x="205" y="17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11" name="Group 37"/>
          <p:cNvGrpSpPr/>
          <p:nvPr/>
        </p:nvGrpSpPr>
        <p:grpSpPr>
          <a:xfrm>
            <a:off x="5448300" y="4113242"/>
            <a:ext cx="1295400" cy="1295400"/>
            <a:chOff x="3924301" y="4587875"/>
            <a:chExt cx="1295400" cy="1295400"/>
          </a:xfrm>
        </p:grpSpPr>
        <p:sp>
          <p:nvSpPr>
            <p:cNvPr id="122" name="Freeform 259"/>
            <p:cNvSpPr>
              <a:spLocks noEditPoints="1"/>
            </p:cNvSpPr>
            <p:nvPr/>
          </p:nvSpPr>
          <p:spPr bwMode="auto">
            <a:xfrm>
              <a:off x="3924301" y="4587875"/>
              <a:ext cx="1295400" cy="1295400"/>
            </a:xfrm>
            <a:custGeom>
              <a:avLst/>
              <a:gdLst>
                <a:gd name="T0" fmla="*/ 45 w 408"/>
                <a:gd name="T1" fmla="*/ 270 h 408"/>
                <a:gd name="T2" fmla="*/ 51 w 408"/>
                <a:gd name="T3" fmla="*/ 281 h 408"/>
                <a:gd name="T4" fmla="*/ 40 w 408"/>
                <a:gd name="T5" fmla="*/ 328 h 408"/>
                <a:gd name="T6" fmla="*/ 92 w 408"/>
                <a:gd name="T7" fmla="*/ 334 h 408"/>
                <a:gd name="T8" fmla="*/ 100 w 408"/>
                <a:gd name="T9" fmla="*/ 382 h 408"/>
                <a:gd name="T10" fmla="*/ 150 w 408"/>
                <a:gd name="T11" fmla="*/ 367 h 408"/>
                <a:gd name="T12" fmla="*/ 152 w 408"/>
                <a:gd name="T13" fmla="*/ 403 h 408"/>
                <a:gd name="T14" fmla="*/ 191 w 408"/>
                <a:gd name="T15" fmla="*/ 375 h 408"/>
                <a:gd name="T16" fmla="*/ 217 w 408"/>
                <a:gd name="T17" fmla="*/ 375 h 408"/>
                <a:gd name="T18" fmla="*/ 256 w 408"/>
                <a:gd name="T19" fmla="*/ 403 h 408"/>
                <a:gd name="T20" fmla="*/ 270 w 408"/>
                <a:gd name="T21" fmla="*/ 363 h 408"/>
                <a:gd name="T22" fmla="*/ 308 w 408"/>
                <a:gd name="T23" fmla="*/ 382 h 408"/>
                <a:gd name="T24" fmla="*/ 316 w 408"/>
                <a:gd name="T25" fmla="*/ 334 h 408"/>
                <a:gd name="T26" fmla="*/ 334 w 408"/>
                <a:gd name="T27" fmla="*/ 316 h 408"/>
                <a:gd name="T28" fmla="*/ 382 w 408"/>
                <a:gd name="T29" fmla="*/ 308 h 408"/>
                <a:gd name="T30" fmla="*/ 357 w 408"/>
                <a:gd name="T31" fmla="*/ 281 h 408"/>
                <a:gd name="T32" fmla="*/ 403 w 408"/>
                <a:gd name="T33" fmla="*/ 256 h 408"/>
                <a:gd name="T34" fmla="*/ 375 w 408"/>
                <a:gd name="T35" fmla="*/ 217 h 408"/>
                <a:gd name="T36" fmla="*/ 408 w 408"/>
                <a:gd name="T37" fmla="*/ 176 h 408"/>
                <a:gd name="T38" fmla="*/ 367 w 408"/>
                <a:gd name="T39" fmla="*/ 150 h 408"/>
                <a:gd name="T40" fmla="*/ 363 w 408"/>
                <a:gd name="T41" fmla="*/ 138 h 408"/>
                <a:gd name="T42" fmla="*/ 357 w 408"/>
                <a:gd name="T43" fmla="*/ 127 h 408"/>
                <a:gd name="T44" fmla="*/ 368 w 408"/>
                <a:gd name="T45" fmla="*/ 80 h 408"/>
                <a:gd name="T46" fmla="*/ 316 w 408"/>
                <a:gd name="T47" fmla="*/ 74 h 408"/>
                <a:gd name="T48" fmla="*/ 308 w 408"/>
                <a:gd name="T49" fmla="*/ 26 h 408"/>
                <a:gd name="T50" fmla="*/ 258 w 408"/>
                <a:gd name="T51" fmla="*/ 41 h 408"/>
                <a:gd name="T52" fmla="*/ 256 w 408"/>
                <a:gd name="T53" fmla="*/ 5 h 408"/>
                <a:gd name="T54" fmla="*/ 217 w 408"/>
                <a:gd name="T55" fmla="*/ 33 h 408"/>
                <a:gd name="T56" fmla="*/ 191 w 408"/>
                <a:gd name="T57" fmla="*/ 33 h 408"/>
                <a:gd name="T58" fmla="*/ 152 w 408"/>
                <a:gd name="T59" fmla="*/ 5 h 408"/>
                <a:gd name="T60" fmla="*/ 138 w 408"/>
                <a:gd name="T61" fmla="*/ 45 h 408"/>
                <a:gd name="T62" fmla="*/ 100 w 408"/>
                <a:gd name="T63" fmla="*/ 26 h 408"/>
                <a:gd name="T64" fmla="*/ 92 w 408"/>
                <a:gd name="T65" fmla="*/ 74 h 408"/>
                <a:gd name="T66" fmla="*/ 74 w 408"/>
                <a:gd name="T67" fmla="*/ 92 h 408"/>
                <a:gd name="T68" fmla="*/ 26 w 408"/>
                <a:gd name="T69" fmla="*/ 100 h 408"/>
                <a:gd name="T70" fmla="*/ 51 w 408"/>
                <a:gd name="T71" fmla="*/ 127 h 408"/>
                <a:gd name="T72" fmla="*/ 5 w 408"/>
                <a:gd name="T73" fmla="*/ 152 h 408"/>
                <a:gd name="T74" fmla="*/ 33 w 408"/>
                <a:gd name="T75" fmla="*/ 191 h 408"/>
                <a:gd name="T76" fmla="*/ 0 w 408"/>
                <a:gd name="T77" fmla="*/ 232 h 408"/>
                <a:gd name="T78" fmla="*/ 41 w 408"/>
                <a:gd name="T79" fmla="*/ 258 h 408"/>
                <a:gd name="T80" fmla="*/ 152 w 408"/>
                <a:gd name="T81" fmla="*/ 80 h 408"/>
                <a:gd name="T82" fmla="*/ 256 w 408"/>
                <a:gd name="T83" fmla="*/ 329 h 408"/>
                <a:gd name="T84" fmla="*/ 152 w 408"/>
                <a:gd name="T85" fmla="*/ 8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8" h="408">
                  <a:moveTo>
                    <a:pt x="41" y="258"/>
                  </a:moveTo>
                  <a:cubicBezTo>
                    <a:pt x="42" y="262"/>
                    <a:pt x="44" y="266"/>
                    <a:pt x="45" y="270"/>
                  </a:cubicBezTo>
                  <a:cubicBezTo>
                    <a:pt x="47" y="274"/>
                    <a:pt x="49" y="278"/>
                    <a:pt x="51" y="281"/>
                  </a:cubicBezTo>
                  <a:cubicBezTo>
                    <a:pt x="51" y="281"/>
                    <a:pt x="51" y="281"/>
                    <a:pt x="51" y="281"/>
                  </a:cubicBezTo>
                  <a:cubicBezTo>
                    <a:pt x="26" y="308"/>
                    <a:pt x="26" y="308"/>
                    <a:pt x="26" y="308"/>
                  </a:cubicBezTo>
                  <a:cubicBezTo>
                    <a:pt x="30" y="315"/>
                    <a:pt x="35" y="322"/>
                    <a:pt x="40" y="328"/>
                  </a:cubicBezTo>
                  <a:cubicBezTo>
                    <a:pt x="74" y="316"/>
                    <a:pt x="74" y="316"/>
                    <a:pt x="74" y="316"/>
                  </a:cubicBezTo>
                  <a:cubicBezTo>
                    <a:pt x="79" y="323"/>
                    <a:pt x="86" y="329"/>
                    <a:pt x="92" y="334"/>
                  </a:cubicBezTo>
                  <a:cubicBezTo>
                    <a:pt x="80" y="368"/>
                    <a:pt x="80" y="368"/>
                    <a:pt x="80" y="368"/>
                  </a:cubicBezTo>
                  <a:cubicBezTo>
                    <a:pt x="86" y="373"/>
                    <a:pt x="93" y="378"/>
                    <a:pt x="100" y="382"/>
                  </a:cubicBezTo>
                  <a:cubicBezTo>
                    <a:pt x="127" y="357"/>
                    <a:pt x="127" y="357"/>
                    <a:pt x="127" y="357"/>
                  </a:cubicBezTo>
                  <a:cubicBezTo>
                    <a:pt x="134" y="361"/>
                    <a:pt x="142" y="364"/>
                    <a:pt x="150" y="367"/>
                  </a:cubicBezTo>
                  <a:cubicBezTo>
                    <a:pt x="150" y="367"/>
                    <a:pt x="150" y="367"/>
                    <a:pt x="150" y="367"/>
                  </a:cubicBezTo>
                  <a:cubicBezTo>
                    <a:pt x="152" y="403"/>
                    <a:pt x="152" y="403"/>
                    <a:pt x="152" y="403"/>
                  </a:cubicBezTo>
                  <a:cubicBezTo>
                    <a:pt x="160" y="405"/>
                    <a:pt x="168" y="407"/>
                    <a:pt x="176" y="408"/>
                  </a:cubicBezTo>
                  <a:cubicBezTo>
                    <a:pt x="191" y="375"/>
                    <a:pt x="191" y="375"/>
                    <a:pt x="191" y="375"/>
                  </a:cubicBezTo>
                  <a:cubicBezTo>
                    <a:pt x="200" y="376"/>
                    <a:pt x="208" y="376"/>
                    <a:pt x="217" y="375"/>
                  </a:cubicBezTo>
                  <a:cubicBezTo>
                    <a:pt x="217" y="375"/>
                    <a:pt x="217" y="375"/>
                    <a:pt x="217" y="375"/>
                  </a:cubicBezTo>
                  <a:cubicBezTo>
                    <a:pt x="232" y="408"/>
                    <a:pt x="232" y="408"/>
                    <a:pt x="232" y="408"/>
                  </a:cubicBezTo>
                  <a:cubicBezTo>
                    <a:pt x="240" y="407"/>
                    <a:pt x="248" y="405"/>
                    <a:pt x="256" y="403"/>
                  </a:cubicBezTo>
                  <a:cubicBezTo>
                    <a:pt x="258" y="367"/>
                    <a:pt x="258" y="367"/>
                    <a:pt x="258" y="367"/>
                  </a:cubicBezTo>
                  <a:cubicBezTo>
                    <a:pt x="262" y="366"/>
                    <a:pt x="266" y="364"/>
                    <a:pt x="270" y="363"/>
                  </a:cubicBezTo>
                  <a:cubicBezTo>
                    <a:pt x="274" y="361"/>
                    <a:pt x="278" y="359"/>
                    <a:pt x="281" y="357"/>
                  </a:cubicBezTo>
                  <a:cubicBezTo>
                    <a:pt x="308" y="382"/>
                    <a:pt x="308" y="382"/>
                    <a:pt x="308" y="382"/>
                  </a:cubicBezTo>
                  <a:cubicBezTo>
                    <a:pt x="315" y="378"/>
                    <a:pt x="322" y="373"/>
                    <a:pt x="328" y="368"/>
                  </a:cubicBezTo>
                  <a:cubicBezTo>
                    <a:pt x="316" y="334"/>
                    <a:pt x="316" y="334"/>
                    <a:pt x="316" y="334"/>
                  </a:cubicBezTo>
                  <a:cubicBezTo>
                    <a:pt x="323" y="329"/>
                    <a:pt x="329" y="323"/>
                    <a:pt x="334" y="316"/>
                  </a:cubicBezTo>
                  <a:cubicBezTo>
                    <a:pt x="334" y="316"/>
                    <a:pt x="334" y="316"/>
                    <a:pt x="334" y="316"/>
                  </a:cubicBezTo>
                  <a:cubicBezTo>
                    <a:pt x="368" y="328"/>
                    <a:pt x="368" y="328"/>
                    <a:pt x="368" y="328"/>
                  </a:cubicBezTo>
                  <a:cubicBezTo>
                    <a:pt x="373" y="322"/>
                    <a:pt x="378" y="315"/>
                    <a:pt x="382" y="308"/>
                  </a:cubicBezTo>
                  <a:cubicBezTo>
                    <a:pt x="357" y="281"/>
                    <a:pt x="357" y="281"/>
                    <a:pt x="357" y="281"/>
                  </a:cubicBezTo>
                  <a:cubicBezTo>
                    <a:pt x="357" y="281"/>
                    <a:pt x="357" y="281"/>
                    <a:pt x="357" y="281"/>
                  </a:cubicBezTo>
                  <a:cubicBezTo>
                    <a:pt x="361" y="274"/>
                    <a:pt x="364" y="266"/>
                    <a:pt x="367" y="258"/>
                  </a:cubicBezTo>
                  <a:cubicBezTo>
                    <a:pt x="403" y="256"/>
                    <a:pt x="403" y="256"/>
                    <a:pt x="403" y="256"/>
                  </a:cubicBezTo>
                  <a:cubicBezTo>
                    <a:pt x="405" y="248"/>
                    <a:pt x="407" y="240"/>
                    <a:pt x="408" y="232"/>
                  </a:cubicBezTo>
                  <a:cubicBezTo>
                    <a:pt x="375" y="217"/>
                    <a:pt x="375" y="217"/>
                    <a:pt x="375" y="217"/>
                  </a:cubicBezTo>
                  <a:cubicBezTo>
                    <a:pt x="376" y="208"/>
                    <a:pt x="376" y="200"/>
                    <a:pt x="375" y="191"/>
                  </a:cubicBezTo>
                  <a:cubicBezTo>
                    <a:pt x="408" y="176"/>
                    <a:pt x="408" y="176"/>
                    <a:pt x="408" y="176"/>
                  </a:cubicBezTo>
                  <a:cubicBezTo>
                    <a:pt x="407" y="168"/>
                    <a:pt x="405" y="160"/>
                    <a:pt x="403" y="152"/>
                  </a:cubicBezTo>
                  <a:cubicBezTo>
                    <a:pt x="367" y="150"/>
                    <a:pt x="367" y="150"/>
                    <a:pt x="367" y="150"/>
                  </a:cubicBezTo>
                  <a:cubicBezTo>
                    <a:pt x="367" y="150"/>
                    <a:pt x="367" y="150"/>
                    <a:pt x="367" y="150"/>
                  </a:cubicBezTo>
                  <a:cubicBezTo>
                    <a:pt x="366" y="146"/>
                    <a:pt x="364" y="142"/>
                    <a:pt x="363" y="138"/>
                  </a:cubicBezTo>
                  <a:cubicBezTo>
                    <a:pt x="361" y="134"/>
                    <a:pt x="359" y="131"/>
                    <a:pt x="357" y="127"/>
                  </a:cubicBezTo>
                  <a:cubicBezTo>
                    <a:pt x="357" y="127"/>
                    <a:pt x="357" y="127"/>
                    <a:pt x="357" y="127"/>
                  </a:cubicBezTo>
                  <a:cubicBezTo>
                    <a:pt x="382" y="100"/>
                    <a:pt x="382" y="100"/>
                    <a:pt x="382" y="100"/>
                  </a:cubicBezTo>
                  <a:cubicBezTo>
                    <a:pt x="378" y="93"/>
                    <a:pt x="373" y="86"/>
                    <a:pt x="368" y="80"/>
                  </a:cubicBezTo>
                  <a:cubicBezTo>
                    <a:pt x="334" y="92"/>
                    <a:pt x="334" y="92"/>
                    <a:pt x="334" y="92"/>
                  </a:cubicBezTo>
                  <a:cubicBezTo>
                    <a:pt x="329" y="85"/>
                    <a:pt x="322" y="79"/>
                    <a:pt x="316" y="74"/>
                  </a:cubicBezTo>
                  <a:cubicBezTo>
                    <a:pt x="328" y="40"/>
                    <a:pt x="328" y="40"/>
                    <a:pt x="328" y="40"/>
                  </a:cubicBezTo>
                  <a:cubicBezTo>
                    <a:pt x="322" y="35"/>
                    <a:pt x="315" y="30"/>
                    <a:pt x="308" y="26"/>
                  </a:cubicBezTo>
                  <a:cubicBezTo>
                    <a:pt x="281" y="51"/>
                    <a:pt x="281" y="51"/>
                    <a:pt x="281" y="51"/>
                  </a:cubicBezTo>
                  <a:cubicBezTo>
                    <a:pt x="274" y="47"/>
                    <a:pt x="266" y="44"/>
                    <a:pt x="258" y="41"/>
                  </a:cubicBezTo>
                  <a:cubicBezTo>
                    <a:pt x="258" y="41"/>
                    <a:pt x="258" y="41"/>
                    <a:pt x="258" y="41"/>
                  </a:cubicBezTo>
                  <a:cubicBezTo>
                    <a:pt x="256" y="5"/>
                    <a:pt x="256" y="5"/>
                    <a:pt x="256" y="5"/>
                  </a:cubicBezTo>
                  <a:cubicBezTo>
                    <a:pt x="248" y="3"/>
                    <a:pt x="240" y="1"/>
                    <a:pt x="232" y="0"/>
                  </a:cubicBezTo>
                  <a:cubicBezTo>
                    <a:pt x="217" y="33"/>
                    <a:pt x="217" y="33"/>
                    <a:pt x="217" y="33"/>
                  </a:cubicBezTo>
                  <a:cubicBezTo>
                    <a:pt x="208" y="32"/>
                    <a:pt x="200" y="32"/>
                    <a:pt x="191" y="33"/>
                  </a:cubicBezTo>
                  <a:cubicBezTo>
                    <a:pt x="191" y="33"/>
                    <a:pt x="191" y="33"/>
                    <a:pt x="191" y="33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68" y="1"/>
                    <a:pt x="160" y="3"/>
                    <a:pt x="152" y="5"/>
                  </a:cubicBezTo>
                  <a:cubicBezTo>
                    <a:pt x="150" y="41"/>
                    <a:pt x="150" y="41"/>
                    <a:pt x="150" y="41"/>
                  </a:cubicBezTo>
                  <a:cubicBezTo>
                    <a:pt x="146" y="42"/>
                    <a:pt x="142" y="44"/>
                    <a:pt x="138" y="45"/>
                  </a:cubicBezTo>
                  <a:cubicBezTo>
                    <a:pt x="134" y="47"/>
                    <a:pt x="130" y="49"/>
                    <a:pt x="127" y="51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93" y="30"/>
                    <a:pt x="86" y="35"/>
                    <a:pt x="80" y="40"/>
                  </a:cubicBezTo>
                  <a:cubicBezTo>
                    <a:pt x="92" y="74"/>
                    <a:pt x="92" y="74"/>
                    <a:pt x="92" y="74"/>
                  </a:cubicBezTo>
                  <a:cubicBezTo>
                    <a:pt x="85" y="80"/>
                    <a:pt x="79" y="86"/>
                    <a:pt x="74" y="9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5" y="86"/>
                    <a:pt x="30" y="93"/>
                    <a:pt x="26" y="100"/>
                  </a:cubicBezTo>
                  <a:cubicBezTo>
                    <a:pt x="51" y="127"/>
                    <a:pt x="51" y="127"/>
                    <a:pt x="51" y="127"/>
                  </a:cubicBezTo>
                  <a:cubicBezTo>
                    <a:pt x="51" y="127"/>
                    <a:pt x="51" y="127"/>
                    <a:pt x="51" y="127"/>
                  </a:cubicBezTo>
                  <a:cubicBezTo>
                    <a:pt x="47" y="134"/>
                    <a:pt x="44" y="142"/>
                    <a:pt x="41" y="150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3" y="160"/>
                    <a:pt x="1" y="168"/>
                    <a:pt x="0" y="176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32" y="200"/>
                    <a:pt x="32" y="208"/>
                    <a:pt x="33" y="217"/>
                  </a:cubicBezTo>
                  <a:cubicBezTo>
                    <a:pt x="0" y="232"/>
                    <a:pt x="0" y="232"/>
                    <a:pt x="0" y="232"/>
                  </a:cubicBezTo>
                  <a:cubicBezTo>
                    <a:pt x="1" y="240"/>
                    <a:pt x="3" y="248"/>
                    <a:pt x="5" y="256"/>
                  </a:cubicBezTo>
                  <a:cubicBezTo>
                    <a:pt x="41" y="258"/>
                    <a:pt x="41" y="258"/>
                    <a:pt x="41" y="258"/>
                  </a:cubicBezTo>
                  <a:cubicBezTo>
                    <a:pt x="41" y="258"/>
                    <a:pt x="41" y="258"/>
                    <a:pt x="41" y="258"/>
                  </a:cubicBezTo>
                  <a:close/>
                  <a:moveTo>
                    <a:pt x="152" y="80"/>
                  </a:moveTo>
                  <a:cubicBezTo>
                    <a:pt x="221" y="51"/>
                    <a:pt x="300" y="84"/>
                    <a:pt x="329" y="152"/>
                  </a:cubicBezTo>
                  <a:cubicBezTo>
                    <a:pt x="357" y="221"/>
                    <a:pt x="324" y="300"/>
                    <a:pt x="256" y="329"/>
                  </a:cubicBezTo>
                  <a:cubicBezTo>
                    <a:pt x="187" y="357"/>
                    <a:pt x="108" y="324"/>
                    <a:pt x="79" y="256"/>
                  </a:cubicBezTo>
                  <a:cubicBezTo>
                    <a:pt x="51" y="187"/>
                    <a:pt x="84" y="108"/>
                    <a:pt x="152" y="8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3" name="Freeform 261"/>
            <p:cNvSpPr>
              <a:spLocks noEditPoints="1"/>
            </p:cNvSpPr>
            <p:nvPr/>
          </p:nvSpPr>
          <p:spPr bwMode="auto">
            <a:xfrm>
              <a:off x="4394201" y="5026025"/>
              <a:ext cx="349250" cy="434975"/>
            </a:xfrm>
            <a:custGeom>
              <a:avLst/>
              <a:gdLst>
                <a:gd name="T0" fmla="*/ 158 w 220"/>
                <a:gd name="T1" fmla="*/ 78 h 274"/>
                <a:gd name="T2" fmla="*/ 38 w 220"/>
                <a:gd name="T3" fmla="*/ 78 h 274"/>
                <a:gd name="T4" fmla="*/ 38 w 220"/>
                <a:gd name="T5" fmla="*/ 96 h 274"/>
                <a:gd name="T6" fmla="*/ 158 w 220"/>
                <a:gd name="T7" fmla="*/ 96 h 274"/>
                <a:gd name="T8" fmla="*/ 158 w 220"/>
                <a:gd name="T9" fmla="*/ 78 h 274"/>
                <a:gd name="T10" fmla="*/ 158 w 220"/>
                <a:gd name="T11" fmla="*/ 44 h 274"/>
                <a:gd name="T12" fmla="*/ 38 w 220"/>
                <a:gd name="T13" fmla="*/ 44 h 274"/>
                <a:gd name="T14" fmla="*/ 38 w 220"/>
                <a:gd name="T15" fmla="*/ 62 h 274"/>
                <a:gd name="T16" fmla="*/ 158 w 220"/>
                <a:gd name="T17" fmla="*/ 62 h 274"/>
                <a:gd name="T18" fmla="*/ 158 w 220"/>
                <a:gd name="T19" fmla="*/ 44 h 274"/>
                <a:gd name="T20" fmla="*/ 158 w 220"/>
                <a:gd name="T21" fmla="*/ 112 h 274"/>
                <a:gd name="T22" fmla="*/ 38 w 220"/>
                <a:gd name="T23" fmla="*/ 112 h 274"/>
                <a:gd name="T24" fmla="*/ 38 w 220"/>
                <a:gd name="T25" fmla="*/ 130 h 274"/>
                <a:gd name="T26" fmla="*/ 158 w 220"/>
                <a:gd name="T27" fmla="*/ 130 h 274"/>
                <a:gd name="T28" fmla="*/ 158 w 220"/>
                <a:gd name="T29" fmla="*/ 112 h 274"/>
                <a:gd name="T30" fmla="*/ 194 w 220"/>
                <a:gd name="T31" fmla="*/ 24 h 274"/>
                <a:gd name="T32" fmla="*/ 194 w 220"/>
                <a:gd name="T33" fmla="*/ 0 h 274"/>
                <a:gd name="T34" fmla="*/ 0 w 220"/>
                <a:gd name="T35" fmla="*/ 0 h 274"/>
                <a:gd name="T36" fmla="*/ 0 w 220"/>
                <a:gd name="T37" fmla="*/ 250 h 274"/>
                <a:gd name="T38" fmla="*/ 26 w 220"/>
                <a:gd name="T39" fmla="*/ 250 h 274"/>
                <a:gd name="T40" fmla="*/ 26 w 220"/>
                <a:gd name="T41" fmla="*/ 274 h 274"/>
                <a:gd name="T42" fmla="*/ 220 w 220"/>
                <a:gd name="T43" fmla="*/ 274 h 274"/>
                <a:gd name="T44" fmla="*/ 220 w 220"/>
                <a:gd name="T45" fmla="*/ 24 h 274"/>
                <a:gd name="T46" fmla="*/ 194 w 220"/>
                <a:gd name="T47" fmla="*/ 24 h 274"/>
                <a:gd name="T48" fmla="*/ 14 w 220"/>
                <a:gd name="T49" fmla="*/ 236 h 274"/>
                <a:gd name="T50" fmla="*/ 14 w 220"/>
                <a:gd name="T51" fmla="*/ 12 h 274"/>
                <a:gd name="T52" fmla="*/ 182 w 220"/>
                <a:gd name="T53" fmla="*/ 12 h 274"/>
                <a:gd name="T54" fmla="*/ 182 w 220"/>
                <a:gd name="T55" fmla="*/ 180 h 274"/>
                <a:gd name="T56" fmla="*/ 124 w 220"/>
                <a:gd name="T57" fmla="*/ 180 h 274"/>
                <a:gd name="T58" fmla="*/ 124 w 220"/>
                <a:gd name="T59" fmla="*/ 236 h 274"/>
                <a:gd name="T60" fmla="*/ 14 w 220"/>
                <a:gd name="T61" fmla="*/ 236 h 274"/>
                <a:gd name="T62" fmla="*/ 206 w 220"/>
                <a:gd name="T63" fmla="*/ 262 h 274"/>
                <a:gd name="T64" fmla="*/ 38 w 220"/>
                <a:gd name="T65" fmla="*/ 262 h 274"/>
                <a:gd name="T66" fmla="*/ 38 w 220"/>
                <a:gd name="T67" fmla="*/ 250 h 274"/>
                <a:gd name="T68" fmla="*/ 130 w 220"/>
                <a:gd name="T69" fmla="*/ 250 h 274"/>
                <a:gd name="T70" fmla="*/ 194 w 220"/>
                <a:gd name="T71" fmla="*/ 186 h 274"/>
                <a:gd name="T72" fmla="*/ 194 w 220"/>
                <a:gd name="T73" fmla="*/ 38 h 274"/>
                <a:gd name="T74" fmla="*/ 206 w 220"/>
                <a:gd name="T75" fmla="*/ 38 h 274"/>
                <a:gd name="T76" fmla="*/ 206 w 220"/>
                <a:gd name="T77" fmla="*/ 262 h 274"/>
                <a:gd name="T78" fmla="*/ 38 w 220"/>
                <a:gd name="T79" fmla="*/ 162 h 274"/>
                <a:gd name="T80" fmla="*/ 98 w 220"/>
                <a:gd name="T81" fmla="*/ 162 h 274"/>
                <a:gd name="T82" fmla="*/ 98 w 220"/>
                <a:gd name="T83" fmla="*/ 146 h 274"/>
                <a:gd name="T84" fmla="*/ 38 w 220"/>
                <a:gd name="T85" fmla="*/ 146 h 274"/>
                <a:gd name="T86" fmla="*/ 38 w 220"/>
                <a:gd name="T87" fmla="*/ 162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0" h="274">
                  <a:moveTo>
                    <a:pt x="158" y="78"/>
                  </a:moveTo>
                  <a:lnTo>
                    <a:pt x="38" y="78"/>
                  </a:lnTo>
                  <a:lnTo>
                    <a:pt x="38" y="96"/>
                  </a:lnTo>
                  <a:lnTo>
                    <a:pt x="158" y="96"/>
                  </a:lnTo>
                  <a:lnTo>
                    <a:pt x="158" y="78"/>
                  </a:lnTo>
                  <a:close/>
                  <a:moveTo>
                    <a:pt x="158" y="44"/>
                  </a:moveTo>
                  <a:lnTo>
                    <a:pt x="38" y="44"/>
                  </a:lnTo>
                  <a:lnTo>
                    <a:pt x="38" y="62"/>
                  </a:lnTo>
                  <a:lnTo>
                    <a:pt x="158" y="62"/>
                  </a:lnTo>
                  <a:lnTo>
                    <a:pt x="158" y="44"/>
                  </a:lnTo>
                  <a:close/>
                  <a:moveTo>
                    <a:pt x="158" y="112"/>
                  </a:moveTo>
                  <a:lnTo>
                    <a:pt x="38" y="112"/>
                  </a:lnTo>
                  <a:lnTo>
                    <a:pt x="38" y="130"/>
                  </a:lnTo>
                  <a:lnTo>
                    <a:pt x="158" y="130"/>
                  </a:lnTo>
                  <a:lnTo>
                    <a:pt x="158" y="112"/>
                  </a:lnTo>
                  <a:close/>
                  <a:moveTo>
                    <a:pt x="194" y="24"/>
                  </a:moveTo>
                  <a:lnTo>
                    <a:pt x="194" y="0"/>
                  </a:lnTo>
                  <a:lnTo>
                    <a:pt x="0" y="0"/>
                  </a:lnTo>
                  <a:lnTo>
                    <a:pt x="0" y="250"/>
                  </a:lnTo>
                  <a:lnTo>
                    <a:pt x="26" y="250"/>
                  </a:lnTo>
                  <a:lnTo>
                    <a:pt x="26" y="274"/>
                  </a:lnTo>
                  <a:lnTo>
                    <a:pt x="220" y="274"/>
                  </a:lnTo>
                  <a:lnTo>
                    <a:pt x="220" y="24"/>
                  </a:lnTo>
                  <a:lnTo>
                    <a:pt x="194" y="24"/>
                  </a:lnTo>
                  <a:close/>
                  <a:moveTo>
                    <a:pt x="14" y="236"/>
                  </a:moveTo>
                  <a:lnTo>
                    <a:pt x="14" y="12"/>
                  </a:lnTo>
                  <a:lnTo>
                    <a:pt x="182" y="12"/>
                  </a:lnTo>
                  <a:lnTo>
                    <a:pt x="182" y="180"/>
                  </a:lnTo>
                  <a:lnTo>
                    <a:pt x="124" y="180"/>
                  </a:lnTo>
                  <a:lnTo>
                    <a:pt x="124" y="236"/>
                  </a:lnTo>
                  <a:lnTo>
                    <a:pt x="14" y="236"/>
                  </a:lnTo>
                  <a:close/>
                  <a:moveTo>
                    <a:pt x="206" y="262"/>
                  </a:moveTo>
                  <a:lnTo>
                    <a:pt x="38" y="262"/>
                  </a:lnTo>
                  <a:lnTo>
                    <a:pt x="38" y="250"/>
                  </a:lnTo>
                  <a:lnTo>
                    <a:pt x="130" y="250"/>
                  </a:lnTo>
                  <a:lnTo>
                    <a:pt x="194" y="186"/>
                  </a:lnTo>
                  <a:lnTo>
                    <a:pt x="194" y="38"/>
                  </a:lnTo>
                  <a:lnTo>
                    <a:pt x="206" y="38"/>
                  </a:lnTo>
                  <a:lnTo>
                    <a:pt x="206" y="262"/>
                  </a:lnTo>
                  <a:close/>
                  <a:moveTo>
                    <a:pt x="38" y="162"/>
                  </a:moveTo>
                  <a:lnTo>
                    <a:pt x="98" y="162"/>
                  </a:lnTo>
                  <a:lnTo>
                    <a:pt x="98" y="146"/>
                  </a:lnTo>
                  <a:lnTo>
                    <a:pt x="38" y="146"/>
                  </a:lnTo>
                  <a:lnTo>
                    <a:pt x="38" y="16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12" name="Group 40"/>
          <p:cNvGrpSpPr/>
          <p:nvPr/>
        </p:nvGrpSpPr>
        <p:grpSpPr>
          <a:xfrm>
            <a:off x="5448300" y="1579592"/>
            <a:ext cx="1295400" cy="1295400"/>
            <a:chOff x="3924301" y="2054225"/>
            <a:chExt cx="1295400" cy="1295400"/>
          </a:xfrm>
        </p:grpSpPr>
        <p:sp>
          <p:nvSpPr>
            <p:cNvPr id="120" name="Freeform 262"/>
            <p:cNvSpPr>
              <a:spLocks noEditPoints="1"/>
            </p:cNvSpPr>
            <p:nvPr/>
          </p:nvSpPr>
          <p:spPr bwMode="auto">
            <a:xfrm>
              <a:off x="3924301" y="2054225"/>
              <a:ext cx="1295400" cy="1295400"/>
            </a:xfrm>
            <a:custGeom>
              <a:avLst/>
              <a:gdLst>
                <a:gd name="T0" fmla="*/ 363 w 408"/>
                <a:gd name="T1" fmla="*/ 138 h 408"/>
                <a:gd name="T2" fmla="*/ 357 w 408"/>
                <a:gd name="T3" fmla="*/ 127 h 408"/>
                <a:gd name="T4" fmla="*/ 368 w 408"/>
                <a:gd name="T5" fmla="*/ 80 h 408"/>
                <a:gd name="T6" fmla="*/ 316 w 408"/>
                <a:gd name="T7" fmla="*/ 74 h 408"/>
                <a:gd name="T8" fmla="*/ 308 w 408"/>
                <a:gd name="T9" fmla="*/ 26 h 408"/>
                <a:gd name="T10" fmla="*/ 258 w 408"/>
                <a:gd name="T11" fmla="*/ 41 h 408"/>
                <a:gd name="T12" fmla="*/ 256 w 408"/>
                <a:gd name="T13" fmla="*/ 5 h 408"/>
                <a:gd name="T14" fmla="*/ 217 w 408"/>
                <a:gd name="T15" fmla="*/ 33 h 408"/>
                <a:gd name="T16" fmla="*/ 191 w 408"/>
                <a:gd name="T17" fmla="*/ 33 h 408"/>
                <a:gd name="T18" fmla="*/ 152 w 408"/>
                <a:gd name="T19" fmla="*/ 5 h 408"/>
                <a:gd name="T20" fmla="*/ 138 w 408"/>
                <a:gd name="T21" fmla="*/ 45 h 408"/>
                <a:gd name="T22" fmla="*/ 100 w 408"/>
                <a:gd name="T23" fmla="*/ 26 h 408"/>
                <a:gd name="T24" fmla="*/ 92 w 408"/>
                <a:gd name="T25" fmla="*/ 74 h 408"/>
                <a:gd name="T26" fmla="*/ 74 w 408"/>
                <a:gd name="T27" fmla="*/ 92 h 408"/>
                <a:gd name="T28" fmla="*/ 26 w 408"/>
                <a:gd name="T29" fmla="*/ 100 h 408"/>
                <a:gd name="T30" fmla="*/ 51 w 408"/>
                <a:gd name="T31" fmla="*/ 127 h 408"/>
                <a:gd name="T32" fmla="*/ 5 w 408"/>
                <a:gd name="T33" fmla="*/ 152 h 408"/>
                <a:gd name="T34" fmla="*/ 33 w 408"/>
                <a:gd name="T35" fmla="*/ 191 h 408"/>
                <a:gd name="T36" fmla="*/ 0 w 408"/>
                <a:gd name="T37" fmla="*/ 232 h 408"/>
                <a:gd name="T38" fmla="*/ 41 w 408"/>
                <a:gd name="T39" fmla="*/ 258 h 408"/>
                <a:gd name="T40" fmla="*/ 45 w 408"/>
                <a:gd name="T41" fmla="*/ 270 h 408"/>
                <a:gd name="T42" fmla="*/ 51 w 408"/>
                <a:gd name="T43" fmla="*/ 281 h 408"/>
                <a:gd name="T44" fmla="*/ 40 w 408"/>
                <a:gd name="T45" fmla="*/ 328 h 408"/>
                <a:gd name="T46" fmla="*/ 92 w 408"/>
                <a:gd name="T47" fmla="*/ 334 h 408"/>
                <a:gd name="T48" fmla="*/ 100 w 408"/>
                <a:gd name="T49" fmla="*/ 382 h 408"/>
                <a:gd name="T50" fmla="*/ 150 w 408"/>
                <a:gd name="T51" fmla="*/ 367 h 408"/>
                <a:gd name="T52" fmla="*/ 152 w 408"/>
                <a:gd name="T53" fmla="*/ 403 h 408"/>
                <a:gd name="T54" fmla="*/ 191 w 408"/>
                <a:gd name="T55" fmla="*/ 375 h 408"/>
                <a:gd name="T56" fmla="*/ 217 w 408"/>
                <a:gd name="T57" fmla="*/ 375 h 408"/>
                <a:gd name="T58" fmla="*/ 256 w 408"/>
                <a:gd name="T59" fmla="*/ 403 h 408"/>
                <a:gd name="T60" fmla="*/ 270 w 408"/>
                <a:gd name="T61" fmla="*/ 363 h 408"/>
                <a:gd name="T62" fmla="*/ 308 w 408"/>
                <a:gd name="T63" fmla="*/ 382 h 408"/>
                <a:gd name="T64" fmla="*/ 316 w 408"/>
                <a:gd name="T65" fmla="*/ 334 h 408"/>
                <a:gd name="T66" fmla="*/ 334 w 408"/>
                <a:gd name="T67" fmla="*/ 316 h 408"/>
                <a:gd name="T68" fmla="*/ 382 w 408"/>
                <a:gd name="T69" fmla="*/ 308 h 408"/>
                <a:gd name="T70" fmla="*/ 357 w 408"/>
                <a:gd name="T71" fmla="*/ 281 h 408"/>
                <a:gd name="T72" fmla="*/ 403 w 408"/>
                <a:gd name="T73" fmla="*/ 256 h 408"/>
                <a:gd name="T74" fmla="*/ 375 w 408"/>
                <a:gd name="T75" fmla="*/ 217 h 408"/>
                <a:gd name="T76" fmla="*/ 408 w 408"/>
                <a:gd name="T77" fmla="*/ 176 h 408"/>
                <a:gd name="T78" fmla="*/ 367 w 408"/>
                <a:gd name="T79" fmla="*/ 150 h 408"/>
                <a:gd name="T80" fmla="*/ 256 w 408"/>
                <a:gd name="T81" fmla="*/ 329 h 408"/>
                <a:gd name="T82" fmla="*/ 152 w 408"/>
                <a:gd name="T83" fmla="*/ 80 h 408"/>
                <a:gd name="T84" fmla="*/ 256 w 408"/>
                <a:gd name="T85" fmla="*/ 329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8" h="408">
                  <a:moveTo>
                    <a:pt x="367" y="150"/>
                  </a:moveTo>
                  <a:cubicBezTo>
                    <a:pt x="366" y="146"/>
                    <a:pt x="364" y="142"/>
                    <a:pt x="363" y="138"/>
                  </a:cubicBezTo>
                  <a:cubicBezTo>
                    <a:pt x="361" y="134"/>
                    <a:pt x="359" y="131"/>
                    <a:pt x="357" y="127"/>
                  </a:cubicBezTo>
                  <a:cubicBezTo>
                    <a:pt x="357" y="127"/>
                    <a:pt x="357" y="127"/>
                    <a:pt x="357" y="127"/>
                  </a:cubicBezTo>
                  <a:cubicBezTo>
                    <a:pt x="382" y="100"/>
                    <a:pt x="382" y="100"/>
                    <a:pt x="382" y="100"/>
                  </a:cubicBezTo>
                  <a:cubicBezTo>
                    <a:pt x="378" y="93"/>
                    <a:pt x="373" y="86"/>
                    <a:pt x="368" y="80"/>
                  </a:cubicBezTo>
                  <a:cubicBezTo>
                    <a:pt x="334" y="92"/>
                    <a:pt x="334" y="92"/>
                    <a:pt x="334" y="92"/>
                  </a:cubicBezTo>
                  <a:cubicBezTo>
                    <a:pt x="329" y="86"/>
                    <a:pt x="322" y="80"/>
                    <a:pt x="316" y="74"/>
                  </a:cubicBezTo>
                  <a:cubicBezTo>
                    <a:pt x="328" y="40"/>
                    <a:pt x="328" y="40"/>
                    <a:pt x="328" y="40"/>
                  </a:cubicBezTo>
                  <a:cubicBezTo>
                    <a:pt x="322" y="35"/>
                    <a:pt x="315" y="30"/>
                    <a:pt x="308" y="26"/>
                  </a:cubicBezTo>
                  <a:cubicBezTo>
                    <a:pt x="281" y="51"/>
                    <a:pt x="281" y="51"/>
                    <a:pt x="281" y="51"/>
                  </a:cubicBezTo>
                  <a:cubicBezTo>
                    <a:pt x="274" y="47"/>
                    <a:pt x="266" y="44"/>
                    <a:pt x="258" y="41"/>
                  </a:cubicBezTo>
                  <a:cubicBezTo>
                    <a:pt x="258" y="41"/>
                    <a:pt x="258" y="41"/>
                    <a:pt x="258" y="41"/>
                  </a:cubicBezTo>
                  <a:cubicBezTo>
                    <a:pt x="256" y="5"/>
                    <a:pt x="256" y="5"/>
                    <a:pt x="256" y="5"/>
                  </a:cubicBezTo>
                  <a:cubicBezTo>
                    <a:pt x="248" y="3"/>
                    <a:pt x="240" y="1"/>
                    <a:pt x="232" y="0"/>
                  </a:cubicBezTo>
                  <a:cubicBezTo>
                    <a:pt x="217" y="33"/>
                    <a:pt x="217" y="33"/>
                    <a:pt x="217" y="33"/>
                  </a:cubicBezTo>
                  <a:cubicBezTo>
                    <a:pt x="208" y="32"/>
                    <a:pt x="200" y="32"/>
                    <a:pt x="191" y="33"/>
                  </a:cubicBezTo>
                  <a:cubicBezTo>
                    <a:pt x="191" y="33"/>
                    <a:pt x="191" y="33"/>
                    <a:pt x="191" y="33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68" y="1"/>
                    <a:pt x="160" y="3"/>
                    <a:pt x="152" y="5"/>
                  </a:cubicBezTo>
                  <a:cubicBezTo>
                    <a:pt x="150" y="41"/>
                    <a:pt x="150" y="41"/>
                    <a:pt x="150" y="41"/>
                  </a:cubicBezTo>
                  <a:cubicBezTo>
                    <a:pt x="146" y="42"/>
                    <a:pt x="142" y="44"/>
                    <a:pt x="138" y="45"/>
                  </a:cubicBezTo>
                  <a:cubicBezTo>
                    <a:pt x="134" y="47"/>
                    <a:pt x="130" y="49"/>
                    <a:pt x="127" y="51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93" y="30"/>
                    <a:pt x="86" y="35"/>
                    <a:pt x="80" y="40"/>
                  </a:cubicBezTo>
                  <a:cubicBezTo>
                    <a:pt x="92" y="74"/>
                    <a:pt x="92" y="74"/>
                    <a:pt x="92" y="74"/>
                  </a:cubicBezTo>
                  <a:cubicBezTo>
                    <a:pt x="85" y="80"/>
                    <a:pt x="79" y="86"/>
                    <a:pt x="74" y="9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5" y="86"/>
                    <a:pt x="30" y="93"/>
                    <a:pt x="26" y="100"/>
                  </a:cubicBezTo>
                  <a:cubicBezTo>
                    <a:pt x="51" y="127"/>
                    <a:pt x="51" y="127"/>
                    <a:pt x="51" y="127"/>
                  </a:cubicBezTo>
                  <a:cubicBezTo>
                    <a:pt x="51" y="127"/>
                    <a:pt x="51" y="127"/>
                    <a:pt x="51" y="127"/>
                  </a:cubicBezTo>
                  <a:cubicBezTo>
                    <a:pt x="47" y="134"/>
                    <a:pt x="44" y="142"/>
                    <a:pt x="41" y="150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3" y="160"/>
                    <a:pt x="1" y="168"/>
                    <a:pt x="0" y="176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32" y="200"/>
                    <a:pt x="32" y="208"/>
                    <a:pt x="33" y="217"/>
                  </a:cubicBezTo>
                  <a:cubicBezTo>
                    <a:pt x="0" y="232"/>
                    <a:pt x="0" y="232"/>
                    <a:pt x="0" y="232"/>
                  </a:cubicBezTo>
                  <a:cubicBezTo>
                    <a:pt x="1" y="240"/>
                    <a:pt x="3" y="248"/>
                    <a:pt x="5" y="256"/>
                  </a:cubicBezTo>
                  <a:cubicBezTo>
                    <a:pt x="41" y="258"/>
                    <a:pt x="41" y="258"/>
                    <a:pt x="41" y="258"/>
                  </a:cubicBezTo>
                  <a:cubicBezTo>
                    <a:pt x="41" y="258"/>
                    <a:pt x="41" y="258"/>
                    <a:pt x="41" y="258"/>
                  </a:cubicBezTo>
                  <a:cubicBezTo>
                    <a:pt x="42" y="262"/>
                    <a:pt x="44" y="266"/>
                    <a:pt x="45" y="270"/>
                  </a:cubicBezTo>
                  <a:cubicBezTo>
                    <a:pt x="47" y="274"/>
                    <a:pt x="49" y="278"/>
                    <a:pt x="51" y="281"/>
                  </a:cubicBezTo>
                  <a:cubicBezTo>
                    <a:pt x="51" y="281"/>
                    <a:pt x="51" y="281"/>
                    <a:pt x="51" y="281"/>
                  </a:cubicBezTo>
                  <a:cubicBezTo>
                    <a:pt x="26" y="308"/>
                    <a:pt x="26" y="308"/>
                    <a:pt x="26" y="308"/>
                  </a:cubicBezTo>
                  <a:cubicBezTo>
                    <a:pt x="30" y="315"/>
                    <a:pt x="35" y="322"/>
                    <a:pt x="40" y="328"/>
                  </a:cubicBezTo>
                  <a:cubicBezTo>
                    <a:pt x="74" y="316"/>
                    <a:pt x="74" y="316"/>
                    <a:pt x="74" y="316"/>
                  </a:cubicBezTo>
                  <a:cubicBezTo>
                    <a:pt x="79" y="323"/>
                    <a:pt x="86" y="329"/>
                    <a:pt x="92" y="334"/>
                  </a:cubicBezTo>
                  <a:cubicBezTo>
                    <a:pt x="80" y="368"/>
                    <a:pt x="80" y="368"/>
                    <a:pt x="80" y="368"/>
                  </a:cubicBezTo>
                  <a:cubicBezTo>
                    <a:pt x="86" y="373"/>
                    <a:pt x="93" y="378"/>
                    <a:pt x="100" y="382"/>
                  </a:cubicBezTo>
                  <a:cubicBezTo>
                    <a:pt x="127" y="357"/>
                    <a:pt x="127" y="357"/>
                    <a:pt x="127" y="357"/>
                  </a:cubicBezTo>
                  <a:cubicBezTo>
                    <a:pt x="134" y="361"/>
                    <a:pt x="142" y="364"/>
                    <a:pt x="150" y="367"/>
                  </a:cubicBezTo>
                  <a:cubicBezTo>
                    <a:pt x="150" y="367"/>
                    <a:pt x="150" y="367"/>
                    <a:pt x="150" y="367"/>
                  </a:cubicBezTo>
                  <a:cubicBezTo>
                    <a:pt x="152" y="403"/>
                    <a:pt x="152" y="403"/>
                    <a:pt x="152" y="403"/>
                  </a:cubicBezTo>
                  <a:cubicBezTo>
                    <a:pt x="160" y="406"/>
                    <a:pt x="168" y="407"/>
                    <a:pt x="176" y="408"/>
                  </a:cubicBezTo>
                  <a:cubicBezTo>
                    <a:pt x="191" y="375"/>
                    <a:pt x="191" y="375"/>
                    <a:pt x="191" y="375"/>
                  </a:cubicBezTo>
                  <a:cubicBezTo>
                    <a:pt x="200" y="376"/>
                    <a:pt x="208" y="376"/>
                    <a:pt x="217" y="375"/>
                  </a:cubicBezTo>
                  <a:cubicBezTo>
                    <a:pt x="217" y="375"/>
                    <a:pt x="217" y="375"/>
                    <a:pt x="217" y="375"/>
                  </a:cubicBezTo>
                  <a:cubicBezTo>
                    <a:pt x="232" y="408"/>
                    <a:pt x="232" y="408"/>
                    <a:pt x="232" y="408"/>
                  </a:cubicBezTo>
                  <a:cubicBezTo>
                    <a:pt x="240" y="407"/>
                    <a:pt x="248" y="406"/>
                    <a:pt x="256" y="403"/>
                  </a:cubicBezTo>
                  <a:cubicBezTo>
                    <a:pt x="258" y="367"/>
                    <a:pt x="258" y="367"/>
                    <a:pt x="258" y="367"/>
                  </a:cubicBezTo>
                  <a:cubicBezTo>
                    <a:pt x="262" y="366"/>
                    <a:pt x="266" y="364"/>
                    <a:pt x="270" y="363"/>
                  </a:cubicBezTo>
                  <a:cubicBezTo>
                    <a:pt x="274" y="361"/>
                    <a:pt x="278" y="359"/>
                    <a:pt x="281" y="357"/>
                  </a:cubicBezTo>
                  <a:cubicBezTo>
                    <a:pt x="308" y="382"/>
                    <a:pt x="308" y="382"/>
                    <a:pt x="308" y="382"/>
                  </a:cubicBezTo>
                  <a:cubicBezTo>
                    <a:pt x="315" y="378"/>
                    <a:pt x="322" y="373"/>
                    <a:pt x="328" y="368"/>
                  </a:cubicBezTo>
                  <a:cubicBezTo>
                    <a:pt x="316" y="334"/>
                    <a:pt x="316" y="334"/>
                    <a:pt x="316" y="334"/>
                  </a:cubicBezTo>
                  <a:cubicBezTo>
                    <a:pt x="323" y="329"/>
                    <a:pt x="329" y="323"/>
                    <a:pt x="334" y="316"/>
                  </a:cubicBezTo>
                  <a:cubicBezTo>
                    <a:pt x="334" y="316"/>
                    <a:pt x="334" y="316"/>
                    <a:pt x="334" y="316"/>
                  </a:cubicBezTo>
                  <a:cubicBezTo>
                    <a:pt x="368" y="328"/>
                    <a:pt x="368" y="328"/>
                    <a:pt x="368" y="328"/>
                  </a:cubicBezTo>
                  <a:cubicBezTo>
                    <a:pt x="373" y="322"/>
                    <a:pt x="378" y="315"/>
                    <a:pt x="382" y="308"/>
                  </a:cubicBezTo>
                  <a:cubicBezTo>
                    <a:pt x="357" y="281"/>
                    <a:pt x="357" y="281"/>
                    <a:pt x="357" y="281"/>
                  </a:cubicBezTo>
                  <a:cubicBezTo>
                    <a:pt x="357" y="281"/>
                    <a:pt x="357" y="281"/>
                    <a:pt x="357" y="281"/>
                  </a:cubicBezTo>
                  <a:cubicBezTo>
                    <a:pt x="361" y="274"/>
                    <a:pt x="364" y="266"/>
                    <a:pt x="367" y="258"/>
                  </a:cubicBezTo>
                  <a:cubicBezTo>
                    <a:pt x="403" y="256"/>
                    <a:pt x="403" y="256"/>
                    <a:pt x="403" y="256"/>
                  </a:cubicBezTo>
                  <a:cubicBezTo>
                    <a:pt x="405" y="248"/>
                    <a:pt x="407" y="240"/>
                    <a:pt x="408" y="232"/>
                  </a:cubicBezTo>
                  <a:cubicBezTo>
                    <a:pt x="375" y="217"/>
                    <a:pt x="375" y="217"/>
                    <a:pt x="375" y="217"/>
                  </a:cubicBezTo>
                  <a:cubicBezTo>
                    <a:pt x="376" y="208"/>
                    <a:pt x="376" y="200"/>
                    <a:pt x="375" y="191"/>
                  </a:cubicBezTo>
                  <a:cubicBezTo>
                    <a:pt x="408" y="176"/>
                    <a:pt x="408" y="176"/>
                    <a:pt x="408" y="176"/>
                  </a:cubicBezTo>
                  <a:cubicBezTo>
                    <a:pt x="407" y="168"/>
                    <a:pt x="405" y="160"/>
                    <a:pt x="403" y="152"/>
                  </a:cubicBezTo>
                  <a:cubicBezTo>
                    <a:pt x="367" y="150"/>
                    <a:pt x="367" y="150"/>
                    <a:pt x="367" y="150"/>
                  </a:cubicBezTo>
                  <a:cubicBezTo>
                    <a:pt x="367" y="150"/>
                    <a:pt x="367" y="150"/>
                    <a:pt x="367" y="150"/>
                  </a:cubicBezTo>
                  <a:close/>
                  <a:moveTo>
                    <a:pt x="256" y="329"/>
                  </a:moveTo>
                  <a:cubicBezTo>
                    <a:pt x="187" y="357"/>
                    <a:pt x="108" y="324"/>
                    <a:pt x="79" y="256"/>
                  </a:cubicBezTo>
                  <a:cubicBezTo>
                    <a:pt x="51" y="187"/>
                    <a:pt x="84" y="108"/>
                    <a:pt x="152" y="80"/>
                  </a:cubicBezTo>
                  <a:cubicBezTo>
                    <a:pt x="221" y="51"/>
                    <a:pt x="300" y="84"/>
                    <a:pt x="329" y="153"/>
                  </a:cubicBezTo>
                  <a:cubicBezTo>
                    <a:pt x="357" y="221"/>
                    <a:pt x="324" y="300"/>
                    <a:pt x="256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1" name="Freeform 264"/>
            <p:cNvSpPr>
              <a:spLocks noEditPoints="1"/>
            </p:cNvSpPr>
            <p:nvPr/>
          </p:nvSpPr>
          <p:spPr bwMode="auto">
            <a:xfrm>
              <a:off x="4368801" y="2457450"/>
              <a:ext cx="403225" cy="508000"/>
            </a:xfrm>
            <a:custGeom>
              <a:avLst/>
              <a:gdLst>
                <a:gd name="T0" fmla="*/ 69 w 127"/>
                <a:gd name="T1" fmla="*/ 95 h 160"/>
                <a:gd name="T2" fmla="*/ 64 w 127"/>
                <a:gd name="T3" fmla="*/ 95 h 160"/>
                <a:gd name="T4" fmla="*/ 53 w 127"/>
                <a:gd name="T5" fmla="*/ 101 h 160"/>
                <a:gd name="T6" fmla="*/ 53 w 127"/>
                <a:gd name="T7" fmla="*/ 106 h 160"/>
                <a:gd name="T8" fmla="*/ 61 w 127"/>
                <a:gd name="T9" fmla="*/ 106 h 160"/>
                <a:gd name="T10" fmla="*/ 61 w 127"/>
                <a:gd name="T11" fmla="*/ 129 h 160"/>
                <a:gd name="T12" fmla="*/ 57 w 127"/>
                <a:gd name="T13" fmla="*/ 129 h 160"/>
                <a:gd name="T14" fmla="*/ 57 w 127"/>
                <a:gd name="T15" fmla="*/ 134 h 160"/>
                <a:gd name="T16" fmla="*/ 73 w 127"/>
                <a:gd name="T17" fmla="*/ 134 h 160"/>
                <a:gd name="T18" fmla="*/ 73 w 127"/>
                <a:gd name="T19" fmla="*/ 129 h 160"/>
                <a:gd name="T20" fmla="*/ 69 w 127"/>
                <a:gd name="T21" fmla="*/ 129 h 160"/>
                <a:gd name="T22" fmla="*/ 69 w 127"/>
                <a:gd name="T23" fmla="*/ 95 h 160"/>
                <a:gd name="T24" fmla="*/ 64 w 127"/>
                <a:gd name="T25" fmla="*/ 81 h 160"/>
                <a:gd name="T26" fmla="*/ 31 w 127"/>
                <a:gd name="T27" fmla="*/ 114 h 160"/>
                <a:gd name="T28" fmla="*/ 64 w 127"/>
                <a:gd name="T29" fmla="*/ 147 h 160"/>
                <a:gd name="T30" fmla="*/ 96 w 127"/>
                <a:gd name="T31" fmla="*/ 114 h 160"/>
                <a:gd name="T32" fmla="*/ 64 w 127"/>
                <a:gd name="T33" fmla="*/ 81 h 160"/>
                <a:gd name="T34" fmla="*/ 64 w 127"/>
                <a:gd name="T35" fmla="*/ 143 h 160"/>
                <a:gd name="T36" fmla="*/ 34 w 127"/>
                <a:gd name="T37" fmla="*/ 114 h 160"/>
                <a:gd name="T38" fmla="*/ 64 w 127"/>
                <a:gd name="T39" fmla="*/ 85 h 160"/>
                <a:gd name="T40" fmla="*/ 93 w 127"/>
                <a:gd name="T41" fmla="*/ 114 h 160"/>
                <a:gd name="T42" fmla="*/ 64 w 127"/>
                <a:gd name="T43" fmla="*/ 143 h 160"/>
                <a:gd name="T44" fmla="*/ 127 w 127"/>
                <a:gd name="T45" fmla="*/ 25 h 160"/>
                <a:gd name="T46" fmla="*/ 119 w 127"/>
                <a:gd name="T47" fmla="*/ 17 h 160"/>
                <a:gd name="T48" fmla="*/ 90 w 127"/>
                <a:gd name="T49" fmla="*/ 77 h 160"/>
                <a:gd name="T50" fmla="*/ 80 w 127"/>
                <a:gd name="T51" fmla="*/ 72 h 160"/>
                <a:gd name="T52" fmla="*/ 111 w 127"/>
                <a:gd name="T53" fmla="*/ 8 h 160"/>
                <a:gd name="T54" fmla="*/ 102 w 127"/>
                <a:gd name="T55" fmla="*/ 0 h 160"/>
                <a:gd name="T56" fmla="*/ 25 w 127"/>
                <a:gd name="T57" fmla="*/ 0 h 160"/>
                <a:gd name="T58" fmla="*/ 17 w 127"/>
                <a:gd name="T59" fmla="*/ 8 h 160"/>
                <a:gd name="T60" fmla="*/ 48 w 127"/>
                <a:gd name="T61" fmla="*/ 72 h 160"/>
                <a:gd name="T62" fmla="*/ 38 w 127"/>
                <a:gd name="T63" fmla="*/ 77 h 160"/>
                <a:gd name="T64" fmla="*/ 9 w 127"/>
                <a:gd name="T65" fmla="*/ 17 h 160"/>
                <a:gd name="T66" fmla="*/ 0 w 127"/>
                <a:gd name="T67" fmla="*/ 25 h 160"/>
                <a:gd name="T68" fmla="*/ 29 w 127"/>
                <a:gd name="T69" fmla="*/ 84 h 160"/>
                <a:gd name="T70" fmla="*/ 18 w 127"/>
                <a:gd name="T71" fmla="*/ 114 h 160"/>
                <a:gd name="T72" fmla="*/ 64 w 127"/>
                <a:gd name="T73" fmla="*/ 160 h 160"/>
                <a:gd name="T74" fmla="*/ 109 w 127"/>
                <a:gd name="T75" fmla="*/ 114 h 160"/>
                <a:gd name="T76" fmla="*/ 98 w 127"/>
                <a:gd name="T77" fmla="*/ 84 h 160"/>
                <a:gd name="T78" fmla="*/ 127 w 127"/>
                <a:gd name="T79" fmla="*/ 25 h 160"/>
                <a:gd name="T80" fmla="*/ 31 w 127"/>
                <a:gd name="T81" fmla="*/ 12 h 160"/>
                <a:gd name="T82" fmla="*/ 97 w 127"/>
                <a:gd name="T83" fmla="*/ 12 h 160"/>
                <a:gd name="T84" fmla="*/ 91 w 127"/>
                <a:gd name="T85" fmla="*/ 23 h 160"/>
                <a:gd name="T86" fmla="*/ 36 w 127"/>
                <a:gd name="T87" fmla="*/ 23 h 160"/>
                <a:gd name="T88" fmla="*/ 31 w 127"/>
                <a:gd name="T89" fmla="*/ 12 h 160"/>
                <a:gd name="T90" fmla="*/ 42 w 127"/>
                <a:gd name="T91" fmla="*/ 35 h 160"/>
                <a:gd name="T92" fmla="*/ 86 w 127"/>
                <a:gd name="T93" fmla="*/ 35 h 160"/>
                <a:gd name="T94" fmla="*/ 69 w 127"/>
                <a:gd name="T95" fmla="*/ 69 h 160"/>
                <a:gd name="T96" fmla="*/ 64 w 127"/>
                <a:gd name="T97" fmla="*/ 69 h 160"/>
                <a:gd name="T98" fmla="*/ 59 w 127"/>
                <a:gd name="T99" fmla="*/ 69 h 160"/>
                <a:gd name="T100" fmla="*/ 42 w 127"/>
                <a:gd name="T101" fmla="*/ 35 h 160"/>
                <a:gd name="T102" fmla="*/ 99 w 127"/>
                <a:gd name="T103" fmla="*/ 114 h 160"/>
                <a:gd name="T104" fmla="*/ 64 w 127"/>
                <a:gd name="T105" fmla="*/ 150 h 160"/>
                <a:gd name="T106" fmla="*/ 28 w 127"/>
                <a:gd name="T107" fmla="*/ 114 h 160"/>
                <a:gd name="T108" fmla="*/ 64 w 127"/>
                <a:gd name="T109" fmla="*/ 79 h 160"/>
                <a:gd name="T110" fmla="*/ 99 w 127"/>
                <a:gd name="T111" fmla="*/ 11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7" h="160">
                  <a:moveTo>
                    <a:pt x="69" y="95"/>
                  </a:moveTo>
                  <a:cubicBezTo>
                    <a:pt x="64" y="95"/>
                    <a:pt x="64" y="95"/>
                    <a:pt x="64" y="95"/>
                  </a:cubicBezTo>
                  <a:cubicBezTo>
                    <a:pt x="64" y="95"/>
                    <a:pt x="61" y="101"/>
                    <a:pt x="53" y="101"/>
                  </a:cubicBezTo>
                  <a:cubicBezTo>
                    <a:pt x="53" y="106"/>
                    <a:pt x="53" y="106"/>
                    <a:pt x="53" y="106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29"/>
                    <a:pt x="61" y="129"/>
                    <a:pt x="61" y="129"/>
                  </a:cubicBezTo>
                  <a:cubicBezTo>
                    <a:pt x="57" y="129"/>
                    <a:pt x="57" y="129"/>
                    <a:pt x="57" y="129"/>
                  </a:cubicBezTo>
                  <a:cubicBezTo>
                    <a:pt x="57" y="134"/>
                    <a:pt x="57" y="134"/>
                    <a:pt x="57" y="134"/>
                  </a:cubicBezTo>
                  <a:cubicBezTo>
                    <a:pt x="73" y="134"/>
                    <a:pt x="73" y="134"/>
                    <a:pt x="73" y="134"/>
                  </a:cubicBezTo>
                  <a:cubicBezTo>
                    <a:pt x="73" y="129"/>
                    <a:pt x="73" y="129"/>
                    <a:pt x="73" y="129"/>
                  </a:cubicBezTo>
                  <a:cubicBezTo>
                    <a:pt x="69" y="129"/>
                    <a:pt x="69" y="129"/>
                    <a:pt x="69" y="129"/>
                  </a:cubicBezTo>
                  <a:lnTo>
                    <a:pt x="69" y="95"/>
                  </a:lnTo>
                  <a:close/>
                  <a:moveTo>
                    <a:pt x="64" y="81"/>
                  </a:moveTo>
                  <a:cubicBezTo>
                    <a:pt x="46" y="81"/>
                    <a:pt x="31" y="96"/>
                    <a:pt x="31" y="114"/>
                  </a:cubicBezTo>
                  <a:cubicBezTo>
                    <a:pt x="31" y="132"/>
                    <a:pt x="46" y="147"/>
                    <a:pt x="64" y="147"/>
                  </a:cubicBezTo>
                  <a:cubicBezTo>
                    <a:pt x="82" y="147"/>
                    <a:pt x="96" y="132"/>
                    <a:pt x="96" y="114"/>
                  </a:cubicBezTo>
                  <a:cubicBezTo>
                    <a:pt x="96" y="96"/>
                    <a:pt x="82" y="81"/>
                    <a:pt x="64" y="81"/>
                  </a:cubicBezTo>
                  <a:close/>
                  <a:moveTo>
                    <a:pt x="64" y="143"/>
                  </a:moveTo>
                  <a:cubicBezTo>
                    <a:pt x="48" y="143"/>
                    <a:pt x="34" y="130"/>
                    <a:pt x="34" y="114"/>
                  </a:cubicBezTo>
                  <a:cubicBezTo>
                    <a:pt x="34" y="98"/>
                    <a:pt x="48" y="85"/>
                    <a:pt x="64" y="85"/>
                  </a:cubicBezTo>
                  <a:cubicBezTo>
                    <a:pt x="80" y="85"/>
                    <a:pt x="93" y="98"/>
                    <a:pt x="93" y="114"/>
                  </a:cubicBezTo>
                  <a:cubicBezTo>
                    <a:pt x="93" y="130"/>
                    <a:pt x="80" y="143"/>
                    <a:pt x="64" y="143"/>
                  </a:cubicBezTo>
                  <a:close/>
                  <a:moveTo>
                    <a:pt x="127" y="25"/>
                  </a:moveTo>
                  <a:cubicBezTo>
                    <a:pt x="119" y="17"/>
                    <a:pt x="119" y="17"/>
                    <a:pt x="119" y="1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87" y="75"/>
                    <a:pt x="83" y="73"/>
                    <a:pt x="80" y="72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44" y="73"/>
                    <a:pt x="41" y="75"/>
                    <a:pt x="38" y="7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3" y="92"/>
                    <a:pt x="18" y="103"/>
                    <a:pt x="18" y="114"/>
                  </a:cubicBezTo>
                  <a:cubicBezTo>
                    <a:pt x="18" y="139"/>
                    <a:pt x="39" y="160"/>
                    <a:pt x="64" y="160"/>
                  </a:cubicBezTo>
                  <a:cubicBezTo>
                    <a:pt x="89" y="160"/>
                    <a:pt x="109" y="139"/>
                    <a:pt x="109" y="114"/>
                  </a:cubicBezTo>
                  <a:cubicBezTo>
                    <a:pt x="109" y="103"/>
                    <a:pt x="105" y="92"/>
                    <a:pt x="98" y="84"/>
                  </a:cubicBezTo>
                  <a:lnTo>
                    <a:pt x="127" y="25"/>
                  </a:lnTo>
                  <a:close/>
                  <a:moveTo>
                    <a:pt x="31" y="12"/>
                  </a:moveTo>
                  <a:cubicBezTo>
                    <a:pt x="97" y="12"/>
                    <a:pt x="97" y="12"/>
                    <a:pt x="97" y="12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36" y="23"/>
                    <a:pt x="36" y="23"/>
                    <a:pt x="36" y="23"/>
                  </a:cubicBezTo>
                  <a:lnTo>
                    <a:pt x="31" y="12"/>
                  </a:lnTo>
                  <a:close/>
                  <a:moveTo>
                    <a:pt x="42" y="35"/>
                  </a:moveTo>
                  <a:cubicBezTo>
                    <a:pt x="86" y="35"/>
                    <a:pt x="86" y="35"/>
                    <a:pt x="86" y="35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67" y="69"/>
                    <a:pt x="65" y="69"/>
                    <a:pt x="64" y="69"/>
                  </a:cubicBezTo>
                  <a:cubicBezTo>
                    <a:pt x="62" y="69"/>
                    <a:pt x="60" y="69"/>
                    <a:pt x="59" y="69"/>
                  </a:cubicBezTo>
                  <a:lnTo>
                    <a:pt x="42" y="35"/>
                  </a:lnTo>
                  <a:close/>
                  <a:moveTo>
                    <a:pt x="99" y="114"/>
                  </a:moveTo>
                  <a:cubicBezTo>
                    <a:pt x="99" y="134"/>
                    <a:pt x="83" y="150"/>
                    <a:pt x="64" y="150"/>
                  </a:cubicBezTo>
                  <a:cubicBezTo>
                    <a:pt x="44" y="150"/>
                    <a:pt x="28" y="134"/>
                    <a:pt x="28" y="114"/>
                  </a:cubicBezTo>
                  <a:cubicBezTo>
                    <a:pt x="28" y="95"/>
                    <a:pt x="44" y="79"/>
                    <a:pt x="64" y="79"/>
                  </a:cubicBezTo>
                  <a:cubicBezTo>
                    <a:pt x="83" y="79"/>
                    <a:pt x="99" y="95"/>
                    <a:pt x="99" y="1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13" name="Group 43"/>
          <p:cNvGrpSpPr/>
          <p:nvPr/>
        </p:nvGrpSpPr>
        <p:grpSpPr>
          <a:xfrm>
            <a:off x="6715125" y="2846417"/>
            <a:ext cx="1295400" cy="1295400"/>
            <a:chOff x="5191126" y="3321050"/>
            <a:chExt cx="1295400" cy="1295400"/>
          </a:xfrm>
        </p:grpSpPr>
        <p:sp>
          <p:nvSpPr>
            <p:cNvPr id="118" name="Freeform 265"/>
            <p:cNvSpPr>
              <a:spLocks noEditPoints="1"/>
            </p:cNvSpPr>
            <p:nvPr/>
          </p:nvSpPr>
          <p:spPr bwMode="auto">
            <a:xfrm>
              <a:off x="5191126" y="3321050"/>
              <a:ext cx="1295400" cy="1295400"/>
            </a:xfrm>
            <a:custGeom>
              <a:avLst/>
              <a:gdLst>
                <a:gd name="T0" fmla="*/ 270 w 408"/>
                <a:gd name="T1" fmla="*/ 363 h 408"/>
                <a:gd name="T2" fmla="*/ 281 w 408"/>
                <a:gd name="T3" fmla="*/ 357 h 408"/>
                <a:gd name="T4" fmla="*/ 328 w 408"/>
                <a:gd name="T5" fmla="*/ 368 h 408"/>
                <a:gd name="T6" fmla="*/ 334 w 408"/>
                <a:gd name="T7" fmla="*/ 316 h 408"/>
                <a:gd name="T8" fmla="*/ 382 w 408"/>
                <a:gd name="T9" fmla="*/ 308 h 408"/>
                <a:gd name="T10" fmla="*/ 367 w 408"/>
                <a:gd name="T11" fmla="*/ 258 h 408"/>
                <a:gd name="T12" fmla="*/ 403 w 408"/>
                <a:gd name="T13" fmla="*/ 256 h 408"/>
                <a:gd name="T14" fmla="*/ 375 w 408"/>
                <a:gd name="T15" fmla="*/ 217 h 408"/>
                <a:gd name="T16" fmla="*/ 375 w 408"/>
                <a:gd name="T17" fmla="*/ 191 h 408"/>
                <a:gd name="T18" fmla="*/ 403 w 408"/>
                <a:gd name="T19" fmla="*/ 152 h 408"/>
                <a:gd name="T20" fmla="*/ 363 w 408"/>
                <a:gd name="T21" fmla="*/ 138 h 408"/>
                <a:gd name="T22" fmla="*/ 382 w 408"/>
                <a:gd name="T23" fmla="*/ 100 h 408"/>
                <a:gd name="T24" fmla="*/ 334 w 408"/>
                <a:gd name="T25" fmla="*/ 92 h 408"/>
                <a:gd name="T26" fmla="*/ 316 w 408"/>
                <a:gd name="T27" fmla="*/ 74 h 408"/>
                <a:gd name="T28" fmla="*/ 308 w 408"/>
                <a:gd name="T29" fmla="*/ 26 h 408"/>
                <a:gd name="T30" fmla="*/ 281 w 408"/>
                <a:gd name="T31" fmla="*/ 51 h 408"/>
                <a:gd name="T32" fmla="*/ 256 w 408"/>
                <a:gd name="T33" fmla="*/ 5 h 408"/>
                <a:gd name="T34" fmla="*/ 217 w 408"/>
                <a:gd name="T35" fmla="*/ 33 h 408"/>
                <a:gd name="T36" fmla="*/ 176 w 408"/>
                <a:gd name="T37" fmla="*/ 0 h 408"/>
                <a:gd name="T38" fmla="*/ 150 w 408"/>
                <a:gd name="T39" fmla="*/ 41 h 408"/>
                <a:gd name="T40" fmla="*/ 138 w 408"/>
                <a:gd name="T41" fmla="*/ 45 h 408"/>
                <a:gd name="T42" fmla="*/ 127 w 408"/>
                <a:gd name="T43" fmla="*/ 51 h 408"/>
                <a:gd name="T44" fmla="*/ 80 w 408"/>
                <a:gd name="T45" fmla="*/ 40 h 408"/>
                <a:gd name="T46" fmla="*/ 74 w 408"/>
                <a:gd name="T47" fmla="*/ 92 h 408"/>
                <a:gd name="T48" fmla="*/ 26 w 408"/>
                <a:gd name="T49" fmla="*/ 100 h 408"/>
                <a:gd name="T50" fmla="*/ 41 w 408"/>
                <a:gd name="T51" fmla="*/ 150 h 408"/>
                <a:gd name="T52" fmla="*/ 5 w 408"/>
                <a:gd name="T53" fmla="*/ 152 h 408"/>
                <a:gd name="T54" fmla="*/ 33 w 408"/>
                <a:gd name="T55" fmla="*/ 191 h 408"/>
                <a:gd name="T56" fmla="*/ 33 w 408"/>
                <a:gd name="T57" fmla="*/ 217 h 408"/>
                <a:gd name="T58" fmla="*/ 5 w 408"/>
                <a:gd name="T59" fmla="*/ 256 h 408"/>
                <a:gd name="T60" fmla="*/ 45 w 408"/>
                <a:gd name="T61" fmla="*/ 270 h 408"/>
                <a:gd name="T62" fmla="*/ 26 w 408"/>
                <a:gd name="T63" fmla="*/ 308 h 408"/>
                <a:gd name="T64" fmla="*/ 74 w 408"/>
                <a:gd name="T65" fmla="*/ 316 h 408"/>
                <a:gd name="T66" fmla="*/ 92 w 408"/>
                <a:gd name="T67" fmla="*/ 334 h 408"/>
                <a:gd name="T68" fmla="*/ 100 w 408"/>
                <a:gd name="T69" fmla="*/ 382 h 408"/>
                <a:gd name="T70" fmla="*/ 127 w 408"/>
                <a:gd name="T71" fmla="*/ 357 h 408"/>
                <a:gd name="T72" fmla="*/ 152 w 408"/>
                <a:gd name="T73" fmla="*/ 403 h 408"/>
                <a:gd name="T74" fmla="*/ 191 w 408"/>
                <a:gd name="T75" fmla="*/ 375 h 408"/>
                <a:gd name="T76" fmla="*/ 232 w 408"/>
                <a:gd name="T77" fmla="*/ 408 h 408"/>
                <a:gd name="T78" fmla="*/ 258 w 408"/>
                <a:gd name="T79" fmla="*/ 367 h 408"/>
                <a:gd name="T80" fmla="*/ 79 w 408"/>
                <a:gd name="T81" fmla="*/ 256 h 408"/>
                <a:gd name="T82" fmla="*/ 329 w 408"/>
                <a:gd name="T83" fmla="*/ 152 h 408"/>
                <a:gd name="T84" fmla="*/ 79 w 408"/>
                <a:gd name="T85" fmla="*/ 256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8" h="408">
                  <a:moveTo>
                    <a:pt x="258" y="367"/>
                  </a:moveTo>
                  <a:cubicBezTo>
                    <a:pt x="262" y="366"/>
                    <a:pt x="266" y="364"/>
                    <a:pt x="270" y="363"/>
                  </a:cubicBezTo>
                  <a:cubicBezTo>
                    <a:pt x="274" y="361"/>
                    <a:pt x="278" y="359"/>
                    <a:pt x="281" y="357"/>
                  </a:cubicBezTo>
                  <a:cubicBezTo>
                    <a:pt x="281" y="357"/>
                    <a:pt x="281" y="357"/>
                    <a:pt x="281" y="357"/>
                  </a:cubicBezTo>
                  <a:cubicBezTo>
                    <a:pt x="308" y="382"/>
                    <a:pt x="308" y="382"/>
                    <a:pt x="308" y="382"/>
                  </a:cubicBezTo>
                  <a:cubicBezTo>
                    <a:pt x="315" y="378"/>
                    <a:pt x="322" y="373"/>
                    <a:pt x="328" y="368"/>
                  </a:cubicBezTo>
                  <a:cubicBezTo>
                    <a:pt x="316" y="334"/>
                    <a:pt x="316" y="334"/>
                    <a:pt x="316" y="334"/>
                  </a:cubicBezTo>
                  <a:cubicBezTo>
                    <a:pt x="323" y="329"/>
                    <a:pt x="329" y="323"/>
                    <a:pt x="334" y="316"/>
                  </a:cubicBezTo>
                  <a:cubicBezTo>
                    <a:pt x="368" y="328"/>
                    <a:pt x="368" y="328"/>
                    <a:pt x="368" y="328"/>
                  </a:cubicBezTo>
                  <a:cubicBezTo>
                    <a:pt x="373" y="322"/>
                    <a:pt x="378" y="315"/>
                    <a:pt x="382" y="308"/>
                  </a:cubicBezTo>
                  <a:cubicBezTo>
                    <a:pt x="357" y="281"/>
                    <a:pt x="357" y="281"/>
                    <a:pt x="357" y="281"/>
                  </a:cubicBezTo>
                  <a:cubicBezTo>
                    <a:pt x="361" y="274"/>
                    <a:pt x="364" y="266"/>
                    <a:pt x="367" y="258"/>
                  </a:cubicBezTo>
                  <a:cubicBezTo>
                    <a:pt x="367" y="258"/>
                    <a:pt x="367" y="258"/>
                    <a:pt x="367" y="258"/>
                  </a:cubicBezTo>
                  <a:cubicBezTo>
                    <a:pt x="403" y="256"/>
                    <a:pt x="403" y="256"/>
                    <a:pt x="403" y="256"/>
                  </a:cubicBezTo>
                  <a:cubicBezTo>
                    <a:pt x="405" y="248"/>
                    <a:pt x="407" y="240"/>
                    <a:pt x="408" y="232"/>
                  </a:cubicBezTo>
                  <a:cubicBezTo>
                    <a:pt x="375" y="217"/>
                    <a:pt x="375" y="217"/>
                    <a:pt x="375" y="217"/>
                  </a:cubicBezTo>
                  <a:cubicBezTo>
                    <a:pt x="376" y="208"/>
                    <a:pt x="376" y="200"/>
                    <a:pt x="375" y="191"/>
                  </a:cubicBezTo>
                  <a:cubicBezTo>
                    <a:pt x="375" y="191"/>
                    <a:pt x="375" y="191"/>
                    <a:pt x="375" y="191"/>
                  </a:cubicBezTo>
                  <a:cubicBezTo>
                    <a:pt x="408" y="176"/>
                    <a:pt x="408" y="176"/>
                    <a:pt x="408" y="176"/>
                  </a:cubicBezTo>
                  <a:cubicBezTo>
                    <a:pt x="407" y="168"/>
                    <a:pt x="405" y="160"/>
                    <a:pt x="403" y="152"/>
                  </a:cubicBezTo>
                  <a:cubicBezTo>
                    <a:pt x="367" y="150"/>
                    <a:pt x="367" y="150"/>
                    <a:pt x="367" y="150"/>
                  </a:cubicBezTo>
                  <a:cubicBezTo>
                    <a:pt x="366" y="146"/>
                    <a:pt x="364" y="142"/>
                    <a:pt x="363" y="138"/>
                  </a:cubicBezTo>
                  <a:cubicBezTo>
                    <a:pt x="361" y="134"/>
                    <a:pt x="359" y="131"/>
                    <a:pt x="357" y="127"/>
                  </a:cubicBezTo>
                  <a:cubicBezTo>
                    <a:pt x="382" y="100"/>
                    <a:pt x="382" y="100"/>
                    <a:pt x="382" y="100"/>
                  </a:cubicBezTo>
                  <a:cubicBezTo>
                    <a:pt x="378" y="93"/>
                    <a:pt x="373" y="86"/>
                    <a:pt x="368" y="80"/>
                  </a:cubicBezTo>
                  <a:cubicBezTo>
                    <a:pt x="334" y="92"/>
                    <a:pt x="334" y="92"/>
                    <a:pt x="334" y="92"/>
                  </a:cubicBezTo>
                  <a:cubicBezTo>
                    <a:pt x="328" y="86"/>
                    <a:pt x="322" y="79"/>
                    <a:pt x="316" y="74"/>
                  </a:cubicBezTo>
                  <a:cubicBezTo>
                    <a:pt x="316" y="74"/>
                    <a:pt x="316" y="74"/>
                    <a:pt x="316" y="74"/>
                  </a:cubicBezTo>
                  <a:cubicBezTo>
                    <a:pt x="328" y="40"/>
                    <a:pt x="328" y="40"/>
                    <a:pt x="328" y="40"/>
                  </a:cubicBezTo>
                  <a:cubicBezTo>
                    <a:pt x="322" y="35"/>
                    <a:pt x="315" y="30"/>
                    <a:pt x="308" y="26"/>
                  </a:cubicBezTo>
                  <a:cubicBezTo>
                    <a:pt x="281" y="51"/>
                    <a:pt x="281" y="51"/>
                    <a:pt x="281" y="51"/>
                  </a:cubicBezTo>
                  <a:cubicBezTo>
                    <a:pt x="281" y="51"/>
                    <a:pt x="281" y="51"/>
                    <a:pt x="281" y="51"/>
                  </a:cubicBezTo>
                  <a:cubicBezTo>
                    <a:pt x="274" y="47"/>
                    <a:pt x="266" y="44"/>
                    <a:pt x="258" y="41"/>
                  </a:cubicBezTo>
                  <a:cubicBezTo>
                    <a:pt x="256" y="5"/>
                    <a:pt x="256" y="5"/>
                    <a:pt x="256" y="5"/>
                  </a:cubicBezTo>
                  <a:cubicBezTo>
                    <a:pt x="248" y="3"/>
                    <a:pt x="240" y="1"/>
                    <a:pt x="232" y="0"/>
                  </a:cubicBezTo>
                  <a:cubicBezTo>
                    <a:pt x="217" y="33"/>
                    <a:pt x="217" y="33"/>
                    <a:pt x="217" y="33"/>
                  </a:cubicBezTo>
                  <a:cubicBezTo>
                    <a:pt x="208" y="32"/>
                    <a:pt x="200" y="32"/>
                    <a:pt x="191" y="33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68" y="1"/>
                    <a:pt x="160" y="3"/>
                    <a:pt x="152" y="5"/>
                  </a:cubicBezTo>
                  <a:cubicBezTo>
                    <a:pt x="150" y="41"/>
                    <a:pt x="150" y="41"/>
                    <a:pt x="150" y="41"/>
                  </a:cubicBezTo>
                  <a:cubicBezTo>
                    <a:pt x="150" y="41"/>
                    <a:pt x="150" y="41"/>
                    <a:pt x="150" y="41"/>
                  </a:cubicBezTo>
                  <a:cubicBezTo>
                    <a:pt x="146" y="42"/>
                    <a:pt x="142" y="44"/>
                    <a:pt x="138" y="45"/>
                  </a:cubicBezTo>
                  <a:cubicBezTo>
                    <a:pt x="134" y="47"/>
                    <a:pt x="130" y="49"/>
                    <a:pt x="127" y="51"/>
                  </a:cubicBezTo>
                  <a:cubicBezTo>
                    <a:pt x="127" y="51"/>
                    <a:pt x="127" y="51"/>
                    <a:pt x="127" y="51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93" y="30"/>
                    <a:pt x="86" y="35"/>
                    <a:pt x="80" y="40"/>
                  </a:cubicBezTo>
                  <a:cubicBezTo>
                    <a:pt x="92" y="74"/>
                    <a:pt x="92" y="74"/>
                    <a:pt x="92" y="74"/>
                  </a:cubicBezTo>
                  <a:cubicBezTo>
                    <a:pt x="85" y="80"/>
                    <a:pt x="79" y="86"/>
                    <a:pt x="74" y="92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5" y="86"/>
                    <a:pt x="30" y="93"/>
                    <a:pt x="26" y="100"/>
                  </a:cubicBezTo>
                  <a:cubicBezTo>
                    <a:pt x="51" y="127"/>
                    <a:pt x="51" y="127"/>
                    <a:pt x="51" y="127"/>
                  </a:cubicBezTo>
                  <a:cubicBezTo>
                    <a:pt x="47" y="134"/>
                    <a:pt x="44" y="142"/>
                    <a:pt x="41" y="150"/>
                  </a:cubicBezTo>
                  <a:cubicBezTo>
                    <a:pt x="41" y="150"/>
                    <a:pt x="41" y="150"/>
                    <a:pt x="41" y="150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3" y="160"/>
                    <a:pt x="1" y="168"/>
                    <a:pt x="0" y="176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32" y="200"/>
                    <a:pt x="32" y="208"/>
                    <a:pt x="33" y="217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32"/>
                    <a:pt x="0" y="232"/>
                    <a:pt x="0" y="232"/>
                  </a:cubicBezTo>
                  <a:cubicBezTo>
                    <a:pt x="1" y="240"/>
                    <a:pt x="3" y="248"/>
                    <a:pt x="5" y="256"/>
                  </a:cubicBezTo>
                  <a:cubicBezTo>
                    <a:pt x="41" y="258"/>
                    <a:pt x="41" y="258"/>
                    <a:pt x="41" y="258"/>
                  </a:cubicBezTo>
                  <a:cubicBezTo>
                    <a:pt x="42" y="262"/>
                    <a:pt x="44" y="266"/>
                    <a:pt x="45" y="270"/>
                  </a:cubicBezTo>
                  <a:cubicBezTo>
                    <a:pt x="47" y="274"/>
                    <a:pt x="49" y="278"/>
                    <a:pt x="51" y="281"/>
                  </a:cubicBezTo>
                  <a:cubicBezTo>
                    <a:pt x="26" y="308"/>
                    <a:pt x="26" y="308"/>
                    <a:pt x="26" y="308"/>
                  </a:cubicBezTo>
                  <a:cubicBezTo>
                    <a:pt x="30" y="315"/>
                    <a:pt x="35" y="322"/>
                    <a:pt x="40" y="328"/>
                  </a:cubicBezTo>
                  <a:cubicBezTo>
                    <a:pt x="74" y="316"/>
                    <a:pt x="74" y="316"/>
                    <a:pt x="74" y="316"/>
                  </a:cubicBezTo>
                  <a:cubicBezTo>
                    <a:pt x="79" y="323"/>
                    <a:pt x="86" y="329"/>
                    <a:pt x="92" y="334"/>
                  </a:cubicBezTo>
                  <a:cubicBezTo>
                    <a:pt x="92" y="334"/>
                    <a:pt x="92" y="334"/>
                    <a:pt x="92" y="334"/>
                  </a:cubicBezTo>
                  <a:cubicBezTo>
                    <a:pt x="80" y="368"/>
                    <a:pt x="80" y="368"/>
                    <a:pt x="80" y="368"/>
                  </a:cubicBezTo>
                  <a:cubicBezTo>
                    <a:pt x="86" y="373"/>
                    <a:pt x="93" y="378"/>
                    <a:pt x="100" y="382"/>
                  </a:cubicBezTo>
                  <a:cubicBezTo>
                    <a:pt x="127" y="357"/>
                    <a:pt x="127" y="357"/>
                    <a:pt x="127" y="357"/>
                  </a:cubicBezTo>
                  <a:cubicBezTo>
                    <a:pt x="127" y="357"/>
                    <a:pt x="127" y="357"/>
                    <a:pt x="127" y="357"/>
                  </a:cubicBezTo>
                  <a:cubicBezTo>
                    <a:pt x="134" y="361"/>
                    <a:pt x="142" y="364"/>
                    <a:pt x="150" y="367"/>
                  </a:cubicBezTo>
                  <a:cubicBezTo>
                    <a:pt x="152" y="403"/>
                    <a:pt x="152" y="403"/>
                    <a:pt x="152" y="403"/>
                  </a:cubicBezTo>
                  <a:cubicBezTo>
                    <a:pt x="160" y="406"/>
                    <a:pt x="168" y="407"/>
                    <a:pt x="176" y="408"/>
                  </a:cubicBezTo>
                  <a:cubicBezTo>
                    <a:pt x="191" y="375"/>
                    <a:pt x="191" y="375"/>
                    <a:pt x="191" y="375"/>
                  </a:cubicBezTo>
                  <a:cubicBezTo>
                    <a:pt x="200" y="376"/>
                    <a:pt x="208" y="376"/>
                    <a:pt x="217" y="375"/>
                  </a:cubicBezTo>
                  <a:cubicBezTo>
                    <a:pt x="232" y="408"/>
                    <a:pt x="232" y="408"/>
                    <a:pt x="232" y="408"/>
                  </a:cubicBezTo>
                  <a:cubicBezTo>
                    <a:pt x="240" y="407"/>
                    <a:pt x="248" y="406"/>
                    <a:pt x="256" y="403"/>
                  </a:cubicBezTo>
                  <a:cubicBezTo>
                    <a:pt x="258" y="367"/>
                    <a:pt x="258" y="367"/>
                    <a:pt x="258" y="367"/>
                  </a:cubicBezTo>
                  <a:cubicBezTo>
                    <a:pt x="258" y="367"/>
                    <a:pt x="258" y="367"/>
                    <a:pt x="258" y="367"/>
                  </a:cubicBezTo>
                  <a:close/>
                  <a:moveTo>
                    <a:pt x="79" y="256"/>
                  </a:moveTo>
                  <a:cubicBezTo>
                    <a:pt x="51" y="187"/>
                    <a:pt x="84" y="108"/>
                    <a:pt x="152" y="80"/>
                  </a:cubicBezTo>
                  <a:cubicBezTo>
                    <a:pt x="221" y="51"/>
                    <a:pt x="300" y="84"/>
                    <a:pt x="329" y="152"/>
                  </a:cubicBezTo>
                  <a:cubicBezTo>
                    <a:pt x="357" y="221"/>
                    <a:pt x="324" y="300"/>
                    <a:pt x="256" y="329"/>
                  </a:cubicBezTo>
                  <a:cubicBezTo>
                    <a:pt x="187" y="357"/>
                    <a:pt x="108" y="324"/>
                    <a:pt x="79" y="2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9" name="Freeform 267"/>
            <p:cNvSpPr>
              <a:spLocks noEditPoints="1"/>
            </p:cNvSpPr>
            <p:nvPr/>
          </p:nvSpPr>
          <p:spPr bwMode="auto">
            <a:xfrm>
              <a:off x="5635626" y="3746500"/>
              <a:ext cx="419100" cy="415925"/>
            </a:xfrm>
            <a:custGeom>
              <a:avLst/>
              <a:gdLst>
                <a:gd name="T0" fmla="*/ 46 w 132"/>
                <a:gd name="T1" fmla="*/ 78 h 131"/>
                <a:gd name="T2" fmla="*/ 85 w 132"/>
                <a:gd name="T3" fmla="*/ 78 h 131"/>
                <a:gd name="T4" fmla="*/ 94 w 132"/>
                <a:gd name="T5" fmla="*/ 72 h 131"/>
                <a:gd name="T6" fmla="*/ 37 w 132"/>
                <a:gd name="T7" fmla="*/ 72 h 131"/>
                <a:gd name="T8" fmla="*/ 46 w 132"/>
                <a:gd name="T9" fmla="*/ 78 h 131"/>
                <a:gd name="T10" fmla="*/ 64 w 132"/>
                <a:gd name="T11" fmla="*/ 91 h 131"/>
                <a:gd name="T12" fmla="*/ 67 w 132"/>
                <a:gd name="T13" fmla="*/ 91 h 131"/>
                <a:gd name="T14" fmla="*/ 76 w 132"/>
                <a:gd name="T15" fmla="*/ 85 h 131"/>
                <a:gd name="T16" fmla="*/ 55 w 132"/>
                <a:gd name="T17" fmla="*/ 85 h 131"/>
                <a:gd name="T18" fmla="*/ 64 w 132"/>
                <a:gd name="T19" fmla="*/ 91 h 131"/>
                <a:gd name="T20" fmla="*/ 26 w 132"/>
                <a:gd name="T21" fmla="*/ 65 h 131"/>
                <a:gd name="T22" fmla="*/ 28 w 132"/>
                <a:gd name="T23" fmla="*/ 66 h 131"/>
                <a:gd name="T24" fmla="*/ 104 w 132"/>
                <a:gd name="T25" fmla="*/ 66 h 131"/>
                <a:gd name="T26" fmla="*/ 105 w 132"/>
                <a:gd name="T27" fmla="*/ 65 h 131"/>
                <a:gd name="T28" fmla="*/ 105 w 132"/>
                <a:gd name="T29" fmla="*/ 60 h 131"/>
                <a:gd name="T30" fmla="*/ 26 w 132"/>
                <a:gd name="T31" fmla="*/ 60 h 131"/>
                <a:gd name="T32" fmla="*/ 26 w 132"/>
                <a:gd name="T33" fmla="*/ 65 h 131"/>
                <a:gd name="T34" fmla="*/ 128 w 132"/>
                <a:gd name="T35" fmla="*/ 41 h 131"/>
                <a:gd name="T36" fmla="*/ 70 w 132"/>
                <a:gd name="T37" fmla="*/ 2 h 131"/>
                <a:gd name="T38" fmla="*/ 61 w 132"/>
                <a:gd name="T39" fmla="*/ 2 h 131"/>
                <a:gd name="T40" fmla="*/ 3 w 132"/>
                <a:gd name="T41" fmla="*/ 41 h 131"/>
                <a:gd name="T42" fmla="*/ 0 w 132"/>
                <a:gd name="T43" fmla="*/ 48 h 131"/>
                <a:gd name="T44" fmla="*/ 0 w 132"/>
                <a:gd name="T45" fmla="*/ 123 h 131"/>
                <a:gd name="T46" fmla="*/ 8 w 132"/>
                <a:gd name="T47" fmla="*/ 131 h 131"/>
                <a:gd name="T48" fmla="*/ 123 w 132"/>
                <a:gd name="T49" fmla="*/ 131 h 131"/>
                <a:gd name="T50" fmla="*/ 132 w 132"/>
                <a:gd name="T51" fmla="*/ 123 h 131"/>
                <a:gd name="T52" fmla="*/ 132 w 132"/>
                <a:gd name="T53" fmla="*/ 48 h 131"/>
                <a:gd name="T54" fmla="*/ 128 w 132"/>
                <a:gd name="T55" fmla="*/ 41 h 131"/>
                <a:gd name="T56" fmla="*/ 123 w 132"/>
                <a:gd name="T57" fmla="*/ 60 h 131"/>
                <a:gd name="T58" fmla="*/ 66 w 132"/>
                <a:gd name="T59" fmla="*/ 99 h 131"/>
                <a:gd name="T60" fmla="*/ 8 w 132"/>
                <a:gd name="T61" fmla="*/ 60 h 131"/>
                <a:gd name="T62" fmla="*/ 8 w 132"/>
                <a:gd name="T63" fmla="*/ 52 h 131"/>
                <a:gd name="T64" fmla="*/ 12 w 132"/>
                <a:gd name="T65" fmla="*/ 48 h 131"/>
                <a:gd name="T66" fmla="*/ 119 w 132"/>
                <a:gd name="T67" fmla="*/ 48 h 131"/>
                <a:gd name="T68" fmla="*/ 123 w 132"/>
                <a:gd name="T69" fmla="*/ 52 h 131"/>
                <a:gd name="T70" fmla="*/ 123 w 132"/>
                <a:gd name="T71" fmla="*/ 6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2" h="131">
                  <a:moveTo>
                    <a:pt x="46" y="78"/>
                  </a:moveTo>
                  <a:cubicBezTo>
                    <a:pt x="85" y="78"/>
                    <a:pt x="85" y="78"/>
                    <a:pt x="85" y="78"/>
                  </a:cubicBezTo>
                  <a:cubicBezTo>
                    <a:pt x="94" y="72"/>
                    <a:pt x="94" y="72"/>
                    <a:pt x="94" y="72"/>
                  </a:cubicBezTo>
                  <a:cubicBezTo>
                    <a:pt x="37" y="72"/>
                    <a:pt x="37" y="72"/>
                    <a:pt x="37" y="72"/>
                  </a:cubicBezTo>
                  <a:lnTo>
                    <a:pt x="46" y="78"/>
                  </a:lnTo>
                  <a:close/>
                  <a:moveTo>
                    <a:pt x="64" y="91"/>
                  </a:moveTo>
                  <a:cubicBezTo>
                    <a:pt x="67" y="91"/>
                    <a:pt x="67" y="91"/>
                    <a:pt x="67" y="91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55" y="85"/>
                    <a:pt x="55" y="85"/>
                    <a:pt x="55" y="85"/>
                  </a:cubicBezTo>
                  <a:lnTo>
                    <a:pt x="64" y="91"/>
                  </a:lnTo>
                  <a:close/>
                  <a:moveTo>
                    <a:pt x="26" y="65"/>
                  </a:moveTo>
                  <a:cubicBezTo>
                    <a:pt x="28" y="66"/>
                    <a:pt x="28" y="66"/>
                    <a:pt x="28" y="66"/>
                  </a:cubicBezTo>
                  <a:cubicBezTo>
                    <a:pt x="104" y="66"/>
                    <a:pt x="104" y="66"/>
                    <a:pt x="104" y="66"/>
                  </a:cubicBezTo>
                  <a:cubicBezTo>
                    <a:pt x="105" y="65"/>
                    <a:pt x="105" y="65"/>
                    <a:pt x="105" y="65"/>
                  </a:cubicBezTo>
                  <a:cubicBezTo>
                    <a:pt x="105" y="60"/>
                    <a:pt x="105" y="60"/>
                    <a:pt x="105" y="60"/>
                  </a:cubicBezTo>
                  <a:cubicBezTo>
                    <a:pt x="26" y="60"/>
                    <a:pt x="26" y="60"/>
                    <a:pt x="26" y="60"/>
                  </a:cubicBezTo>
                  <a:lnTo>
                    <a:pt x="26" y="65"/>
                  </a:lnTo>
                  <a:close/>
                  <a:moveTo>
                    <a:pt x="128" y="41"/>
                  </a:moveTo>
                  <a:cubicBezTo>
                    <a:pt x="70" y="2"/>
                    <a:pt x="70" y="2"/>
                    <a:pt x="70" y="2"/>
                  </a:cubicBezTo>
                  <a:cubicBezTo>
                    <a:pt x="67" y="0"/>
                    <a:pt x="64" y="0"/>
                    <a:pt x="61" y="2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1" y="43"/>
                    <a:pt x="0" y="45"/>
                    <a:pt x="0" y="48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7"/>
                    <a:pt x="3" y="131"/>
                    <a:pt x="8" y="131"/>
                  </a:cubicBezTo>
                  <a:cubicBezTo>
                    <a:pt x="123" y="131"/>
                    <a:pt x="123" y="131"/>
                    <a:pt x="123" y="131"/>
                  </a:cubicBezTo>
                  <a:cubicBezTo>
                    <a:pt x="128" y="131"/>
                    <a:pt x="132" y="127"/>
                    <a:pt x="132" y="123"/>
                  </a:cubicBezTo>
                  <a:cubicBezTo>
                    <a:pt x="132" y="48"/>
                    <a:pt x="132" y="48"/>
                    <a:pt x="132" y="48"/>
                  </a:cubicBezTo>
                  <a:cubicBezTo>
                    <a:pt x="132" y="45"/>
                    <a:pt x="130" y="43"/>
                    <a:pt x="128" y="41"/>
                  </a:cubicBezTo>
                  <a:close/>
                  <a:moveTo>
                    <a:pt x="123" y="60"/>
                  </a:moveTo>
                  <a:cubicBezTo>
                    <a:pt x="66" y="99"/>
                    <a:pt x="66" y="99"/>
                    <a:pt x="66" y="99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49"/>
                    <a:pt x="10" y="48"/>
                    <a:pt x="12" y="48"/>
                  </a:cubicBezTo>
                  <a:cubicBezTo>
                    <a:pt x="119" y="48"/>
                    <a:pt x="119" y="48"/>
                    <a:pt x="119" y="48"/>
                  </a:cubicBezTo>
                  <a:cubicBezTo>
                    <a:pt x="121" y="48"/>
                    <a:pt x="123" y="49"/>
                    <a:pt x="123" y="52"/>
                  </a:cubicBezTo>
                  <a:lnTo>
                    <a:pt x="123" y="6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14" name="Freeform 251"/>
          <p:cNvSpPr/>
          <p:nvPr/>
        </p:nvSpPr>
        <p:spPr bwMode="auto">
          <a:xfrm>
            <a:off x="4841876" y="2398743"/>
            <a:ext cx="542925" cy="650875"/>
          </a:xfrm>
          <a:custGeom>
            <a:avLst/>
            <a:gdLst>
              <a:gd name="T0" fmla="*/ 171 w 171"/>
              <a:gd name="T1" fmla="*/ 0 h 205"/>
              <a:gd name="T2" fmla="*/ 152 w 171"/>
              <a:gd name="T3" fmla="*/ 71 h 205"/>
              <a:gd name="T4" fmla="*/ 136 w 171"/>
              <a:gd name="T5" fmla="*/ 53 h 205"/>
              <a:gd name="T6" fmla="*/ 30 w 171"/>
              <a:gd name="T7" fmla="*/ 205 h 205"/>
              <a:gd name="T8" fmla="*/ 0 w 171"/>
              <a:gd name="T9" fmla="*/ 194 h 205"/>
              <a:gd name="T10" fmla="*/ 114 w 171"/>
              <a:gd name="T11" fmla="*/ 28 h 205"/>
              <a:gd name="T12" fmla="*/ 98 w 171"/>
              <a:gd name="T13" fmla="*/ 10 h 205"/>
              <a:gd name="T14" fmla="*/ 171 w 171"/>
              <a:gd name="T15" fmla="*/ 0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1" h="205">
                <a:moveTo>
                  <a:pt x="171" y="0"/>
                </a:moveTo>
                <a:cubicBezTo>
                  <a:pt x="152" y="71"/>
                  <a:pt x="152" y="71"/>
                  <a:pt x="152" y="71"/>
                </a:cubicBezTo>
                <a:cubicBezTo>
                  <a:pt x="136" y="53"/>
                  <a:pt x="136" y="53"/>
                  <a:pt x="136" y="53"/>
                </a:cubicBezTo>
                <a:cubicBezTo>
                  <a:pt x="89" y="94"/>
                  <a:pt x="53" y="147"/>
                  <a:pt x="30" y="205"/>
                </a:cubicBezTo>
                <a:cubicBezTo>
                  <a:pt x="0" y="194"/>
                  <a:pt x="0" y="194"/>
                  <a:pt x="0" y="194"/>
                </a:cubicBezTo>
                <a:cubicBezTo>
                  <a:pt x="24" y="130"/>
                  <a:pt x="63" y="73"/>
                  <a:pt x="114" y="28"/>
                </a:cubicBezTo>
                <a:cubicBezTo>
                  <a:pt x="98" y="10"/>
                  <a:pt x="98" y="10"/>
                  <a:pt x="98" y="10"/>
                </a:cubicBezTo>
                <a:lnTo>
                  <a:pt x="17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15" name="Group 47"/>
          <p:cNvGrpSpPr/>
          <p:nvPr/>
        </p:nvGrpSpPr>
        <p:grpSpPr>
          <a:xfrm>
            <a:off x="4181475" y="2846417"/>
            <a:ext cx="1295400" cy="1295400"/>
            <a:chOff x="2657476" y="3321050"/>
            <a:chExt cx="1295400" cy="1295400"/>
          </a:xfrm>
        </p:grpSpPr>
        <p:sp>
          <p:nvSpPr>
            <p:cNvPr id="116" name="Freeform 268"/>
            <p:cNvSpPr>
              <a:spLocks noEditPoints="1"/>
            </p:cNvSpPr>
            <p:nvPr/>
          </p:nvSpPr>
          <p:spPr bwMode="auto">
            <a:xfrm>
              <a:off x="2657476" y="3321050"/>
              <a:ext cx="1295400" cy="1295400"/>
            </a:xfrm>
            <a:custGeom>
              <a:avLst/>
              <a:gdLst>
                <a:gd name="T0" fmla="*/ 138 w 408"/>
                <a:gd name="T1" fmla="*/ 45 h 408"/>
                <a:gd name="T2" fmla="*/ 127 w 408"/>
                <a:gd name="T3" fmla="*/ 51 h 408"/>
                <a:gd name="T4" fmla="*/ 80 w 408"/>
                <a:gd name="T5" fmla="*/ 40 h 408"/>
                <a:gd name="T6" fmla="*/ 74 w 408"/>
                <a:gd name="T7" fmla="*/ 92 h 408"/>
                <a:gd name="T8" fmla="*/ 26 w 408"/>
                <a:gd name="T9" fmla="*/ 100 h 408"/>
                <a:gd name="T10" fmla="*/ 41 w 408"/>
                <a:gd name="T11" fmla="*/ 150 h 408"/>
                <a:gd name="T12" fmla="*/ 5 w 408"/>
                <a:gd name="T13" fmla="*/ 152 h 408"/>
                <a:gd name="T14" fmla="*/ 33 w 408"/>
                <a:gd name="T15" fmla="*/ 191 h 408"/>
                <a:gd name="T16" fmla="*/ 33 w 408"/>
                <a:gd name="T17" fmla="*/ 217 h 408"/>
                <a:gd name="T18" fmla="*/ 5 w 408"/>
                <a:gd name="T19" fmla="*/ 256 h 408"/>
                <a:gd name="T20" fmla="*/ 45 w 408"/>
                <a:gd name="T21" fmla="*/ 270 h 408"/>
                <a:gd name="T22" fmla="*/ 26 w 408"/>
                <a:gd name="T23" fmla="*/ 308 h 408"/>
                <a:gd name="T24" fmla="*/ 74 w 408"/>
                <a:gd name="T25" fmla="*/ 316 h 408"/>
                <a:gd name="T26" fmla="*/ 92 w 408"/>
                <a:gd name="T27" fmla="*/ 334 h 408"/>
                <a:gd name="T28" fmla="*/ 100 w 408"/>
                <a:gd name="T29" fmla="*/ 382 h 408"/>
                <a:gd name="T30" fmla="*/ 127 w 408"/>
                <a:gd name="T31" fmla="*/ 357 h 408"/>
                <a:gd name="T32" fmla="*/ 152 w 408"/>
                <a:gd name="T33" fmla="*/ 403 h 408"/>
                <a:gd name="T34" fmla="*/ 191 w 408"/>
                <a:gd name="T35" fmla="*/ 375 h 408"/>
                <a:gd name="T36" fmla="*/ 232 w 408"/>
                <a:gd name="T37" fmla="*/ 408 h 408"/>
                <a:gd name="T38" fmla="*/ 258 w 408"/>
                <a:gd name="T39" fmla="*/ 367 h 408"/>
                <a:gd name="T40" fmla="*/ 270 w 408"/>
                <a:gd name="T41" fmla="*/ 363 h 408"/>
                <a:gd name="T42" fmla="*/ 281 w 408"/>
                <a:gd name="T43" fmla="*/ 357 h 408"/>
                <a:gd name="T44" fmla="*/ 328 w 408"/>
                <a:gd name="T45" fmla="*/ 368 h 408"/>
                <a:gd name="T46" fmla="*/ 334 w 408"/>
                <a:gd name="T47" fmla="*/ 316 h 408"/>
                <a:gd name="T48" fmla="*/ 382 w 408"/>
                <a:gd name="T49" fmla="*/ 308 h 408"/>
                <a:gd name="T50" fmla="*/ 367 w 408"/>
                <a:gd name="T51" fmla="*/ 258 h 408"/>
                <a:gd name="T52" fmla="*/ 403 w 408"/>
                <a:gd name="T53" fmla="*/ 256 h 408"/>
                <a:gd name="T54" fmla="*/ 375 w 408"/>
                <a:gd name="T55" fmla="*/ 217 h 408"/>
                <a:gd name="T56" fmla="*/ 375 w 408"/>
                <a:gd name="T57" fmla="*/ 191 h 408"/>
                <a:gd name="T58" fmla="*/ 403 w 408"/>
                <a:gd name="T59" fmla="*/ 152 h 408"/>
                <a:gd name="T60" fmla="*/ 363 w 408"/>
                <a:gd name="T61" fmla="*/ 138 h 408"/>
                <a:gd name="T62" fmla="*/ 382 w 408"/>
                <a:gd name="T63" fmla="*/ 100 h 408"/>
                <a:gd name="T64" fmla="*/ 334 w 408"/>
                <a:gd name="T65" fmla="*/ 92 h 408"/>
                <a:gd name="T66" fmla="*/ 316 w 408"/>
                <a:gd name="T67" fmla="*/ 74 h 408"/>
                <a:gd name="T68" fmla="*/ 308 w 408"/>
                <a:gd name="T69" fmla="*/ 26 h 408"/>
                <a:gd name="T70" fmla="*/ 281 w 408"/>
                <a:gd name="T71" fmla="*/ 51 h 408"/>
                <a:gd name="T72" fmla="*/ 256 w 408"/>
                <a:gd name="T73" fmla="*/ 5 h 408"/>
                <a:gd name="T74" fmla="*/ 217 w 408"/>
                <a:gd name="T75" fmla="*/ 33 h 408"/>
                <a:gd name="T76" fmla="*/ 176 w 408"/>
                <a:gd name="T77" fmla="*/ 0 h 408"/>
                <a:gd name="T78" fmla="*/ 150 w 408"/>
                <a:gd name="T79" fmla="*/ 41 h 408"/>
                <a:gd name="T80" fmla="*/ 329 w 408"/>
                <a:gd name="T81" fmla="*/ 152 h 408"/>
                <a:gd name="T82" fmla="*/ 79 w 408"/>
                <a:gd name="T83" fmla="*/ 256 h 408"/>
                <a:gd name="T84" fmla="*/ 329 w 408"/>
                <a:gd name="T85" fmla="*/ 15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8" h="408">
                  <a:moveTo>
                    <a:pt x="150" y="41"/>
                  </a:moveTo>
                  <a:cubicBezTo>
                    <a:pt x="146" y="42"/>
                    <a:pt x="142" y="44"/>
                    <a:pt x="138" y="45"/>
                  </a:cubicBezTo>
                  <a:cubicBezTo>
                    <a:pt x="134" y="47"/>
                    <a:pt x="131" y="49"/>
                    <a:pt x="127" y="51"/>
                  </a:cubicBezTo>
                  <a:cubicBezTo>
                    <a:pt x="127" y="51"/>
                    <a:pt x="127" y="51"/>
                    <a:pt x="127" y="51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93" y="30"/>
                    <a:pt x="86" y="35"/>
                    <a:pt x="80" y="40"/>
                  </a:cubicBezTo>
                  <a:cubicBezTo>
                    <a:pt x="92" y="74"/>
                    <a:pt x="92" y="74"/>
                    <a:pt x="92" y="74"/>
                  </a:cubicBezTo>
                  <a:cubicBezTo>
                    <a:pt x="85" y="80"/>
                    <a:pt x="79" y="86"/>
                    <a:pt x="74" y="92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5" y="86"/>
                    <a:pt x="30" y="93"/>
                    <a:pt x="26" y="100"/>
                  </a:cubicBezTo>
                  <a:cubicBezTo>
                    <a:pt x="51" y="127"/>
                    <a:pt x="51" y="127"/>
                    <a:pt x="51" y="127"/>
                  </a:cubicBezTo>
                  <a:cubicBezTo>
                    <a:pt x="47" y="134"/>
                    <a:pt x="44" y="142"/>
                    <a:pt x="41" y="150"/>
                  </a:cubicBezTo>
                  <a:cubicBezTo>
                    <a:pt x="41" y="150"/>
                    <a:pt x="41" y="150"/>
                    <a:pt x="41" y="150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3" y="160"/>
                    <a:pt x="1" y="168"/>
                    <a:pt x="0" y="176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32" y="200"/>
                    <a:pt x="32" y="208"/>
                    <a:pt x="33" y="217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32"/>
                    <a:pt x="0" y="232"/>
                    <a:pt x="0" y="232"/>
                  </a:cubicBezTo>
                  <a:cubicBezTo>
                    <a:pt x="1" y="240"/>
                    <a:pt x="3" y="248"/>
                    <a:pt x="5" y="256"/>
                  </a:cubicBezTo>
                  <a:cubicBezTo>
                    <a:pt x="41" y="258"/>
                    <a:pt x="41" y="258"/>
                    <a:pt x="41" y="258"/>
                  </a:cubicBezTo>
                  <a:cubicBezTo>
                    <a:pt x="42" y="262"/>
                    <a:pt x="44" y="266"/>
                    <a:pt x="45" y="270"/>
                  </a:cubicBezTo>
                  <a:cubicBezTo>
                    <a:pt x="47" y="274"/>
                    <a:pt x="49" y="278"/>
                    <a:pt x="51" y="281"/>
                  </a:cubicBezTo>
                  <a:cubicBezTo>
                    <a:pt x="26" y="308"/>
                    <a:pt x="26" y="308"/>
                    <a:pt x="26" y="308"/>
                  </a:cubicBezTo>
                  <a:cubicBezTo>
                    <a:pt x="30" y="315"/>
                    <a:pt x="35" y="322"/>
                    <a:pt x="40" y="328"/>
                  </a:cubicBezTo>
                  <a:cubicBezTo>
                    <a:pt x="74" y="316"/>
                    <a:pt x="74" y="316"/>
                    <a:pt x="74" y="316"/>
                  </a:cubicBezTo>
                  <a:cubicBezTo>
                    <a:pt x="80" y="323"/>
                    <a:pt x="86" y="329"/>
                    <a:pt x="92" y="334"/>
                  </a:cubicBezTo>
                  <a:cubicBezTo>
                    <a:pt x="92" y="334"/>
                    <a:pt x="92" y="334"/>
                    <a:pt x="92" y="334"/>
                  </a:cubicBezTo>
                  <a:cubicBezTo>
                    <a:pt x="80" y="368"/>
                    <a:pt x="80" y="368"/>
                    <a:pt x="80" y="368"/>
                  </a:cubicBezTo>
                  <a:cubicBezTo>
                    <a:pt x="86" y="373"/>
                    <a:pt x="93" y="378"/>
                    <a:pt x="100" y="382"/>
                  </a:cubicBezTo>
                  <a:cubicBezTo>
                    <a:pt x="127" y="357"/>
                    <a:pt x="127" y="357"/>
                    <a:pt x="127" y="357"/>
                  </a:cubicBezTo>
                  <a:cubicBezTo>
                    <a:pt x="127" y="357"/>
                    <a:pt x="127" y="357"/>
                    <a:pt x="127" y="357"/>
                  </a:cubicBezTo>
                  <a:cubicBezTo>
                    <a:pt x="134" y="361"/>
                    <a:pt x="142" y="364"/>
                    <a:pt x="150" y="367"/>
                  </a:cubicBezTo>
                  <a:cubicBezTo>
                    <a:pt x="152" y="403"/>
                    <a:pt x="152" y="403"/>
                    <a:pt x="152" y="403"/>
                  </a:cubicBezTo>
                  <a:cubicBezTo>
                    <a:pt x="160" y="406"/>
                    <a:pt x="168" y="407"/>
                    <a:pt x="176" y="408"/>
                  </a:cubicBezTo>
                  <a:cubicBezTo>
                    <a:pt x="191" y="375"/>
                    <a:pt x="191" y="375"/>
                    <a:pt x="191" y="375"/>
                  </a:cubicBezTo>
                  <a:cubicBezTo>
                    <a:pt x="200" y="376"/>
                    <a:pt x="208" y="376"/>
                    <a:pt x="217" y="375"/>
                  </a:cubicBezTo>
                  <a:cubicBezTo>
                    <a:pt x="232" y="408"/>
                    <a:pt x="232" y="408"/>
                    <a:pt x="232" y="408"/>
                  </a:cubicBezTo>
                  <a:cubicBezTo>
                    <a:pt x="240" y="407"/>
                    <a:pt x="248" y="406"/>
                    <a:pt x="256" y="403"/>
                  </a:cubicBezTo>
                  <a:cubicBezTo>
                    <a:pt x="258" y="367"/>
                    <a:pt x="258" y="367"/>
                    <a:pt x="258" y="367"/>
                  </a:cubicBezTo>
                  <a:cubicBezTo>
                    <a:pt x="258" y="367"/>
                    <a:pt x="258" y="367"/>
                    <a:pt x="258" y="367"/>
                  </a:cubicBezTo>
                  <a:cubicBezTo>
                    <a:pt x="262" y="366"/>
                    <a:pt x="266" y="364"/>
                    <a:pt x="270" y="363"/>
                  </a:cubicBezTo>
                  <a:cubicBezTo>
                    <a:pt x="274" y="361"/>
                    <a:pt x="278" y="359"/>
                    <a:pt x="281" y="357"/>
                  </a:cubicBezTo>
                  <a:cubicBezTo>
                    <a:pt x="281" y="357"/>
                    <a:pt x="281" y="357"/>
                    <a:pt x="281" y="357"/>
                  </a:cubicBezTo>
                  <a:cubicBezTo>
                    <a:pt x="308" y="382"/>
                    <a:pt x="308" y="382"/>
                    <a:pt x="308" y="382"/>
                  </a:cubicBezTo>
                  <a:cubicBezTo>
                    <a:pt x="315" y="378"/>
                    <a:pt x="322" y="373"/>
                    <a:pt x="328" y="368"/>
                  </a:cubicBezTo>
                  <a:cubicBezTo>
                    <a:pt x="316" y="334"/>
                    <a:pt x="316" y="334"/>
                    <a:pt x="316" y="334"/>
                  </a:cubicBezTo>
                  <a:cubicBezTo>
                    <a:pt x="323" y="329"/>
                    <a:pt x="329" y="323"/>
                    <a:pt x="334" y="316"/>
                  </a:cubicBezTo>
                  <a:cubicBezTo>
                    <a:pt x="368" y="328"/>
                    <a:pt x="368" y="328"/>
                    <a:pt x="368" y="328"/>
                  </a:cubicBezTo>
                  <a:cubicBezTo>
                    <a:pt x="373" y="322"/>
                    <a:pt x="378" y="315"/>
                    <a:pt x="382" y="308"/>
                  </a:cubicBezTo>
                  <a:cubicBezTo>
                    <a:pt x="357" y="281"/>
                    <a:pt x="357" y="281"/>
                    <a:pt x="357" y="281"/>
                  </a:cubicBezTo>
                  <a:cubicBezTo>
                    <a:pt x="361" y="274"/>
                    <a:pt x="364" y="266"/>
                    <a:pt x="367" y="258"/>
                  </a:cubicBezTo>
                  <a:cubicBezTo>
                    <a:pt x="367" y="258"/>
                    <a:pt x="367" y="258"/>
                    <a:pt x="367" y="258"/>
                  </a:cubicBezTo>
                  <a:cubicBezTo>
                    <a:pt x="403" y="256"/>
                    <a:pt x="403" y="256"/>
                    <a:pt x="403" y="256"/>
                  </a:cubicBezTo>
                  <a:cubicBezTo>
                    <a:pt x="405" y="248"/>
                    <a:pt x="407" y="240"/>
                    <a:pt x="408" y="232"/>
                  </a:cubicBezTo>
                  <a:cubicBezTo>
                    <a:pt x="375" y="217"/>
                    <a:pt x="375" y="217"/>
                    <a:pt x="375" y="217"/>
                  </a:cubicBezTo>
                  <a:cubicBezTo>
                    <a:pt x="376" y="208"/>
                    <a:pt x="376" y="200"/>
                    <a:pt x="375" y="191"/>
                  </a:cubicBezTo>
                  <a:cubicBezTo>
                    <a:pt x="375" y="191"/>
                    <a:pt x="375" y="191"/>
                    <a:pt x="375" y="191"/>
                  </a:cubicBezTo>
                  <a:cubicBezTo>
                    <a:pt x="408" y="176"/>
                    <a:pt x="408" y="176"/>
                    <a:pt x="408" y="176"/>
                  </a:cubicBezTo>
                  <a:cubicBezTo>
                    <a:pt x="407" y="168"/>
                    <a:pt x="405" y="160"/>
                    <a:pt x="403" y="152"/>
                  </a:cubicBezTo>
                  <a:cubicBezTo>
                    <a:pt x="367" y="150"/>
                    <a:pt x="367" y="150"/>
                    <a:pt x="367" y="150"/>
                  </a:cubicBezTo>
                  <a:cubicBezTo>
                    <a:pt x="366" y="146"/>
                    <a:pt x="364" y="142"/>
                    <a:pt x="363" y="138"/>
                  </a:cubicBezTo>
                  <a:cubicBezTo>
                    <a:pt x="361" y="134"/>
                    <a:pt x="359" y="131"/>
                    <a:pt x="357" y="127"/>
                  </a:cubicBezTo>
                  <a:cubicBezTo>
                    <a:pt x="382" y="100"/>
                    <a:pt x="382" y="100"/>
                    <a:pt x="382" y="100"/>
                  </a:cubicBezTo>
                  <a:cubicBezTo>
                    <a:pt x="378" y="93"/>
                    <a:pt x="373" y="86"/>
                    <a:pt x="368" y="80"/>
                  </a:cubicBezTo>
                  <a:cubicBezTo>
                    <a:pt x="334" y="92"/>
                    <a:pt x="334" y="92"/>
                    <a:pt x="334" y="92"/>
                  </a:cubicBezTo>
                  <a:cubicBezTo>
                    <a:pt x="329" y="86"/>
                    <a:pt x="322" y="79"/>
                    <a:pt x="316" y="74"/>
                  </a:cubicBezTo>
                  <a:cubicBezTo>
                    <a:pt x="316" y="74"/>
                    <a:pt x="316" y="74"/>
                    <a:pt x="316" y="74"/>
                  </a:cubicBezTo>
                  <a:cubicBezTo>
                    <a:pt x="328" y="40"/>
                    <a:pt x="328" y="40"/>
                    <a:pt x="328" y="40"/>
                  </a:cubicBezTo>
                  <a:cubicBezTo>
                    <a:pt x="322" y="35"/>
                    <a:pt x="315" y="30"/>
                    <a:pt x="308" y="26"/>
                  </a:cubicBezTo>
                  <a:cubicBezTo>
                    <a:pt x="281" y="51"/>
                    <a:pt x="281" y="51"/>
                    <a:pt x="281" y="51"/>
                  </a:cubicBezTo>
                  <a:cubicBezTo>
                    <a:pt x="281" y="51"/>
                    <a:pt x="281" y="51"/>
                    <a:pt x="281" y="51"/>
                  </a:cubicBezTo>
                  <a:cubicBezTo>
                    <a:pt x="274" y="47"/>
                    <a:pt x="266" y="44"/>
                    <a:pt x="258" y="41"/>
                  </a:cubicBezTo>
                  <a:cubicBezTo>
                    <a:pt x="256" y="5"/>
                    <a:pt x="256" y="5"/>
                    <a:pt x="256" y="5"/>
                  </a:cubicBezTo>
                  <a:cubicBezTo>
                    <a:pt x="248" y="3"/>
                    <a:pt x="240" y="1"/>
                    <a:pt x="232" y="0"/>
                  </a:cubicBezTo>
                  <a:cubicBezTo>
                    <a:pt x="217" y="33"/>
                    <a:pt x="217" y="33"/>
                    <a:pt x="217" y="33"/>
                  </a:cubicBezTo>
                  <a:cubicBezTo>
                    <a:pt x="208" y="32"/>
                    <a:pt x="200" y="32"/>
                    <a:pt x="191" y="33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68" y="1"/>
                    <a:pt x="160" y="3"/>
                    <a:pt x="152" y="5"/>
                  </a:cubicBezTo>
                  <a:cubicBezTo>
                    <a:pt x="150" y="41"/>
                    <a:pt x="150" y="41"/>
                    <a:pt x="150" y="41"/>
                  </a:cubicBezTo>
                  <a:cubicBezTo>
                    <a:pt x="150" y="41"/>
                    <a:pt x="150" y="41"/>
                    <a:pt x="150" y="41"/>
                  </a:cubicBezTo>
                  <a:close/>
                  <a:moveTo>
                    <a:pt x="329" y="152"/>
                  </a:moveTo>
                  <a:cubicBezTo>
                    <a:pt x="357" y="221"/>
                    <a:pt x="324" y="300"/>
                    <a:pt x="256" y="329"/>
                  </a:cubicBezTo>
                  <a:cubicBezTo>
                    <a:pt x="187" y="357"/>
                    <a:pt x="108" y="324"/>
                    <a:pt x="79" y="256"/>
                  </a:cubicBezTo>
                  <a:cubicBezTo>
                    <a:pt x="51" y="187"/>
                    <a:pt x="84" y="108"/>
                    <a:pt x="152" y="80"/>
                  </a:cubicBezTo>
                  <a:cubicBezTo>
                    <a:pt x="221" y="51"/>
                    <a:pt x="300" y="84"/>
                    <a:pt x="329" y="1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7" name="Freeform 270"/>
            <p:cNvSpPr>
              <a:spLocks noEditPoints="1"/>
            </p:cNvSpPr>
            <p:nvPr/>
          </p:nvSpPr>
          <p:spPr bwMode="auto">
            <a:xfrm>
              <a:off x="3054351" y="3765550"/>
              <a:ext cx="469900" cy="396875"/>
            </a:xfrm>
            <a:custGeom>
              <a:avLst/>
              <a:gdLst>
                <a:gd name="T0" fmla="*/ 7 w 148"/>
                <a:gd name="T1" fmla="*/ 120 h 125"/>
                <a:gd name="T2" fmla="*/ 12 w 148"/>
                <a:gd name="T3" fmla="*/ 125 h 125"/>
                <a:gd name="T4" fmla="*/ 40 w 148"/>
                <a:gd name="T5" fmla="*/ 125 h 125"/>
                <a:gd name="T6" fmla="*/ 40 w 148"/>
                <a:gd name="T7" fmla="*/ 68 h 125"/>
                <a:gd name="T8" fmla="*/ 7 w 148"/>
                <a:gd name="T9" fmla="*/ 101 h 125"/>
                <a:gd name="T10" fmla="*/ 7 w 148"/>
                <a:gd name="T11" fmla="*/ 120 h 125"/>
                <a:gd name="T12" fmla="*/ 53 w 148"/>
                <a:gd name="T13" fmla="*/ 81 h 125"/>
                <a:gd name="T14" fmla="*/ 53 w 148"/>
                <a:gd name="T15" fmla="*/ 125 h 125"/>
                <a:gd name="T16" fmla="*/ 86 w 148"/>
                <a:gd name="T17" fmla="*/ 125 h 125"/>
                <a:gd name="T18" fmla="*/ 86 w 148"/>
                <a:gd name="T19" fmla="*/ 86 h 125"/>
                <a:gd name="T20" fmla="*/ 72 w 148"/>
                <a:gd name="T21" fmla="*/ 100 h 125"/>
                <a:gd name="T22" fmla="*/ 53 w 148"/>
                <a:gd name="T23" fmla="*/ 81 h 125"/>
                <a:gd name="T24" fmla="*/ 119 w 148"/>
                <a:gd name="T25" fmla="*/ 2 h 125"/>
                <a:gd name="T26" fmla="*/ 113 w 148"/>
                <a:gd name="T27" fmla="*/ 9 h 125"/>
                <a:gd name="T28" fmla="*/ 120 w 148"/>
                <a:gd name="T29" fmla="*/ 14 h 125"/>
                <a:gd name="T30" fmla="*/ 126 w 148"/>
                <a:gd name="T31" fmla="*/ 14 h 125"/>
                <a:gd name="T32" fmla="*/ 72 w 148"/>
                <a:gd name="T33" fmla="*/ 68 h 125"/>
                <a:gd name="T34" fmla="*/ 40 w 148"/>
                <a:gd name="T35" fmla="*/ 36 h 125"/>
                <a:gd name="T36" fmla="*/ 3 w 148"/>
                <a:gd name="T37" fmla="*/ 73 h 125"/>
                <a:gd name="T38" fmla="*/ 3 w 148"/>
                <a:gd name="T39" fmla="*/ 82 h 125"/>
                <a:gd name="T40" fmla="*/ 11 w 148"/>
                <a:gd name="T41" fmla="*/ 82 h 125"/>
                <a:gd name="T42" fmla="*/ 40 w 148"/>
                <a:gd name="T43" fmla="*/ 53 h 125"/>
                <a:gd name="T44" fmla="*/ 72 w 148"/>
                <a:gd name="T45" fmla="*/ 85 h 125"/>
                <a:gd name="T46" fmla="*/ 134 w 148"/>
                <a:gd name="T47" fmla="*/ 22 h 125"/>
                <a:gd name="T48" fmla="*/ 134 w 148"/>
                <a:gd name="T49" fmla="*/ 28 h 125"/>
                <a:gd name="T50" fmla="*/ 139 w 148"/>
                <a:gd name="T51" fmla="*/ 35 h 125"/>
                <a:gd name="T52" fmla="*/ 140 w 148"/>
                <a:gd name="T53" fmla="*/ 35 h 125"/>
                <a:gd name="T54" fmla="*/ 146 w 148"/>
                <a:gd name="T55" fmla="*/ 29 h 125"/>
                <a:gd name="T56" fmla="*/ 148 w 148"/>
                <a:gd name="T57" fmla="*/ 0 h 125"/>
                <a:gd name="T58" fmla="*/ 119 w 148"/>
                <a:gd name="T59" fmla="*/ 2 h 125"/>
                <a:gd name="T60" fmla="*/ 99 w 148"/>
                <a:gd name="T61" fmla="*/ 73 h 125"/>
                <a:gd name="T62" fmla="*/ 99 w 148"/>
                <a:gd name="T63" fmla="*/ 125 h 125"/>
                <a:gd name="T64" fmla="*/ 126 w 148"/>
                <a:gd name="T65" fmla="*/ 125 h 125"/>
                <a:gd name="T66" fmla="*/ 132 w 148"/>
                <a:gd name="T67" fmla="*/ 120 h 125"/>
                <a:gd name="T68" fmla="*/ 132 w 148"/>
                <a:gd name="T69" fmla="*/ 68 h 125"/>
                <a:gd name="T70" fmla="*/ 132 w 148"/>
                <a:gd name="T71" fmla="*/ 40 h 125"/>
                <a:gd name="T72" fmla="*/ 103 w 148"/>
                <a:gd name="T73" fmla="*/ 68 h 125"/>
                <a:gd name="T74" fmla="*/ 99 w 148"/>
                <a:gd name="T75" fmla="*/ 7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8" h="125">
                  <a:moveTo>
                    <a:pt x="7" y="120"/>
                  </a:moveTo>
                  <a:cubicBezTo>
                    <a:pt x="7" y="123"/>
                    <a:pt x="9" y="125"/>
                    <a:pt x="12" y="125"/>
                  </a:cubicBezTo>
                  <a:cubicBezTo>
                    <a:pt x="40" y="125"/>
                    <a:pt x="40" y="125"/>
                    <a:pt x="40" y="125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7" y="101"/>
                    <a:pt x="7" y="101"/>
                    <a:pt x="7" y="101"/>
                  </a:cubicBezTo>
                  <a:lnTo>
                    <a:pt x="7" y="120"/>
                  </a:lnTo>
                  <a:close/>
                  <a:moveTo>
                    <a:pt x="53" y="81"/>
                  </a:moveTo>
                  <a:cubicBezTo>
                    <a:pt x="53" y="125"/>
                    <a:pt x="53" y="125"/>
                    <a:pt x="53" y="125"/>
                  </a:cubicBezTo>
                  <a:cubicBezTo>
                    <a:pt x="86" y="125"/>
                    <a:pt x="86" y="125"/>
                    <a:pt x="86" y="125"/>
                  </a:cubicBezTo>
                  <a:cubicBezTo>
                    <a:pt x="86" y="86"/>
                    <a:pt x="86" y="86"/>
                    <a:pt x="86" y="86"/>
                  </a:cubicBezTo>
                  <a:cubicBezTo>
                    <a:pt x="72" y="100"/>
                    <a:pt x="72" y="100"/>
                    <a:pt x="72" y="100"/>
                  </a:cubicBezTo>
                  <a:lnTo>
                    <a:pt x="53" y="81"/>
                  </a:lnTo>
                  <a:close/>
                  <a:moveTo>
                    <a:pt x="119" y="2"/>
                  </a:moveTo>
                  <a:cubicBezTo>
                    <a:pt x="115" y="3"/>
                    <a:pt x="113" y="6"/>
                    <a:pt x="113" y="9"/>
                  </a:cubicBezTo>
                  <a:cubicBezTo>
                    <a:pt x="114" y="12"/>
                    <a:pt x="116" y="14"/>
                    <a:pt x="120" y="14"/>
                  </a:cubicBezTo>
                  <a:cubicBezTo>
                    <a:pt x="126" y="14"/>
                    <a:pt x="126" y="14"/>
                    <a:pt x="126" y="14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0" y="76"/>
                    <a:pt x="0" y="79"/>
                    <a:pt x="3" y="82"/>
                  </a:cubicBezTo>
                  <a:cubicBezTo>
                    <a:pt x="5" y="84"/>
                    <a:pt x="9" y="84"/>
                    <a:pt x="11" y="82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4" y="28"/>
                    <a:pt x="134" y="28"/>
                    <a:pt x="134" y="28"/>
                  </a:cubicBezTo>
                  <a:cubicBezTo>
                    <a:pt x="134" y="31"/>
                    <a:pt x="136" y="34"/>
                    <a:pt x="139" y="35"/>
                  </a:cubicBezTo>
                  <a:cubicBezTo>
                    <a:pt x="139" y="35"/>
                    <a:pt x="140" y="35"/>
                    <a:pt x="140" y="35"/>
                  </a:cubicBezTo>
                  <a:cubicBezTo>
                    <a:pt x="143" y="35"/>
                    <a:pt x="145" y="32"/>
                    <a:pt x="146" y="29"/>
                  </a:cubicBezTo>
                  <a:cubicBezTo>
                    <a:pt x="148" y="0"/>
                    <a:pt x="148" y="0"/>
                    <a:pt x="148" y="0"/>
                  </a:cubicBezTo>
                  <a:lnTo>
                    <a:pt x="119" y="2"/>
                  </a:lnTo>
                  <a:close/>
                  <a:moveTo>
                    <a:pt x="99" y="73"/>
                  </a:moveTo>
                  <a:cubicBezTo>
                    <a:pt x="99" y="125"/>
                    <a:pt x="99" y="125"/>
                    <a:pt x="99" y="125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29" y="125"/>
                    <a:pt x="132" y="123"/>
                    <a:pt x="132" y="120"/>
                  </a:cubicBezTo>
                  <a:cubicBezTo>
                    <a:pt x="132" y="68"/>
                    <a:pt x="132" y="68"/>
                    <a:pt x="132" y="68"/>
                  </a:cubicBezTo>
                  <a:cubicBezTo>
                    <a:pt x="132" y="40"/>
                    <a:pt x="132" y="40"/>
                    <a:pt x="132" y="40"/>
                  </a:cubicBezTo>
                  <a:cubicBezTo>
                    <a:pt x="103" y="68"/>
                    <a:pt x="103" y="68"/>
                    <a:pt x="103" y="68"/>
                  </a:cubicBezTo>
                  <a:lnTo>
                    <a:pt x="99" y="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26" name="矩形 125"/>
          <p:cNvSpPr/>
          <p:nvPr/>
        </p:nvSpPr>
        <p:spPr>
          <a:xfrm>
            <a:off x="5549585" y="3199825"/>
            <a:ext cx="9845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 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策略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7000">
        <p:random/>
      </p:transition>
    </mc:Choice>
    <mc:Fallback>
      <p:transition spd="slow" advTm="7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0"/>
                            </p:stCondLst>
                            <p:childTnLst>
                              <p:par>
                                <p:cTn id="8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5" grpId="0" animBg="1"/>
      <p:bldP spid="3" grpId="0" animBg="1"/>
      <p:bldP spid="7" grpId="0" animBg="1"/>
      <p:bldP spid="89" grpId="0"/>
      <p:bldP spid="90" grpId="0"/>
      <p:bldP spid="92" grpId="0"/>
      <p:bldP spid="93" grpId="0"/>
      <p:bldP spid="95" grpId="0"/>
      <p:bldP spid="96" grpId="0"/>
      <p:bldP spid="98" grpId="0"/>
      <p:bldP spid="99" grpId="0"/>
      <p:bldP spid="107" grpId="0" animBg="1"/>
      <p:bldP spid="108" grpId="0" animBg="1"/>
      <p:bldP spid="109" grpId="0" animBg="1"/>
      <p:bldP spid="114" grpId="0" animBg="1"/>
      <p:bldP spid="12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158688" y="203983"/>
            <a:ext cx="28777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赞美与认同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3090" y="0"/>
            <a:ext cx="770061" cy="1146631"/>
            <a:chOff x="273090" y="0"/>
            <a:chExt cx="770061" cy="1146631"/>
          </a:xfrm>
        </p:grpSpPr>
        <p:sp>
          <p:nvSpPr>
            <p:cNvPr id="4" name="箭头: 五边形 3"/>
            <p:cNvSpPr/>
            <p:nvPr/>
          </p:nvSpPr>
          <p:spPr>
            <a:xfrm rot="5400000">
              <a:off x="84805" y="188285"/>
              <a:ext cx="1146631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80091" y="203982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" name="箭头: 五边形 4"/>
          <p:cNvSpPr/>
          <p:nvPr/>
        </p:nvSpPr>
        <p:spPr>
          <a:xfrm flipH="1">
            <a:off x="9848850" y="6545539"/>
            <a:ext cx="2343150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7" name="Rectangle 148"/>
          <p:cNvSpPr>
            <a:spLocks noChangeArrowheads="1"/>
          </p:cNvSpPr>
          <p:nvPr/>
        </p:nvSpPr>
        <p:spPr bwMode="auto">
          <a:xfrm>
            <a:off x="1735623" y="3159084"/>
            <a:ext cx="2124644" cy="22094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" name="Rectangle 601"/>
          <p:cNvSpPr>
            <a:spLocks noChangeArrowheads="1"/>
          </p:cNvSpPr>
          <p:nvPr/>
        </p:nvSpPr>
        <p:spPr bwMode="auto">
          <a:xfrm>
            <a:off x="9125580" y="3159084"/>
            <a:ext cx="2126620" cy="22094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" name="Rectangle 934"/>
          <p:cNvSpPr>
            <a:spLocks noChangeArrowheads="1"/>
          </p:cNvSpPr>
          <p:nvPr/>
        </p:nvSpPr>
        <p:spPr bwMode="auto">
          <a:xfrm>
            <a:off x="5457509" y="3159084"/>
            <a:ext cx="2122667" cy="22094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12" name="Gruppe 65"/>
          <p:cNvGrpSpPr/>
          <p:nvPr/>
        </p:nvGrpSpPr>
        <p:grpSpPr bwMode="auto">
          <a:xfrm flipH="1">
            <a:off x="6170619" y="1563491"/>
            <a:ext cx="674166" cy="1633791"/>
            <a:chOff x="506431" y="1639088"/>
            <a:chExt cx="1625535" cy="3618348"/>
          </a:xfrm>
          <a:solidFill>
            <a:schemeClr val="accent2"/>
          </a:solidFill>
          <a:effectLst/>
        </p:grpSpPr>
        <p:sp>
          <p:nvSpPr>
            <p:cNvPr id="13" name="Freeform 64"/>
            <p:cNvSpPr/>
            <p:nvPr/>
          </p:nvSpPr>
          <p:spPr bwMode="auto">
            <a:xfrm>
              <a:off x="726099" y="1847581"/>
              <a:ext cx="388077" cy="833969"/>
            </a:xfrm>
            <a:custGeom>
              <a:avLst/>
              <a:gdLst>
                <a:gd name="T0" fmla="*/ 209550 w 246"/>
                <a:gd name="T1" fmla="*/ 508000 h 512"/>
                <a:gd name="T2" fmla="*/ 234950 w 246"/>
                <a:gd name="T3" fmla="*/ 508000 h 512"/>
                <a:gd name="T4" fmla="*/ 304800 w 246"/>
                <a:gd name="T5" fmla="*/ 812800 h 512"/>
                <a:gd name="T6" fmla="*/ 292100 w 246"/>
                <a:gd name="T7" fmla="*/ 485775 h 512"/>
                <a:gd name="T8" fmla="*/ 314325 w 246"/>
                <a:gd name="T9" fmla="*/ 473075 h 512"/>
                <a:gd name="T10" fmla="*/ 330200 w 246"/>
                <a:gd name="T11" fmla="*/ 466725 h 512"/>
                <a:gd name="T12" fmla="*/ 346075 w 246"/>
                <a:gd name="T13" fmla="*/ 457200 h 512"/>
                <a:gd name="T14" fmla="*/ 358775 w 246"/>
                <a:gd name="T15" fmla="*/ 447675 h 512"/>
                <a:gd name="T16" fmla="*/ 371475 w 246"/>
                <a:gd name="T17" fmla="*/ 434975 h 512"/>
                <a:gd name="T18" fmla="*/ 377825 w 246"/>
                <a:gd name="T19" fmla="*/ 419100 h 512"/>
                <a:gd name="T20" fmla="*/ 384175 w 246"/>
                <a:gd name="T21" fmla="*/ 406400 h 512"/>
                <a:gd name="T22" fmla="*/ 387350 w 246"/>
                <a:gd name="T23" fmla="*/ 390525 h 512"/>
                <a:gd name="T24" fmla="*/ 390525 w 246"/>
                <a:gd name="T25" fmla="*/ 384175 h 512"/>
                <a:gd name="T26" fmla="*/ 368300 w 246"/>
                <a:gd name="T27" fmla="*/ 336550 h 512"/>
                <a:gd name="T28" fmla="*/ 368300 w 246"/>
                <a:gd name="T29" fmla="*/ 285750 h 512"/>
                <a:gd name="T30" fmla="*/ 361950 w 246"/>
                <a:gd name="T31" fmla="*/ 244475 h 512"/>
                <a:gd name="T32" fmla="*/ 371475 w 246"/>
                <a:gd name="T33" fmla="*/ 219075 h 512"/>
                <a:gd name="T34" fmla="*/ 374650 w 246"/>
                <a:gd name="T35" fmla="*/ 200025 h 512"/>
                <a:gd name="T36" fmla="*/ 368300 w 246"/>
                <a:gd name="T37" fmla="*/ 174625 h 512"/>
                <a:gd name="T38" fmla="*/ 361950 w 246"/>
                <a:gd name="T39" fmla="*/ 155575 h 512"/>
                <a:gd name="T40" fmla="*/ 349250 w 246"/>
                <a:gd name="T41" fmla="*/ 142875 h 512"/>
                <a:gd name="T42" fmla="*/ 346075 w 246"/>
                <a:gd name="T43" fmla="*/ 149225 h 512"/>
                <a:gd name="T44" fmla="*/ 342900 w 246"/>
                <a:gd name="T45" fmla="*/ 155575 h 512"/>
                <a:gd name="T46" fmla="*/ 320675 w 246"/>
                <a:gd name="T47" fmla="*/ 88900 h 512"/>
                <a:gd name="T48" fmla="*/ 304800 w 246"/>
                <a:gd name="T49" fmla="*/ 60325 h 512"/>
                <a:gd name="T50" fmla="*/ 288925 w 246"/>
                <a:gd name="T51" fmla="*/ 31750 h 512"/>
                <a:gd name="T52" fmla="*/ 234950 w 246"/>
                <a:gd name="T53" fmla="*/ 9525 h 512"/>
                <a:gd name="T54" fmla="*/ 209550 w 246"/>
                <a:gd name="T55" fmla="*/ 3175 h 512"/>
                <a:gd name="T56" fmla="*/ 180975 w 246"/>
                <a:gd name="T57" fmla="*/ 3175 h 512"/>
                <a:gd name="T58" fmla="*/ 152400 w 246"/>
                <a:gd name="T59" fmla="*/ 0 h 512"/>
                <a:gd name="T60" fmla="*/ 127000 w 246"/>
                <a:gd name="T61" fmla="*/ 6350 h 512"/>
                <a:gd name="T62" fmla="*/ 69850 w 246"/>
                <a:gd name="T63" fmla="*/ 25400 h 512"/>
                <a:gd name="T64" fmla="*/ 44450 w 246"/>
                <a:gd name="T65" fmla="*/ 53975 h 512"/>
                <a:gd name="T66" fmla="*/ 31750 w 246"/>
                <a:gd name="T67" fmla="*/ 66675 h 512"/>
                <a:gd name="T68" fmla="*/ 22225 w 246"/>
                <a:gd name="T69" fmla="*/ 82550 h 512"/>
                <a:gd name="T70" fmla="*/ 9525 w 246"/>
                <a:gd name="T71" fmla="*/ 114300 h 512"/>
                <a:gd name="T72" fmla="*/ 0 w 246"/>
                <a:gd name="T73" fmla="*/ 142875 h 512"/>
                <a:gd name="T74" fmla="*/ 34925 w 246"/>
                <a:gd name="T75" fmla="*/ 257175 h 512"/>
                <a:gd name="T76" fmla="*/ 31750 w 246"/>
                <a:gd name="T77" fmla="*/ 250825 h 512"/>
                <a:gd name="T78" fmla="*/ 28575 w 246"/>
                <a:gd name="T79" fmla="*/ 250825 h 512"/>
                <a:gd name="T80" fmla="*/ 28575 w 246"/>
                <a:gd name="T81" fmla="*/ 254000 h 512"/>
                <a:gd name="T82" fmla="*/ 25400 w 246"/>
                <a:gd name="T83" fmla="*/ 260350 h 512"/>
                <a:gd name="T84" fmla="*/ 28575 w 246"/>
                <a:gd name="T85" fmla="*/ 269875 h 512"/>
                <a:gd name="T86" fmla="*/ 34925 w 246"/>
                <a:gd name="T87" fmla="*/ 282575 h 512"/>
                <a:gd name="T88" fmla="*/ 44450 w 246"/>
                <a:gd name="T89" fmla="*/ 301625 h 512"/>
                <a:gd name="T90" fmla="*/ 57150 w 246"/>
                <a:gd name="T91" fmla="*/ 323850 h 512"/>
                <a:gd name="T92" fmla="*/ 82550 w 246"/>
                <a:gd name="T93" fmla="*/ 361950 h 512"/>
                <a:gd name="T94" fmla="*/ 107950 w 246"/>
                <a:gd name="T95" fmla="*/ 400050 h 512"/>
                <a:gd name="T96" fmla="*/ 136525 w 246"/>
                <a:gd name="T97" fmla="*/ 431800 h 512"/>
                <a:gd name="T98" fmla="*/ 161925 w 246"/>
                <a:gd name="T99" fmla="*/ 457200 h 512"/>
                <a:gd name="T100" fmla="*/ 187325 w 246"/>
                <a:gd name="T101" fmla="*/ 482600 h 512"/>
                <a:gd name="T102" fmla="*/ 209550 w 246"/>
                <a:gd name="T103" fmla="*/ 495300 h 512"/>
                <a:gd name="T104" fmla="*/ 209550 w 246"/>
                <a:gd name="T105" fmla="*/ 508000 h 5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46"/>
                <a:gd name="T160" fmla="*/ 0 h 512"/>
                <a:gd name="T161" fmla="*/ 246 w 246"/>
                <a:gd name="T162" fmla="*/ 512 h 51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46" h="512">
                  <a:moveTo>
                    <a:pt x="132" y="320"/>
                  </a:moveTo>
                  <a:lnTo>
                    <a:pt x="148" y="320"/>
                  </a:lnTo>
                  <a:lnTo>
                    <a:pt x="192" y="512"/>
                  </a:lnTo>
                  <a:lnTo>
                    <a:pt x="184" y="306"/>
                  </a:lnTo>
                  <a:lnTo>
                    <a:pt x="198" y="298"/>
                  </a:lnTo>
                  <a:lnTo>
                    <a:pt x="208" y="294"/>
                  </a:lnTo>
                  <a:lnTo>
                    <a:pt x="218" y="288"/>
                  </a:lnTo>
                  <a:lnTo>
                    <a:pt x="226" y="282"/>
                  </a:lnTo>
                  <a:lnTo>
                    <a:pt x="234" y="274"/>
                  </a:lnTo>
                  <a:lnTo>
                    <a:pt x="238" y="264"/>
                  </a:lnTo>
                  <a:lnTo>
                    <a:pt x="242" y="256"/>
                  </a:lnTo>
                  <a:lnTo>
                    <a:pt x="244" y="246"/>
                  </a:lnTo>
                  <a:lnTo>
                    <a:pt x="246" y="242"/>
                  </a:lnTo>
                  <a:lnTo>
                    <a:pt x="232" y="212"/>
                  </a:lnTo>
                  <a:lnTo>
                    <a:pt x="232" y="180"/>
                  </a:lnTo>
                  <a:lnTo>
                    <a:pt x="228" y="154"/>
                  </a:lnTo>
                  <a:lnTo>
                    <a:pt x="234" y="138"/>
                  </a:lnTo>
                  <a:lnTo>
                    <a:pt x="236" y="126"/>
                  </a:lnTo>
                  <a:lnTo>
                    <a:pt x="232" y="110"/>
                  </a:lnTo>
                  <a:lnTo>
                    <a:pt x="228" y="98"/>
                  </a:lnTo>
                  <a:lnTo>
                    <a:pt x="220" y="90"/>
                  </a:lnTo>
                  <a:lnTo>
                    <a:pt x="218" y="94"/>
                  </a:lnTo>
                  <a:lnTo>
                    <a:pt x="216" y="98"/>
                  </a:lnTo>
                  <a:lnTo>
                    <a:pt x="202" y="56"/>
                  </a:lnTo>
                  <a:lnTo>
                    <a:pt x="192" y="38"/>
                  </a:lnTo>
                  <a:lnTo>
                    <a:pt x="182" y="20"/>
                  </a:lnTo>
                  <a:lnTo>
                    <a:pt x="148" y="6"/>
                  </a:lnTo>
                  <a:lnTo>
                    <a:pt x="132" y="2"/>
                  </a:lnTo>
                  <a:lnTo>
                    <a:pt x="114" y="2"/>
                  </a:lnTo>
                  <a:lnTo>
                    <a:pt x="96" y="0"/>
                  </a:lnTo>
                  <a:lnTo>
                    <a:pt x="80" y="4"/>
                  </a:lnTo>
                  <a:lnTo>
                    <a:pt x="44" y="16"/>
                  </a:lnTo>
                  <a:lnTo>
                    <a:pt x="28" y="34"/>
                  </a:lnTo>
                  <a:lnTo>
                    <a:pt x="20" y="42"/>
                  </a:lnTo>
                  <a:lnTo>
                    <a:pt x="14" y="52"/>
                  </a:lnTo>
                  <a:lnTo>
                    <a:pt x="6" y="72"/>
                  </a:lnTo>
                  <a:lnTo>
                    <a:pt x="0" y="90"/>
                  </a:lnTo>
                  <a:lnTo>
                    <a:pt x="22" y="162"/>
                  </a:lnTo>
                  <a:lnTo>
                    <a:pt x="20" y="158"/>
                  </a:lnTo>
                  <a:lnTo>
                    <a:pt x="18" y="158"/>
                  </a:lnTo>
                  <a:lnTo>
                    <a:pt x="18" y="160"/>
                  </a:lnTo>
                  <a:lnTo>
                    <a:pt x="16" y="164"/>
                  </a:lnTo>
                  <a:lnTo>
                    <a:pt x="18" y="170"/>
                  </a:lnTo>
                  <a:lnTo>
                    <a:pt x="22" y="178"/>
                  </a:lnTo>
                  <a:lnTo>
                    <a:pt x="28" y="190"/>
                  </a:lnTo>
                  <a:lnTo>
                    <a:pt x="36" y="204"/>
                  </a:lnTo>
                  <a:lnTo>
                    <a:pt x="52" y="228"/>
                  </a:lnTo>
                  <a:lnTo>
                    <a:pt x="68" y="252"/>
                  </a:lnTo>
                  <a:lnTo>
                    <a:pt x="86" y="272"/>
                  </a:lnTo>
                  <a:lnTo>
                    <a:pt x="102" y="288"/>
                  </a:lnTo>
                  <a:lnTo>
                    <a:pt x="118" y="304"/>
                  </a:lnTo>
                  <a:lnTo>
                    <a:pt x="132" y="312"/>
                  </a:lnTo>
                  <a:lnTo>
                    <a:pt x="132" y="32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kern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4" name="Freeform 65"/>
            <p:cNvSpPr/>
            <p:nvPr/>
          </p:nvSpPr>
          <p:spPr bwMode="auto">
            <a:xfrm>
              <a:off x="1147127" y="2146869"/>
              <a:ext cx="307534" cy="1035735"/>
            </a:xfrm>
            <a:custGeom>
              <a:avLst/>
              <a:gdLst>
                <a:gd name="T0" fmla="*/ 3175 w 198"/>
                <a:gd name="T1" fmla="*/ 107950 h 642"/>
                <a:gd name="T2" fmla="*/ 0 w 198"/>
                <a:gd name="T3" fmla="*/ 133350 h 642"/>
                <a:gd name="T4" fmla="*/ 12700 w 198"/>
                <a:gd name="T5" fmla="*/ 161925 h 642"/>
                <a:gd name="T6" fmla="*/ 50800 w 198"/>
                <a:gd name="T7" fmla="*/ 200025 h 642"/>
                <a:gd name="T8" fmla="*/ 117475 w 198"/>
                <a:gd name="T9" fmla="*/ 260350 h 642"/>
                <a:gd name="T10" fmla="*/ 165100 w 198"/>
                <a:gd name="T11" fmla="*/ 304800 h 642"/>
                <a:gd name="T12" fmla="*/ 190500 w 198"/>
                <a:gd name="T13" fmla="*/ 333375 h 642"/>
                <a:gd name="T14" fmla="*/ 180975 w 198"/>
                <a:gd name="T15" fmla="*/ 349250 h 642"/>
                <a:gd name="T16" fmla="*/ 168275 w 198"/>
                <a:gd name="T17" fmla="*/ 365125 h 642"/>
                <a:gd name="T18" fmla="*/ 142875 w 198"/>
                <a:gd name="T19" fmla="*/ 371475 h 642"/>
                <a:gd name="T20" fmla="*/ 107950 w 198"/>
                <a:gd name="T21" fmla="*/ 384175 h 642"/>
                <a:gd name="T22" fmla="*/ 133350 w 198"/>
                <a:gd name="T23" fmla="*/ 409575 h 642"/>
                <a:gd name="T24" fmla="*/ 165100 w 198"/>
                <a:gd name="T25" fmla="*/ 438150 h 642"/>
                <a:gd name="T26" fmla="*/ 177800 w 198"/>
                <a:gd name="T27" fmla="*/ 450850 h 642"/>
                <a:gd name="T28" fmla="*/ 193675 w 198"/>
                <a:gd name="T29" fmla="*/ 463550 h 642"/>
                <a:gd name="T30" fmla="*/ 196850 w 198"/>
                <a:gd name="T31" fmla="*/ 476250 h 642"/>
                <a:gd name="T32" fmla="*/ 196850 w 198"/>
                <a:gd name="T33" fmla="*/ 492125 h 642"/>
                <a:gd name="T34" fmla="*/ 193675 w 198"/>
                <a:gd name="T35" fmla="*/ 536575 h 642"/>
                <a:gd name="T36" fmla="*/ 187325 w 198"/>
                <a:gd name="T37" fmla="*/ 609600 h 642"/>
                <a:gd name="T38" fmla="*/ 177800 w 198"/>
                <a:gd name="T39" fmla="*/ 708025 h 642"/>
                <a:gd name="T40" fmla="*/ 155575 w 198"/>
                <a:gd name="T41" fmla="*/ 844550 h 642"/>
                <a:gd name="T42" fmla="*/ 196850 w 198"/>
                <a:gd name="T43" fmla="*/ 965200 h 642"/>
                <a:gd name="T44" fmla="*/ 222250 w 198"/>
                <a:gd name="T45" fmla="*/ 1006475 h 642"/>
                <a:gd name="T46" fmla="*/ 215900 w 198"/>
                <a:gd name="T47" fmla="*/ 977900 h 642"/>
                <a:gd name="T48" fmla="*/ 209550 w 198"/>
                <a:gd name="T49" fmla="*/ 917575 h 642"/>
                <a:gd name="T50" fmla="*/ 206375 w 198"/>
                <a:gd name="T51" fmla="*/ 809625 h 642"/>
                <a:gd name="T52" fmla="*/ 206375 w 198"/>
                <a:gd name="T53" fmla="*/ 746125 h 642"/>
                <a:gd name="T54" fmla="*/ 206375 w 198"/>
                <a:gd name="T55" fmla="*/ 708025 h 642"/>
                <a:gd name="T56" fmla="*/ 206375 w 198"/>
                <a:gd name="T57" fmla="*/ 587375 h 642"/>
                <a:gd name="T58" fmla="*/ 215900 w 198"/>
                <a:gd name="T59" fmla="*/ 419100 h 642"/>
                <a:gd name="T60" fmla="*/ 228600 w 198"/>
                <a:gd name="T61" fmla="*/ 307975 h 642"/>
                <a:gd name="T62" fmla="*/ 238125 w 198"/>
                <a:gd name="T63" fmla="*/ 206375 h 642"/>
                <a:gd name="T64" fmla="*/ 247650 w 198"/>
                <a:gd name="T65" fmla="*/ 149225 h 642"/>
                <a:gd name="T66" fmla="*/ 257175 w 198"/>
                <a:gd name="T67" fmla="*/ 92075 h 642"/>
                <a:gd name="T68" fmla="*/ 292100 w 198"/>
                <a:gd name="T69" fmla="*/ 15875 h 642"/>
                <a:gd name="T70" fmla="*/ 25400 w 198"/>
                <a:gd name="T71" fmla="*/ 88900 h 642"/>
                <a:gd name="T72" fmla="*/ 12700 w 198"/>
                <a:gd name="T73" fmla="*/ 92075 h 642"/>
                <a:gd name="T74" fmla="*/ 3175 w 198"/>
                <a:gd name="T75" fmla="*/ 104775 h 64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98"/>
                <a:gd name="T115" fmla="*/ 0 h 642"/>
                <a:gd name="T116" fmla="*/ 198 w 198"/>
                <a:gd name="T117" fmla="*/ 642 h 64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98" h="642">
                  <a:moveTo>
                    <a:pt x="2" y="66"/>
                  </a:moveTo>
                  <a:lnTo>
                    <a:pt x="2" y="68"/>
                  </a:lnTo>
                  <a:lnTo>
                    <a:pt x="2" y="74"/>
                  </a:lnTo>
                  <a:lnTo>
                    <a:pt x="0" y="84"/>
                  </a:lnTo>
                  <a:lnTo>
                    <a:pt x="0" y="92"/>
                  </a:lnTo>
                  <a:lnTo>
                    <a:pt x="8" y="102"/>
                  </a:lnTo>
                  <a:lnTo>
                    <a:pt x="18" y="112"/>
                  </a:lnTo>
                  <a:lnTo>
                    <a:pt x="32" y="126"/>
                  </a:lnTo>
                  <a:lnTo>
                    <a:pt x="48" y="142"/>
                  </a:lnTo>
                  <a:lnTo>
                    <a:pt x="74" y="164"/>
                  </a:lnTo>
                  <a:lnTo>
                    <a:pt x="96" y="184"/>
                  </a:lnTo>
                  <a:lnTo>
                    <a:pt x="104" y="192"/>
                  </a:lnTo>
                  <a:lnTo>
                    <a:pt x="112" y="202"/>
                  </a:lnTo>
                  <a:lnTo>
                    <a:pt x="120" y="210"/>
                  </a:lnTo>
                  <a:lnTo>
                    <a:pt x="124" y="220"/>
                  </a:lnTo>
                  <a:lnTo>
                    <a:pt x="114" y="220"/>
                  </a:lnTo>
                  <a:lnTo>
                    <a:pt x="100" y="226"/>
                  </a:lnTo>
                  <a:lnTo>
                    <a:pt x="106" y="230"/>
                  </a:lnTo>
                  <a:lnTo>
                    <a:pt x="98" y="230"/>
                  </a:lnTo>
                  <a:lnTo>
                    <a:pt x="90" y="234"/>
                  </a:lnTo>
                  <a:lnTo>
                    <a:pt x="80" y="236"/>
                  </a:lnTo>
                  <a:lnTo>
                    <a:pt x="68" y="242"/>
                  </a:lnTo>
                  <a:lnTo>
                    <a:pt x="68" y="248"/>
                  </a:lnTo>
                  <a:lnTo>
                    <a:pt x="84" y="258"/>
                  </a:lnTo>
                  <a:lnTo>
                    <a:pt x="96" y="270"/>
                  </a:lnTo>
                  <a:lnTo>
                    <a:pt x="104" y="276"/>
                  </a:lnTo>
                  <a:lnTo>
                    <a:pt x="108" y="280"/>
                  </a:lnTo>
                  <a:lnTo>
                    <a:pt x="112" y="284"/>
                  </a:lnTo>
                  <a:lnTo>
                    <a:pt x="118" y="288"/>
                  </a:lnTo>
                  <a:lnTo>
                    <a:pt x="122" y="292"/>
                  </a:lnTo>
                  <a:lnTo>
                    <a:pt x="124" y="296"/>
                  </a:lnTo>
                  <a:lnTo>
                    <a:pt x="124" y="300"/>
                  </a:lnTo>
                  <a:lnTo>
                    <a:pt x="124" y="302"/>
                  </a:lnTo>
                  <a:lnTo>
                    <a:pt x="124" y="310"/>
                  </a:lnTo>
                  <a:lnTo>
                    <a:pt x="124" y="320"/>
                  </a:lnTo>
                  <a:lnTo>
                    <a:pt x="122" y="338"/>
                  </a:lnTo>
                  <a:lnTo>
                    <a:pt x="120" y="358"/>
                  </a:lnTo>
                  <a:lnTo>
                    <a:pt x="118" y="384"/>
                  </a:lnTo>
                  <a:lnTo>
                    <a:pt x="116" y="412"/>
                  </a:lnTo>
                  <a:lnTo>
                    <a:pt x="112" y="446"/>
                  </a:lnTo>
                  <a:lnTo>
                    <a:pt x="106" y="486"/>
                  </a:lnTo>
                  <a:lnTo>
                    <a:pt x="98" y="532"/>
                  </a:lnTo>
                  <a:lnTo>
                    <a:pt x="96" y="544"/>
                  </a:lnTo>
                  <a:lnTo>
                    <a:pt x="124" y="608"/>
                  </a:lnTo>
                  <a:lnTo>
                    <a:pt x="142" y="642"/>
                  </a:lnTo>
                  <a:lnTo>
                    <a:pt x="140" y="634"/>
                  </a:lnTo>
                  <a:lnTo>
                    <a:pt x="138" y="626"/>
                  </a:lnTo>
                  <a:lnTo>
                    <a:pt x="136" y="616"/>
                  </a:lnTo>
                  <a:lnTo>
                    <a:pt x="134" y="606"/>
                  </a:lnTo>
                  <a:lnTo>
                    <a:pt x="132" y="578"/>
                  </a:lnTo>
                  <a:lnTo>
                    <a:pt x="130" y="548"/>
                  </a:lnTo>
                  <a:lnTo>
                    <a:pt x="130" y="510"/>
                  </a:lnTo>
                  <a:lnTo>
                    <a:pt x="130" y="490"/>
                  </a:lnTo>
                  <a:lnTo>
                    <a:pt x="130" y="470"/>
                  </a:lnTo>
                  <a:lnTo>
                    <a:pt x="130" y="456"/>
                  </a:lnTo>
                  <a:lnTo>
                    <a:pt x="130" y="446"/>
                  </a:lnTo>
                  <a:lnTo>
                    <a:pt x="130" y="422"/>
                  </a:lnTo>
                  <a:lnTo>
                    <a:pt x="130" y="370"/>
                  </a:lnTo>
                  <a:lnTo>
                    <a:pt x="134" y="314"/>
                  </a:lnTo>
                  <a:lnTo>
                    <a:pt x="136" y="264"/>
                  </a:lnTo>
                  <a:lnTo>
                    <a:pt x="142" y="216"/>
                  </a:lnTo>
                  <a:lnTo>
                    <a:pt x="144" y="194"/>
                  </a:lnTo>
                  <a:lnTo>
                    <a:pt x="144" y="172"/>
                  </a:lnTo>
                  <a:lnTo>
                    <a:pt x="150" y="130"/>
                  </a:lnTo>
                  <a:lnTo>
                    <a:pt x="154" y="110"/>
                  </a:lnTo>
                  <a:lnTo>
                    <a:pt x="156" y="94"/>
                  </a:lnTo>
                  <a:lnTo>
                    <a:pt x="160" y="74"/>
                  </a:lnTo>
                  <a:lnTo>
                    <a:pt x="162" y="58"/>
                  </a:lnTo>
                  <a:lnTo>
                    <a:pt x="168" y="28"/>
                  </a:lnTo>
                  <a:lnTo>
                    <a:pt x="184" y="10"/>
                  </a:lnTo>
                  <a:lnTo>
                    <a:pt x="198" y="0"/>
                  </a:lnTo>
                  <a:lnTo>
                    <a:pt x="16" y="56"/>
                  </a:lnTo>
                  <a:lnTo>
                    <a:pt x="12" y="56"/>
                  </a:lnTo>
                  <a:lnTo>
                    <a:pt x="8" y="58"/>
                  </a:lnTo>
                  <a:lnTo>
                    <a:pt x="6" y="60"/>
                  </a:lnTo>
                  <a:lnTo>
                    <a:pt x="2" y="6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kern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5" name="Freeform 66"/>
            <p:cNvSpPr/>
            <p:nvPr/>
          </p:nvSpPr>
          <p:spPr bwMode="auto">
            <a:xfrm>
              <a:off x="806641" y="2237662"/>
              <a:ext cx="508897" cy="1113080"/>
            </a:xfrm>
            <a:custGeom>
              <a:avLst/>
              <a:gdLst>
                <a:gd name="T0" fmla="*/ 44450 w 322"/>
                <a:gd name="T1" fmla="*/ 346075 h 692"/>
                <a:gd name="T2" fmla="*/ 0 w 322"/>
                <a:gd name="T3" fmla="*/ 762000 h 692"/>
                <a:gd name="T4" fmla="*/ 9525 w 322"/>
                <a:gd name="T5" fmla="*/ 1022350 h 692"/>
                <a:gd name="T6" fmla="*/ 82550 w 322"/>
                <a:gd name="T7" fmla="*/ 1054100 h 692"/>
                <a:gd name="T8" fmla="*/ 120650 w 322"/>
                <a:gd name="T9" fmla="*/ 1066800 h 692"/>
                <a:gd name="T10" fmla="*/ 200025 w 322"/>
                <a:gd name="T11" fmla="*/ 1085850 h 692"/>
                <a:gd name="T12" fmla="*/ 228600 w 322"/>
                <a:gd name="T13" fmla="*/ 1089025 h 692"/>
                <a:gd name="T14" fmla="*/ 241300 w 322"/>
                <a:gd name="T15" fmla="*/ 1082675 h 692"/>
                <a:gd name="T16" fmla="*/ 244475 w 322"/>
                <a:gd name="T17" fmla="*/ 1012825 h 692"/>
                <a:gd name="T18" fmla="*/ 247650 w 322"/>
                <a:gd name="T19" fmla="*/ 955675 h 692"/>
                <a:gd name="T20" fmla="*/ 250825 w 322"/>
                <a:gd name="T21" fmla="*/ 911225 h 692"/>
                <a:gd name="T22" fmla="*/ 250825 w 322"/>
                <a:gd name="T23" fmla="*/ 876300 h 692"/>
                <a:gd name="T24" fmla="*/ 257175 w 322"/>
                <a:gd name="T25" fmla="*/ 876300 h 692"/>
                <a:gd name="T26" fmla="*/ 260350 w 322"/>
                <a:gd name="T27" fmla="*/ 904875 h 692"/>
                <a:gd name="T28" fmla="*/ 266700 w 322"/>
                <a:gd name="T29" fmla="*/ 949325 h 692"/>
                <a:gd name="T30" fmla="*/ 288925 w 322"/>
                <a:gd name="T31" fmla="*/ 1038225 h 692"/>
                <a:gd name="T32" fmla="*/ 298450 w 322"/>
                <a:gd name="T33" fmla="*/ 1098550 h 692"/>
                <a:gd name="T34" fmla="*/ 384175 w 322"/>
                <a:gd name="T35" fmla="*/ 1098550 h 692"/>
                <a:gd name="T36" fmla="*/ 444500 w 322"/>
                <a:gd name="T37" fmla="*/ 1066800 h 692"/>
                <a:gd name="T38" fmla="*/ 454025 w 322"/>
                <a:gd name="T39" fmla="*/ 1025525 h 692"/>
                <a:gd name="T40" fmla="*/ 454025 w 322"/>
                <a:gd name="T41" fmla="*/ 1006475 h 692"/>
                <a:gd name="T42" fmla="*/ 450850 w 322"/>
                <a:gd name="T43" fmla="*/ 977900 h 692"/>
                <a:gd name="T44" fmla="*/ 450850 w 322"/>
                <a:gd name="T45" fmla="*/ 977900 h 692"/>
                <a:gd name="T46" fmla="*/ 479425 w 322"/>
                <a:gd name="T47" fmla="*/ 996950 h 692"/>
                <a:gd name="T48" fmla="*/ 508000 w 322"/>
                <a:gd name="T49" fmla="*/ 1012825 h 692"/>
                <a:gd name="T50" fmla="*/ 495300 w 322"/>
                <a:gd name="T51" fmla="*/ 993775 h 692"/>
                <a:gd name="T52" fmla="*/ 485775 w 322"/>
                <a:gd name="T53" fmla="*/ 968375 h 692"/>
                <a:gd name="T54" fmla="*/ 473075 w 322"/>
                <a:gd name="T55" fmla="*/ 933450 h 692"/>
                <a:gd name="T56" fmla="*/ 457200 w 322"/>
                <a:gd name="T57" fmla="*/ 889000 h 692"/>
                <a:gd name="T58" fmla="*/ 444500 w 322"/>
                <a:gd name="T59" fmla="*/ 857250 h 692"/>
                <a:gd name="T60" fmla="*/ 431800 w 322"/>
                <a:gd name="T61" fmla="*/ 790575 h 692"/>
                <a:gd name="T62" fmla="*/ 431800 w 322"/>
                <a:gd name="T63" fmla="*/ 781050 h 692"/>
                <a:gd name="T64" fmla="*/ 425450 w 322"/>
                <a:gd name="T65" fmla="*/ 768350 h 692"/>
                <a:gd name="T66" fmla="*/ 412750 w 322"/>
                <a:gd name="T67" fmla="*/ 698500 h 692"/>
                <a:gd name="T68" fmla="*/ 396875 w 322"/>
                <a:gd name="T69" fmla="*/ 625475 h 692"/>
                <a:gd name="T70" fmla="*/ 384175 w 322"/>
                <a:gd name="T71" fmla="*/ 520700 h 692"/>
                <a:gd name="T72" fmla="*/ 381000 w 322"/>
                <a:gd name="T73" fmla="*/ 460375 h 692"/>
                <a:gd name="T74" fmla="*/ 374650 w 322"/>
                <a:gd name="T75" fmla="*/ 400050 h 692"/>
                <a:gd name="T76" fmla="*/ 374650 w 322"/>
                <a:gd name="T77" fmla="*/ 390525 h 692"/>
                <a:gd name="T78" fmla="*/ 355600 w 322"/>
                <a:gd name="T79" fmla="*/ 282575 h 692"/>
                <a:gd name="T80" fmla="*/ 346075 w 322"/>
                <a:gd name="T81" fmla="*/ 193675 h 692"/>
                <a:gd name="T82" fmla="*/ 339725 w 322"/>
                <a:gd name="T83" fmla="*/ 136525 h 692"/>
                <a:gd name="T84" fmla="*/ 336550 w 322"/>
                <a:gd name="T85" fmla="*/ 111125 h 692"/>
                <a:gd name="T86" fmla="*/ 336550 w 322"/>
                <a:gd name="T87" fmla="*/ 57150 h 692"/>
                <a:gd name="T88" fmla="*/ 339725 w 322"/>
                <a:gd name="T89" fmla="*/ 28575 h 692"/>
                <a:gd name="T90" fmla="*/ 339725 w 322"/>
                <a:gd name="T91" fmla="*/ 15875 h 692"/>
                <a:gd name="T92" fmla="*/ 349250 w 322"/>
                <a:gd name="T93" fmla="*/ 3175 h 692"/>
                <a:gd name="T94" fmla="*/ 311150 w 322"/>
                <a:gd name="T95" fmla="*/ 9525 h 692"/>
                <a:gd name="T96" fmla="*/ 301625 w 322"/>
                <a:gd name="T97" fmla="*/ 22225 h 692"/>
                <a:gd name="T98" fmla="*/ 288925 w 322"/>
                <a:gd name="T99" fmla="*/ 50800 h 692"/>
                <a:gd name="T100" fmla="*/ 263525 w 322"/>
                <a:gd name="T101" fmla="*/ 73025 h 692"/>
                <a:gd name="T102" fmla="*/ 231775 w 322"/>
                <a:gd name="T103" fmla="*/ 88900 h 692"/>
                <a:gd name="T104" fmla="*/ 222250 w 322"/>
                <a:gd name="T105" fmla="*/ 428625 h 692"/>
                <a:gd name="T106" fmla="*/ 127000 w 322"/>
                <a:gd name="T107" fmla="*/ 123825 h 692"/>
                <a:gd name="T108" fmla="*/ 104775 w 322"/>
                <a:gd name="T109" fmla="*/ 98425 h 692"/>
                <a:gd name="T110" fmla="*/ 88900 w 322"/>
                <a:gd name="T111" fmla="*/ 127000 h 692"/>
                <a:gd name="T112" fmla="*/ 101600 w 322"/>
                <a:gd name="T113" fmla="*/ 155575 h 692"/>
                <a:gd name="T114" fmla="*/ 114300 w 322"/>
                <a:gd name="T115" fmla="*/ 206375 h 69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2"/>
                <a:gd name="T175" fmla="*/ 0 h 692"/>
                <a:gd name="T176" fmla="*/ 322 w 322"/>
                <a:gd name="T177" fmla="*/ 692 h 69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2" h="692">
                  <a:moveTo>
                    <a:pt x="72" y="130"/>
                  </a:moveTo>
                  <a:lnTo>
                    <a:pt x="28" y="218"/>
                  </a:lnTo>
                  <a:lnTo>
                    <a:pt x="42" y="374"/>
                  </a:lnTo>
                  <a:lnTo>
                    <a:pt x="0" y="480"/>
                  </a:lnTo>
                  <a:lnTo>
                    <a:pt x="4" y="642"/>
                  </a:lnTo>
                  <a:lnTo>
                    <a:pt x="6" y="644"/>
                  </a:lnTo>
                  <a:lnTo>
                    <a:pt x="36" y="658"/>
                  </a:lnTo>
                  <a:lnTo>
                    <a:pt x="52" y="664"/>
                  </a:lnTo>
                  <a:lnTo>
                    <a:pt x="66" y="668"/>
                  </a:lnTo>
                  <a:lnTo>
                    <a:pt x="76" y="672"/>
                  </a:lnTo>
                  <a:lnTo>
                    <a:pt x="100" y="678"/>
                  </a:lnTo>
                  <a:lnTo>
                    <a:pt x="126" y="684"/>
                  </a:lnTo>
                  <a:lnTo>
                    <a:pt x="138" y="686"/>
                  </a:lnTo>
                  <a:lnTo>
                    <a:pt x="144" y="686"/>
                  </a:lnTo>
                  <a:lnTo>
                    <a:pt x="150" y="688"/>
                  </a:lnTo>
                  <a:lnTo>
                    <a:pt x="152" y="682"/>
                  </a:lnTo>
                  <a:lnTo>
                    <a:pt x="154" y="658"/>
                  </a:lnTo>
                  <a:lnTo>
                    <a:pt x="154" y="638"/>
                  </a:lnTo>
                  <a:lnTo>
                    <a:pt x="156" y="618"/>
                  </a:lnTo>
                  <a:lnTo>
                    <a:pt x="156" y="602"/>
                  </a:lnTo>
                  <a:lnTo>
                    <a:pt x="158" y="586"/>
                  </a:lnTo>
                  <a:lnTo>
                    <a:pt x="158" y="574"/>
                  </a:lnTo>
                  <a:lnTo>
                    <a:pt x="158" y="562"/>
                  </a:lnTo>
                  <a:lnTo>
                    <a:pt x="158" y="552"/>
                  </a:lnTo>
                  <a:lnTo>
                    <a:pt x="162" y="552"/>
                  </a:lnTo>
                  <a:lnTo>
                    <a:pt x="164" y="570"/>
                  </a:lnTo>
                  <a:lnTo>
                    <a:pt x="166" y="584"/>
                  </a:lnTo>
                  <a:lnTo>
                    <a:pt x="168" y="598"/>
                  </a:lnTo>
                  <a:lnTo>
                    <a:pt x="170" y="610"/>
                  </a:lnTo>
                  <a:lnTo>
                    <a:pt x="182" y="654"/>
                  </a:lnTo>
                  <a:lnTo>
                    <a:pt x="186" y="672"/>
                  </a:lnTo>
                  <a:lnTo>
                    <a:pt x="188" y="692"/>
                  </a:lnTo>
                  <a:lnTo>
                    <a:pt x="208" y="692"/>
                  </a:lnTo>
                  <a:lnTo>
                    <a:pt x="242" y="692"/>
                  </a:lnTo>
                  <a:lnTo>
                    <a:pt x="274" y="692"/>
                  </a:lnTo>
                  <a:lnTo>
                    <a:pt x="280" y="672"/>
                  </a:lnTo>
                  <a:lnTo>
                    <a:pt x="282" y="658"/>
                  </a:lnTo>
                  <a:lnTo>
                    <a:pt x="286" y="646"/>
                  </a:lnTo>
                  <a:lnTo>
                    <a:pt x="286" y="638"/>
                  </a:lnTo>
                  <a:lnTo>
                    <a:pt x="286" y="634"/>
                  </a:lnTo>
                  <a:lnTo>
                    <a:pt x="284" y="618"/>
                  </a:lnTo>
                  <a:lnTo>
                    <a:pt x="284" y="616"/>
                  </a:lnTo>
                  <a:lnTo>
                    <a:pt x="282" y="614"/>
                  </a:lnTo>
                  <a:lnTo>
                    <a:pt x="284" y="616"/>
                  </a:lnTo>
                  <a:lnTo>
                    <a:pt x="302" y="628"/>
                  </a:lnTo>
                  <a:lnTo>
                    <a:pt x="322" y="642"/>
                  </a:lnTo>
                  <a:lnTo>
                    <a:pt x="320" y="638"/>
                  </a:lnTo>
                  <a:lnTo>
                    <a:pt x="316" y="632"/>
                  </a:lnTo>
                  <a:lnTo>
                    <a:pt x="312" y="626"/>
                  </a:lnTo>
                  <a:lnTo>
                    <a:pt x="308" y="618"/>
                  </a:lnTo>
                  <a:lnTo>
                    <a:pt x="306" y="610"/>
                  </a:lnTo>
                  <a:lnTo>
                    <a:pt x="302" y="600"/>
                  </a:lnTo>
                  <a:lnTo>
                    <a:pt x="298" y="588"/>
                  </a:lnTo>
                  <a:lnTo>
                    <a:pt x="292" y="576"/>
                  </a:lnTo>
                  <a:lnTo>
                    <a:pt x="288" y="560"/>
                  </a:lnTo>
                  <a:lnTo>
                    <a:pt x="282" y="544"/>
                  </a:lnTo>
                  <a:lnTo>
                    <a:pt x="280" y="540"/>
                  </a:lnTo>
                  <a:lnTo>
                    <a:pt x="274" y="512"/>
                  </a:lnTo>
                  <a:lnTo>
                    <a:pt x="272" y="498"/>
                  </a:lnTo>
                  <a:lnTo>
                    <a:pt x="272" y="494"/>
                  </a:lnTo>
                  <a:lnTo>
                    <a:pt x="272" y="492"/>
                  </a:lnTo>
                  <a:lnTo>
                    <a:pt x="270" y="490"/>
                  </a:lnTo>
                  <a:lnTo>
                    <a:pt x="268" y="484"/>
                  </a:lnTo>
                  <a:lnTo>
                    <a:pt x="262" y="456"/>
                  </a:lnTo>
                  <a:lnTo>
                    <a:pt x="260" y="440"/>
                  </a:lnTo>
                  <a:lnTo>
                    <a:pt x="256" y="426"/>
                  </a:lnTo>
                  <a:lnTo>
                    <a:pt x="250" y="394"/>
                  </a:lnTo>
                  <a:lnTo>
                    <a:pt x="246" y="362"/>
                  </a:lnTo>
                  <a:lnTo>
                    <a:pt x="242" y="328"/>
                  </a:lnTo>
                  <a:lnTo>
                    <a:pt x="242" y="308"/>
                  </a:lnTo>
                  <a:lnTo>
                    <a:pt x="240" y="290"/>
                  </a:lnTo>
                  <a:lnTo>
                    <a:pt x="236" y="254"/>
                  </a:lnTo>
                  <a:lnTo>
                    <a:pt x="236" y="252"/>
                  </a:lnTo>
                  <a:lnTo>
                    <a:pt x="236" y="246"/>
                  </a:lnTo>
                  <a:lnTo>
                    <a:pt x="230" y="210"/>
                  </a:lnTo>
                  <a:lnTo>
                    <a:pt x="224" y="178"/>
                  </a:lnTo>
                  <a:lnTo>
                    <a:pt x="222" y="148"/>
                  </a:lnTo>
                  <a:lnTo>
                    <a:pt x="218" y="122"/>
                  </a:lnTo>
                  <a:lnTo>
                    <a:pt x="216" y="98"/>
                  </a:lnTo>
                  <a:lnTo>
                    <a:pt x="214" y="86"/>
                  </a:lnTo>
                  <a:lnTo>
                    <a:pt x="212" y="76"/>
                  </a:lnTo>
                  <a:lnTo>
                    <a:pt x="212" y="70"/>
                  </a:lnTo>
                  <a:lnTo>
                    <a:pt x="212" y="52"/>
                  </a:lnTo>
                  <a:lnTo>
                    <a:pt x="212" y="36"/>
                  </a:lnTo>
                  <a:lnTo>
                    <a:pt x="212" y="28"/>
                  </a:lnTo>
                  <a:lnTo>
                    <a:pt x="214" y="18"/>
                  </a:lnTo>
                  <a:lnTo>
                    <a:pt x="214" y="12"/>
                  </a:lnTo>
                  <a:lnTo>
                    <a:pt x="214" y="10"/>
                  </a:lnTo>
                  <a:lnTo>
                    <a:pt x="218" y="4"/>
                  </a:lnTo>
                  <a:lnTo>
                    <a:pt x="220" y="2"/>
                  </a:lnTo>
                  <a:lnTo>
                    <a:pt x="218" y="0"/>
                  </a:lnTo>
                  <a:lnTo>
                    <a:pt x="196" y="6"/>
                  </a:lnTo>
                  <a:lnTo>
                    <a:pt x="192" y="4"/>
                  </a:lnTo>
                  <a:lnTo>
                    <a:pt x="190" y="14"/>
                  </a:lnTo>
                  <a:lnTo>
                    <a:pt x="186" y="22"/>
                  </a:lnTo>
                  <a:lnTo>
                    <a:pt x="182" y="32"/>
                  </a:lnTo>
                  <a:lnTo>
                    <a:pt x="174" y="40"/>
                  </a:lnTo>
                  <a:lnTo>
                    <a:pt x="166" y="46"/>
                  </a:lnTo>
                  <a:lnTo>
                    <a:pt x="156" y="52"/>
                  </a:lnTo>
                  <a:lnTo>
                    <a:pt x="146" y="56"/>
                  </a:lnTo>
                  <a:lnTo>
                    <a:pt x="132" y="64"/>
                  </a:lnTo>
                  <a:lnTo>
                    <a:pt x="140" y="270"/>
                  </a:lnTo>
                  <a:lnTo>
                    <a:pt x="96" y="78"/>
                  </a:lnTo>
                  <a:lnTo>
                    <a:pt x="80" y="78"/>
                  </a:lnTo>
                  <a:lnTo>
                    <a:pt x="80" y="70"/>
                  </a:lnTo>
                  <a:lnTo>
                    <a:pt x="66" y="62"/>
                  </a:lnTo>
                  <a:lnTo>
                    <a:pt x="52" y="78"/>
                  </a:lnTo>
                  <a:lnTo>
                    <a:pt x="56" y="80"/>
                  </a:lnTo>
                  <a:lnTo>
                    <a:pt x="56" y="86"/>
                  </a:lnTo>
                  <a:lnTo>
                    <a:pt x="64" y="98"/>
                  </a:lnTo>
                  <a:lnTo>
                    <a:pt x="74" y="118"/>
                  </a:lnTo>
                  <a:lnTo>
                    <a:pt x="72" y="1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kern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7" name="Freeform 67"/>
            <p:cNvSpPr/>
            <p:nvPr/>
          </p:nvSpPr>
          <p:spPr bwMode="auto">
            <a:xfrm>
              <a:off x="1147127" y="2348635"/>
              <a:ext cx="168411" cy="622113"/>
            </a:xfrm>
            <a:custGeom>
              <a:avLst/>
              <a:gdLst>
                <a:gd name="T0" fmla="*/ 38100 w 106"/>
                <a:gd name="T1" fmla="*/ 282575 h 382"/>
                <a:gd name="T2" fmla="*/ 38100 w 106"/>
                <a:gd name="T3" fmla="*/ 285750 h 382"/>
                <a:gd name="T4" fmla="*/ 53975 w 106"/>
                <a:gd name="T5" fmla="*/ 358775 h 382"/>
                <a:gd name="T6" fmla="*/ 63500 w 106"/>
                <a:gd name="T7" fmla="*/ 396875 h 382"/>
                <a:gd name="T8" fmla="*/ 73025 w 106"/>
                <a:gd name="T9" fmla="*/ 438150 h 382"/>
                <a:gd name="T10" fmla="*/ 101600 w 106"/>
                <a:gd name="T11" fmla="*/ 517525 h 382"/>
                <a:gd name="T12" fmla="*/ 130175 w 106"/>
                <a:gd name="T13" fmla="*/ 606425 h 382"/>
                <a:gd name="T14" fmla="*/ 133350 w 106"/>
                <a:gd name="T15" fmla="*/ 603250 h 382"/>
                <a:gd name="T16" fmla="*/ 142875 w 106"/>
                <a:gd name="T17" fmla="*/ 558800 h 382"/>
                <a:gd name="T18" fmla="*/ 146050 w 106"/>
                <a:gd name="T19" fmla="*/ 520700 h 382"/>
                <a:gd name="T20" fmla="*/ 152400 w 106"/>
                <a:gd name="T21" fmla="*/ 466725 h 382"/>
                <a:gd name="T22" fmla="*/ 158750 w 106"/>
                <a:gd name="T23" fmla="*/ 419100 h 382"/>
                <a:gd name="T24" fmla="*/ 161925 w 106"/>
                <a:gd name="T25" fmla="*/ 381000 h 382"/>
                <a:gd name="T26" fmla="*/ 161925 w 106"/>
                <a:gd name="T27" fmla="*/ 346075 h 382"/>
                <a:gd name="T28" fmla="*/ 165100 w 106"/>
                <a:gd name="T29" fmla="*/ 320675 h 382"/>
                <a:gd name="T30" fmla="*/ 168275 w 106"/>
                <a:gd name="T31" fmla="*/ 301625 h 382"/>
                <a:gd name="T32" fmla="*/ 168275 w 106"/>
                <a:gd name="T33" fmla="*/ 288925 h 382"/>
                <a:gd name="T34" fmla="*/ 168275 w 106"/>
                <a:gd name="T35" fmla="*/ 285750 h 382"/>
                <a:gd name="T36" fmla="*/ 168275 w 106"/>
                <a:gd name="T37" fmla="*/ 279400 h 382"/>
                <a:gd name="T38" fmla="*/ 161925 w 106"/>
                <a:gd name="T39" fmla="*/ 276225 h 382"/>
                <a:gd name="T40" fmla="*/ 158750 w 106"/>
                <a:gd name="T41" fmla="*/ 269875 h 382"/>
                <a:gd name="T42" fmla="*/ 146050 w 106"/>
                <a:gd name="T43" fmla="*/ 263525 h 382"/>
                <a:gd name="T44" fmla="*/ 136525 w 106"/>
                <a:gd name="T45" fmla="*/ 250825 h 382"/>
                <a:gd name="T46" fmla="*/ 117475 w 106"/>
                <a:gd name="T47" fmla="*/ 234950 h 382"/>
                <a:gd name="T48" fmla="*/ 95250 w 106"/>
                <a:gd name="T49" fmla="*/ 215900 h 382"/>
                <a:gd name="T50" fmla="*/ 66675 w 106"/>
                <a:gd name="T51" fmla="*/ 193675 h 382"/>
                <a:gd name="T52" fmla="*/ 88900 w 106"/>
                <a:gd name="T53" fmla="*/ 184150 h 382"/>
                <a:gd name="T54" fmla="*/ 98425 w 106"/>
                <a:gd name="T55" fmla="*/ 177800 h 382"/>
                <a:gd name="T56" fmla="*/ 130175 w 106"/>
                <a:gd name="T57" fmla="*/ 161925 h 382"/>
                <a:gd name="T58" fmla="*/ 155575 w 106"/>
                <a:gd name="T59" fmla="*/ 152400 h 382"/>
                <a:gd name="T60" fmla="*/ 155575 w 106"/>
                <a:gd name="T61" fmla="*/ 152400 h 382"/>
                <a:gd name="T62" fmla="*/ 155575 w 106"/>
                <a:gd name="T63" fmla="*/ 142875 h 382"/>
                <a:gd name="T64" fmla="*/ 146050 w 106"/>
                <a:gd name="T65" fmla="*/ 130175 h 382"/>
                <a:gd name="T66" fmla="*/ 136525 w 106"/>
                <a:gd name="T67" fmla="*/ 120650 h 382"/>
                <a:gd name="T68" fmla="*/ 111125 w 106"/>
                <a:gd name="T69" fmla="*/ 92075 h 382"/>
                <a:gd name="T70" fmla="*/ 82550 w 106"/>
                <a:gd name="T71" fmla="*/ 63500 h 382"/>
                <a:gd name="T72" fmla="*/ 47625 w 106"/>
                <a:gd name="T73" fmla="*/ 38100 h 382"/>
                <a:gd name="T74" fmla="*/ 25400 w 106"/>
                <a:gd name="T75" fmla="*/ 15875 h 382"/>
                <a:gd name="T76" fmla="*/ 3175 w 106"/>
                <a:gd name="T77" fmla="*/ 0 h 382"/>
                <a:gd name="T78" fmla="*/ 0 w 106"/>
                <a:gd name="T79" fmla="*/ 3175 h 382"/>
                <a:gd name="T80" fmla="*/ 3175 w 106"/>
                <a:gd name="T81" fmla="*/ 19050 h 382"/>
                <a:gd name="T82" fmla="*/ 6350 w 106"/>
                <a:gd name="T83" fmla="*/ 38100 h 382"/>
                <a:gd name="T84" fmla="*/ 9525 w 106"/>
                <a:gd name="T85" fmla="*/ 76200 h 382"/>
                <a:gd name="T86" fmla="*/ 15875 w 106"/>
                <a:gd name="T87" fmla="*/ 117475 h 382"/>
                <a:gd name="T88" fmla="*/ 19050 w 106"/>
                <a:gd name="T89" fmla="*/ 165100 h 382"/>
                <a:gd name="T90" fmla="*/ 28575 w 106"/>
                <a:gd name="T91" fmla="*/ 215900 h 382"/>
                <a:gd name="T92" fmla="*/ 38100 w 106"/>
                <a:gd name="T93" fmla="*/ 273050 h 382"/>
                <a:gd name="T94" fmla="*/ 38100 w 106"/>
                <a:gd name="T95" fmla="*/ 273050 h 382"/>
                <a:gd name="T96" fmla="*/ 38100 w 106"/>
                <a:gd name="T97" fmla="*/ 276225 h 382"/>
                <a:gd name="T98" fmla="*/ 38100 w 106"/>
                <a:gd name="T99" fmla="*/ 282575 h 38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06"/>
                <a:gd name="T151" fmla="*/ 0 h 382"/>
                <a:gd name="T152" fmla="*/ 106 w 106"/>
                <a:gd name="T153" fmla="*/ 382 h 38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06" h="382">
                  <a:moveTo>
                    <a:pt x="24" y="178"/>
                  </a:moveTo>
                  <a:lnTo>
                    <a:pt x="24" y="180"/>
                  </a:lnTo>
                  <a:lnTo>
                    <a:pt x="34" y="226"/>
                  </a:lnTo>
                  <a:lnTo>
                    <a:pt x="40" y="250"/>
                  </a:lnTo>
                  <a:lnTo>
                    <a:pt x="46" y="276"/>
                  </a:lnTo>
                  <a:lnTo>
                    <a:pt x="64" y="326"/>
                  </a:lnTo>
                  <a:lnTo>
                    <a:pt x="82" y="382"/>
                  </a:lnTo>
                  <a:lnTo>
                    <a:pt x="84" y="380"/>
                  </a:lnTo>
                  <a:lnTo>
                    <a:pt x="90" y="352"/>
                  </a:lnTo>
                  <a:lnTo>
                    <a:pt x="92" y="328"/>
                  </a:lnTo>
                  <a:lnTo>
                    <a:pt x="96" y="294"/>
                  </a:lnTo>
                  <a:lnTo>
                    <a:pt x="100" y="264"/>
                  </a:lnTo>
                  <a:lnTo>
                    <a:pt x="102" y="240"/>
                  </a:lnTo>
                  <a:lnTo>
                    <a:pt x="102" y="218"/>
                  </a:lnTo>
                  <a:lnTo>
                    <a:pt x="104" y="202"/>
                  </a:lnTo>
                  <a:lnTo>
                    <a:pt x="106" y="190"/>
                  </a:lnTo>
                  <a:lnTo>
                    <a:pt x="106" y="182"/>
                  </a:lnTo>
                  <a:lnTo>
                    <a:pt x="106" y="180"/>
                  </a:lnTo>
                  <a:lnTo>
                    <a:pt x="106" y="176"/>
                  </a:lnTo>
                  <a:lnTo>
                    <a:pt x="102" y="174"/>
                  </a:lnTo>
                  <a:lnTo>
                    <a:pt x="100" y="170"/>
                  </a:lnTo>
                  <a:lnTo>
                    <a:pt x="92" y="166"/>
                  </a:lnTo>
                  <a:lnTo>
                    <a:pt x="86" y="158"/>
                  </a:lnTo>
                  <a:lnTo>
                    <a:pt x="74" y="148"/>
                  </a:lnTo>
                  <a:lnTo>
                    <a:pt x="60" y="136"/>
                  </a:lnTo>
                  <a:lnTo>
                    <a:pt x="42" y="122"/>
                  </a:lnTo>
                  <a:lnTo>
                    <a:pt x="56" y="116"/>
                  </a:lnTo>
                  <a:lnTo>
                    <a:pt x="62" y="112"/>
                  </a:lnTo>
                  <a:lnTo>
                    <a:pt x="82" y="102"/>
                  </a:lnTo>
                  <a:lnTo>
                    <a:pt x="98" y="96"/>
                  </a:lnTo>
                  <a:lnTo>
                    <a:pt x="98" y="90"/>
                  </a:lnTo>
                  <a:lnTo>
                    <a:pt x="92" y="82"/>
                  </a:lnTo>
                  <a:lnTo>
                    <a:pt x="86" y="76"/>
                  </a:lnTo>
                  <a:lnTo>
                    <a:pt x="70" y="58"/>
                  </a:lnTo>
                  <a:lnTo>
                    <a:pt x="52" y="40"/>
                  </a:lnTo>
                  <a:lnTo>
                    <a:pt x="30" y="24"/>
                  </a:lnTo>
                  <a:lnTo>
                    <a:pt x="16" y="10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12"/>
                  </a:lnTo>
                  <a:lnTo>
                    <a:pt x="4" y="24"/>
                  </a:lnTo>
                  <a:lnTo>
                    <a:pt x="6" y="48"/>
                  </a:lnTo>
                  <a:lnTo>
                    <a:pt x="10" y="74"/>
                  </a:lnTo>
                  <a:lnTo>
                    <a:pt x="12" y="104"/>
                  </a:lnTo>
                  <a:lnTo>
                    <a:pt x="18" y="136"/>
                  </a:lnTo>
                  <a:lnTo>
                    <a:pt x="24" y="172"/>
                  </a:lnTo>
                  <a:lnTo>
                    <a:pt x="24" y="174"/>
                  </a:lnTo>
                  <a:lnTo>
                    <a:pt x="24" y="17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kern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8" name="Freeform 68"/>
            <p:cNvSpPr/>
            <p:nvPr/>
          </p:nvSpPr>
          <p:spPr bwMode="auto">
            <a:xfrm>
              <a:off x="1147127" y="2284743"/>
              <a:ext cx="194038" cy="736448"/>
            </a:xfrm>
            <a:custGeom>
              <a:avLst/>
              <a:gdLst/>
              <a:ahLst/>
              <a:cxnLst>
                <a:cxn ang="0">
                  <a:pos x="30" y="62"/>
                </a:cxn>
                <a:cxn ang="0">
                  <a:pos x="70" y="96"/>
                </a:cxn>
                <a:cxn ang="0">
                  <a:pos x="92" y="120"/>
                </a:cxn>
                <a:cxn ang="0">
                  <a:pos x="98" y="134"/>
                </a:cxn>
                <a:cxn ang="0">
                  <a:pos x="82" y="140"/>
                </a:cxn>
                <a:cxn ang="0">
                  <a:pos x="56" y="154"/>
                </a:cxn>
                <a:cxn ang="0">
                  <a:pos x="60" y="174"/>
                </a:cxn>
                <a:cxn ang="0">
                  <a:pos x="86" y="196"/>
                </a:cxn>
                <a:cxn ang="0">
                  <a:pos x="100" y="208"/>
                </a:cxn>
                <a:cxn ang="0">
                  <a:pos x="106" y="214"/>
                </a:cxn>
                <a:cxn ang="0">
                  <a:pos x="106" y="220"/>
                </a:cxn>
                <a:cxn ang="0">
                  <a:pos x="104" y="240"/>
                </a:cxn>
                <a:cxn ang="0">
                  <a:pos x="102" y="278"/>
                </a:cxn>
                <a:cxn ang="0">
                  <a:pos x="96" y="332"/>
                </a:cxn>
                <a:cxn ang="0">
                  <a:pos x="90" y="390"/>
                </a:cxn>
                <a:cxn ang="0">
                  <a:pos x="82" y="420"/>
                </a:cxn>
                <a:cxn ang="0">
                  <a:pos x="84" y="424"/>
                </a:cxn>
                <a:cxn ang="0">
                  <a:pos x="98" y="440"/>
                </a:cxn>
                <a:cxn ang="0">
                  <a:pos x="112" y="354"/>
                </a:cxn>
                <a:cxn ang="0">
                  <a:pos x="118" y="292"/>
                </a:cxn>
                <a:cxn ang="0">
                  <a:pos x="122" y="246"/>
                </a:cxn>
                <a:cxn ang="0">
                  <a:pos x="124" y="218"/>
                </a:cxn>
                <a:cxn ang="0">
                  <a:pos x="124" y="208"/>
                </a:cxn>
                <a:cxn ang="0">
                  <a:pos x="122" y="200"/>
                </a:cxn>
                <a:cxn ang="0">
                  <a:pos x="112" y="192"/>
                </a:cxn>
                <a:cxn ang="0">
                  <a:pos x="104" y="184"/>
                </a:cxn>
                <a:cxn ang="0">
                  <a:pos x="84" y="166"/>
                </a:cxn>
                <a:cxn ang="0">
                  <a:pos x="68" y="150"/>
                </a:cxn>
                <a:cxn ang="0">
                  <a:pos x="90" y="142"/>
                </a:cxn>
                <a:cxn ang="0">
                  <a:pos x="106" y="138"/>
                </a:cxn>
                <a:cxn ang="0">
                  <a:pos x="114" y="128"/>
                </a:cxn>
                <a:cxn ang="0">
                  <a:pos x="120" y="118"/>
                </a:cxn>
                <a:cxn ang="0">
                  <a:pos x="104" y="100"/>
                </a:cxn>
                <a:cxn ang="0">
                  <a:pos x="74" y="72"/>
                </a:cxn>
                <a:cxn ang="0">
                  <a:pos x="32" y="34"/>
                </a:cxn>
                <a:cxn ang="0">
                  <a:pos x="8" y="10"/>
                </a:cxn>
                <a:cxn ang="0">
                  <a:pos x="0" y="16"/>
                </a:cxn>
                <a:cxn ang="0">
                  <a:pos x="0" y="40"/>
                </a:cxn>
                <a:cxn ang="0">
                  <a:pos x="16" y="48"/>
                </a:cxn>
              </a:cxnLst>
              <a:rect l="0" t="0" r="r" b="b"/>
              <a:pathLst>
                <a:path w="124" h="452">
                  <a:moveTo>
                    <a:pt x="16" y="48"/>
                  </a:moveTo>
                  <a:lnTo>
                    <a:pt x="30" y="62"/>
                  </a:lnTo>
                  <a:lnTo>
                    <a:pt x="52" y="78"/>
                  </a:lnTo>
                  <a:lnTo>
                    <a:pt x="70" y="96"/>
                  </a:lnTo>
                  <a:lnTo>
                    <a:pt x="86" y="114"/>
                  </a:lnTo>
                  <a:lnTo>
                    <a:pt x="92" y="120"/>
                  </a:lnTo>
                  <a:lnTo>
                    <a:pt x="98" y="128"/>
                  </a:lnTo>
                  <a:lnTo>
                    <a:pt x="98" y="134"/>
                  </a:lnTo>
                  <a:lnTo>
                    <a:pt x="98" y="134"/>
                  </a:lnTo>
                  <a:lnTo>
                    <a:pt x="82" y="140"/>
                  </a:lnTo>
                  <a:lnTo>
                    <a:pt x="62" y="150"/>
                  </a:lnTo>
                  <a:lnTo>
                    <a:pt x="56" y="154"/>
                  </a:lnTo>
                  <a:lnTo>
                    <a:pt x="42" y="160"/>
                  </a:lnTo>
                  <a:lnTo>
                    <a:pt x="60" y="174"/>
                  </a:lnTo>
                  <a:lnTo>
                    <a:pt x="74" y="186"/>
                  </a:lnTo>
                  <a:lnTo>
                    <a:pt x="86" y="196"/>
                  </a:lnTo>
                  <a:lnTo>
                    <a:pt x="92" y="204"/>
                  </a:lnTo>
                  <a:lnTo>
                    <a:pt x="100" y="208"/>
                  </a:lnTo>
                  <a:lnTo>
                    <a:pt x="102" y="212"/>
                  </a:lnTo>
                  <a:lnTo>
                    <a:pt x="106" y="214"/>
                  </a:lnTo>
                  <a:lnTo>
                    <a:pt x="106" y="218"/>
                  </a:lnTo>
                  <a:lnTo>
                    <a:pt x="106" y="220"/>
                  </a:lnTo>
                  <a:lnTo>
                    <a:pt x="106" y="228"/>
                  </a:lnTo>
                  <a:lnTo>
                    <a:pt x="104" y="240"/>
                  </a:lnTo>
                  <a:lnTo>
                    <a:pt x="102" y="256"/>
                  </a:lnTo>
                  <a:lnTo>
                    <a:pt x="102" y="278"/>
                  </a:lnTo>
                  <a:lnTo>
                    <a:pt x="100" y="302"/>
                  </a:lnTo>
                  <a:lnTo>
                    <a:pt x="96" y="332"/>
                  </a:lnTo>
                  <a:lnTo>
                    <a:pt x="92" y="366"/>
                  </a:lnTo>
                  <a:lnTo>
                    <a:pt x="90" y="390"/>
                  </a:lnTo>
                  <a:lnTo>
                    <a:pt x="84" y="418"/>
                  </a:lnTo>
                  <a:lnTo>
                    <a:pt x="82" y="420"/>
                  </a:lnTo>
                  <a:lnTo>
                    <a:pt x="84" y="424"/>
                  </a:lnTo>
                  <a:lnTo>
                    <a:pt x="84" y="424"/>
                  </a:lnTo>
                  <a:lnTo>
                    <a:pt x="96" y="452"/>
                  </a:lnTo>
                  <a:lnTo>
                    <a:pt x="98" y="440"/>
                  </a:lnTo>
                  <a:lnTo>
                    <a:pt x="106" y="394"/>
                  </a:lnTo>
                  <a:lnTo>
                    <a:pt x="112" y="354"/>
                  </a:lnTo>
                  <a:lnTo>
                    <a:pt x="116" y="320"/>
                  </a:lnTo>
                  <a:lnTo>
                    <a:pt x="118" y="292"/>
                  </a:lnTo>
                  <a:lnTo>
                    <a:pt x="120" y="266"/>
                  </a:lnTo>
                  <a:lnTo>
                    <a:pt x="122" y="246"/>
                  </a:lnTo>
                  <a:lnTo>
                    <a:pt x="124" y="228"/>
                  </a:lnTo>
                  <a:lnTo>
                    <a:pt x="124" y="218"/>
                  </a:lnTo>
                  <a:lnTo>
                    <a:pt x="124" y="210"/>
                  </a:lnTo>
                  <a:lnTo>
                    <a:pt x="124" y="208"/>
                  </a:lnTo>
                  <a:lnTo>
                    <a:pt x="124" y="204"/>
                  </a:lnTo>
                  <a:lnTo>
                    <a:pt x="122" y="200"/>
                  </a:lnTo>
                  <a:lnTo>
                    <a:pt x="118" y="196"/>
                  </a:lnTo>
                  <a:lnTo>
                    <a:pt x="112" y="192"/>
                  </a:lnTo>
                  <a:lnTo>
                    <a:pt x="108" y="188"/>
                  </a:lnTo>
                  <a:lnTo>
                    <a:pt x="104" y="184"/>
                  </a:lnTo>
                  <a:lnTo>
                    <a:pt x="96" y="178"/>
                  </a:lnTo>
                  <a:lnTo>
                    <a:pt x="84" y="166"/>
                  </a:lnTo>
                  <a:lnTo>
                    <a:pt x="68" y="156"/>
                  </a:lnTo>
                  <a:lnTo>
                    <a:pt x="68" y="150"/>
                  </a:lnTo>
                  <a:lnTo>
                    <a:pt x="80" y="144"/>
                  </a:lnTo>
                  <a:lnTo>
                    <a:pt x="90" y="142"/>
                  </a:lnTo>
                  <a:lnTo>
                    <a:pt x="98" y="138"/>
                  </a:lnTo>
                  <a:lnTo>
                    <a:pt x="106" y="138"/>
                  </a:lnTo>
                  <a:lnTo>
                    <a:pt x="100" y="134"/>
                  </a:lnTo>
                  <a:lnTo>
                    <a:pt x="114" y="128"/>
                  </a:lnTo>
                  <a:lnTo>
                    <a:pt x="124" y="128"/>
                  </a:lnTo>
                  <a:lnTo>
                    <a:pt x="120" y="118"/>
                  </a:lnTo>
                  <a:lnTo>
                    <a:pt x="112" y="110"/>
                  </a:lnTo>
                  <a:lnTo>
                    <a:pt x="104" y="100"/>
                  </a:lnTo>
                  <a:lnTo>
                    <a:pt x="96" y="92"/>
                  </a:lnTo>
                  <a:lnTo>
                    <a:pt x="74" y="72"/>
                  </a:lnTo>
                  <a:lnTo>
                    <a:pt x="48" y="50"/>
                  </a:lnTo>
                  <a:lnTo>
                    <a:pt x="32" y="34"/>
                  </a:lnTo>
                  <a:lnTo>
                    <a:pt x="18" y="20"/>
                  </a:lnTo>
                  <a:lnTo>
                    <a:pt x="8" y="1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0" y="34"/>
                  </a:lnTo>
                  <a:lnTo>
                    <a:pt x="0" y="40"/>
                  </a:lnTo>
                  <a:lnTo>
                    <a:pt x="2" y="38"/>
                  </a:lnTo>
                  <a:lnTo>
                    <a:pt x="16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kern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9" name="Freeform 69"/>
            <p:cNvSpPr/>
            <p:nvPr/>
          </p:nvSpPr>
          <p:spPr bwMode="auto">
            <a:xfrm>
              <a:off x="1183737" y="2647923"/>
              <a:ext cx="252616" cy="702822"/>
            </a:xfrm>
            <a:custGeom>
              <a:avLst/>
              <a:gdLst>
                <a:gd name="T0" fmla="*/ 158750 w 162"/>
                <a:gd name="T1" fmla="*/ 514350 h 438"/>
                <a:gd name="T2" fmla="*/ 155575 w 162"/>
                <a:gd name="T3" fmla="*/ 539750 h 438"/>
                <a:gd name="T4" fmla="*/ 152400 w 162"/>
                <a:gd name="T5" fmla="*/ 555625 h 438"/>
                <a:gd name="T6" fmla="*/ 139700 w 162"/>
                <a:gd name="T7" fmla="*/ 581025 h 438"/>
                <a:gd name="T8" fmla="*/ 152400 w 162"/>
                <a:gd name="T9" fmla="*/ 555625 h 438"/>
                <a:gd name="T10" fmla="*/ 155575 w 162"/>
                <a:gd name="T11" fmla="*/ 539750 h 438"/>
                <a:gd name="T12" fmla="*/ 158750 w 162"/>
                <a:gd name="T13" fmla="*/ 514350 h 438"/>
                <a:gd name="T14" fmla="*/ 158750 w 162"/>
                <a:gd name="T15" fmla="*/ 473075 h 438"/>
                <a:gd name="T16" fmla="*/ 95250 w 162"/>
                <a:gd name="T17" fmla="*/ 327025 h 438"/>
                <a:gd name="T18" fmla="*/ 92075 w 162"/>
                <a:gd name="T19" fmla="*/ 320675 h 438"/>
                <a:gd name="T20" fmla="*/ 34925 w 162"/>
                <a:gd name="T21" fmla="*/ 152400 h 438"/>
                <a:gd name="T22" fmla="*/ 15875 w 162"/>
                <a:gd name="T23" fmla="*/ 73025 h 438"/>
                <a:gd name="T24" fmla="*/ 0 w 162"/>
                <a:gd name="T25" fmla="*/ 0 h 438"/>
                <a:gd name="T26" fmla="*/ 9525 w 162"/>
                <a:gd name="T27" fmla="*/ 85725 h 438"/>
                <a:gd name="T28" fmla="*/ 15875 w 162"/>
                <a:gd name="T29" fmla="*/ 171450 h 438"/>
                <a:gd name="T30" fmla="*/ 31750 w 162"/>
                <a:gd name="T31" fmla="*/ 273050 h 438"/>
                <a:gd name="T32" fmla="*/ 41275 w 162"/>
                <a:gd name="T33" fmla="*/ 320675 h 438"/>
                <a:gd name="T34" fmla="*/ 53975 w 162"/>
                <a:gd name="T35" fmla="*/ 374650 h 438"/>
                <a:gd name="T36" fmla="*/ 57150 w 162"/>
                <a:gd name="T37" fmla="*/ 381000 h 438"/>
                <a:gd name="T38" fmla="*/ 60325 w 162"/>
                <a:gd name="T39" fmla="*/ 409575 h 438"/>
                <a:gd name="T40" fmla="*/ 73025 w 162"/>
                <a:gd name="T41" fmla="*/ 460375 h 438"/>
                <a:gd name="T42" fmla="*/ 88900 w 162"/>
                <a:gd name="T43" fmla="*/ 511175 h 438"/>
                <a:gd name="T44" fmla="*/ 104775 w 162"/>
                <a:gd name="T45" fmla="*/ 549275 h 438"/>
                <a:gd name="T46" fmla="*/ 114300 w 162"/>
                <a:gd name="T47" fmla="*/ 577850 h 438"/>
                <a:gd name="T48" fmla="*/ 127000 w 162"/>
                <a:gd name="T49" fmla="*/ 600075 h 438"/>
                <a:gd name="T50" fmla="*/ 136525 w 162"/>
                <a:gd name="T51" fmla="*/ 615950 h 438"/>
                <a:gd name="T52" fmla="*/ 76200 w 162"/>
                <a:gd name="T53" fmla="*/ 574675 h 438"/>
                <a:gd name="T54" fmla="*/ 76200 w 162"/>
                <a:gd name="T55" fmla="*/ 577850 h 438"/>
                <a:gd name="T56" fmla="*/ 79375 w 162"/>
                <a:gd name="T57" fmla="*/ 609600 h 438"/>
                <a:gd name="T58" fmla="*/ 73025 w 162"/>
                <a:gd name="T59" fmla="*/ 641350 h 438"/>
                <a:gd name="T60" fmla="*/ 60325 w 162"/>
                <a:gd name="T61" fmla="*/ 695325 h 438"/>
                <a:gd name="T62" fmla="*/ 107950 w 162"/>
                <a:gd name="T63" fmla="*/ 688975 h 438"/>
                <a:gd name="T64" fmla="*/ 206375 w 162"/>
                <a:gd name="T65" fmla="*/ 676275 h 438"/>
                <a:gd name="T66" fmla="*/ 225425 w 162"/>
                <a:gd name="T67" fmla="*/ 669925 h 438"/>
                <a:gd name="T68" fmla="*/ 254000 w 162"/>
                <a:gd name="T69" fmla="*/ 666750 h 438"/>
                <a:gd name="T70" fmla="*/ 222250 w 162"/>
                <a:gd name="T71" fmla="*/ 596900 h 438"/>
                <a:gd name="T72" fmla="*/ 187325 w 162"/>
                <a:gd name="T73" fmla="*/ 527050 h 438"/>
                <a:gd name="T74" fmla="*/ 158750 w 162"/>
                <a:gd name="T75" fmla="*/ 495300 h 43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62"/>
                <a:gd name="T115" fmla="*/ 0 h 438"/>
                <a:gd name="T116" fmla="*/ 162 w 162"/>
                <a:gd name="T117" fmla="*/ 438 h 43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62" h="438">
                  <a:moveTo>
                    <a:pt x="100" y="312"/>
                  </a:moveTo>
                  <a:lnTo>
                    <a:pt x="100" y="324"/>
                  </a:lnTo>
                  <a:lnTo>
                    <a:pt x="100" y="332"/>
                  </a:lnTo>
                  <a:lnTo>
                    <a:pt x="98" y="340"/>
                  </a:lnTo>
                  <a:lnTo>
                    <a:pt x="98" y="344"/>
                  </a:lnTo>
                  <a:lnTo>
                    <a:pt x="96" y="350"/>
                  </a:lnTo>
                  <a:lnTo>
                    <a:pt x="94" y="356"/>
                  </a:lnTo>
                  <a:lnTo>
                    <a:pt x="88" y="366"/>
                  </a:lnTo>
                  <a:lnTo>
                    <a:pt x="94" y="356"/>
                  </a:lnTo>
                  <a:lnTo>
                    <a:pt x="96" y="350"/>
                  </a:lnTo>
                  <a:lnTo>
                    <a:pt x="98" y="344"/>
                  </a:lnTo>
                  <a:lnTo>
                    <a:pt x="98" y="340"/>
                  </a:lnTo>
                  <a:lnTo>
                    <a:pt x="100" y="332"/>
                  </a:lnTo>
                  <a:lnTo>
                    <a:pt x="100" y="324"/>
                  </a:lnTo>
                  <a:lnTo>
                    <a:pt x="100" y="312"/>
                  </a:lnTo>
                  <a:lnTo>
                    <a:pt x="100" y="298"/>
                  </a:lnTo>
                  <a:lnTo>
                    <a:pt x="72" y="234"/>
                  </a:lnTo>
                  <a:lnTo>
                    <a:pt x="60" y="206"/>
                  </a:lnTo>
                  <a:lnTo>
                    <a:pt x="58" y="202"/>
                  </a:lnTo>
                  <a:lnTo>
                    <a:pt x="40" y="146"/>
                  </a:lnTo>
                  <a:lnTo>
                    <a:pt x="22" y="96"/>
                  </a:lnTo>
                  <a:lnTo>
                    <a:pt x="16" y="70"/>
                  </a:lnTo>
                  <a:lnTo>
                    <a:pt x="10" y="46"/>
                  </a:lnTo>
                  <a:lnTo>
                    <a:pt x="0" y="0"/>
                  </a:lnTo>
                  <a:lnTo>
                    <a:pt x="4" y="36"/>
                  </a:lnTo>
                  <a:lnTo>
                    <a:pt x="6" y="54"/>
                  </a:lnTo>
                  <a:lnTo>
                    <a:pt x="6" y="74"/>
                  </a:lnTo>
                  <a:lnTo>
                    <a:pt x="10" y="108"/>
                  </a:lnTo>
                  <a:lnTo>
                    <a:pt x="14" y="140"/>
                  </a:lnTo>
                  <a:lnTo>
                    <a:pt x="20" y="172"/>
                  </a:lnTo>
                  <a:lnTo>
                    <a:pt x="24" y="186"/>
                  </a:lnTo>
                  <a:lnTo>
                    <a:pt x="26" y="202"/>
                  </a:lnTo>
                  <a:lnTo>
                    <a:pt x="32" y="230"/>
                  </a:lnTo>
                  <a:lnTo>
                    <a:pt x="34" y="236"/>
                  </a:lnTo>
                  <a:lnTo>
                    <a:pt x="36" y="238"/>
                  </a:lnTo>
                  <a:lnTo>
                    <a:pt x="36" y="240"/>
                  </a:lnTo>
                  <a:lnTo>
                    <a:pt x="36" y="244"/>
                  </a:lnTo>
                  <a:lnTo>
                    <a:pt x="38" y="258"/>
                  </a:lnTo>
                  <a:lnTo>
                    <a:pt x="44" y="286"/>
                  </a:lnTo>
                  <a:lnTo>
                    <a:pt x="46" y="290"/>
                  </a:lnTo>
                  <a:lnTo>
                    <a:pt x="52" y="306"/>
                  </a:lnTo>
                  <a:lnTo>
                    <a:pt x="56" y="322"/>
                  </a:lnTo>
                  <a:lnTo>
                    <a:pt x="62" y="334"/>
                  </a:lnTo>
                  <a:lnTo>
                    <a:pt x="66" y="346"/>
                  </a:lnTo>
                  <a:lnTo>
                    <a:pt x="70" y="356"/>
                  </a:lnTo>
                  <a:lnTo>
                    <a:pt x="72" y="364"/>
                  </a:lnTo>
                  <a:lnTo>
                    <a:pt x="76" y="372"/>
                  </a:lnTo>
                  <a:lnTo>
                    <a:pt x="80" y="378"/>
                  </a:lnTo>
                  <a:lnTo>
                    <a:pt x="84" y="384"/>
                  </a:lnTo>
                  <a:lnTo>
                    <a:pt x="86" y="388"/>
                  </a:lnTo>
                  <a:lnTo>
                    <a:pt x="66" y="374"/>
                  </a:lnTo>
                  <a:lnTo>
                    <a:pt x="48" y="362"/>
                  </a:lnTo>
                  <a:lnTo>
                    <a:pt x="48" y="364"/>
                  </a:lnTo>
                  <a:lnTo>
                    <a:pt x="50" y="380"/>
                  </a:lnTo>
                  <a:lnTo>
                    <a:pt x="50" y="384"/>
                  </a:lnTo>
                  <a:lnTo>
                    <a:pt x="50" y="392"/>
                  </a:lnTo>
                  <a:lnTo>
                    <a:pt x="46" y="404"/>
                  </a:lnTo>
                  <a:lnTo>
                    <a:pt x="44" y="418"/>
                  </a:lnTo>
                  <a:lnTo>
                    <a:pt x="38" y="438"/>
                  </a:lnTo>
                  <a:lnTo>
                    <a:pt x="54" y="436"/>
                  </a:lnTo>
                  <a:lnTo>
                    <a:pt x="68" y="434"/>
                  </a:lnTo>
                  <a:lnTo>
                    <a:pt x="98" y="430"/>
                  </a:lnTo>
                  <a:lnTo>
                    <a:pt x="130" y="426"/>
                  </a:lnTo>
                  <a:lnTo>
                    <a:pt x="138" y="422"/>
                  </a:lnTo>
                  <a:lnTo>
                    <a:pt x="142" y="422"/>
                  </a:lnTo>
                  <a:lnTo>
                    <a:pt x="144" y="422"/>
                  </a:lnTo>
                  <a:lnTo>
                    <a:pt x="160" y="420"/>
                  </a:lnTo>
                  <a:lnTo>
                    <a:pt x="162" y="418"/>
                  </a:lnTo>
                  <a:lnTo>
                    <a:pt x="140" y="376"/>
                  </a:lnTo>
                  <a:lnTo>
                    <a:pt x="118" y="334"/>
                  </a:lnTo>
                  <a:lnTo>
                    <a:pt x="118" y="332"/>
                  </a:lnTo>
                  <a:lnTo>
                    <a:pt x="100" y="298"/>
                  </a:lnTo>
                  <a:lnTo>
                    <a:pt x="100" y="3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kern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0" name="Freeform 70"/>
            <p:cNvSpPr/>
            <p:nvPr/>
          </p:nvSpPr>
          <p:spPr bwMode="auto">
            <a:xfrm>
              <a:off x="689487" y="2388990"/>
              <a:ext cx="237973" cy="904586"/>
            </a:xfrm>
            <a:custGeom>
              <a:avLst/>
              <a:gdLst>
                <a:gd name="T0" fmla="*/ 184150 w 148"/>
                <a:gd name="T1" fmla="*/ 438150 h 558"/>
                <a:gd name="T2" fmla="*/ 161925 w 148"/>
                <a:gd name="T3" fmla="*/ 190500 h 558"/>
                <a:gd name="T4" fmla="*/ 231775 w 148"/>
                <a:gd name="T5" fmla="*/ 50800 h 558"/>
                <a:gd name="T6" fmla="*/ 234950 w 148"/>
                <a:gd name="T7" fmla="*/ 31750 h 558"/>
                <a:gd name="T8" fmla="*/ 219075 w 148"/>
                <a:gd name="T9" fmla="*/ 0 h 558"/>
                <a:gd name="T10" fmla="*/ 209550 w 148"/>
                <a:gd name="T11" fmla="*/ 6350 h 558"/>
                <a:gd name="T12" fmla="*/ 206375 w 148"/>
                <a:gd name="T13" fmla="*/ 15875 h 558"/>
                <a:gd name="T14" fmla="*/ 104775 w 148"/>
                <a:gd name="T15" fmla="*/ 285750 h 558"/>
                <a:gd name="T16" fmla="*/ 79375 w 148"/>
                <a:gd name="T17" fmla="*/ 520700 h 558"/>
                <a:gd name="T18" fmla="*/ 0 w 148"/>
                <a:gd name="T19" fmla="*/ 885825 h 558"/>
                <a:gd name="T20" fmla="*/ 117475 w 148"/>
                <a:gd name="T21" fmla="*/ 606425 h 558"/>
                <a:gd name="T22" fmla="*/ 184150 w 148"/>
                <a:gd name="T23" fmla="*/ 438150 h 55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48"/>
                <a:gd name="T37" fmla="*/ 0 h 558"/>
                <a:gd name="T38" fmla="*/ 148 w 148"/>
                <a:gd name="T39" fmla="*/ 558 h 55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48" h="558">
                  <a:moveTo>
                    <a:pt x="116" y="276"/>
                  </a:moveTo>
                  <a:lnTo>
                    <a:pt x="102" y="120"/>
                  </a:lnTo>
                  <a:lnTo>
                    <a:pt x="146" y="32"/>
                  </a:lnTo>
                  <a:lnTo>
                    <a:pt x="148" y="20"/>
                  </a:lnTo>
                  <a:lnTo>
                    <a:pt x="138" y="0"/>
                  </a:lnTo>
                  <a:lnTo>
                    <a:pt x="132" y="4"/>
                  </a:lnTo>
                  <a:lnTo>
                    <a:pt x="130" y="10"/>
                  </a:lnTo>
                  <a:lnTo>
                    <a:pt x="66" y="180"/>
                  </a:lnTo>
                  <a:lnTo>
                    <a:pt x="50" y="328"/>
                  </a:lnTo>
                  <a:lnTo>
                    <a:pt x="0" y="558"/>
                  </a:lnTo>
                  <a:lnTo>
                    <a:pt x="74" y="382"/>
                  </a:lnTo>
                  <a:lnTo>
                    <a:pt x="116" y="276"/>
                  </a:lnTo>
                  <a:close/>
                </a:path>
              </a:pathLst>
            </a:custGeom>
            <a:grpFill/>
            <a:ln w="8">
              <a:noFill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kern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1" name="Freeform 71"/>
            <p:cNvSpPr/>
            <p:nvPr/>
          </p:nvSpPr>
          <p:spPr bwMode="auto">
            <a:xfrm>
              <a:off x="1040952" y="3125437"/>
              <a:ext cx="62241" cy="225308"/>
            </a:xfrm>
            <a:custGeom>
              <a:avLst/>
              <a:gdLst>
                <a:gd name="T0" fmla="*/ 50800 w 38"/>
                <a:gd name="T1" fmla="*/ 161925 h 140"/>
                <a:gd name="T2" fmla="*/ 31750 w 38"/>
                <a:gd name="T3" fmla="*/ 92075 h 140"/>
                <a:gd name="T4" fmla="*/ 28575 w 38"/>
                <a:gd name="T5" fmla="*/ 73025 h 140"/>
                <a:gd name="T6" fmla="*/ 25400 w 38"/>
                <a:gd name="T7" fmla="*/ 50800 h 140"/>
                <a:gd name="T8" fmla="*/ 22225 w 38"/>
                <a:gd name="T9" fmla="*/ 28575 h 140"/>
                <a:gd name="T10" fmla="*/ 19050 w 38"/>
                <a:gd name="T11" fmla="*/ 0 h 140"/>
                <a:gd name="T12" fmla="*/ 12700 w 38"/>
                <a:gd name="T13" fmla="*/ 0 h 140"/>
                <a:gd name="T14" fmla="*/ 12700 w 38"/>
                <a:gd name="T15" fmla="*/ 15875 h 140"/>
                <a:gd name="T16" fmla="*/ 12700 w 38"/>
                <a:gd name="T17" fmla="*/ 34925 h 140"/>
                <a:gd name="T18" fmla="*/ 12700 w 38"/>
                <a:gd name="T19" fmla="*/ 53975 h 140"/>
                <a:gd name="T20" fmla="*/ 9525 w 38"/>
                <a:gd name="T21" fmla="*/ 79375 h 140"/>
                <a:gd name="T22" fmla="*/ 9525 w 38"/>
                <a:gd name="T23" fmla="*/ 104775 h 140"/>
                <a:gd name="T24" fmla="*/ 6350 w 38"/>
                <a:gd name="T25" fmla="*/ 136525 h 140"/>
                <a:gd name="T26" fmla="*/ 6350 w 38"/>
                <a:gd name="T27" fmla="*/ 168275 h 140"/>
                <a:gd name="T28" fmla="*/ 3175 w 38"/>
                <a:gd name="T29" fmla="*/ 206375 h 140"/>
                <a:gd name="T30" fmla="*/ 0 w 38"/>
                <a:gd name="T31" fmla="*/ 215900 h 140"/>
                <a:gd name="T32" fmla="*/ 60325 w 38"/>
                <a:gd name="T33" fmla="*/ 222250 h 140"/>
                <a:gd name="T34" fmla="*/ 57150 w 38"/>
                <a:gd name="T35" fmla="*/ 190500 h 140"/>
                <a:gd name="T36" fmla="*/ 50800 w 38"/>
                <a:gd name="T37" fmla="*/ 161925 h 14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8"/>
                <a:gd name="T58" fmla="*/ 0 h 140"/>
                <a:gd name="T59" fmla="*/ 38 w 38"/>
                <a:gd name="T60" fmla="*/ 140 h 14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8" h="140">
                  <a:moveTo>
                    <a:pt x="32" y="102"/>
                  </a:moveTo>
                  <a:lnTo>
                    <a:pt x="20" y="58"/>
                  </a:lnTo>
                  <a:lnTo>
                    <a:pt x="18" y="46"/>
                  </a:lnTo>
                  <a:lnTo>
                    <a:pt x="16" y="32"/>
                  </a:lnTo>
                  <a:lnTo>
                    <a:pt x="14" y="18"/>
                  </a:lnTo>
                  <a:lnTo>
                    <a:pt x="12" y="0"/>
                  </a:lnTo>
                  <a:lnTo>
                    <a:pt x="8" y="0"/>
                  </a:lnTo>
                  <a:lnTo>
                    <a:pt x="8" y="10"/>
                  </a:lnTo>
                  <a:lnTo>
                    <a:pt x="8" y="22"/>
                  </a:lnTo>
                  <a:lnTo>
                    <a:pt x="8" y="34"/>
                  </a:lnTo>
                  <a:lnTo>
                    <a:pt x="6" y="50"/>
                  </a:lnTo>
                  <a:lnTo>
                    <a:pt x="6" y="66"/>
                  </a:lnTo>
                  <a:lnTo>
                    <a:pt x="4" y="86"/>
                  </a:lnTo>
                  <a:lnTo>
                    <a:pt x="4" y="106"/>
                  </a:lnTo>
                  <a:lnTo>
                    <a:pt x="2" y="130"/>
                  </a:lnTo>
                  <a:lnTo>
                    <a:pt x="0" y="136"/>
                  </a:lnTo>
                  <a:lnTo>
                    <a:pt x="38" y="140"/>
                  </a:lnTo>
                  <a:lnTo>
                    <a:pt x="36" y="120"/>
                  </a:lnTo>
                  <a:lnTo>
                    <a:pt x="32" y="10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kern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2" name="Freeform 72"/>
            <p:cNvSpPr/>
            <p:nvPr/>
          </p:nvSpPr>
          <p:spPr bwMode="auto">
            <a:xfrm>
              <a:off x="645554" y="3011101"/>
              <a:ext cx="219666" cy="850784"/>
            </a:xfrm>
            <a:custGeom>
              <a:avLst/>
              <a:gdLst>
                <a:gd name="T0" fmla="*/ 209550 w 140"/>
                <a:gd name="T1" fmla="*/ 358775 h 532"/>
                <a:gd name="T2" fmla="*/ 222250 w 140"/>
                <a:gd name="T3" fmla="*/ 282575 h 532"/>
                <a:gd name="T4" fmla="*/ 174625 w 140"/>
                <a:gd name="T5" fmla="*/ 260350 h 532"/>
                <a:gd name="T6" fmla="*/ 171450 w 140"/>
                <a:gd name="T7" fmla="*/ 257175 h 532"/>
                <a:gd name="T8" fmla="*/ 165100 w 140"/>
                <a:gd name="T9" fmla="*/ 0 h 532"/>
                <a:gd name="T10" fmla="*/ 47625 w 140"/>
                <a:gd name="T11" fmla="*/ 279400 h 532"/>
                <a:gd name="T12" fmla="*/ 22225 w 140"/>
                <a:gd name="T13" fmla="*/ 358775 h 532"/>
                <a:gd name="T14" fmla="*/ 22225 w 140"/>
                <a:gd name="T15" fmla="*/ 361950 h 532"/>
                <a:gd name="T16" fmla="*/ 15875 w 140"/>
                <a:gd name="T17" fmla="*/ 406400 h 532"/>
                <a:gd name="T18" fmla="*/ 6350 w 140"/>
                <a:gd name="T19" fmla="*/ 511175 h 532"/>
                <a:gd name="T20" fmla="*/ 0 w 140"/>
                <a:gd name="T21" fmla="*/ 577850 h 532"/>
                <a:gd name="T22" fmla="*/ 3175 w 140"/>
                <a:gd name="T23" fmla="*/ 577850 h 532"/>
                <a:gd name="T24" fmla="*/ 6350 w 140"/>
                <a:gd name="T25" fmla="*/ 844550 h 532"/>
                <a:gd name="T26" fmla="*/ 123825 w 140"/>
                <a:gd name="T27" fmla="*/ 339725 h 532"/>
                <a:gd name="T28" fmla="*/ 209550 w 140"/>
                <a:gd name="T29" fmla="*/ 358775 h 53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40"/>
                <a:gd name="T46" fmla="*/ 0 h 532"/>
                <a:gd name="T47" fmla="*/ 140 w 140"/>
                <a:gd name="T48" fmla="*/ 532 h 53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40" h="532">
                  <a:moveTo>
                    <a:pt x="132" y="226"/>
                  </a:moveTo>
                  <a:lnTo>
                    <a:pt x="140" y="178"/>
                  </a:lnTo>
                  <a:lnTo>
                    <a:pt x="110" y="164"/>
                  </a:lnTo>
                  <a:lnTo>
                    <a:pt x="108" y="162"/>
                  </a:lnTo>
                  <a:lnTo>
                    <a:pt x="104" y="0"/>
                  </a:lnTo>
                  <a:lnTo>
                    <a:pt x="30" y="176"/>
                  </a:lnTo>
                  <a:lnTo>
                    <a:pt x="14" y="226"/>
                  </a:lnTo>
                  <a:lnTo>
                    <a:pt x="14" y="228"/>
                  </a:lnTo>
                  <a:lnTo>
                    <a:pt x="10" y="256"/>
                  </a:lnTo>
                  <a:lnTo>
                    <a:pt x="4" y="322"/>
                  </a:lnTo>
                  <a:lnTo>
                    <a:pt x="0" y="364"/>
                  </a:lnTo>
                  <a:lnTo>
                    <a:pt x="2" y="364"/>
                  </a:lnTo>
                  <a:lnTo>
                    <a:pt x="4" y="532"/>
                  </a:lnTo>
                  <a:lnTo>
                    <a:pt x="78" y="214"/>
                  </a:lnTo>
                  <a:lnTo>
                    <a:pt x="132" y="22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kern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3" name="Freeform 73"/>
            <p:cNvSpPr/>
            <p:nvPr/>
          </p:nvSpPr>
          <p:spPr bwMode="auto">
            <a:xfrm>
              <a:off x="601620" y="3293576"/>
              <a:ext cx="538185" cy="1607407"/>
            </a:xfrm>
            <a:custGeom>
              <a:avLst/>
              <a:gdLst>
                <a:gd name="T0" fmla="*/ 79375 w 336"/>
                <a:gd name="T1" fmla="*/ 1562100 h 1014"/>
                <a:gd name="T2" fmla="*/ 127000 w 336"/>
                <a:gd name="T3" fmla="*/ 1463675 h 1014"/>
                <a:gd name="T4" fmla="*/ 136525 w 336"/>
                <a:gd name="T5" fmla="*/ 1143000 h 1014"/>
                <a:gd name="T6" fmla="*/ 120650 w 336"/>
                <a:gd name="T7" fmla="*/ 1092200 h 1014"/>
                <a:gd name="T8" fmla="*/ 158750 w 336"/>
                <a:gd name="T9" fmla="*/ 1012825 h 1014"/>
                <a:gd name="T10" fmla="*/ 215900 w 336"/>
                <a:gd name="T11" fmla="*/ 555625 h 1014"/>
                <a:gd name="T12" fmla="*/ 279400 w 336"/>
                <a:gd name="T13" fmla="*/ 530225 h 1014"/>
                <a:gd name="T14" fmla="*/ 206375 w 336"/>
                <a:gd name="T15" fmla="*/ 447675 h 1014"/>
                <a:gd name="T16" fmla="*/ 314325 w 336"/>
                <a:gd name="T17" fmla="*/ 447675 h 1014"/>
                <a:gd name="T18" fmla="*/ 238125 w 336"/>
                <a:gd name="T19" fmla="*/ 346075 h 1014"/>
                <a:gd name="T20" fmla="*/ 304800 w 336"/>
                <a:gd name="T21" fmla="*/ 95250 h 1014"/>
                <a:gd name="T22" fmla="*/ 403225 w 336"/>
                <a:gd name="T23" fmla="*/ 311150 h 1014"/>
                <a:gd name="T24" fmla="*/ 403225 w 336"/>
                <a:gd name="T25" fmla="*/ 142875 h 1014"/>
                <a:gd name="T26" fmla="*/ 390525 w 336"/>
                <a:gd name="T27" fmla="*/ 136525 h 1014"/>
                <a:gd name="T28" fmla="*/ 374650 w 336"/>
                <a:gd name="T29" fmla="*/ 133350 h 1014"/>
                <a:gd name="T30" fmla="*/ 377825 w 336"/>
                <a:gd name="T31" fmla="*/ 53975 h 1014"/>
                <a:gd name="T32" fmla="*/ 396875 w 336"/>
                <a:gd name="T33" fmla="*/ 57150 h 1014"/>
                <a:gd name="T34" fmla="*/ 400050 w 336"/>
                <a:gd name="T35" fmla="*/ 57150 h 1014"/>
                <a:gd name="T36" fmla="*/ 403225 w 336"/>
                <a:gd name="T37" fmla="*/ 60325 h 1014"/>
                <a:gd name="T38" fmla="*/ 409575 w 336"/>
                <a:gd name="T39" fmla="*/ 63500 h 1014"/>
                <a:gd name="T40" fmla="*/ 419100 w 336"/>
                <a:gd name="T41" fmla="*/ 63500 h 1014"/>
                <a:gd name="T42" fmla="*/ 425450 w 336"/>
                <a:gd name="T43" fmla="*/ 63500 h 1014"/>
                <a:gd name="T44" fmla="*/ 428625 w 336"/>
                <a:gd name="T45" fmla="*/ 63500 h 1014"/>
                <a:gd name="T46" fmla="*/ 447675 w 336"/>
                <a:gd name="T47" fmla="*/ 66675 h 1014"/>
                <a:gd name="T48" fmla="*/ 466725 w 336"/>
                <a:gd name="T49" fmla="*/ 66675 h 1014"/>
                <a:gd name="T50" fmla="*/ 488950 w 336"/>
                <a:gd name="T51" fmla="*/ 69850 h 1014"/>
                <a:gd name="T52" fmla="*/ 533400 w 336"/>
                <a:gd name="T53" fmla="*/ 69850 h 1014"/>
                <a:gd name="T54" fmla="*/ 533400 w 336"/>
                <a:gd name="T55" fmla="*/ 53975 h 1014"/>
                <a:gd name="T56" fmla="*/ 501650 w 336"/>
                <a:gd name="T57" fmla="*/ 53975 h 1014"/>
                <a:gd name="T58" fmla="*/ 441325 w 336"/>
                <a:gd name="T59" fmla="*/ 47625 h 1014"/>
                <a:gd name="T60" fmla="*/ 431800 w 336"/>
                <a:gd name="T61" fmla="*/ 44450 h 1014"/>
                <a:gd name="T62" fmla="*/ 422275 w 336"/>
                <a:gd name="T63" fmla="*/ 44450 h 1014"/>
                <a:gd name="T64" fmla="*/ 403225 w 336"/>
                <a:gd name="T65" fmla="*/ 41275 h 1014"/>
                <a:gd name="T66" fmla="*/ 361950 w 336"/>
                <a:gd name="T67" fmla="*/ 31750 h 1014"/>
                <a:gd name="T68" fmla="*/ 323850 w 336"/>
                <a:gd name="T69" fmla="*/ 22225 h 1014"/>
                <a:gd name="T70" fmla="*/ 307975 w 336"/>
                <a:gd name="T71" fmla="*/ 15875 h 1014"/>
                <a:gd name="T72" fmla="*/ 285750 w 336"/>
                <a:gd name="T73" fmla="*/ 9525 h 1014"/>
                <a:gd name="T74" fmla="*/ 260350 w 336"/>
                <a:gd name="T75" fmla="*/ 0 h 1014"/>
                <a:gd name="T76" fmla="*/ 247650 w 336"/>
                <a:gd name="T77" fmla="*/ 76200 h 1014"/>
                <a:gd name="T78" fmla="*/ 161925 w 336"/>
                <a:gd name="T79" fmla="*/ 57150 h 1014"/>
                <a:gd name="T80" fmla="*/ 44450 w 336"/>
                <a:gd name="T81" fmla="*/ 561975 h 1014"/>
                <a:gd name="T82" fmla="*/ 47625 w 336"/>
                <a:gd name="T83" fmla="*/ 736600 h 1014"/>
                <a:gd name="T84" fmla="*/ 0 w 336"/>
                <a:gd name="T85" fmla="*/ 1466850 h 1014"/>
                <a:gd name="T86" fmla="*/ 12700 w 336"/>
                <a:gd name="T87" fmla="*/ 1549400 h 1014"/>
                <a:gd name="T88" fmla="*/ 3175 w 336"/>
                <a:gd name="T89" fmla="*/ 1577975 h 1014"/>
                <a:gd name="T90" fmla="*/ 117475 w 336"/>
                <a:gd name="T91" fmla="*/ 1609725 h 1014"/>
                <a:gd name="T92" fmla="*/ 79375 w 336"/>
                <a:gd name="T93" fmla="*/ 1562100 h 101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36"/>
                <a:gd name="T142" fmla="*/ 0 h 1014"/>
                <a:gd name="T143" fmla="*/ 336 w 336"/>
                <a:gd name="T144" fmla="*/ 1014 h 101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36" h="1014">
                  <a:moveTo>
                    <a:pt x="50" y="984"/>
                  </a:moveTo>
                  <a:lnTo>
                    <a:pt x="80" y="922"/>
                  </a:lnTo>
                  <a:lnTo>
                    <a:pt x="86" y="720"/>
                  </a:lnTo>
                  <a:lnTo>
                    <a:pt x="76" y="688"/>
                  </a:lnTo>
                  <a:lnTo>
                    <a:pt x="100" y="638"/>
                  </a:lnTo>
                  <a:lnTo>
                    <a:pt x="136" y="350"/>
                  </a:lnTo>
                  <a:lnTo>
                    <a:pt x="176" y="334"/>
                  </a:lnTo>
                  <a:lnTo>
                    <a:pt x="130" y="282"/>
                  </a:lnTo>
                  <a:lnTo>
                    <a:pt x="198" y="282"/>
                  </a:lnTo>
                  <a:lnTo>
                    <a:pt x="150" y="218"/>
                  </a:lnTo>
                  <a:lnTo>
                    <a:pt x="192" y="60"/>
                  </a:lnTo>
                  <a:lnTo>
                    <a:pt x="254" y="196"/>
                  </a:lnTo>
                  <a:lnTo>
                    <a:pt x="254" y="90"/>
                  </a:lnTo>
                  <a:lnTo>
                    <a:pt x="246" y="86"/>
                  </a:lnTo>
                  <a:lnTo>
                    <a:pt x="236" y="84"/>
                  </a:lnTo>
                  <a:lnTo>
                    <a:pt x="238" y="34"/>
                  </a:lnTo>
                  <a:lnTo>
                    <a:pt x="250" y="36"/>
                  </a:lnTo>
                  <a:lnTo>
                    <a:pt x="252" y="36"/>
                  </a:lnTo>
                  <a:lnTo>
                    <a:pt x="254" y="38"/>
                  </a:lnTo>
                  <a:lnTo>
                    <a:pt x="258" y="40"/>
                  </a:lnTo>
                  <a:lnTo>
                    <a:pt x="264" y="40"/>
                  </a:lnTo>
                  <a:lnTo>
                    <a:pt x="268" y="40"/>
                  </a:lnTo>
                  <a:lnTo>
                    <a:pt x="270" y="40"/>
                  </a:lnTo>
                  <a:lnTo>
                    <a:pt x="282" y="42"/>
                  </a:lnTo>
                  <a:lnTo>
                    <a:pt x="294" y="42"/>
                  </a:lnTo>
                  <a:lnTo>
                    <a:pt x="308" y="44"/>
                  </a:lnTo>
                  <a:lnTo>
                    <a:pt x="336" y="44"/>
                  </a:lnTo>
                  <a:lnTo>
                    <a:pt x="336" y="34"/>
                  </a:lnTo>
                  <a:lnTo>
                    <a:pt x="316" y="34"/>
                  </a:lnTo>
                  <a:lnTo>
                    <a:pt x="278" y="30"/>
                  </a:lnTo>
                  <a:lnTo>
                    <a:pt x="272" y="28"/>
                  </a:lnTo>
                  <a:lnTo>
                    <a:pt x="266" y="28"/>
                  </a:lnTo>
                  <a:lnTo>
                    <a:pt x="254" y="26"/>
                  </a:lnTo>
                  <a:lnTo>
                    <a:pt x="228" y="20"/>
                  </a:lnTo>
                  <a:lnTo>
                    <a:pt x="204" y="14"/>
                  </a:lnTo>
                  <a:lnTo>
                    <a:pt x="194" y="10"/>
                  </a:lnTo>
                  <a:lnTo>
                    <a:pt x="180" y="6"/>
                  </a:lnTo>
                  <a:lnTo>
                    <a:pt x="164" y="0"/>
                  </a:lnTo>
                  <a:lnTo>
                    <a:pt x="156" y="48"/>
                  </a:lnTo>
                  <a:lnTo>
                    <a:pt x="102" y="36"/>
                  </a:lnTo>
                  <a:lnTo>
                    <a:pt x="28" y="354"/>
                  </a:lnTo>
                  <a:lnTo>
                    <a:pt x="30" y="464"/>
                  </a:lnTo>
                  <a:lnTo>
                    <a:pt x="0" y="924"/>
                  </a:lnTo>
                  <a:lnTo>
                    <a:pt x="8" y="976"/>
                  </a:lnTo>
                  <a:lnTo>
                    <a:pt x="2" y="994"/>
                  </a:lnTo>
                  <a:lnTo>
                    <a:pt x="74" y="1014"/>
                  </a:lnTo>
                  <a:lnTo>
                    <a:pt x="50" y="984"/>
                  </a:lnTo>
                  <a:close/>
                </a:path>
              </a:pathLst>
            </a:custGeom>
            <a:grpFill/>
            <a:ln w="8">
              <a:noFill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kern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4" name="Freeform 74"/>
            <p:cNvSpPr/>
            <p:nvPr/>
          </p:nvSpPr>
          <p:spPr bwMode="auto">
            <a:xfrm>
              <a:off x="1103193" y="3458351"/>
              <a:ext cx="845717" cy="1614132"/>
            </a:xfrm>
            <a:custGeom>
              <a:avLst/>
              <a:gdLst>
                <a:gd name="T0" fmla="*/ 685800 w 530"/>
                <a:gd name="T1" fmla="*/ 1482725 h 1018"/>
                <a:gd name="T2" fmla="*/ 695325 w 530"/>
                <a:gd name="T3" fmla="*/ 1393825 h 1018"/>
                <a:gd name="T4" fmla="*/ 615950 w 530"/>
                <a:gd name="T5" fmla="*/ 1403350 h 1018"/>
                <a:gd name="T6" fmla="*/ 647700 w 530"/>
                <a:gd name="T7" fmla="*/ 1314450 h 1018"/>
                <a:gd name="T8" fmla="*/ 520700 w 530"/>
                <a:gd name="T9" fmla="*/ 1060450 h 1018"/>
                <a:gd name="T10" fmla="*/ 390525 w 530"/>
                <a:gd name="T11" fmla="*/ 974725 h 1018"/>
                <a:gd name="T12" fmla="*/ 400050 w 530"/>
                <a:gd name="T13" fmla="*/ 885825 h 1018"/>
                <a:gd name="T14" fmla="*/ 206375 w 530"/>
                <a:gd name="T15" fmla="*/ 396875 h 1018"/>
                <a:gd name="T16" fmla="*/ 149225 w 530"/>
                <a:gd name="T17" fmla="*/ 358775 h 1018"/>
                <a:gd name="T18" fmla="*/ 225425 w 530"/>
                <a:gd name="T19" fmla="*/ 279400 h 1018"/>
                <a:gd name="T20" fmla="*/ 85725 w 530"/>
                <a:gd name="T21" fmla="*/ 263525 h 1018"/>
                <a:gd name="T22" fmla="*/ 225425 w 530"/>
                <a:gd name="T23" fmla="*/ 142875 h 1018"/>
                <a:gd name="T24" fmla="*/ 41275 w 530"/>
                <a:gd name="T25" fmla="*/ 190500 h 1018"/>
                <a:gd name="T26" fmla="*/ 161925 w 530"/>
                <a:gd name="T27" fmla="*/ 0 h 1018"/>
                <a:gd name="T28" fmla="*/ 0 w 530"/>
                <a:gd name="T29" fmla="*/ 130175 h 1018"/>
                <a:gd name="T30" fmla="*/ 3175 w 530"/>
                <a:gd name="T31" fmla="*/ 431800 h 1018"/>
                <a:gd name="T32" fmla="*/ 254000 w 530"/>
                <a:gd name="T33" fmla="*/ 1003300 h 1018"/>
                <a:gd name="T34" fmla="*/ 609600 w 530"/>
                <a:gd name="T35" fmla="*/ 1590675 h 1018"/>
                <a:gd name="T36" fmla="*/ 654050 w 530"/>
                <a:gd name="T37" fmla="*/ 1603375 h 1018"/>
                <a:gd name="T38" fmla="*/ 692150 w 530"/>
                <a:gd name="T39" fmla="*/ 1612900 h 1018"/>
                <a:gd name="T40" fmla="*/ 733425 w 530"/>
                <a:gd name="T41" fmla="*/ 1616075 h 1018"/>
                <a:gd name="T42" fmla="*/ 768350 w 530"/>
                <a:gd name="T43" fmla="*/ 1616075 h 1018"/>
                <a:gd name="T44" fmla="*/ 771525 w 530"/>
                <a:gd name="T45" fmla="*/ 1612900 h 1018"/>
                <a:gd name="T46" fmla="*/ 841375 w 530"/>
                <a:gd name="T47" fmla="*/ 1587500 h 1018"/>
                <a:gd name="T48" fmla="*/ 685800 w 530"/>
                <a:gd name="T49" fmla="*/ 1482725 h 101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30"/>
                <a:gd name="T76" fmla="*/ 0 h 1018"/>
                <a:gd name="T77" fmla="*/ 530 w 530"/>
                <a:gd name="T78" fmla="*/ 1018 h 101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30" h="1018">
                  <a:moveTo>
                    <a:pt x="432" y="934"/>
                  </a:moveTo>
                  <a:lnTo>
                    <a:pt x="438" y="878"/>
                  </a:lnTo>
                  <a:lnTo>
                    <a:pt x="388" y="884"/>
                  </a:lnTo>
                  <a:lnTo>
                    <a:pt x="408" y="828"/>
                  </a:lnTo>
                  <a:lnTo>
                    <a:pt x="328" y="668"/>
                  </a:lnTo>
                  <a:lnTo>
                    <a:pt x="246" y="614"/>
                  </a:lnTo>
                  <a:lnTo>
                    <a:pt x="252" y="558"/>
                  </a:lnTo>
                  <a:lnTo>
                    <a:pt x="130" y="250"/>
                  </a:lnTo>
                  <a:lnTo>
                    <a:pt x="94" y="226"/>
                  </a:lnTo>
                  <a:lnTo>
                    <a:pt x="142" y="176"/>
                  </a:lnTo>
                  <a:lnTo>
                    <a:pt x="54" y="166"/>
                  </a:lnTo>
                  <a:lnTo>
                    <a:pt x="142" y="90"/>
                  </a:lnTo>
                  <a:lnTo>
                    <a:pt x="26" y="120"/>
                  </a:lnTo>
                  <a:lnTo>
                    <a:pt x="102" y="0"/>
                  </a:lnTo>
                  <a:lnTo>
                    <a:pt x="0" y="82"/>
                  </a:lnTo>
                  <a:lnTo>
                    <a:pt x="2" y="272"/>
                  </a:lnTo>
                  <a:lnTo>
                    <a:pt x="160" y="632"/>
                  </a:lnTo>
                  <a:lnTo>
                    <a:pt x="384" y="1002"/>
                  </a:lnTo>
                  <a:lnTo>
                    <a:pt x="412" y="1010"/>
                  </a:lnTo>
                  <a:lnTo>
                    <a:pt x="436" y="1016"/>
                  </a:lnTo>
                  <a:lnTo>
                    <a:pt x="462" y="1018"/>
                  </a:lnTo>
                  <a:lnTo>
                    <a:pt x="484" y="1018"/>
                  </a:lnTo>
                  <a:lnTo>
                    <a:pt x="486" y="1016"/>
                  </a:lnTo>
                  <a:lnTo>
                    <a:pt x="530" y="1000"/>
                  </a:lnTo>
                  <a:lnTo>
                    <a:pt x="432" y="934"/>
                  </a:lnTo>
                  <a:close/>
                </a:path>
              </a:pathLst>
            </a:custGeom>
            <a:grpFill/>
            <a:ln w="8">
              <a:noFill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kern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5" name="Freeform 75"/>
            <p:cNvSpPr/>
            <p:nvPr/>
          </p:nvSpPr>
          <p:spPr bwMode="auto">
            <a:xfrm>
              <a:off x="506431" y="1639088"/>
              <a:ext cx="1625535" cy="3618348"/>
            </a:xfrm>
            <a:custGeom>
              <a:avLst/>
              <a:gdLst>
                <a:gd name="T0" fmla="*/ 1558925 w 1024"/>
                <a:gd name="T1" fmla="*/ 3314700 h 2268"/>
                <a:gd name="T2" fmla="*/ 1558925 w 1024"/>
                <a:gd name="T3" fmla="*/ 3282950 h 2268"/>
                <a:gd name="T4" fmla="*/ 1543050 w 1024"/>
                <a:gd name="T5" fmla="*/ 3241674 h 2268"/>
                <a:gd name="T6" fmla="*/ 1104900 w 1024"/>
                <a:gd name="T7" fmla="*/ 1943100 h 2268"/>
                <a:gd name="T8" fmla="*/ 1466850 w 1024"/>
                <a:gd name="T9" fmla="*/ 1733550 h 2268"/>
                <a:gd name="T10" fmla="*/ 1155700 w 1024"/>
                <a:gd name="T11" fmla="*/ 863600 h 2268"/>
                <a:gd name="T12" fmla="*/ 1203325 w 1024"/>
                <a:gd name="T13" fmla="*/ 860425 h 2268"/>
                <a:gd name="T14" fmla="*/ 1346200 w 1024"/>
                <a:gd name="T15" fmla="*/ 838200 h 2268"/>
                <a:gd name="T16" fmla="*/ 1454150 w 1024"/>
                <a:gd name="T17" fmla="*/ 784225 h 2268"/>
                <a:gd name="T18" fmla="*/ 1314450 w 1024"/>
                <a:gd name="T19" fmla="*/ 82550 h 2268"/>
                <a:gd name="T20" fmla="*/ 1289050 w 1024"/>
                <a:gd name="T21" fmla="*/ 0 h 2268"/>
                <a:gd name="T22" fmla="*/ 1133475 w 1024"/>
                <a:gd name="T23" fmla="*/ 28575 h 2268"/>
                <a:gd name="T24" fmla="*/ 1111250 w 1024"/>
                <a:gd name="T25" fmla="*/ 88900 h 2268"/>
                <a:gd name="T26" fmla="*/ 1101725 w 1024"/>
                <a:gd name="T27" fmla="*/ 130175 h 2268"/>
                <a:gd name="T28" fmla="*/ 1143000 w 1024"/>
                <a:gd name="T29" fmla="*/ 161925 h 2268"/>
                <a:gd name="T30" fmla="*/ 1174750 w 1024"/>
                <a:gd name="T31" fmla="*/ 168275 h 2268"/>
                <a:gd name="T32" fmla="*/ 1181100 w 1024"/>
                <a:gd name="T33" fmla="*/ 203200 h 2268"/>
                <a:gd name="T34" fmla="*/ 1216025 w 1024"/>
                <a:gd name="T35" fmla="*/ 574675 h 2268"/>
                <a:gd name="T36" fmla="*/ 1193800 w 1024"/>
                <a:gd name="T37" fmla="*/ 568325 h 2268"/>
                <a:gd name="T38" fmla="*/ 1190625 w 1024"/>
                <a:gd name="T39" fmla="*/ 590550 h 2268"/>
                <a:gd name="T40" fmla="*/ 1133475 w 1024"/>
                <a:gd name="T41" fmla="*/ 568325 h 2268"/>
                <a:gd name="T42" fmla="*/ 971550 w 1024"/>
                <a:gd name="T43" fmla="*/ 498475 h 2268"/>
                <a:gd name="T44" fmla="*/ 904875 w 1024"/>
                <a:gd name="T45" fmla="*/ 549275 h 2268"/>
                <a:gd name="T46" fmla="*/ 885825 w 1024"/>
                <a:gd name="T47" fmla="*/ 654050 h 2268"/>
                <a:gd name="T48" fmla="*/ 866775 w 1024"/>
                <a:gd name="T49" fmla="*/ 777875 h 2268"/>
                <a:gd name="T50" fmla="*/ 854075 w 1024"/>
                <a:gd name="T51" fmla="*/ 923925 h 2268"/>
                <a:gd name="T52" fmla="*/ 844550 w 1024"/>
                <a:gd name="T53" fmla="*/ 1174750 h 2268"/>
                <a:gd name="T54" fmla="*/ 844550 w 1024"/>
                <a:gd name="T55" fmla="*/ 1250950 h 2268"/>
                <a:gd name="T56" fmla="*/ 844550 w 1024"/>
                <a:gd name="T57" fmla="*/ 1374775 h 2268"/>
                <a:gd name="T58" fmla="*/ 854075 w 1024"/>
                <a:gd name="T59" fmla="*/ 1482725 h 2268"/>
                <a:gd name="T60" fmla="*/ 863600 w 1024"/>
                <a:gd name="T61" fmla="*/ 1524000 h 2268"/>
                <a:gd name="T62" fmla="*/ 933450 w 1024"/>
                <a:gd name="T63" fmla="*/ 1660525 h 2268"/>
                <a:gd name="T64" fmla="*/ 930275 w 1024"/>
                <a:gd name="T65" fmla="*/ 1663700 h 2268"/>
                <a:gd name="T66" fmla="*/ 895350 w 1024"/>
                <a:gd name="T67" fmla="*/ 1666875 h 2268"/>
                <a:gd name="T68" fmla="*/ 784225 w 1024"/>
                <a:gd name="T69" fmla="*/ 1685925 h 2268"/>
                <a:gd name="T70" fmla="*/ 685800 w 1024"/>
                <a:gd name="T71" fmla="*/ 1692275 h 2268"/>
                <a:gd name="T72" fmla="*/ 447675 w 1024"/>
                <a:gd name="T73" fmla="*/ 1689100 h 2268"/>
                <a:gd name="T74" fmla="*/ 501650 w 1024"/>
                <a:gd name="T75" fmla="*/ 1797050 h 2268"/>
                <a:gd name="T76" fmla="*/ 336550 w 1024"/>
                <a:gd name="T77" fmla="*/ 1984375 h 2268"/>
                <a:gd name="T78" fmla="*/ 377825 w 1024"/>
                <a:gd name="T79" fmla="*/ 2168525 h 2268"/>
                <a:gd name="T80" fmla="*/ 219075 w 1024"/>
                <a:gd name="T81" fmla="*/ 2730500 h 2268"/>
                <a:gd name="T82" fmla="*/ 177800 w 1024"/>
                <a:gd name="T83" fmla="*/ 3200399 h 2268"/>
                <a:gd name="T84" fmla="*/ 0 w 1024"/>
                <a:gd name="T85" fmla="*/ 3556000 h 2268"/>
                <a:gd name="T86" fmla="*/ 28575 w 1024"/>
                <a:gd name="T87" fmla="*/ 3578225 h 2268"/>
                <a:gd name="T88" fmla="*/ 69850 w 1024"/>
                <a:gd name="T89" fmla="*/ 3594100 h 2268"/>
                <a:gd name="T90" fmla="*/ 98425 w 1024"/>
                <a:gd name="T91" fmla="*/ 3597275 h 2268"/>
                <a:gd name="T92" fmla="*/ 142875 w 1024"/>
                <a:gd name="T93" fmla="*/ 3597275 h 2268"/>
                <a:gd name="T94" fmla="*/ 196850 w 1024"/>
                <a:gd name="T95" fmla="*/ 3556000 h 2268"/>
                <a:gd name="T96" fmla="*/ 288925 w 1024"/>
                <a:gd name="T97" fmla="*/ 3419475 h 2268"/>
                <a:gd name="T98" fmla="*/ 320675 w 1024"/>
                <a:gd name="T99" fmla="*/ 3397250 h 2268"/>
                <a:gd name="T100" fmla="*/ 333375 w 1024"/>
                <a:gd name="T101" fmla="*/ 3270250 h 2268"/>
                <a:gd name="T102" fmla="*/ 476250 w 1024"/>
                <a:gd name="T103" fmla="*/ 2717800 h 2268"/>
                <a:gd name="T104" fmla="*/ 596900 w 1024"/>
                <a:gd name="T105" fmla="*/ 1927225 h 2268"/>
                <a:gd name="T106" fmla="*/ 822325 w 1024"/>
                <a:gd name="T107" fmla="*/ 1939925 h 2268"/>
                <a:gd name="T108" fmla="*/ 746125 w 1024"/>
                <a:gd name="T109" fmla="*/ 2155825 h 2268"/>
                <a:gd name="T110" fmla="*/ 987425 w 1024"/>
                <a:gd name="T111" fmla="*/ 2771775 h 2268"/>
                <a:gd name="T112" fmla="*/ 1212850 w 1024"/>
                <a:gd name="T113" fmla="*/ 3200399 h 2268"/>
                <a:gd name="T114" fmla="*/ 1438275 w 1024"/>
                <a:gd name="T115" fmla="*/ 3384550 h 2268"/>
                <a:gd name="T116" fmla="*/ 1444625 w 1024"/>
                <a:gd name="T117" fmla="*/ 3524250 h 2268"/>
                <a:gd name="T118" fmla="*/ 1476375 w 1024"/>
                <a:gd name="T119" fmla="*/ 3527425 h 2268"/>
                <a:gd name="T120" fmla="*/ 1552575 w 1024"/>
                <a:gd name="T121" fmla="*/ 3517900 h 2268"/>
                <a:gd name="T122" fmla="*/ 1603375 w 1024"/>
                <a:gd name="T123" fmla="*/ 3502025 h 2268"/>
                <a:gd name="T124" fmla="*/ 1549400 w 1024"/>
                <a:gd name="T125" fmla="*/ 3333750 h 226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024"/>
                <a:gd name="T190" fmla="*/ 0 h 2268"/>
                <a:gd name="T191" fmla="*/ 1024 w 1024"/>
                <a:gd name="T192" fmla="*/ 2268 h 2268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024" h="2268">
                  <a:moveTo>
                    <a:pt x="976" y="2100"/>
                  </a:moveTo>
                  <a:lnTo>
                    <a:pt x="980" y="2094"/>
                  </a:lnTo>
                  <a:lnTo>
                    <a:pt x="982" y="2088"/>
                  </a:lnTo>
                  <a:lnTo>
                    <a:pt x="984" y="2082"/>
                  </a:lnTo>
                  <a:lnTo>
                    <a:pt x="982" y="2076"/>
                  </a:lnTo>
                  <a:lnTo>
                    <a:pt x="982" y="2068"/>
                  </a:lnTo>
                  <a:lnTo>
                    <a:pt x="980" y="2060"/>
                  </a:lnTo>
                  <a:lnTo>
                    <a:pt x="978" y="2050"/>
                  </a:lnTo>
                  <a:lnTo>
                    <a:pt x="972" y="2042"/>
                  </a:lnTo>
                  <a:lnTo>
                    <a:pt x="900" y="1962"/>
                  </a:lnTo>
                  <a:lnTo>
                    <a:pt x="708" y="1488"/>
                  </a:lnTo>
                  <a:lnTo>
                    <a:pt x="696" y="1224"/>
                  </a:lnTo>
                  <a:lnTo>
                    <a:pt x="714" y="1260"/>
                  </a:lnTo>
                  <a:lnTo>
                    <a:pt x="924" y="1092"/>
                  </a:lnTo>
                  <a:lnTo>
                    <a:pt x="670" y="540"/>
                  </a:lnTo>
                  <a:lnTo>
                    <a:pt x="700" y="542"/>
                  </a:lnTo>
                  <a:lnTo>
                    <a:pt x="728" y="544"/>
                  </a:lnTo>
                  <a:lnTo>
                    <a:pt x="736" y="542"/>
                  </a:lnTo>
                  <a:lnTo>
                    <a:pt x="744" y="542"/>
                  </a:lnTo>
                  <a:lnTo>
                    <a:pt x="758" y="542"/>
                  </a:lnTo>
                  <a:lnTo>
                    <a:pt x="788" y="540"/>
                  </a:lnTo>
                  <a:lnTo>
                    <a:pt x="818" y="534"/>
                  </a:lnTo>
                  <a:lnTo>
                    <a:pt x="848" y="528"/>
                  </a:lnTo>
                  <a:lnTo>
                    <a:pt x="878" y="518"/>
                  </a:lnTo>
                  <a:lnTo>
                    <a:pt x="908" y="510"/>
                  </a:lnTo>
                  <a:lnTo>
                    <a:pt x="916" y="494"/>
                  </a:lnTo>
                  <a:lnTo>
                    <a:pt x="914" y="172"/>
                  </a:lnTo>
                  <a:lnTo>
                    <a:pt x="862" y="66"/>
                  </a:lnTo>
                  <a:lnTo>
                    <a:pt x="828" y="52"/>
                  </a:lnTo>
                  <a:lnTo>
                    <a:pt x="822" y="28"/>
                  </a:lnTo>
                  <a:lnTo>
                    <a:pt x="818" y="14"/>
                  </a:lnTo>
                  <a:lnTo>
                    <a:pt x="812" y="0"/>
                  </a:lnTo>
                  <a:lnTo>
                    <a:pt x="732" y="0"/>
                  </a:lnTo>
                  <a:lnTo>
                    <a:pt x="726" y="8"/>
                  </a:lnTo>
                  <a:lnTo>
                    <a:pt x="714" y="18"/>
                  </a:lnTo>
                  <a:lnTo>
                    <a:pt x="706" y="32"/>
                  </a:lnTo>
                  <a:lnTo>
                    <a:pt x="704" y="42"/>
                  </a:lnTo>
                  <a:lnTo>
                    <a:pt x="700" y="56"/>
                  </a:lnTo>
                  <a:lnTo>
                    <a:pt x="700" y="66"/>
                  </a:lnTo>
                  <a:lnTo>
                    <a:pt x="696" y="74"/>
                  </a:lnTo>
                  <a:lnTo>
                    <a:pt x="694" y="82"/>
                  </a:lnTo>
                  <a:lnTo>
                    <a:pt x="688" y="90"/>
                  </a:lnTo>
                  <a:lnTo>
                    <a:pt x="706" y="96"/>
                  </a:lnTo>
                  <a:lnTo>
                    <a:pt x="720" y="102"/>
                  </a:lnTo>
                  <a:lnTo>
                    <a:pt x="728" y="106"/>
                  </a:lnTo>
                  <a:lnTo>
                    <a:pt x="734" y="110"/>
                  </a:lnTo>
                  <a:lnTo>
                    <a:pt x="740" y="106"/>
                  </a:lnTo>
                  <a:lnTo>
                    <a:pt x="742" y="106"/>
                  </a:lnTo>
                  <a:lnTo>
                    <a:pt x="758" y="110"/>
                  </a:lnTo>
                  <a:lnTo>
                    <a:pt x="744" y="128"/>
                  </a:lnTo>
                  <a:lnTo>
                    <a:pt x="782" y="372"/>
                  </a:lnTo>
                  <a:lnTo>
                    <a:pt x="774" y="364"/>
                  </a:lnTo>
                  <a:lnTo>
                    <a:pt x="766" y="362"/>
                  </a:lnTo>
                  <a:lnTo>
                    <a:pt x="760" y="358"/>
                  </a:lnTo>
                  <a:lnTo>
                    <a:pt x="754" y="358"/>
                  </a:lnTo>
                  <a:lnTo>
                    <a:pt x="752" y="358"/>
                  </a:lnTo>
                  <a:lnTo>
                    <a:pt x="750" y="362"/>
                  </a:lnTo>
                  <a:lnTo>
                    <a:pt x="750" y="364"/>
                  </a:lnTo>
                  <a:lnTo>
                    <a:pt x="750" y="372"/>
                  </a:lnTo>
                  <a:lnTo>
                    <a:pt x="746" y="374"/>
                  </a:lnTo>
                  <a:lnTo>
                    <a:pt x="746" y="370"/>
                  </a:lnTo>
                  <a:lnTo>
                    <a:pt x="714" y="358"/>
                  </a:lnTo>
                  <a:lnTo>
                    <a:pt x="682" y="346"/>
                  </a:lnTo>
                  <a:lnTo>
                    <a:pt x="648" y="330"/>
                  </a:lnTo>
                  <a:lnTo>
                    <a:pt x="612" y="314"/>
                  </a:lnTo>
                  <a:lnTo>
                    <a:pt x="600" y="318"/>
                  </a:lnTo>
                  <a:lnTo>
                    <a:pt x="586" y="328"/>
                  </a:lnTo>
                  <a:lnTo>
                    <a:pt x="570" y="346"/>
                  </a:lnTo>
                  <a:lnTo>
                    <a:pt x="564" y="376"/>
                  </a:lnTo>
                  <a:lnTo>
                    <a:pt x="562" y="392"/>
                  </a:lnTo>
                  <a:lnTo>
                    <a:pt x="558" y="412"/>
                  </a:lnTo>
                  <a:lnTo>
                    <a:pt x="556" y="428"/>
                  </a:lnTo>
                  <a:lnTo>
                    <a:pt x="552" y="448"/>
                  </a:lnTo>
                  <a:lnTo>
                    <a:pt x="546" y="490"/>
                  </a:lnTo>
                  <a:lnTo>
                    <a:pt x="546" y="512"/>
                  </a:lnTo>
                  <a:lnTo>
                    <a:pt x="544" y="534"/>
                  </a:lnTo>
                  <a:lnTo>
                    <a:pt x="538" y="582"/>
                  </a:lnTo>
                  <a:lnTo>
                    <a:pt x="536" y="632"/>
                  </a:lnTo>
                  <a:lnTo>
                    <a:pt x="532" y="688"/>
                  </a:lnTo>
                  <a:lnTo>
                    <a:pt x="532" y="740"/>
                  </a:lnTo>
                  <a:lnTo>
                    <a:pt x="532" y="764"/>
                  </a:lnTo>
                  <a:lnTo>
                    <a:pt x="532" y="774"/>
                  </a:lnTo>
                  <a:lnTo>
                    <a:pt x="532" y="788"/>
                  </a:lnTo>
                  <a:lnTo>
                    <a:pt x="532" y="808"/>
                  </a:lnTo>
                  <a:lnTo>
                    <a:pt x="532" y="828"/>
                  </a:lnTo>
                  <a:lnTo>
                    <a:pt x="532" y="866"/>
                  </a:lnTo>
                  <a:lnTo>
                    <a:pt x="534" y="896"/>
                  </a:lnTo>
                  <a:lnTo>
                    <a:pt x="536" y="924"/>
                  </a:lnTo>
                  <a:lnTo>
                    <a:pt x="538" y="934"/>
                  </a:lnTo>
                  <a:lnTo>
                    <a:pt x="540" y="944"/>
                  </a:lnTo>
                  <a:lnTo>
                    <a:pt x="542" y="952"/>
                  </a:lnTo>
                  <a:lnTo>
                    <a:pt x="544" y="960"/>
                  </a:lnTo>
                  <a:lnTo>
                    <a:pt x="544" y="962"/>
                  </a:lnTo>
                  <a:lnTo>
                    <a:pt x="566" y="1004"/>
                  </a:lnTo>
                  <a:lnTo>
                    <a:pt x="588" y="1046"/>
                  </a:lnTo>
                  <a:lnTo>
                    <a:pt x="590" y="1046"/>
                  </a:lnTo>
                  <a:lnTo>
                    <a:pt x="590" y="1048"/>
                  </a:lnTo>
                  <a:lnTo>
                    <a:pt x="586" y="1048"/>
                  </a:lnTo>
                  <a:lnTo>
                    <a:pt x="570" y="1050"/>
                  </a:lnTo>
                  <a:lnTo>
                    <a:pt x="568" y="1050"/>
                  </a:lnTo>
                  <a:lnTo>
                    <a:pt x="564" y="1050"/>
                  </a:lnTo>
                  <a:lnTo>
                    <a:pt x="556" y="1054"/>
                  </a:lnTo>
                  <a:lnTo>
                    <a:pt x="524" y="1058"/>
                  </a:lnTo>
                  <a:lnTo>
                    <a:pt x="494" y="1062"/>
                  </a:lnTo>
                  <a:lnTo>
                    <a:pt x="480" y="1064"/>
                  </a:lnTo>
                  <a:lnTo>
                    <a:pt x="464" y="1066"/>
                  </a:lnTo>
                  <a:lnTo>
                    <a:pt x="432" y="1066"/>
                  </a:lnTo>
                  <a:lnTo>
                    <a:pt x="398" y="1066"/>
                  </a:lnTo>
                  <a:lnTo>
                    <a:pt x="398" y="1074"/>
                  </a:lnTo>
                  <a:lnTo>
                    <a:pt x="282" y="1064"/>
                  </a:lnTo>
                  <a:lnTo>
                    <a:pt x="276" y="1108"/>
                  </a:lnTo>
                  <a:lnTo>
                    <a:pt x="308" y="1130"/>
                  </a:lnTo>
                  <a:lnTo>
                    <a:pt x="316" y="1132"/>
                  </a:lnTo>
                  <a:lnTo>
                    <a:pt x="316" y="1228"/>
                  </a:lnTo>
                  <a:lnTo>
                    <a:pt x="254" y="1092"/>
                  </a:lnTo>
                  <a:lnTo>
                    <a:pt x="212" y="1250"/>
                  </a:lnTo>
                  <a:lnTo>
                    <a:pt x="260" y="1314"/>
                  </a:lnTo>
                  <a:lnTo>
                    <a:pt x="192" y="1314"/>
                  </a:lnTo>
                  <a:lnTo>
                    <a:pt x="238" y="1366"/>
                  </a:lnTo>
                  <a:lnTo>
                    <a:pt x="198" y="1382"/>
                  </a:lnTo>
                  <a:lnTo>
                    <a:pt x="162" y="1670"/>
                  </a:lnTo>
                  <a:lnTo>
                    <a:pt x="138" y="1720"/>
                  </a:lnTo>
                  <a:lnTo>
                    <a:pt x="148" y="1752"/>
                  </a:lnTo>
                  <a:lnTo>
                    <a:pt x="142" y="1954"/>
                  </a:lnTo>
                  <a:lnTo>
                    <a:pt x="112" y="2016"/>
                  </a:lnTo>
                  <a:lnTo>
                    <a:pt x="136" y="2046"/>
                  </a:lnTo>
                  <a:lnTo>
                    <a:pt x="64" y="2026"/>
                  </a:lnTo>
                  <a:lnTo>
                    <a:pt x="0" y="2240"/>
                  </a:lnTo>
                  <a:lnTo>
                    <a:pt x="4" y="2244"/>
                  </a:lnTo>
                  <a:lnTo>
                    <a:pt x="10" y="2250"/>
                  </a:lnTo>
                  <a:lnTo>
                    <a:pt x="18" y="2254"/>
                  </a:lnTo>
                  <a:lnTo>
                    <a:pt x="26" y="2260"/>
                  </a:lnTo>
                  <a:lnTo>
                    <a:pt x="36" y="2262"/>
                  </a:lnTo>
                  <a:lnTo>
                    <a:pt x="44" y="2264"/>
                  </a:lnTo>
                  <a:lnTo>
                    <a:pt x="48" y="2266"/>
                  </a:lnTo>
                  <a:lnTo>
                    <a:pt x="56" y="2266"/>
                  </a:lnTo>
                  <a:lnTo>
                    <a:pt x="62" y="2266"/>
                  </a:lnTo>
                  <a:lnTo>
                    <a:pt x="76" y="2268"/>
                  </a:lnTo>
                  <a:lnTo>
                    <a:pt x="84" y="2268"/>
                  </a:lnTo>
                  <a:lnTo>
                    <a:pt x="90" y="2266"/>
                  </a:lnTo>
                  <a:lnTo>
                    <a:pt x="102" y="2260"/>
                  </a:lnTo>
                  <a:lnTo>
                    <a:pt x="116" y="2248"/>
                  </a:lnTo>
                  <a:lnTo>
                    <a:pt x="124" y="2240"/>
                  </a:lnTo>
                  <a:lnTo>
                    <a:pt x="130" y="2230"/>
                  </a:lnTo>
                  <a:lnTo>
                    <a:pt x="166" y="2160"/>
                  </a:lnTo>
                  <a:lnTo>
                    <a:pt x="182" y="2154"/>
                  </a:lnTo>
                  <a:lnTo>
                    <a:pt x="194" y="2148"/>
                  </a:lnTo>
                  <a:lnTo>
                    <a:pt x="200" y="2144"/>
                  </a:lnTo>
                  <a:lnTo>
                    <a:pt x="202" y="2140"/>
                  </a:lnTo>
                  <a:lnTo>
                    <a:pt x="204" y="2136"/>
                  </a:lnTo>
                  <a:lnTo>
                    <a:pt x="204" y="2134"/>
                  </a:lnTo>
                  <a:lnTo>
                    <a:pt x="210" y="2060"/>
                  </a:lnTo>
                  <a:lnTo>
                    <a:pt x="248" y="2022"/>
                  </a:lnTo>
                  <a:lnTo>
                    <a:pt x="256" y="1748"/>
                  </a:lnTo>
                  <a:lnTo>
                    <a:pt x="300" y="1712"/>
                  </a:lnTo>
                  <a:lnTo>
                    <a:pt x="358" y="1362"/>
                  </a:lnTo>
                  <a:lnTo>
                    <a:pt x="378" y="1404"/>
                  </a:lnTo>
                  <a:lnTo>
                    <a:pt x="376" y="1214"/>
                  </a:lnTo>
                  <a:lnTo>
                    <a:pt x="478" y="1132"/>
                  </a:lnTo>
                  <a:lnTo>
                    <a:pt x="402" y="1252"/>
                  </a:lnTo>
                  <a:lnTo>
                    <a:pt x="518" y="1222"/>
                  </a:lnTo>
                  <a:lnTo>
                    <a:pt x="430" y="1298"/>
                  </a:lnTo>
                  <a:lnTo>
                    <a:pt x="518" y="1308"/>
                  </a:lnTo>
                  <a:lnTo>
                    <a:pt x="470" y="1358"/>
                  </a:lnTo>
                  <a:lnTo>
                    <a:pt x="506" y="1382"/>
                  </a:lnTo>
                  <a:lnTo>
                    <a:pt x="628" y="1690"/>
                  </a:lnTo>
                  <a:lnTo>
                    <a:pt x="622" y="1746"/>
                  </a:lnTo>
                  <a:lnTo>
                    <a:pt x="704" y="1800"/>
                  </a:lnTo>
                  <a:lnTo>
                    <a:pt x="784" y="1960"/>
                  </a:lnTo>
                  <a:lnTo>
                    <a:pt x="764" y="2016"/>
                  </a:lnTo>
                  <a:lnTo>
                    <a:pt x="814" y="2010"/>
                  </a:lnTo>
                  <a:lnTo>
                    <a:pt x="808" y="2066"/>
                  </a:lnTo>
                  <a:lnTo>
                    <a:pt x="906" y="2132"/>
                  </a:lnTo>
                  <a:lnTo>
                    <a:pt x="862" y="2148"/>
                  </a:lnTo>
                  <a:lnTo>
                    <a:pt x="894" y="2218"/>
                  </a:lnTo>
                  <a:lnTo>
                    <a:pt x="910" y="2220"/>
                  </a:lnTo>
                  <a:lnTo>
                    <a:pt x="920" y="2220"/>
                  </a:lnTo>
                  <a:lnTo>
                    <a:pt x="924" y="2220"/>
                  </a:lnTo>
                  <a:lnTo>
                    <a:pt x="930" y="2222"/>
                  </a:lnTo>
                  <a:lnTo>
                    <a:pt x="948" y="2220"/>
                  </a:lnTo>
                  <a:lnTo>
                    <a:pt x="964" y="2220"/>
                  </a:lnTo>
                  <a:lnTo>
                    <a:pt x="978" y="2216"/>
                  </a:lnTo>
                  <a:lnTo>
                    <a:pt x="990" y="2214"/>
                  </a:lnTo>
                  <a:lnTo>
                    <a:pt x="1000" y="2210"/>
                  </a:lnTo>
                  <a:lnTo>
                    <a:pt x="1010" y="2206"/>
                  </a:lnTo>
                  <a:lnTo>
                    <a:pt x="1018" y="2200"/>
                  </a:lnTo>
                  <a:lnTo>
                    <a:pt x="1024" y="2196"/>
                  </a:lnTo>
                  <a:lnTo>
                    <a:pt x="976" y="210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kern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grpSp>
        <p:nvGrpSpPr>
          <p:cNvPr id="26" name="Group 956"/>
          <p:cNvGrpSpPr/>
          <p:nvPr/>
        </p:nvGrpSpPr>
        <p:grpSpPr>
          <a:xfrm>
            <a:off x="9871386" y="1350613"/>
            <a:ext cx="761624" cy="1843937"/>
            <a:chOff x="3111391" y="1310003"/>
            <a:chExt cx="892172" cy="2160001"/>
          </a:xfrm>
          <a:solidFill>
            <a:schemeClr val="accent4"/>
          </a:solidFill>
          <a:effectLst/>
        </p:grpSpPr>
        <p:grpSp>
          <p:nvGrpSpPr>
            <p:cNvPr id="27" name="Gruppe 70"/>
            <p:cNvGrpSpPr/>
            <p:nvPr/>
          </p:nvGrpSpPr>
          <p:grpSpPr bwMode="auto">
            <a:xfrm>
              <a:off x="3111391" y="1310003"/>
              <a:ext cx="892172" cy="2160001"/>
              <a:chOff x="7635792" y="4784725"/>
              <a:chExt cx="3402096" cy="8248650"/>
            </a:xfrm>
            <a:grpFill/>
          </p:grpSpPr>
          <p:sp>
            <p:nvSpPr>
              <p:cNvPr id="32" name="Freeform 96"/>
              <p:cNvSpPr>
                <a:spLocks noEditPoints="1"/>
              </p:cNvSpPr>
              <p:nvPr/>
            </p:nvSpPr>
            <p:spPr bwMode="auto">
              <a:xfrm>
                <a:off x="7633088" y="4783014"/>
                <a:ext cx="3404813" cy="8252728"/>
              </a:xfrm>
              <a:custGeom>
                <a:avLst/>
                <a:gdLst>
                  <a:gd name="T0" fmla="*/ 3187699 w 2148"/>
                  <a:gd name="T1" fmla="*/ 193675 h 5196"/>
                  <a:gd name="T2" fmla="*/ 3003549 w 2148"/>
                  <a:gd name="T3" fmla="*/ 234950 h 5196"/>
                  <a:gd name="T4" fmla="*/ 2943224 w 2148"/>
                  <a:gd name="T5" fmla="*/ 330200 h 5196"/>
                  <a:gd name="T6" fmla="*/ 2987674 w 2148"/>
                  <a:gd name="T7" fmla="*/ 479425 h 5196"/>
                  <a:gd name="T8" fmla="*/ 2832099 w 2148"/>
                  <a:gd name="T9" fmla="*/ 1012825 h 5196"/>
                  <a:gd name="T10" fmla="*/ 2574925 w 2148"/>
                  <a:gd name="T11" fmla="*/ 1492250 h 5196"/>
                  <a:gd name="T12" fmla="*/ 2339975 w 2148"/>
                  <a:gd name="T13" fmla="*/ 1885950 h 5196"/>
                  <a:gd name="T14" fmla="*/ 2165350 w 2148"/>
                  <a:gd name="T15" fmla="*/ 2127250 h 5196"/>
                  <a:gd name="T16" fmla="*/ 1968500 w 2148"/>
                  <a:gd name="T17" fmla="*/ 2152650 h 5196"/>
                  <a:gd name="T18" fmla="*/ 1882775 w 2148"/>
                  <a:gd name="T19" fmla="*/ 1612900 h 5196"/>
                  <a:gd name="T20" fmla="*/ 1485900 w 2148"/>
                  <a:gd name="T21" fmla="*/ 1476375 h 5196"/>
                  <a:gd name="T22" fmla="*/ 1260475 w 2148"/>
                  <a:gd name="T23" fmla="*/ 1676400 h 5196"/>
                  <a:gd name="T24" fmla="*/ 1165225 w 2148"/>
                  <a:gd name="T25" fmla="*/ 2168525 h 5196"/>
                  <a:gd name="T26" fmla="*/ 1231900 w 2148"/>
                  <a:gd name="T27" fmla="*/ 2336800 h 5196"/>
                  <a:gd name="T28" fmla="*/ 1060450 w 2148"/>
                  <a:gd name="T29" fmla="*/ 2184400 h 5196"/>
                  <a:gd name="T30" fmla="*/ 742950 w 2148"/>
                  <a:gd name="T31" fmla="*/ 1473200 h 5196"/>
                  <a:gd name="T32" fmla="*/ 561975 w 2148"/>
                  <a:gd name="T33" fmla="*/ 854075 h 5196"/>
                  <a:gd name="T34" fmla="*/ 438150 w 2148"/>
                  <a:gd name="T35" fmla="*/ 371475 h 5196"/>
                  <a:gd name="T36" fmla="*/ 527050 w 2148"/>
                  <a:gd name="T37" fmla="*/ 174625 h 5196"/>
                  <a:gd name="T38" fmla="*/ 282575 w 2148"/>
                  <a:gd name="T39" fmla="*/ 6350 h 5196"/>
                  <a:gd name="T40" fmla="*/ 123825 w 2148"/>
                  <a:gd name="T41" fmla="*/ 63500 h 5196"/>
                  <a:gd name="T42" fmla="*/ 25400 w 2148"/>
                  <a:gd name="T43" fmla="*/ 228600 h 5196"/>
                  <a:gd name="T44" fmla="*/ 53975 w 2148"/>
                  <a:gd name="T45" fmla="*/ 346075 h 5196"/>
                  <a:gd name="T46" fmla="*/ 117475 w 2148"/>
                  <a:gd name="T47" fmla="*/ 479425 h 5196"/>
                  <a:gd name="T48" fmla="*/ 101600 w 2148"/>
                  <a:gd name="T49" fmla="*/ 822325 h 5196"/>
                  <a:gd name="T50" fmla="*/ 390525 w 2148"/>
                  <a:gd name="T51" fmla="*/ 1812925 h 5196"/>
                  <a:gd name="T52" fmla="*/ 508000 w 2148"/>
                  <a:gd name="T53" fmla="*/ 2000250 h 5196"/>
                  <a:gd name="T54" fmla="*/ 828675 w 2148"/>
                  <a:gd name="T55" fmla="*/ 2930525 h 5196"/>
                  <a:gd name="T56" fmla="*/ 812800 w 2148"/>
                  <a:gd name="T57" fmla="*/ 3502025 h 5196"/>
                  <a:gd name="T58" fmla="*/ 946150 w 2148"/>
                  <a:gd name="T59" fmla="*/ 4152900 h 5196"/>
                  <a:gd name="T60" fmla="*/ 920750 w 2148"/>
                  <a:gd name="T61" fmla="*/ 4610100 h 5196"/>
                  <a:gd name="T62" fmla="*/ 939800 w 2148"/>
                  <a:gd name="T63" fmla="*/ 5038725 h 5196"/>
                  <a:gd name="T64" fmla="*/ 939800 w 2148"/>
                  <a:gd name="T65" fmla="*/ 5902324 h 5196"/>
                  <a:gd name="T66" fmla="*/ 996950 w 2148"/>
                  <a:gd name="T67" fmla="*/ 6394449 h 5196"/>
                  <a:gd name="T68" fmla="*/ 1111250 w 2148"/>
                  <a:gd name="T69" fmla="*/ 7019925 h 5196"/>
                  <a:gd name="T70" fmla="*/ 1247775 w 2148"/>
                  <a:gd name="T71" fmla="*/ 7629525 h 5196"/>
                  <a:gd name="T72" fmla="*/ 1273175 w 2148"/>
                  <a:gd name="T73" fmla="*/ 8086725 h 5196"/>
                  <a:gd name="T74" fmla="*/ 1447800 w 2148"/>
                  <a:gd name="T75" fmla="*/ 8235950 h 5196"/>
                  <a:gd name="T76" fmla="*/ 1647825 w 2148"/>
                  <a:gd name="T77" fmla="*/ 8178800 h 5196"/>
                  <a:gd name="T78" fmla="*/ 1876425 w 2148"/>
                  <a:gd name="T79" fmla="*/ 8191500 h 5196"/>
                  <a:gd name="T80" fmla="*/ 1806575 w 2148"/>
                  <a:gd name="T81" fmla="*/ 7947025 h 5196"/>
                  <a:gd name="T82" fmla="*/ 1778000 w 2148"/>
                  <a:gd name="T83" fmla="*/ 7600950 h 5196"/>
                  <a:gd name="T84" fmla="*/ 2152650 w 2148"/>
                  <a:gd name="T85" fmla="*/ 6267449 h 5196"/>
                  <a:gd name="T86" fmla="*/ 2247900 w 2148"/>
                  <a:gd name="T87" fmla="*/ 4978400 h 5196"/>
                  <a:gd name="T88" fmla="*/ 2244725 w 2148"/>
                  <a:gd name="T89" fmla="*/ 3673475 h 5196"/>
                  <a:gd name="T90" fmla="*/ 2263775 w 2148"/>
                  <a:gd name="T91" fmla="*/ 3352800 h 5196"/>
                  <a:gd name="T92" fmla="*/ 2292350 w 2148"/>
                  <a:gd name="T93" fmla="*/ 2879725 h 5196"/>
                  <a:gd name="T94" fmla="*/ 2416175 w 2148"/>
                  <a:gd name="T95" fmla="*/ 2644775 h 5196"/>
                  <a:gd name="T96" fmla="*/ 2574925 w 2148"/>
                  <a:gd name="T97" fmla="*/ 2225675 h 5196"/>
                  <a:gd name="T98" fmla="*/ 2781300 w 2148"/>
                  <a:gd name="T99" fmla="*/ 1958975 h 5196"/>
                  <a:gd name="T100" fmla="*/ 2886074 w 2148"/>
                  <a:gd name="T101" fmla="*/ 1657350 h 5196"/>
                  <a:gd name="T102" fmla="*/ 3105149 w 2148"/>
                  <a:gd name="T103" fmla="*/ 1292225 h 5196"/>
                  <a:gd name="T104" fmla="*/ 3197224 w 2148"/>
                  <a:gd name="T105" fmla="*/ 847725 h 5196"/>
                  <a:gd name="T106" fmla="*/ 3286125 w 2148"/>
                  <a:gd name="T107" fmla="*/ 647700 h 5196"/>
                  <a:gd name="T108" fmla="*/ 3403600 w 2148"/>
                  <a:gd name="T109" fmla="*/ 473075 h 5196"/>
                  <a:gd name="T110" fmla="*/ 1527175 w 2148"/>
                  <a:gd name="T111" fmla="*/ 7864475 h 5196"/>
                  <a:gd name="T112" fmla="*/ 1765300 w 2148"/>
                  <a:gd name="T113" fmla="*/ 6511926 h 5196"/>
                  <a:gd name="T114" fmla="*/ 1660525 w 2148"/>
                  <a:gd name="T115" fmla="*/ 7194550 h 5196"/>
                  <a:gd name="T116" fmla="*/ 1508125 w 2148"/>
                  <a:gd name="T117" fmla="*/ 7597775 h 5196"/>
                  <a:gd name="T118" fmla="*/ 1412875 w 2148"/>
                  <a:gd name="T119" fmla="*/ 7264400 h 5196"/>
                  <a:gd name="T120" fmla="*/ 1330325 w 2148"/>
                  <a:gd name="T121" fmla="*/ 6384924 h 5196"/>
                  <a:gd name="T122" fmla="*/ 1638300 w 2148"/>
                  <a:gd name="T123" fmla="*/ 6235699 h 519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2148"/>
                  <a:gd name="T187" fmla="*/ 0 h 5196"/>
                  <a:gd name="T188" fmla="*/ 2148 w 2148"/>
                  <a:gd name="T189" fmla="*/ 5196 h 519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2148" h="5196">
                    <a:moveTo>
                      <a:pt x="2136" y="254"/>
                    </a:moveTo>
                    <a:lnTo>
                      <a:pt x="2086" y="166"/>
                    </a:lnTo>
                    <a:lnTo>
                      <a:pt x="2078" y="154"/>
                    </a:lnTo>
                    <a:lnTo>
                      <a:pt x="2068" y="142"/>
                    </a:lnTo>
                    <a:lnTo>
                      <a:pt x="2060" y="136"/>
                    </a:lnTo>
                    <a:lnTo>
                      <a:pt x="2054" y="132"/>
                    </a:lnTo>
                    <a:lnTo>
                      <a:pt x="2026" y="126"/>
                    </a:lnTo>
                    <a:lnTo>
                      <a:pt x="2008" y="122"/>
                    </a:lnTo>
                    <a:lnTo>
                      <a:pt x="1990" y="120"/>
                    </a:lnTo>
                    <a:lnTo>
                      <a:pt x="1976" y="120"/>
                    </a:lnTo>
                    <a:lnTo>
                      <a:pt x="1964" y="124"/>
                    </a:lnTo>
                    <a:lnTo>
                      <a:pt x="1938" y="130"/>
                    </a:lnTo>
                    <a:lnTo>
                      <a:pt x="1914" y="140"/>
                    </a:lnTo>
                    <a:lnTo>
                      <a:pt x="1892" y="148"/>
                    </a:lnTo>
                    <a:lnTo>
                      <a:pt x="1872" y="150"/>
                    </a:lnTo>
                    <a:lnTo>
                      <a:pt x="1868" y="152"/>
                    </a:lnTo>
                    <a:lnTo>
                      <a:pt x="1864" y="156"/>
                    </a:lnTo>
                    <a:lnTo>
                      <a:pt x="1858" y="164"/>
                    </a:lnTo>
                    <a:lnTo>
                      <a:pt x="1854" y="176"/>
                    </a:lnTo>
                    <a:lnTo>
                      <a:pt x="1852" y="184"/>
                    </a:lnTo>
                    <a:lnTo>
                      <a:pt x="1854" y="208"/>
                    </a:lnTo>
                    <a:lnTo>
                      <a:pt x="1856" y="234"/>
                    </a:lnTo>
                    <a:lnTo>
                      <a:pt x="1858" y="252"/>
                    </a:lnTo>
                    <a:lnTo>
                      <a:pt x="1860" y="258"/>
                    </a:lnTo>
                    <a:lnTo>
                      <a:pt x="1864" y="264"/>
                    </a:lnTo>
                    <a:lnTo>
                      <a:pt x="1872" y="270"/>
                    </a:lnTo>
                    <a:lnTo>
                      <a:pt x="1882" y="302"/>
                    </a:lnTo>
                    <a:lnTo>
                      <a:pt x="1888" y="330"/>
                    </a:lnTo>
                    <a:lnTo>
                      <a:pt x="1890" y="362"/>
                    </a:lnTo>
                    <a:lnTo>
                      <a:pt x="1888" y="394"/>
                    </a:lnTo>
                    <a:lnTo>
                      <a:pt x="1882" y="428"/>
                    </a:lnTo>
                    <a:lnTo>
                      <a:pt x="1876" y="450"/>
                    </a:lnTo>
                    <a:lnTo>
                      <a:pt x="1866" y="484"/>
                    </a:lnTo>
                    <a:lnTo>
                      <a:pt x="1850" y="516"/>
                    </a:lnTo>
                    <a:lnTo>
                      <a:pt x="1784" y="638"/>
                    </a:lnTo>
                    <a:lnTo>
                      <a:pt x="1752" y="702"/>
                    </a:lnTo>
                    <a:lnTo>
                      <a:pt x="1730" y="744"/>
                    </a:lnTo>
                    <a:lnTo>
                      <a:pt x="1712" y="776"/>
                    </a:lnTo>
                    <a:lnTo>
                      <a:pt x="1694" y="808"/>
                    </a:lnTo>
                    <a:lnTo>
                      <a:pt x="1648" y="878"/>
                    </a:lnTo>
                    <a:lnTo>
                      <a:pt x="1640" y="892"/>
                    </a:lnTo>
                    <a:lnTo>
                      <a:pt x="1632" y="908"/>
                    </a:lnTo>
                    <a:lnTo>
                      <a:pt x="1626" y="924"/>
                    </a:lnTo>
                    <a:lnTo>
                      <a:pt x="1622" y="940"/>
                    </a:lnTo>
                    <a:lnTo>
                      <a:pt x="1610" y="970"/>
                    </a:lnTo>
                    <a:lnTo>
                      <a:pt x="1596" y="1002"/>
                    </a:lnTo>
                    <a:lnTo>
                      <a:pt x="1584" y="1022"/>
                    </a:lnTo>
                    <a:lnTo>
                      <a:pt x="1548" y="1086"/>
                    </a:lnTo>
                    <a:lnTo>
                      <a:pt x="1532" y="1108"/>
                    </a:lnTo>
                    <a:lnTo>
                      <a:pt x="1512" y="1138"/>
                    </a:lnTo>
                    <a:lnTo>
                      <a:pt x="1490" y="1168"/>
                    </a:lnTo>
                    <a:lnTo>
                      <a:pt x="1474" y="1188"/>
                    </a:lnTo>
                    <a:lnTo>
                      <a:pt x="1458" y="1212"/>
                    </a:lnTo>
                    <a:lnTo>
                      <a:pt x="1448" y="1228"/>
                    </a:lnTo>
                    <a:lnTo>
                      <a:pt x="1440" y="1246"/>
                    </a:lnTo>
                    <a:lnTo>
                      <a:pt x="1424" y="1270"/>
                    </a:lnTo>
                    <a:lnTo>
                      <a:pt x="1402" y="1302"/>
                    </a:lnTo>
                    <a:lnTo>
                      <a:pt x="1392" y="1316"/>
                    </a:lnTo>
                    <a:lnTo>
                      <a:pt x="1378" y="1328"/>
                    </a:lnTo>
                    <a:lnTo>
                      <a:pt x="1364" y="1340"/>
                    </a:lnTo>
                    <a:lnTo>
                      <a:pt x="1350" y="1350"/>
                    </a:lnTo>
                    <a:lnTo>
                      <a:pt x="1306" y="1376"/>
                    </a:lnTo>
                    <a:lnTo>
                      <a:pt x="1292" y="1382"/>
                    </a:lnTo>
                    <a:lnTo>
                      <a:pt x="1278" y="1384"/>
                    </a:lnTo>
                    <a:lnTo>
                      <a:pt x="1264" y="1384"/>
                    </a:lnTo>
                    <a:lnTo>
                      <a:pt x="1260" y="1382"/>
                    </a:lnTo>
                    <a:lnTo>
                      <a:pt x="1256" y="1378"/>
                    </a:lnTo>
                    <a:lnTo>
                      <a:pt x="1248" y="1370"/>
                    </a:lnTo>
                    <a:lnTo>
                      <a:pt x="1240" y="1356"/>
                    </a:lnTo>
                    <a:lnTo>
                      <a:pt x="1236" y="1342"/>
                    </a:lnTo>
                    <a:lnTo>
                      <a:pt x="1234" y="1326"/>
                    </a:lnTo>
                    <a:lnTo>
                      <a:pt x="1230" y="1230"/>
                    </a:lnTo>
                    <a:lnTo>
                      <a:pt x="1226" y="1194"/>
                    </a:lnTo>
                    <a:lnTo>
                      <a:pt x="1222" y="1158"/>
                    </a:lnTo>
                    <a:lnTo>
                      <a:pt x="1204" y="1068"/>
                    </a:lnTo>
                    <a:lnTo>
                      <a:pt x="1200" y="1052"/>
                    </a:lnTo>
                    <a:lnTo>
                      <a:pt x="1194" y="1034"/>
                    </a:lnTo>
                    <a:lnTo>
                      <a:pt x="1186" y="1016"/>
                    </a:lnTo>
                    <a:lnTo>
                      <a:pt x="1176" y="1002"/>
                    </a:lnTo>
                    <a:lnTo>
                      <a:pt x="1148" y="962"/>
                    </a:lnTo>
                    <a:lnTo>
                      <a:pt x="1138" y="950"/>
                    </a:lnTo>
                    <a:lnTo>
                      <a:pt x="1124" y="940"/>
                    </a:lnTo>
                    <a:lnTo>
                      <a:pt x="1108" y="932"/>
                    </a:lnTo>
                    <a:lnTo>
                      <a:pt x="1092" y="930"/>
                    </a:lnTo>
                    <a:lnTo>
                      <a:pt x="972" y="926"/>
                    </a:lnTo>
                    <a:lnTo>
                      <a:pt x="954" y="926"/>
                    </a:lnTo>
                    <a:lnTo>
                      <a:pt x="936" y="930"/>
                    </a:lnTo>
                    <a:lnTo>
                      <a:pt x="918" y="936"/>
                    </a:lnTo>
                    <a:lnTo>
                      <a:pt x="904" y="942"/>
                    </a:lnTo>
                    <a:lnTo>
                      <a:pt x="890" y="952"/>
                    </a:lnTo>
                    <a:lnTo>
                      <a:pt x="876" y="960"/>
                    </a:lnTo>
                    <a:lnTo>
                      <a:pt x="860" y="972"/>
                    </a:lnTo>
                    <a:lnTo>
                      <a:pt x="846" y="986"/>
                    </a:lnTo>
                    <a:lnTo>
                      <a:pt x="836" y="998"/>
                    </a:lnTo>
                    <a:lnTo>
                      <a:pt x="804" y="1042"/>
                    </a:lnTo>
                    <a:lnTo>
                      <a:pt x="794" y="1056"/>
                    </a:lnTo>
                    <a:lnTo>
                      <a:pt x="784" y="1072"/>
                    </a:lnTo>
                    <a:lnTo>
                      <a:pt x="776" y="1090"/>
                    </a:lnTo>
                    <a:lnTo>
                      <a:pt x="770" y="1104"/>
                    </a:lnTo>
                    <a:lnTo>
                      <a:pt x="754" y="1152"/>
                    </a:lnTo>
                    <a:lnTo>
                      <a:pt x="746" y="1186"/>
                    </a:lnTo>
                    <a:lnTo>
                      <a:pt x="740" y="1222"/>
                    </a:lnTo>
                    <a:lnTo>
                      <a:pt x="738" y="1272"/>
                    </a:lnTo>
                    <a:lnTo>
                      <a:pt x="734" y="1346"/>
                    </a:lnTo>
                    <a:lnTo>
                      <a:pt x="734" y="1366"/>
                    </a:lnTo>
                    <a:lnTo>
                      <a:pt x="736" y="1382"/>
                    </a:lnTo>
                    <a:lnTo>
                      <a:pt x="742" y="1398"/>
                    </a:lnTo>
                    <a:lnTo>
                      <a:pt x="750" y="1416"/>
                    </a:lnTo>
                    <a:lnTo>
                      <a:pt x="758" y="1428"/>
                    </a:lnTo>
                    <a:lnTo>
                      <a:pt x="764" y="1436"/>
                    </a:lnTo>
                    <a:lnTo>
                      <a:pt x="772" y="1448"/>
                    </a:lnTo>
                    <a:lnTo>
                      <a:pt x="778" y="1458"/>
                    </a:lnTo>
                    <a:lnTo>
                      <a:pt x="778" y="1468"/>
                    </a:lnTo>
                    <a:lnTo>
                      <a:pt x="776" y="1472"/>
                    </a:lnTo>
                    <a:lnTo>
                      <a:pt x="774" y="1474"/>
                    </a:lnTo>
                    <a:lnTo>
                      <a:pt x="770" y="1476"/>
                    </a:lnTo>
                    <a:lnTo>
                      <a:pt x="766" y="1478"/>
                    </a:lnTo>
                    <a:lnTo>
                      <a:pt x="756" y="1474"/>
                    </a:lnTo>
                    <a:lnTo>
                      <a:pt x="744" y="1468"/>
                    </a:lnTo>
                    <a:lnTo>
                      <a:pt x="734" y="1458"/>
                    </a:lnTo>
                    <a:lnTo>
                      <a:pt x="690" y="1406"/>
                    </a:lnTo>
                    <a:lnTo>
                      <a:pt x="678" y="1392"/>
                    </a:lnTo>
                    <a:lnTo>
                      <a:pt x="668" y="1376"/>
                    </a:lnTo>
                    <a:lnTo>
                      <a:pt x="658" y="1360"/>
                    </a:lnTo>
                    <a:lnTo>
                      <a:pt x="650" y="1346"/>
                    </a:lnTo>
                    <a:lnTo>
                      <a:pt x="618" y="1272"/>
                    </a:lnTo>
                    <a:lnTo>
                      <a:pt x="588" y="1208"/>
                    </a:lnTo>
                    <a:lnTo>
                      <a:pt x="528" y="1088"/>
                    </a:lnTo>
                    <a:lnTo>
                      <a:pt x="512" y="1054"/>
                    </a:lnTo>
                    <a:lnTo>
                      <a:pt x="500" y="1020"/>
                    </a:lnTo>
                    <a:lnTo>
                      <a:pt x="468" y="928"/>
                    </a:lnTo>
                    <a:lnTo>
                      <a:pt x="444" y="858"/>
                    </a:lnTo>
                    <a:lnTo>
                      <a:pt x="408" y="758"/>
                    </a:lnTo>
                    <a:lnTo>
                      <a:pt x="398" y="722"/>
                    </a:lnTo>
                    <a:lnTo>
                      <a:pt x="390" y="688"/>
                    </a:lnTo>
                    <a:lnTo>
                      <a:pt x="378" y="606"/>
                    </a:lnTo>
                    <a:lnTo>
                      <a:pt x="374" y="588"/>
                    </a:lnTo>
                    <a:lnTo>
                      <a:pt x="368" y="570"/>
                    </a:lnTo>
                    <a:lnTo>
                      <a:pt x="362" y="554"/>
                    </a:lnTo>
                    <a:lnTo>
                      <a:pt x="354" y="538"/>
                    </a:lnTo>
                    <a:lnTo>
                      <a:pt x="318" y="476"/>
                    </a:lnTo>
                    <a:lnTo>
                      <a:pt x="258" y="362"/>
                    </a:lnTo>
                    <a:lnTo>
                      <a:pt x="252" y="348"/>
                    </a:lnTo>
                    <a:lnTo>
                      <a:pt x="250" y="330"/>
                    </a:lnTo>
                    <a:lnTo>
                      <a:pt x="250" y="312"/>
                    </a:lnTo>
                    <a:lnTo>
                      <a:pt x="254" y="296"/>
                    </a:lnTo>
                    <a:lnTo>
                      <a:pt x="276" y="234"/>
                    </a:lnTo>
                    <a:lnTo>
                      <a:pt x="292" y="188"/>
                    </a:lnTo>
                    <a:lnTo>
                      <a:pt x="300" y="178"/>
                    </a:lnTo>
                    <a:lnTo>
                      <a:pt x="308" y="170"/>
                    </a:lnTo>
                    <a:lnTo>
                      <a:pt x="312" y="164"/>
                    </a:lnTo>
                    <a:lnTo>
                      <a:pt x="318" y="156"/>
                    </a:lnTo>
                    <a:lnTo>
                      <a:pt x="322" y="146"/>
                    </a:lnTo>
                    <a:lnTo>
                      <a:pt x="326" y="134"/>
                    </a:lnTo>
                    <a:lnTo>
                      <a:pt x="332" y="110"/>
                    </a:lnTo>
                    <a:lnTo>
                      <a:pt x="334" y="92"/>
                    </a:lnTo>
                    <a:lnTo>
                      <a:pt x="332" y="84"/>
                    </a:lnTo>
                    <a:lnTo>
                      <a:pt x="330" y="76"/>
                    </a:lnTo>
                    <a:lnTo>
                      <a:pt x="322" y="58"/>
                    </a:lnTo>
                    <a:lnTo>
                      <a:pt x="314" y="50"/>
                    </a:lnTo>
                    <a:lnTo>
                      <a:pt x="304" y="42"/>
                    </a:lnTo>
                    <a:lnTo>
                      <a:pt x="290" y="36"/>
                    </a:lnTo>
                    <a:lnTo>
                      <a:pt x="276" y="30"/>
                    </a:lnTo>
                    <a:lnTo>
                      <a:pt x="178" y="4"/>
                    </a:lnTo>
                    <a:lnTo>
                      <a:pt x="162" y="2"/>
                    </a:lnTo>
                    <a:lnTo>
                      <a:pt x="150" y="0"/>
                    </a:lnTo>
                    <a:lnTo>
                      <a:pt x="138" y="0"/>
                    </a:lnTo>
                    <a:lnTo>
                      <a:pt x="132" y="2"/>
                    </a:lnTo>
                    <a:lnTo>
                      <a:pt x="106" y="18"/>
                    </a:lnTo>
                    <a:lnTo>
                      <a:pt x="92" y="28"/>
                    </a:lnTo>
                    <a:lnTo>
                      <a:pt x="78" y="40"/>
                    </a:lnTo>
                    <a:lnTo>
                      <a:pt x="68" y="50"/>
                    </a:lnTo>
                    <a:lnTo>
                      <a:pt x="60" y="60"/>
                    </a:lnTo>
                    <a:lnTo>
                      <a:pt x="48" y="84"/>
                    </a:lnTo>
                    <a:lnTo>
                      <a:pt x="38" y="108"/>
                    </a:lnTo>
                    <a:lnTo>
                      <a:pt x="28" y="128"/>
                    </a:lnTo>
                    <a:lnTo>
                      <a:pt x="16" y="144"/>
                    </a:lnTo>
                    <a:lnTo>
                      <a:pt x="4" y="158"/>
                    </a:lnTo>
                    <a:lnTo>
                      <a:pt x="2" y="160"/>
                    </a:lnTo>
                    <a:lnTo>
                      <a:pt x="0" y="166"/>
                    </a:lnTo>
                    <a:lnTo>
                      <a:pt x="2" y="174"/>
                    </a:lnTo>
                    <a:lnTo>
                      <a:pt x="6" y="184"/>
                    </a:lnTo>
                    <a:lnTo>
                      <a:pt x="16" y="196"/>
                    </a:lnTo>
                    <a:lnTo>
                      <a:pt x="26" y="206"/>
                    </a:lnTo>
                    <a:lnTo>
                      <a:pt x="34" y="218"/>
                    </a:lnTo>
                    <a:lnTo>
                      <a:pt x="40" y="228"/>
                    </a:lnTo>
                    <a:lnTo>
                      <a:pt x="50" y="240"/>
                    </a:lnTo>
                    <a:lnTo>
                      <a:pt x="60" y="254"/>
                    </a:lnTo>
                    <a:lnTo>
                      <a:pt x="68" y="272"/>
                    </a:lnTo>
                    <a:lnTo>
                      <a:pt x="74" y="292"/>
                    </a:lnTo>
                    <a:lnTo>
                      <a:pt x="74" y="298"/>
                    </a:lnTo>
                    <a:lnTo>
                      <a:pt x="74" y="302"/>
                    </a:lnTo>
                    <a:lnTo>
                      <a:pt x="74" y="316"/>
                    </a:lnTo>
                    <a:lnTo>
                      <a:pt x="76" y="344"/>
                    </a:lnTo>
                    <a:lnTo>
                      <a:pt x="84" y="426"/>
                    </a:lnTo>
                    <a:lnTo>
                      <a:pt x="84" y="442"/>
                    </a:lnTo>
                    <a:lnTo>
                      <a:pt x="82" y="458"/>
                    </a:lnTo>
                    <a:lnTo>
                      <a:pt x="78" y="474"/>
                    </a:lnTo>
                    <a:lnTo>
                      <a:pt x="72" y="488"/>
                    </a:lnTo>
                    <a:lnTo>
                      <a:pt x="66" y="502"/>
                    </a:lnTo>
                    <a:lnTo>
                      <a:pt x="64" y="518"/>
                    </a:lnTo>
                    <a:lnTo>
                      <a:pt x="64" y="534"/>
                    </a:lnTo>
                    <a:lnTo>
                      <a:pt x="66" y="550"/>
                    </a:lnTo>
                    <a:lnTo>
                      <a:pt x="100" y="666"/>
                    </a:lnTo>
                    <a:lnTo>
                      <a:pt x="122" y="734"/>
                    </a:lnTo>
                    <a:lnTo>
                      <a:pt x="230" y="1044"/>
                    </a:lnTo>
                    <a:lnTo>
                      <a:pt x="238" y="1078"/>
                    </a:lnTo>
                    <a:lnTo>
                      <a:pt x="244" y="1114"/>
                    </a:lnTo>
                    <a:lnTo>
                      <a:pt x="246" y="1142"/>
                    </a:lnTo>
                    <a:lnTo>
                      <a:pt x="250" y="1156"/>
                    </a:lnTo>
                    <a:lnTo>
                      <a:pt x="256" y="1170"/>
                    </a:lnTo>
                    <a:lnTo>
                      <a:pt x="264" y="1180"/>
                    </a:lnTo>
                    <a:lnTo>
                      <a:pt x="268" y="1184"/>
                    </a:lnTo>
                    <a:lnTo>
                      <a:pt x="272" y="1186"/>
                    </a:lnTo>
                    <a:lnTo>
                      <a:pt x="282" y="1192"/>
                    </a:lnTo>
                    <a:lnTo>
                      <a:pt x="292" y="1202"/>
                    </a:lnTo>
                    <a:lnTo>
                      <a:pt x="302" y="1214"/>
                    </a:lnTo>
                    <a:lnTo>
                      <a:pt x="308" y="1228"/>
                    </a:lnTo>
                    <a:lnTo>
                      <a:pt x="320" y="1260"/>
                    </a:lnTo>
                    <a:lnTo>
                      <a:pt x="332" y="1294"/>
                    </a:lnTo>
                    <a:lnTo>
                      <a:pt x="340" y="1330"/>
                    </a:lnTo>
                    <a:lnTo>
                      <a:pt x="344" y="1366"/>
                    </a:lnTo>
                    <a:lnTo>
                      <a:pt x="352" y="1400"/>
                    </a:lnTo>
                    <a:lnTo>
                      <a:pt x="364" y="1436"/>
                    </a:lnTo>
                    <a:lnTo>
                      <a:pt x="444" y="1622"/>
                    </a:lnTo>
                    <a:lnTo>
                      <a:pt x="470" y="1690"/>
                    </a:lnTo>
                    <a:lnTo>
                      <a:pt x="522" y="1846"/>
                    </a:lnTo>
                    <a:lnTo>
                      <a:pt x="528" y="1862"/>
                    </a:lnTo>
                    <a:lnTo>
                      <a:pt x="532" y="1880"/>
                    </a:lnTo>
                    <a:lnTo>
                      <a:pt x="534" y="1898"/>
                    </a:lnTo>
                    <a:lnTo>
                      <a:pt x="536" y="1916"/>
                    </a:lnTo>
                    <a:lnTo>
                      <a:pt x="540" y="2044"/>
                    </a:lnTo>
                    <a:lnTo>
                      <a:pt x="540" y="2080"/>
                    </a:lnTo>
                    <a:lnTo>
                      <a:pt x="534" y="2116"/>
                    </a:lnTo>
                    <a:lnTo>
                      <a:pt x="512" y="2206"/>
                    </a:lnTo>
                    <a:lnTo>
                      <a:pt x="502" y="2240"/>
                    </a:lnTo>
                    <a:lnTo>
                      <a:pt x="488" y="2274"/>
                    </a:lnTo>
                    <a:lnTo>
                      <a:pt x="442" y="2364"/>
                    </a:lnTo>
                    <a:lnTo>
                      <a:pt x="410" y="2428"/>
                    </a:lnTo>
                    <a:lnTo>
                      <a:pt x="382" y="2486"/>
                    </a:lnTo>
                    <a:lnTo>
                      <a:pt x="370" y="2508"/>
                    </a:lnTo>
                    <a:lnTo>
                      <a:pt x="588" y="2612"/>
                    </a:lnTo>
                    <a:lnTo>
                      <a:pt x="586" y="2614"/>
                    </a:lnTo>
                    <a:lnTo>
                      <a:pt x="596" y="2616"/>
                    </a:lnTo>
                    <a:lnTo>
                      <a:pt x="600" y="2618"/>
                    </a:lnTo>
                    <a:lnTo>
                      <a:pt x="602" y="2698"/>
                    </a:lnTo>
                    <a:lnTo>
                      <a:pt x="592" y="2740"/>
                    </a:lnTo>
                    <a:lnTo>
                      <a:pt x="594" y="2740"/>
                    </a:lnTo>
                    <a:lnTo>
                      <a:pt x="588" y="2756"/>
                    </a:lnTo>
                    <a:lnTo>
                      <a:pt x="584" y="2824"/>
                    </a:lnTo>
                    <a:lnTo>
                      <a:pt x="580" y="2904"/>
                    </a:lnTo>
                    <a:lnTo>
                      <a:pt x="586" y="2988"/>
                    </a:lnTo>
                    <a:lnTo>
                      <a:pt x="592" y="3056"/>
                    </a:lnTo>
                    <a:lnTo>
                      <a:pt x="592" y="3070"/>
                    </a:lnTo>
                    <a:lnTo>
                      <a:pt x="594" y="3072"/>
                    </a:lnTo>
                    <a:lnTo>
                      <a:pt x="594" y="3076"/>
                    </a:lnTo>
                    <a:lnTo>
                      <a:pt x="594" y="3086"/>
                    </a:lnTo>
                    <a:lnTo>
                      <a:pt x="592" y="3096"/>
                    </a:lnTo>
                    <a:lnTo>
                      <a:pt x="592" y="3102"/>
                    </a:lnTo>
                    <a:lnTo>
                      <a:pt x="592" y="3174"/>
                    </a:lnTo>
                    <a:lnTo>
                      <a:pt x="590" y="3250"/>
                    </a:lnTo>
                    <a:lnTo>
                      <a:pt x="582" y="3396"/>
                    </a:lnTo>
                    <a:lnTo>
                      <a:pt x="582" y="3460"/>
                    </a:lnTo>
                    <a:lnTo>
                      <a:pt x="584" y="3492"/>
                    </a:lnTo>
                    <a:lnTo>
                      <a:pt x="588" y="3526"/>
                    </a:lnTo>
                    <a:lnTo>
                      <a:pt x="592" y="3574"/>
                    </a:lnTo>
                    <a:lnTo>
                      <a:pt x="594" y="3622"/>
                    </a:lnTo>
                    <a:lnTo>
                      <a:pt x="594" y="3670"/>
                    </a:lnTo>
                    <a:lnTo>
                      <a:pt x="592" y="3718"/>
                    </a:lnTo>
                    <a:lnTo>
                      <a:pt x="590" y="3766"/>
                    </a:lnTo>
                    <a:lnTo>
                      <a:pt x="586" y="3814"/>
                    </a:lnTo>
                    <a:lnTo>
                      <a:pt x="576" y="3906"/>
                    </a:lnTo>
                    <a:lnTo>
                      <a:pt x="592" y="3912"/>
                    </a:lnTo>
                    <a:lnTo>
                      <a:pt x="608" y="3916"/>
                    </a:lnTo>
                    <a:lnTo>
                      <a:pt x="638" y="3916"/>
                    </a:lnTo>
                    <a:lnTo>
                      <a:pt x="632" y="3972"/>
                    </a:lnTo>
                    <a:lnTo>
                      <a:pt x="628" y="4000"/>
                    </a:lnTo>
                    <a:lnTo>
                      <a:pt x="628" y="4028"/>
                    </a:lnTo>
                    <a:lnTo>
                      <a:pt x="626" y="4060"/>
                    </a:lnTo>
                    <a:lnTo>
                      <a:pt x="628" y="4092"/>
                    </a:lnTo>
                    <a:lnTo>
                      <a:pt x="632" y="4126"/>
                    </a:lnTo>
                    <a:lnTo>
                      <a:pt x="636" y="4158"/>
                    </a:lnTo>
                    <a:lnTo>
                      <a:pt x="644" y="4202"/>
                    </a:lnTo>
                    <a:lnTo>
                      <a:pt x="652" y="4248"/>
                    </a:lnTo>
                    <a:lnTo>
                      <a:pt x="662" y="4292"/>
                    </a:lnTo>
                    <a:lnTo>
                      <a:pt x="674" y="4336"/>
                    </a:lnTo>
                    <a:lnTo>
                      <a:pt x="700" y="4422"/>
                    </a:lnTo>
                    <a:lnTo>
                      <a:pt x="730" y="4508"/>
                    </a:lnTo>
                    <a:lnTo>
                      <a:pt x="756" y="4578"/>
                    </a:lnTo>
                    <a:lnTo>
                      <a:pt x="768" y="4616"/>
                    </a:lnTo>
                    <a:lnTo>
                      <a:pt x="778" y="4656"/>
                    </a:lnTo>
                    <a:lnTo>
                      <a:pt x="786" y="4694"/>
                    </a:lnTo>
                    <a:lnTo>
                      <a:pt x="790" y="4734"/>
                    </a:lnTo>
                    <a:lnTo>
                      <a:pt x="792" y="4752"/>
                    </a:lnTo>
                    <a:lnTo>
                      <a:pt x="792" y="4770"/>
                    </a:lnTo>
                    <a:lnTo>
                      <a:pt x="790" y="4790"/>
                    </a:lnTo>
                    <a:lnTo>
                      <a:pt x="786" y="4806"/>
                    </a:lnTo>
                    <a:lnTo>
                      <a:pt x="780" y="4850"/>
                    </a:lnTo>
                    <a:lnTo>
                      <a:pt x="776" y="4894"/>
                    </a:lnTo>
                    <a:lnTo>
                      <a:pt x="776" y="4938"/>
                    </a:lnTo>
                    <a:lnTo>
                      <a:pt x="778" y="4980"/>
                    </a:lnTo>
                    <a:lnTo>
                      <a:pt x="782" y="5008"/>
                    </a:lnTo>
                    <a:lnTo>
                      <a:pt x="790" y="5038"/>
                    </a:lnTo>
                    <a:lnTo>
                      <a:pt x="798" y="5066"/>
                    </a:lnTo>
                    <a:lnTo>
                      <a:pt x="802" y="5094"/>
                    </a:lnTo>
                    <a:lnTo>
                      <a:pt x="804" y="5104"/>
                    </a:lnTo>
                    <a:lnTo>
                      <a:pt x="804" y="5114"/>
                    </a:lnTo>
                    <a:lnTo>
                      <a:pt x="802" y="5130"/>
                    </a:lnTo>
                    <a:lnTo>
                      <a:pt x="804" y="5138"/>
                    </a:lnTo>
                    <a:lnTo>
                      <a:pt x="806" y="5146"/>
                    </a:lnTo>
                    <a:lnTo>
                      <a:pt x="812" y="5152"/>
                    </a:lnTo>
                    <a:lnTo>
                      <a:pt x="822" y="5160"/>
                    </a:lnTo>
                    <a:lnTo>
                      <a:pt x="860" y="5174"/>
                    </a:lnTo>
                    <a:lnTo>
                      <a:pt x="886" y="5182"/>
                    </a:lnTo>
                    <a:lnTo>
                      <a:pt x="912" y="5188"/>
                    </a:lnTo>
                    <a:lnTo>
                      <a:pt x="940" y="5194"/>
                    </a:lnTo>
                    <a:lnTo>
                      <a:pt x="964" y="5196"/>
                    </a:lnTo>
                    <a:lnTo>
                      <a:pt x="986" y="5196"/>
                    </a:lnTo>
                    <a:lnTo>
                      <a:pt x="996" y="5194"/>
                    </a:lnTo>
                    <a:lnTo>
                      <a:pt x="1004" y="5190"/>
                    </a:lnTo>
                    <a:lnTo>
                      <a:pt x="1018" y="5182"/>
                    </a:lnTo>
                    <a:lnTo>
                      <a:pt x="1026" y="5172"/>
                    </a:lnTo>
                    <a:lnTo>
                      <a:pt x="1034" y="5162"/>
                    </a:lnTo>
                    <a:lnTo>
                      <a:pt x="1038" y="5152"/>
                    </a:lnTo>
                    <a:lnTo>
                      <a:pt x="1042" y="5160"/>
                    </a:lnTo>
                    <a:lnTo>
                      <a:pt x="1050" y="5166"/>
                    </a:lnTo>
                    <a:lnTo>
                      <a:pt x="1058" y="5170"/>
                    </a:lnTo>
                    <a:lnTo>
                      <a:pt x="1070" y="5174"/>
                    </a:lnTo>
                    <a:lnTo>
                      <a:pt x="1096" y="5176"/>
                    </a:lnTo>
                    <a:lnTo>
                      <a:pt x="1120" y="5176"/>
                    </a:lnTo>
                    <a:lnTo>
                      <a:pt x="1142" y="5172"/>
                    </a:lnTo>
                    <a:lnTo>
                      <a:pt x="1166" y="5166"/>
                    </a:lnTo>
                    <a:lnTo>
                      <a:pt x="1182" y="5160"/>
                    </a:lnTo>
                    <a:lnTo>
                      <a:pt x="1194" y="5154"/>
                    </a:lnTo>
                    <a:lnTo>
                      <a:pt x="1202" y="5146"/>
                    </a:lnTo>
                    <a:lnTo>
                      <a:pt x="1206" y="5136"/>
                    </a:lnTo>
                    <a:lnTo>
                      <a:pt x="1208" y="5128"/>
                    </a:lnTo>
                    <a:lnTo>
                      <a:pt x="1206" y="5118"/>
                    </a:lnTo>
                    <a:lnTo>
                      <a:pt x="1202" y="5108"/>
                    </a:lnTo>
                    <a:lnTo>
                      <a:pt x="1198" y="5096"/>
                    </a:lnTo>
                    <a:lnTo>
                      <a:pt x="1182" y="5074"/>
                    </a:lnTo>
                    <a:lnTo>
                      <a:pt x="1166" y="5052"/>
                    </a:lnTo>
                    <a:lnTo>
                      <a:pt x="1150" y="5028"/>
                    </a:lnTo>
                    <a:lnTo>
                      <a:pt x="1138" y="5006"/>
                    </a:lnTo>
                    <a:lnTo>
                      <a:pt x="1132" y="4990"/>
                    </a:lnTo>
                    <a:lnTo>
                      <a:pt x="1128" y="4970"/>
                    </a:lnTo>
                    <a:lnTo>
                      <a:pt x="1124" y="4928"/>
                    </a:lnTo>
                    <a:lnTo>
                      <a:pt x="1122" y="4892"/>
                    </a:lnTo>
                    <a:lnTo>
                      <a:pt x="1118" y="4864"/>
                    </a:lnTo>
                    <a:lnTo>
                      <a:pt x="1116" y="4840"/>
                    </a:lnTo>
                    <a:lnTo>
                      <a:pt x="1114" y="4814"/>
                    </a:lnTo>
                    <a:lnTo>
                      <a:pt x="1120" y="4788"/>
                    </a:lnTo>
                    <a:lnTo>
                      <a:pt x="1130" y="4746"/>
                    </a:lnTo>
                    <a:lnTo>
                      <a:pt x="1164" y="4632"/>
                    </a:lnTo>
                    <a:lnTo>
                      <a:pt x="1198" y="4522"/>
                    </a:lnTo>
                    <a:lnTo>
                      <a:pt x="1218" y="4462"/>
                    </a:lnTo>
                    <a:lnTo>
                      <a:pt x="1234" y="4410"/>
                    </a:lnTo>
                    <a:lnTo>
                      <a:pt x="1264" y="4318"/>
                    </a:lnTo>
                    <a:lnTo>
                      <a:pt x="1296" y="4226"/>
                    </a:lnTo>
                    <a:lnTo>
                      <a:pt x="1312" y="4172"/>
                    </a:lnTo>
                    <a:lnTo>
                      <a:pt x="1356" y="3948"/>
                    </a:lnTo>
                    <a:lnTo>
                      <a:pt x="1360" y="3942"/>
                    </a:lnTo>
                    <a:lnTo>
                      <a:pt x="1362" y="3926"/>
                    </a:lnTo>
                    <a:lnTo>
                      <a:pt x="1368" y="3870"/>
                    </a:lnTo>
                    <a:lnTo>
                      <a:pt x="1374" y="3690"/>
                    </a:lnTo>
                    <a:lnTo>
                      <a:pt x="1384" y="3470"/>
                    </a:lnTo>
                    <a:lnTo>
                      <a:pt x="1390" y="3364"/>
                    </a:lnTo>
                    <a:lnTo>
                      <a:pt x="1398" y="3270"/>
                    </a:lnTo>
                    <a:lnTo>
                      <a:pt x="1412" y="3164"/>
                    </a:lnTo>
                    <a:lnTo>
                      <a:pt x="1416" y="3136"/>
                    </a:lnTo>
                    <a:lnTo>
                      <a:pt x="1420" y="3128"/>
                    </a:lnTo>
                    <a:lnTo>
                      <a:pt x="1422" y="3120"/>
                    </a:lnTo>
                    <a:lnTo>
                      <a:pt x="1414" y="3024"/>
                    </a:lnTo>
                    <a:lnTo>
                      <a:pt x="1344" y="2810"/>
                    </a:lnTo>
                    <a:lnTo>
                      <a:pt x="1284" y="2690"/>
                    </a:lnTo>
                    <a:lnTo>
                      <a:pt x="1536" y="2594"/>
                    </a:lnTo>
                    <a:lnTo>
                      <a:pt x="1428" y="2368"/>
                    </a:lnTo>
                    <a:lnTo>
                      <a:pt x="1422" y="2352"/>
                    </a:lnTo>
                    <a:lnTo>
                      <a:pt x="1418" y="2334"/>
                    </a:lnTo>
                    <a:lnTo>
                      <a:pt x="1414" y="2314"/>
                    </a:lnTo>
                    <a:lnTo>
                      <a:pt x="1414" y="2298"/>
                    </a:lnTo>
                    <a:lnTo>
                      <a:pt x="1414" y="2244"/>
                    </a:lnTo>
                    <a:lnTo>
                      <a:pt x="1412" y="2210"/>
                    </a:lnTo>
                    <a:lnTo>
                      <a:pt x="1410" y="2178"/>
                    </a:lnTo>
                    <a:lnTo>
                      <a:pt x="1410" y="2164"/>
                    </a:lnTo>
                    <a:lnTo>
                      <a:pt x="1412" y="2148"/>
                    </a:lnTo>
                    <a:lnTo>
                      <a:pt x="1416" y="2132"/>
                    </a:lnTo>
                    <a:lnTo>
                      <a:pt x="1422" y="2118"/>
                    </a:lnTo>
                    <a:lnTo>
                      <a:pt x="1426" y="2112"/>
                    </a:lnTo>
                    <a:lnTo>
                      <a:pt x="1434" y="2096"/>
                    </a:lnTo>
                    <a:lnTo>
                      <a:pt x="1438" y="2078"/>
                    </a:lnTo>
                    <a:lnTo>
                      <a:pt x="1442" y="2060"/>
                    </a:lnTo>
                    <a:lnTo>
                      <a:pt x="1444" y="2044"/>
                    </a:lnTo>
                    <a:lnTo>
                      <a:pt x="1444" y="2032"/>
                    </a:lnTo>
                    <a:lnTo>
                      <a:pt x="1444" y="1958"/>
                    </a:lnTo>
                    <a:lnTo>
                      <a:pt x="1444" y="1878"/>
                    </a:lnTo>
                    <a:lnTo>
                      <a:pt x="1444" y="1814"/>
                    </a:lnTo>
                    <a:lnTo>
                      <a:pt x="1446" y="1802"/>
                    </a:lnTo>
                    <a:lnTo>
                      <a:pt x="1450" y="1786"/>
                    </a:lnTo>
                    <a:lnTo>
                      <a:pt x="1456" y="1772"/>
                    </a:lnTo>
                    <a:lnTo>
                      <a:pt x="1466" y="1758"/>
                    </a:lnTo>
                    <a:lnTo>
                      <a:pt x="1484" y="1732"/>
                    </a:lnTo>
                    <a:lnTo>
                      <a:pt x="1504" y="1702"/>
                    </a:lnTo>
                    <a:lnTo>
                      <a:pt x="1520" y="1668"/>
                    </a:lnTo>
                    <a:lnTo>
                      <a:pt x="1522" y="1666"/>
                    </a:lnTo>
                    <a:lnTo>
                      <a:pt x="1534" y="1634"/>
                    </a:lnTo>
                    <a:lnTo>
                      <a:pt x="1544" y="1602"/>
                    </a:lnTo>
                    <a:lnTo>
                      <a:pt x="1554" y="1570"/>
                    </a:lnTo>
                    <a:lnTo>
                      <a:pt x="1564" y="1538"/>
                    </a:lnTo>
                    <a:lnTo>
                      <a:pt x="1570" y="1520"/>
                    </a:lnTo>
                    <a:lnTo>
                      <a:pt x="1598" y="1454"/>
                    </a:lnTo>
                    <a:lnTo>
                      <a:pt x="1606" y="1434"/>
                    </a:lnTo>
                    <a:lnTo>
                      <a:pt x="1622" y="1402"/>
                    </a:lnTo>
                    <a:lnTo>
                      <a:pt x="1642" y="1372"/>
                    </a:lnTo>
                    <a:lnTo>
                      <a:pt x="1654" y="1354"/>
                    </a:lnTo>
                    <a:lnTo>
                      <a:pt x="1696" y="1296"/>
                    </a:lnTo>
                    <a:lnTo>
                      <a:pt x="1700" y="1292"/>
                    </a:lnTo>
                    <a:lnTo>
                      <a:pt x="1720" y="1268"/>
                    </a:lnTo>
                    <a:lnTo>
                      <a:pt x="1736" y="1252"/>
                    </a:lnTo>
                    <a:lnTo>
                      <a:pt x="1744" y="1244"/>
                    </a:lnTo>
                    <a:lnTo>
                      <a:pt x="1752" y="1234"/>
                    </a:lnTo>
                    <a:lnTo>
                      <a:pt x="1758" y="1220"/>
                    </a:lnTo>
                    <a:lnTo>
                      <a:pt x="1764" y="1206"/>
                    </a:lnTo>
                    <a:lnTo>
                      <a:pt x="1770" y="1190"/>
                    </a:lnTo>
                    <a:lnTo>
                      <a:pt x="1794" y="1124"/>
                    </a:lnTo>
                    <a:lnTo>
                      <a:pt x="1804" y="1096"/>
                    </a:lnTo>
                    <a:lnTo>
                      <a:pt x="1810" y="1070"/>
                    </a:lnTo>
                    <a:lnTo>
                      <a:pt x="1814" y="1058"/>
                    </a:lnTo>
                    <a:lnTo>
                      <a:pt x="1818" y="1044"/>
                    </a:lnTo>
                    <a:lnTo>
                      <a:pt x="1826" y="1030"/>
                    </a:lnTo>
                    <a:lnTo>
                      <a:pt x="1834" y="1016"/>
                    </a:lnTo>
                    <a:lnTo>
                      <a:pt x="1848" y="992"/>
                    </a:lnTo>
                    <a:lnTo>
                      <a:pt x="1886" y="930"/>
                    </a:lnTo>
                    <a:lnTo>
                      <a:pt x="1912" y="886"/>
                    </a:lnTo>
                    <a:lnTo>
                      <a:pt x="1930" y="856"/>
                    </a:lnTo>
                    <a:lnTo>
                      <a:pt x="1948" y="828"/>
                    </a:lnTo>
                    <a:lnTo>
                      <a:pt x="1956" y="814"/>
                    </a:lnTo>
                    <a:lnTo>
                      <a:pt x="1964" y="798"/>
                    </a:lnTo>
                    <a:lnTo>
                      <a:pt x="1970" y="780"/>
                    </a:lnTo>
                    <a:lnTo>
                      <a:pt x="1976" y="764"/>
                    </a:lnTo>
                    <a:lnTo>
                      <a:pt x="1984" y="720"/>
                    </a:lnTo>
                    <a:lnTo>
                      <a:pt x="1998" y="650"/>
                    </a:lnTo>
                    <a:lnTo>
                      <a:pt x="2008" y="598"/>
                    </a:lnTo>
                    <a:lnTo>
                      <a:pt x="2012" y="564"/>
                    </a:lnTo>
                    <a:lnTo>
                      <a:pt x="2014" y="534"/>
                    </a:lnTo>
                    <a:lnTo>
                      <a:pt x="2016" y="522"/>
                    </a:lnTo>
                    <a:lnTo>
                      <a:pt x="2018" y="506"/>
                    </a:lnTo>
                    <a:lnTo>
                      <a:pt x="2024" y="490"/>
                    </a:lnTo>
                    <a:lnTo>
                      <a:pt x="2030" y="476"/>
                    </a:lnTo>
                    <a:lnTo>
                      <a:pt x="2044" y="452"/>
                    </a:lnTo>
                    <a:lnTo>
                      <a:pt x="2056" y="434"/>
                    </a:lnTo>
                    <a:lnTo>
                      <a:pt x="2062" y="428"/>
                    </a:lnTo>
                    <a:lnTo>
                      <a:pt x="2066" y="418"/>
                    </a:lnTo>
                    <a:lnTo>
                      <a:pt x="2070" y="408"/>
                    </a:lnTo>
                    <a:lnTo>
                      <a:pt x="2074" y="398"/>
                    </a:lnTo>
                    <a:lnTo>
                      <a:pt x="2076" y="386"/>
                    </a:lnTo>
                    <a:lnTo>
                      <a:pt x="2082" y="374"/>
                    </a:lnTo>
                    <a:lnTo>
                      <a:pt x="2088" y="364"/>
                    </a:lnTo>
                    <a:lnTo>
                      <a:pt x="2096" y="354"/>
                    </a:lnTo>
                    <a:lnTo>
                      <a:pt x="2124" y="324"/>
                    </a:lnTo>
                    <a:lnTo>
                      <a:pt x="2144" y="298"/>
                    </a:lnTo>
                    <a:lnTo>
                      <a:pt x="2148" y="292"/>
                    </a:lnTo>
                    <a:lnTo>
                      <a:pt x="2146" y="280"/>
                    </a:lnTo>
                    <a:lnTo>
                      <a:pt x="2142" y="266"/>
                    </a:lnTo>
                    <a:lnTo>
                      <a:pt x="2136" y="254"/>
                    </a:lnTo>
                    <a:close/>
                    <a:moveTo>
                      <a:pt x="988" y="5046"/>
                    </a:moveTo>
                    <a:lnTo>
                      <a:pt x="988" y="5046"/>
                    </a:lnTo>
                    <a:lnTo>
                      <a:pt x="982" y="5032"/>
                    </a:lnTo>
                    <a:lnTo>
                      <a:pt x="976" y="5016"/>
                    </a:lnTo>
                    <a:lnTo>
                      <a:pt x="968" y="4986"/>
                    </a:lnTo>
                    <a:lnTo>
                      <a:pt x="962" y="4954"/>
                    </a:lnTo>
                    <a:lnTo>
                      <a:pt x="958" y="4922"/>
                    </a:lnTo>
                    <a:lnTo>
                      <a:pt x="974" y="4938"/>
                    </a:lnTo>
                    <a:lnTo>
                      <a:pt x="980" y="4948"/>
                    </a:lnTo>
                    <a:lnTo>
                      <a:pt x="984" y="4958"/>
                    </a:lnTo>
                    <a:lnTo>
                      <a:pt x="988" y="4980"/>
                    </a:lnTo>
                    <a:lnTo>
                      <a:pt x="990" y="5002"/>
                    </a:lnTo>
                    <a:lnTo>
                      <a:pt x="988" y="5046"/>
                    </a:lnTo>
                    <a:close/>
                    <a:moveTo>
                      <a:pt x="1112" y="4102"/>
                    </a:moveTo>
                    <a:lnTo>
                      <a:pt x="1112" y="4102"/>
                    </a:lnTo>
                    <a:lnTo>
                      <a:pt x="1106" y="4132"/>
                    </a:lnTo>
                    <a:lnTo>
                      <a:pt x="1096" y="4162"/>
                    </a:lnTo>
                    <a:lnTo>
                      <a:pt x="1078" y="4220"/>
                    </a:lnTo>
                    <a:lnTo>
                      <a:pt x="1068" y="4260"/>
                    </a:lnTo>
                    <a:lnTo>
                      <a:pt x="1062" y="4300"/>
                    </a:lnTo>
                    <a:lnTo>
                      <a:pt x="1056" y="4380"/>
                    </a:lnTo>
                    <a:lnTo>
                      <a:pt x="1052" y="4456"/>
                    </a:lnTo>
                    <a:lnTo>
                      <a:pt x="1046" y="4532"/>
                    </a:lnTo>
                    <a:lnTo>
                      <a:pt x="1042" y="4568"/>
                    </a:lnTo>
                    <a:lnTo>
                      <a:pt x="1036" y="4606"/>
                    </a:lnTo>
                    <a:lnTo>
                      <a:pt x="1026" y="4642"/>
                    </a:lnTo>
                    <a:lnTo>
                      <a:pt x="1016" y="4680"/>
                    </a:lnTo>
                    <a:lnTo>
                      <a:pt x="1004" y="4706"/>
                    </a:lnTo>
                    <a:lnTo>
                      <a:pt x="992" y="4730"/>
                    </a:lnTo>
                    <a:lnTo>
                      <a:pt x="976" y="4754"/>
                    </a:lnTo>
                    <a:lnTo>
                      <a:pt x="960" y="4776"/>
                    </a:lnTo>
                    <a:lnTo>
                      <a:pt x="950" y="4786"/>
                    </a:lnTo>
                    <a:lnTo>
                      <a:pt x="938" y="4800"/>
                    </a:lnTo>
                    <a:lnTo>
                      <a:pt x="936" y="4786"/>
                    </a:lnTo>
                    <a:lnTo>
                      <a:pt x="934" y="4778"/>
                    </a:lnTo>
                    <a:lnTo>
                      <a:pt x="930" y="4774"/>
                    </a:lnTo>
                    <a:lnTo>
                      <a:pt x="924" y="4754"/>
                    </a:lnTo>
                    <a:lnTo>
                      <a:pt x="912" y="4698"/>
                    </a:lnTo>
                    <a:lnTo>
                      <a:pt x="900" y="4636"/>
                    </a:lnTo>
                    <a:lnTo>
                      <a:pt x="890" y="4576"/>
                    </a:lnTo>
                    <a:lnTo>
                      <a:pt x="886" y="4550"/>
                    </a:lnTo>
                    <a:lnTo>
                      <a:pt x="884" y="4528"/>
                    </a:lnTo>
                    <a:lnTo>
                      <a:pt x="864" y="4252"/>
                    </a:lnTo>
                    <a:lnTo>
                      <a:pt x="860" y="4198"/>
                    </a:lnTo>
                    <a:lnTo>
                      <a:pt x="854" y="4144"/>
                    </a:lnTo>
                    <a:lnTo>
                      <a:pt x="842" y="4084"/>
                    </a:lnTo>
                    <a:lnTo>
                      <a:pt x="838" y="4054"/>
                    </a:lnTo>
                    <a:lnTo>
                      <a:pt x="838" y="4022"/>
                    </a:lnTo>
                    <a:lnTo>
                      <a:pt x="846" y="3974"/>
                    </a:lnTo>
                    <a:lnTo>
                      <a:pt x="854" y="3926"/>
                    </a:lnTo>
                    <a:lnTo>
                      <a:pt x="860" y="3924"/>
                    </a:lnTo>
                    <a:lnTo>
                      <a:pt x="870" y="3924"/>
                    </a:lnTo>
                    <a:lnTo>
                      <a:pt x="912" y="3922"/>
                    </a:lnTo>
                    <a:lnTo>
                      <a:pt x="952" y="3924"/>
                    </a:lnTo>
                    <a:lnTo>
                      <a:pt x="1032" y="3928"/>
                    </a:lnTo>
                    <a:lnTo>
                      <a:pt x="1112" y="3932"/>
                    </a:lnTo>
                    <a:lnTo>
                      <a:pt x="1114" y="3942"/>
                    </a:lnTo>
                    <a:lnTo>
                      <a:pt x="1116" y="3952"/>
                    </a:lnTo>
                    <a:lnTo>
                      <a:pt x="1120" y="3978"/>
                    </a:lnTo>
                    <a:lnTo>
                      <a:pt x="1120" y="3998"/>
                    </a:lnTo>
                    <a:lnTo>
                      <a:pt x="1120" y="4024"/>
                    </a:lnTo>
                    <a:lnTo>
                      <a:pt x="1118" y="4058"/>
                    </a:lnTo>
                    <a:lnTo>
                      <a:pt x="1112" y="410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kern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33" name="Freeform 97"/>
              <p:cNvSpPr/>
              <p:nvPr/>
            </p:nvSpPr>
            <p:spPr bwMode="auto">
              <a:xfrm>
                <a:off x="7714478" y="5448666"/>
                <a:ext cx="488340" cy="380373"/>
              </a:xfrm>
              <a:custGeom>
                <a:avLst/>
                <a:gdLst>
                  <a:gd name="T0" fmla="*/ 0 w 308"/>
                  <a:gd name="T1" fmla="*/ 136525 h 230"/>
                  <a:gd name="T2" fmla="*/ 66675 w 308"/>
                  <a:gd name="T3" fmla="*/ 365125 h 230"/>
                  <a:gd name="T4" fmla="*/ 257175 w 308"/>
                  <a:gd name="T5" fmla="*/ 307975 h 230"/>
                  <a:gd name="T6" fmla="*/ 406400 w 308"/>
                  <a:gd name="T7" fmla="*/ 244475 h 230"/>
                  <a:gd name="T8" fmla="*/ 488950 w 308"/>
                  <a:gd name="T9" fmla="*/ 158750 h 230"/>
                  <a:gd name="T10" fmla="*/ 406400 w 308"/>
                  <a:gd name="T11" fmla="*/ 0 h 230"/>
                  <a:gd name="T12" fmla="*/ 0 w 308"/>
                  <a:gd name="T13" fmla="*/ 136525 h 230"/>
                  <a:gd name="T14" fmla="*/ 0 w 308"/>
                  <a:gd name="T15" fmla="*/ 136525 h 23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08"/>
                  <a:gd name="T25" fmla="*/ 0 h 230"/>
                  <a:gd name="T26" fmla="*/ 308 w 308"/>
                  <a:gd name="T27" fmla="*/ 230 h 23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08" h="230">
                    <a:moveTo>
                      <a:pt x="0" y="86"/>
                    </a:moveTo>
                    <a:lnTo>
                      <a:pt x="42" y="230"/>
                    </a:lnTo>
                    <a:lnTo>
                      <a:pt x="162" y="194"/>
                    </a:lnTo>
                    <a:lnTo>
                      <a:pt x="256" y="154"/>
                    </a:lnTo>
                    <a:lnTo>
                      <a:pt x="308" y="100"/>
                    </a:lnTo>
                    <a:lnTo>
                      <a:pt x="25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kern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34" name="Freeform 98"/>
              <p:cNvSpPr/>
              <p:nvPr/>
            </p:nvSpPr>
            <p:spPr bwMode="auto">
              <a:xfrm>
                <a:off x="10434256" y="5584513"/>
                <a:ext cx="454429" cy="339619"/>
              </a:xfrm>
              <a:custGeom>
                <a:avLst/>
                <a:gdLst>
                  <a:gd name="T0" fmla="*/ 463550 w 292"/>
                  <a:gd name="T1" fmla="*/ 133350 h 216"/>
                  <a:gd name="T2" fmla="*/ 365125 w 292"/>
                  <a:gd name="T3" fmla="*/ 342900 h 216"/>
                  <a:gd name="T4" fmla="*/ 206375 w 292"/>
                  <a:gd name="T5" fmla="*/ 304800 h 216"/>
                  <a:gd name="T6" fmla="*/ 60325 w 292"/>
                  <a:gd name="T7" fmla="*/ 244475 h 216"/>
                  <a:gd name="T8" fmla="*/ 0 w 292"/>
                  <a:gd name="T9" fmla="*/ 158750 h 216"/>
                  <a:gd name="T10" fmla="*/ 60325 w 292"/>
                  <a:gd name="T11" fmla="*/ 0 h 216"/>
                  <a:gd name="T12" fmla="*/ 463550 w 292"/>
                  <a:gd name="T13" fmla="*/ 133350 h 216"/>
                  <a:gd name="T14" fmla="*/ 463550 w 292"/>
                  <a:gd name="T15" fmla="*/ 133350 h 2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92"/>
                  <a:gd name="T25" fmla="*/ 0 h 216"/>
                  <a:gd name="T26" fmla="*/ 292 w 292"/>
                  <a:gd name="T27" fmla="*/ 216 h 2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92" h="216">
                    <a:moveTo>
                      <a:pt x="292" y="84"/>
                    </a:moveTo>
                    <a:lnTo>
                      <a:pt x="230" y="216"/>
                    </a:lnTo>
                    <a:lnTo>
                      <a:pt x="130" y="192"/>
                    </a:lnTo>
                    <a:lnTo>
                      <a:pt x="38" y="154"/>
                    </a:lnTo>
                    <a:lnTo>
                      <a:pt x="0" y="100"/>
                    </a:lnTo>
                    <a:lnTo>
                      <a:pt x="38" y="0"/>
                    </a:lnTo>
                    <a:lnTo>
                      <a:pt x="292" y="8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kern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28" name="Gruppe 74"/>
            <p:cNvGrpSpPr/>
            <p:nvPr/>
          </p:nvGrpSpPr>
          <p:grpSpPr bwMode="auto">
            <a:xfrm>
              <a:off x="3371777" y="1954584"/>
              <a:ext cx="256127" cy="405531"/>
              <a:chOff x="12261828" y="5789559"/>
              <a:chExt cx="866566" cy="1809769"/>
            </a:xfrm>
            <a:grpFill/>
          </p:grpSpPr>
          <p:sp>
            <p:nvSpPr>
              <p:cNvPr id="29" name="Freeform 113"/>
              <p:cNvSpPr/>
              <p:nvPr/>
            </p:nvSpPr>
            <p:spPr bwMode="auto">
              <a:xfrm>
                <a:off x="12263003" y="5792324"/>
                <a:ext cx="866562" cy="1809779"/>
              </a:xfrm>
              <a:custGeom>
                <a:avLst/>
                <a:gdLst>
                  <a:gd name="T0" fmla="*/ 524 w 548"/>
                  <a:gd name="T1" fmla="*/ 1080 h 1142"/>
                  <a:gd name="T2" fmla="*/ 494 w 548"/>
                  <a:gd name="T3" fmla="*/ 1104 h 1142"/>
                  <a:gd name="T4" fmla="*/ 450 w 548"/>
                  <a:gd name="T5" fmla="*/ 1122 h 1142"/>
                  <a:gd name="T6" fmla="*/ 326 w 548"/>
                  <a:gd name="T7" fmla="*/ 1140 h 1142"/>
                  <a:gd name="T8" fmla="*/ 204 w 548"/>
                  <a:gd name="T9" fmla="*/ 1140 h 1142"/>
                  <a:gd name="T10" fmla="*/ 72 w 548"/>
                  <a:gd name="T11" fmla="*/ 1112 h 1142"/>
                  <a:gd name="T12" fmla="*/ 30 w 548"/>
                  <a:gd name="T13" fmla="*/ 1088 h 1142"/>
                  <a:gd name="T14" fmla="*/ 4 w 548"/>
                  <a:gd name="T15" fmla="*/ 1048 h 1142"/>
                  <a:gd name="T16" fmla="*/ 26 w 548"/>
                  <a:gd name="T17" fmla="*/ 580 h 1142"/>
                  <a:gd name="T18" fmla="*/ 36 w 548"/>
                  <a:gd name="T19" fmla="*/ 506 h 1142"/>
                  <a:gd name="T20" fmla="*/ 50 w 548"/>
                  <a:gd name="T21" fmla="*/ 440 h 1142"/>
                  <a:gd name="T22" fmla="*/ 74 w 548"/>
                  <a:gd name="T23" fmla="*/ 334 h 1142"/>
                  <a:gd name="T24" fmla="*/ 84 w 548"/>
                  <a:gd name="T25" fmla="*/ 272 h 1142"/>
                  <a:gd name="T26" fmla="*/ 112 w 548"/>
                  <a:gd name="T27" fmla="*/ 168 h 1142"/>
                  <a:gd name="T28" fmla="*/ 136 w 548"/>
                  <a:gd name="T29" fmla="*/ 120 h 1142"/>
                  <a:gd name="T30" fmla="*/ 166 w 548"/>
                  <a:gd name="T31" fmla="*/ 42 h 1142"/>
                  <a:gd name="T32" fmla="*/ 180 w 548"/>
                  <a:gd name="T33" fmla="*/ 10 h 1142"/>
                  <a:gd name="T34" fmla="*/ 194 w 548"/>
                  <a:gd name="T35" fmla="*/ 0 h 1142"/>
                  <a:gd name="T36" fmla="*/ 206 w 548"/>
                  <a:gd name="T37" fmla="*/ 6 h 1142"/>
                  <a:gd name="T38" fmla="*/ 236 w 548"/>
                  <a:gd name="T39" fmla="*/ 34 h 1142"/>
                  <a:gd name="T40" fmla="*/ 240 w 548"/>
                  <a:gd name="T41" fmla="*/ 50 h 1142"/>
                  <a:gd name="T42" fmla="*/ 234 w 548"/>
                  <a:gd name="T43" fmla="*/ 80 h 1142"/>
                  <a:gd name="T44" fmla="*/ 212 w 548"/>
                  <a:gd name="T45" fmla="*/ 112 h 1142"/>
                  <a:gd name="T46" fmla="*/ 206 w 548"/>
                  <a:gd name="T47" fmla="*/ 124 h 1142"/>
                  <a:gd name="T48" fmla="*/ 210 w 548"/>
                  <a:gd name="T49" fmla="*/ 158 h 1142"/>
                  <a:gd name="T50" fmla="*/ 238 w 548"/>
                  <a:gd name="T51" fmla="*/ 218 h 1142"/>
                  <a:gd name="T52" fmla="*/ 260 w 548"/>
                  <a:gd name="T53" fmla="*/ 248 h 1142"/>
                  <a:gd name="T54" fmla="*/ 282 w 548"/>
                  <a:gd name="T55" fmla="*/ 250 h 1142"/>
                  <a:gd name="T56" fmla="*/ 312 w 548"/>
                  <a:gd name="T57" fmla="*/ 230 h 1142"/>
                  <a:gd name="T58" fmla="*/ 364 w 548"/>
                  <a:gd name="T59" fmla="*/ 160 h 1142"/>
                  <a:gd name="T60" fmla="*/ 376 w 548"/>
                  <a:gd name="T61" fmla="*/ 128 h 1142"/>
                  <a:gd name="T62" fmla="*/ 374 w 548"/>
                  <a:gd name="T63" fmla="*/ 110 h 1142"/>
                  <a:gd name="T64" fmla="*/ 378 w 548"/>
                  <a:gd name="T65" fmla="*/ 34 h 1142"/>
                  <a:gd name="T66" fmla="*/ 384 w 548"/>
                  <a:gd name="T67" fmla="*/ 16 h 1142"/>
                  <a:gd name="T68" fmla="*/ 396 w 548"/>
                  <a:gd name="T69" fmla="*/ 10 h 1142"/>
                  <a:gd name="T70" fmla="*/ 410 w 548"/>
                  <a:gd name="T71" fmla="*/ 30 h 1142"/>
                  <a:gd name="T72" fmla="*/ 422 w 548"/>
                  <a:gd name="T73" fmla="*/ 78 h 1142"/>
                  <a:gd name="T74" fmla="*/ 416 w 548"/>
                  <a:gd name="T75" fmla="*/ 112 h 1142"/>
                  <a:gd name="T76" fmla="*/ 412 w 548"/>
                  <a:gd name="T77" fmla="*/ 128 h 1142"/>
                  <a:gd name="T78" fmla="*/ 418 w 548"/>
                  <a:gd name="T79" fmla="*/ 218 h 1142"/>
                  <a:gd name="T80" fmla="*/ 432 w 548"/>
                  <a:gd name="T81" fmla="*/ 274 h 1142"/>
                  <a:gd name="T82" fmla="*/ 470 w 548"/>
                  <a:gd name="T83" fmla="*/ 390 h 1142"/>
                  <a:gd name="T84" fmla="*/ 530 w 548"/>
                  <a:gd name="T85" fmla="*/ 540 h 1142"/>
                  <a:gd name="T86" fmla="*/ 548 w 548"/>
                  <a:gd name="T87" fmla="*/ 658 h 1142"/>
                  <a:gd name="T88" fmla="*/ 546 w 548"/>
                  <a:gd name="T89" fmla="*/ 980 h 1142"/>
                  <a:gd name="T90" fmla="*/ 530 w 548"/>
                  <a:gd name="T91" fmla="*/ 1070 h 114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548"/>
                  <a:gd name="T139" fmla="*/ 0 h 1142"/>
                  <a:gd name="T140" fmla="*/ 548 w 548"/>
                  <a:gd name="T141" fmla="*/ 1142 h 1142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548" h="1142">
                    <a:moveTo>
                      <a:pt x="530" y="1070"/>
                    </a:moveTo>
                    <a:lnTo>
                      <a:pt x="530" y="1070"/>
                    </a:lnTo>
                    <a:lnTo>
                      <a:pt x="524" y="1080"/>
                    </a:lnTo>
                    <a:lnTo>
                      <a:pt x="516" y="1088"/>
                    </a:lnTo>
                    <a:lnTo>
                      <a:pt x="506" y="1098"/>
                    </a:lnTo>
                    <a:lnTo>
                      <a:pt x="494" y="1104"/>
                    </a:lnTo>
                    <a:lnTo>
                      <a:pt x="480" y="1112"/>
                    </a:lnTo>
                    <a:lnTo>
                      <a:pt x="464" y="1118"/>
                    </a:lnTo>
                    <a:lnTo>
                      <a:pt x="450" y="1122"/>
                    </a:lnTo>
                    <a:lnTo>
                      <a:pt x="432" y="1126"/>
                    </a:lnTo>
                    <a:lnTo>
                      <a:pt x="326" y="1140"/>
                    </a:lnTo>
                    <a:lnTo>
                      <a:pt x="288" y="1142"/>
                    </a:lnTo>
                    <a:lnTo>
                      <a:pt x="246" y="1142"/>
                    </a:lnTo>
                    <a:lnTo>
                      <a:pt x="204" y="1140"/>
                    </a:lnTo>
                    <a:lnTo>
                      <a:pt x="168" y="1134"/>
                    </a:lnTo>
                    <a:lnTo>
                      <a:pt x="72" y="1112"/>
                    </a:lnTo>
                    <a:lnTo>
                      <a:pt x="58" y="1106"/>
                    </a:lnTo>
                    <a:lnTo>
                      <a:pt x="42" y="1098"/>
                    </a:lnTo>
                    <a:lnTo>
                      <a:pt x="30" y="1088"/>
                    </a:lnTo>
                    <a:lnTo>
                      <a:pt x="20" y="1076"/>
                    </a:lnTo>
                    <a:lnTo>
                      <a:pt x="10" y="1062"/>
                    </a:lnTo>
                    <a:lnTo>
                      <a:pt x="4" y="1048"/>
                    </a:lnTo>
                    <a:lnTo>
                      <a:pt x="0" y="1032"/>
                    </a:lnTo>
                    <a:lnTo>
                      <a:pt x="0" y="1014"/>
                    </a:lnTo>
                    <a:lnTo>
                      <a:pt x="26" y="580"/>
                    </a:lnTo>
                    <a:lnTo>
                      <a:pt x="30" y="546"/>
                    </a:lnTo>
                    <a:lnTo>
                      <a:pt x="36" y="506"/>
                    </a:lnTo>
                    <a:lnTo>
                      <a:pt x="44" y="470"/>
                    </a:lnTo>
                    <a:lnTo>
                      <a:pt x="50" y="440"/>
                    </a:lnTo>
                    <a:lnTo>
                      <a:pt x="60" y="410"/>
                    </a:lnTo>
                    <a:lnTo>
                      <a:pt x="68" y="372"/>
                    </a:lnTo>
                    <a:lnTo>
                      <a:pt x="74" y="334"/>
                    </a:lnTo>
                    <a:lnTo>
                      <a:pt x="80" y="298"/>
                    </a:lnTo>
                    <a:lnTo>
                      <a:pt x="84" y="272"/>
                    </a:lnTo>
                    <a:lnTo>
                      <a:pt x="90" y="238"/>
                    </a:lnTo>
                    <a:lnTo>
                      <a:pt x="100" y="202"/>
                    </a:lnTo>
                    <a:lnTo>
                      <a:pt x="112" y="168"/>
                    </a:lnTo>
                    <a:lnTo>
                      <a:pt x="124" y="142"/>
                    </a:lnTo>
                    <a:lnTo>
                      <a:pt x="136" y="120"/>
                    </a:lnTo>
                    <a:lnTo>
                      <a:pt x="150" y="92"/>
                    </a:lnTo>
                    <a:lnTo>
                      <a:pt x="160" y="66"/>
                    </a:lnTo>
                    <a:lnTo>
                      <a:pt x="166" y="42"/>
                    </a:lnTo>
                    <a:lnTo>
                      <a:pt x="172" y="24"/>
                    </a:lnTo>
                    <a:lnTo>
                      <a:pt x="180" y="10"/>
                    </a:lnTo>
                    <a:lnTo>
                      <a:pt x="184" y="4"/>
                    </a:lnTo>
                    <a:lnTo>
                      <a:pt x="188" y="2"/>
                    </a:lnTo>
                    <a:lnTo>
                      <a:pt x="194" y="0"/>
                    </a:lnTo>
                    <a:lnTo>
                      <a:pt x="198" y="0"/>
                    </a:lnTo>
                    <a:lnTo>
                      <a:pt x="206" y="6"/>
                    </a:lnTo>
                    <a:lnTo>
                      <a:pt x="216" y="14"/>
                    </a:lnTo>
                    <a:lnTo>
                      <a:pt x="226" y="24"/>
                    </a:lnTo>
                    <a:lnTo>
                      <a:pt x="236" y="34"/>
                    </a:lnTo>
                    <a:lnTo>
                      <a:pt x="238" y="42"/>
                    </a:lnTo>
                    <a:lnTo>
                      <a:pt x="240" y="50"/>
                    </a:lnTo>
                    <a:lnTo>
                      <a:pt x="240" y="58"/>
                    </a:lnTo>
                    <a:lnTo>
                      <a:pt x="238" y="68"/>
                    </a:lnTo>
                    <a:lnTo>
                      <a:pt x="234" y="80"/>
                    </a:lnTo>
                    <a:lnTo>
                      <a:pt x="228" y="90"/>
                    </a:lnTo>
                    <a:lnTo>
                      <a:pt x="220" y="102"/>
                    </a:lnTo>
                    <a:lnTo>
                      <a:pt x="212" y="112"/>
                    </a:lnTo>
                    <a:lnTo>
                      <a:pt x="210" y="118"/>
                    </a:lnTo>
                    <a:lnTo>
                      <a:pt x="206" y="124"/>
                    </a:lnTo>
                    <a:lnTo>
                      <a:pt x="206" y="132"/>
                    </a:lnTo>
                    <a:lnTo>
                      <a:pt x="206" y="140"/>
                    </a:lnTo>
                    <a:lnTo>
                      <a:pt x="210" y="158"/>
                    </a:lnTo>
                    <a:lnTo>
                      <a:pt x="218" y="178"/>
                    </a:lnTo>
                    <a:lnTo>
                      <a:pt x="228" y="198"/>
                    </a:lnTo>
                    <a:lnTo>
                      <a:pt x="238" y="218"/>
                    </a:lnTo>
                    <a:lnTo>
                      <a:pt x="250" y="234"/>
                    </a:lnTo>
                    <a:lnTo>
                      <a:pt x="260" y="248"/>
                    </a:lnTo>
                    <a:lnTo>
                      <a:pt x="266" y="252"/>
                    </a:lnTo>
                    <a:lnTo>
                      <a:pt x="274" y="254"/>
                    </a:lnTo>
                    <a:lnTo>
                      <a:pt x="282" y="250"/>
                    </a:lnTo>
                    <a:lnTo>
                      <a:pt x="292" y="246"/>
                    </a:lnTo>
                    <a:lnTo>
                      <a:pt x="302" y="238"/>
                    </a:lnTo>
                    <a:lnTo>
                      <a:pt x="312" y="230"/>
                    </a:lnTo>
                    <a:lnTo>
                      <a:pt x="332" y="208"/>
                    </a:lnTo>
                    <a:lnTo>
                      <a:pt x="350" y="184"/>
                    </a:lnTo>
                    <a:lnTo>
                      <a:pt x="364" y="160"/>
                    </a:lnTo>
                    <a:lnTo>
                      <a:pt x="374" y="140"/>
                    </a:lnTo>
                    <a:lnTo>
                      <a:pt x="376" y="134"/>
                    </a:lnTo>
                    <a:lnTo>
                      <a:pt x="376" y="128"/>
                    </a:lnTo>
                    <a:lnTo>
                      <a:pt x="374" y="120"/>
                    </a:lnTo>
                    <a:lnTo>
                      <a:pt x="374" y="110"/>
                    </a:lnTo>
                    <a:lnTo>
                      <a:pt x="374" y="86"/>
                    </a:lnTo>
                    <a:lnTo>
                      <a:pt x="376" y="60"/>
                    </a:lnTo>
                    <a:lnTo>
                      <a:pt x="378" y="34"/>
                    </a:lnTo>
                    <a:lnTo>
                      <a:pt x="380" y="24"/>
                    </a:lnTo>
                    <a:lnTo>
                      <a:pt x="384" y="16"/>
                    </a:lnTo>
                    <a:lnTo>
                      <a:pt x="386" y="12"/>
                    </a:lnTo>
                    <a:lnTo>
                      <a:pt x="390" y="10"/>
                    </a:lnTo>
                    <a:lnTo>
                      <a:pt x="396" y="10"/>
                    </a:lnTo>
                    <a:lnTo>
                      <a:pt x="400" y="14"/>
                    </a:lnTo>
                    <a:lnTo>
                      <a:pt x="404" y="22"/>
                    </a:lnTo>
                    <a:lnTo>
                      <a:pt x="410" y="30"/>
                    </a:lnTo>
                    <a:lnTo>
                      <a:pt x="418" y="54"/>
                    </a:lnTo>
                    <a:lnTo>
                      <a:pt x="422" y="78"/>
                    </a:lnTo>
                    <a:lnTo>
                      <a:pt x="422" y="98"/>
                    </a:lnTo>
                    <a:lnTo>
                      <a:pt x="420" y="106"/>
                    </a:lnTo>
                    <a:lnTo>
                      <a:pt x="416" y="112"/>
                    </a:lnTo>
                    <a:lnTo>
                      <a:pt x="414" y="118"/>
                    </a:lnTo>
                    <a:lnTo>
                      <a:pt x="412" y="128"/>
                    </a:lnTo>
                    <a:lnTo>
                      <a:pt x="412" y="154"/>
                    </a:lnTo>
                    <a:lnTo>
                      <a:pt x="414" y="184"/>
                    </a:lnTo>
                    <a:lnTo>
                      <a:pt x="418" y="218"/>
                    </a:lnTo>
                    <a:lnTo>
                      <a:pt x="424" y="238"/>
                    </a:lnTo>
                    <a:lnTo>
                      <a:pt x="432" y="274"/>
                    </a:lnTo>
                    <a:lnTo>
                      <a:pt x="444" y="314"/>
                    </a:lnTo>
                    <a:lnTo>
                      <a:pt x="458" y="356"/>
                    </a:lnTo>
                    <a:lnTo>
                      <a:pt x="470" y="390"/>
                    </a:lnTo>
                    <a:lnTo>
                      <a:pt x="518" y="504"/>
                    </a:lnTo>
                    <a:lnTo>
                      <a:pt x="530" y="540"/>
                    </a:lnTo>
                    <a:lnTo>
                      <a:pt x="540" y="580"/>
                    </a:lnTo>
                    <a:lnTo>
                      <a:pt x="546" y="622"/>
                    </a:lnTo>
                    <a:lnTo>
                      <a:pt x="548" y="658"/>
                    </a:lnTo>
                    <a:lnTo>
                      <a:pt x="548" y="946"/>
                    </a:lnTo>
                    <a:lnTo>
                      <a:pt x="546" y="980"/>
                    </a:lnTo>
                    <a:lnTo>
                      <a:pt x="542" y="1014"/>
                    </a:lnTo>
                    <a:lnTo>
                      <a:pt x="538" y="1046"/>
                    </a:lnTo>
                    <a:lnTo>
                      <a:pt x="530" y="1070"/>
                    </a:lnTo>
                    <a:close/>
                  </a:path>
                </a:pathLst>
              </a:custGeom>
              <a:solidFill>
                <a:schemeClr val="bg1"/>
              </a:solidFill>
              <a:ln w="4">
                <a:noFill/>
                <a:rou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kern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30" name="Freeform 114"/>
              <p:cNvSpPr/>
              <p:nvPr/>
            </p:nvSpPr>
            <p:spPr bwMode="auto">
              <a:xfrm>
                <a:off x="12870802" y="5808199"/>
                <a:ext cx="126372" cy="254004"/>
              </a:xfrm>
              <a:custGeom>
                <a:avLst/>
                <a:gdLst>
                  <a:gd name="T0" fmla="*/ 6 w 80"/>
                  <a:gd name="T1" fmla="*/ 0 h 152"/>
                  <a:gd name="T2" fmla="*/ 6 w 80"/>
                  <a:gd name="T3" fmla="*/ 0 h 152"/>
                  <a:gd name="T4" fmla="*/ 2 w 80"/>
                  <a:gd name="T5" fmla="*/ 34 h 152"/>
                  <a:gd name="T6" fmla="*/ 0 w 80"/>
                  <a:gd name="T7" fmla="*/ 66 h 152"/>
                  <a:gd name="T8" fmla="*/ 0 w 80"/>
                  <a:gd name="T9" fmla="*/ 82 h 152"/>
                  <a:gd name="T10" fmla="*/ 2 w 80"/>
                  <a:gd name="T11" fmla="*/ 96 h 152"/>
                  <a:gd name="T12" fmla="*/ 2 w 80"/>
                  <a:gd name="T13" fmla="*/ 96 h 152"/>
                  <a:gd name="T14" fmla="*/ 4 w 80"/>
                  <a:gd name="T15" fmla="*/ 108 h 152"/>
                  <a:gd name="T16" fmla="*/ 10 w 80"/>
                  <a:gd name="T17" fmla="*/ 114 h 152"/>
                  <a:gd name="T18" fmla="*/ 16 w 80"/>
                  <a:gd name="T19" fmla="*/ 118 h 152"/>
                  <a:gd name="T20" fmla="*/ 26 w 80"/>
                  <a:gd name="T21" fmla="*/ 122 h 152"/>
                  <a:gd name="T22" fmla="*/ 36 w 80"/>
                  <a:gd name="T23" fmla="*/ 124 h 152"/>
                  <a:gd name="T24" fmla="*/ 48 w 80"/>
                  <a:gd name="T25" fmla="*/ 130 h 152"/>
                  <a:gd name="T26" fmla="*/ 64 w 80"/>
                  <a:gd name="T27" fmla="*/ 138 h 152"/>
                  <a:gd name="T28" fmla="*/ 80 w 80"/>
                  <a:gd name="T29" fmla="*/ 152 h 152"/>
                  <a:gd name="T30" fmla="*/ 80 w 80"/>
                  <a:gd name="T31" fmla="*/ 152 h 152"/>
                  <a:gd name="T32" fmla="*/ 74 w 80"/>
                  <a:gd name="T33" fmla="*/ 128 h 152"/>
                  <a:gd name="T34" fmla="*/ 56 w 80"/>
                  <a:gd name="T35" fmla="*/ 78 h 152"/>
                  <a:gd name="T36" fmla="*/ 44 w 80"/>
                  <a:gd name="T37" fmla="*/ 50 h 152"/>
                  <a:gd name="T38" fmla="*/ 32 w 80"/>
                  <a:gd name="T39" fmla="*/ 26 h 152"/>
                  <a:gd name="T40" fmla="*/ 26 w 80"/>
                  <a:gd name="T41" fmla="*/ 16 h 152"/>
                  <a:gd name="T42" fmla="*/ 20 w 80"/>
                  <a:gd name="T43" fmla="*/ 8 h 152"/>
                  <a:gd name="T44" fmla="*/ 12 w 80"/>
                  <a:gd name="T45" fmla="*/ 2 h 152"/>
                  <a:gd name="T46" fmla="*/ 6 w 80"/>
                  <a:gd name="T47" fmla="*/ 0 h 152"/>
                  <a:gd name="T48" fmla="*/ 6 w 80"/>
                  <a:gd name="T49" fmla="*/ 0 h 15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0"/>
                  <a:gd name="T76" fmla="*/ 0 h 152"/>
                  <a:gd name="T77" fmla="*/ 80 w 80"/>
                  <a:gd name="T78" fmla="*/ 152 h 15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0" h="152">
                    <a:moveTo>
                      <a:pt x="6" y="0"/>
                    </a:moveTo>
                    <a:lnTo>
                      <a:pt x="6" y="0"/>
                    </a:lnTo>
                    <a:lnTo>
                      <a:pt x="2" y="34"/>
                    </a:lnTo>
                    <a:lnTo>
                      <a:pt x="0" y="66"/>
                    </a:lnTo>
                    <a:lnTo>
                      <a:pt x="0" y="82"/>
                    </a:lnTo>
                    <a:lnTo>
                      <a:pt x="2" y="96"/>
                    </a:lnTo>
                    <a:lnTo>
                      <a:pt x="4" y="108"/>
                    </a:lnTo>
                    <a:lnTo>
                      <a:pt x="10" y="114"/>
                    </a:lnTo>
                    <a:lnTo>
                      <a:pt x="16" y="118"/>
                    </a:lnTo>
                    <a:lnTo>
                      <a:pt x="26" y="122"/>
                    </a:lnTo>
                    <a:lnTo>
                      <a:pt x="36" y="124"/>
                    </a:lnTo>
                    <a:lnTo>
                      <a:pt x="48" y="130"/>
                    </a:lnTo>
                    <a:lnTo>
                      <a:pt x="64" y="138"/>
                    </a:lnTo>
                    <a:lnTo>
                      <a:pt x="80" y="152"/>
                    </a:lnTo>
                    <a:lnTo>
                      <a:pt x="74" y="128"/>
                    </a:lnTo>
                    <a:lnTo>
                      <a:pt x="56" y="78"/>
                    </a:lnTo>
                    <a:lnTo>
                      <a:pt x="44" y="50"/>
                    </a:lnTo>
                    <a:lnTo>
                      <a:pt x="32" y="26"/>
                    </a:lnTo>
                    <a:lnTo>
                      <a:pt x="26" y="16"/>
                    </a:lnTo>
                    <a:lnTo>
                      <a:pt x="20" y="8"/>
                    </a:lnTo>
                    <a:lnTo>
                      <a:pt x="12" y="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kern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31" name="Freeform 115"/>
              <p:cNvSpPr/>
              <p:nvPr/>
            </p:nvSpPr>
            <p:spPr bwMode="auto">
              <a:xfrm>
                <a:off x="12395395" y="5792324"/>
                <a:ext cx="198589" cy="246069"/>
              </a:xfrm>
              <a:custGeom>
                <a:avLst/>
                <a:gdLst>
                  <a:gd name="T0" fmla="*/ 112 w 122"/>
                  <a:gd name="T1" fmla="*/ 0 h 152"/>
                  <a:gd name="T2" fmla="*/ 112 w 122"/>
                  <a:gd name="T3" fmla="*/ 0 h 152"/>
                  <a:gd name="T4" fmla="*/ 114 w 122"/>
                  <a:gd name="T5" fmla="*/ 10 h 152"/>
                  <a:gd name="T6" fmla="*/ 118 w 122"/>
                  <a:gd name="T7" fmla="*/ 34 h 152"/>
                  <a:gd name="T8" fmla="*/ 122 w 122"/>
                  <a:gd name="T9" fmla="*/ 66 h 152"/>
                  <a:gd name="T10" fmla="*/ 122 w 122"/>
                  <a:gd name="T11" fmla="*/ 82 h 152"/>
                  <a:gd name="T12" fmla="*/ 120 w 122"/>
                  <a:gd name="T13" fmla="*/ 96 h 152"/>
                  <a:gd name="T14" fmla="*/ 120 w 122"/>
                  <a:gd name="T15" fmla="*/ 96 h 152"/>
                  <a:gd name="T16" fmla="*/ 118 w 122"/>
                  <a:gd name="T17" fmla="*/ 104 h 152"/>
                  <a:gd name="T18" fmla="*/ 114 w 122"/>
                  <a:gd name="T19" fmla="*/ 108 h 152"/>
                  <a:gd name="T20" fmla="*/ 108 w 122"/>
                  <a:gd name="T21" fmla="*/ 112 h 152"/>
                  <a:gd name="T22" fmla="*/ 102 w 122"/>
                  <a:gd name="T23" fmla="*/ 116 h 152"/>
                  <a:gd name="T24" fmla="*/ 86 w 122"/>
                  <a:gd name="T25" fmla="*/ 122 h 152"/>
                  <a:gd name="T26" fmla="*/ 66 w 122"/>
                  <a:gd name="T27" fmla="*/ 126 h 152"/>
                  <a:gd name="T28" fmla="*/ 48 w 122"/>
                  <a:gd name="T29" fmla="*/ 130 h 152"/>
                  <a:gd name="T30" fmla="*/ 30 w 122"/>
                  <a:gd name="T31" fmla="*/ 136 h 152"/>
                  <a:gd name="T32" fmla="*/ 12 w 122"/>
                  <a:gd name="T33" fmla="*/ 142 h 152"/>
                  <a:gd name="T34" fmla="*/ 6 w 122"/>
                  <a:gd name="T35" fmla="*/ 146 h 152"/>
                  <a:gd name="T36" fmla="*/ 0 w 122"/>
                  <a:gd name="T37" fmla="*/ 152 h 152"/>
                  <a:gd name="T38" fmla="*/ 0 w 122"/>
                  <a:gd name="T39" fmla="*/ 152 h 152"/>
                  <a:gd name="T40" fmla="*/ 10 w 122"/>
                  <a:gd name="T41" fmla="*/ 128 h 152"/>
                  <a:gd name="T42" fmla="*/ 22 w 122"/>
                  <a:gd name="T43" fmla="*/ 104 h 152"/>
                  <a:gd name="T44" fmla="*/ 38 w 122"/>
                  <a:gd name="T45" fmla="*/ 78 h 152"/>
                  <a:gd name="T46" fmla="*/ 54 w 122"/>
                  <a:gd name="T47" fmla="*/ 50 h 152"/>
                  <a:gd name="T48" fmla="*/ 72 w 122"/>
                  <a:gd name="T49" fmla="*/ 26 h 152"/>
                  <a:gd name="T50" fmla="*/ 82 w 122"/>
                  <a:gd name="T51" fmla="*/ 16 h 152"/>
                  <a:gd name="T52" fmla="*/ 92 w 122"/>
                  <a:gd name="T53" fmla="*/ 8 h 152"/>
                  <a:gd name="T54" fmla="*/ 102 w 122"/>
                  <a:gd name="T55" fmla="*/ 2 h 152"/>
                  <a:gd name="T56" fmla="*/ 112 w 122"/>
                  <a:gd name="T57" fmla="*/ 0 h 152"/>
                  <a:gd name="T58" fmla="*/ 112 w 122"/>
                  <a:gd name="T59" fmla="*/ 0 h 152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22"/>
                  <a:gd name="T91" fmla="*/ 0 h 152"/>
                  <a:gd name="T92" fmla="*/ 122 w 122"/>
                  <a:gd name="T93" fmla="*/ 152 h 152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22" h="152">
                    <a:moveTo>
                      <a:pt x="112" y="0"/>
                    </a:moveTo>
                    <a:lnTo>
                      <a:pt x="112" y="0"/>
                    </a:lnTo>
                    <a:lnTo>
                      <a:pt x="114" y="10"/>
                    </a:lnTo>
                    <a:lnTo>
                      <a:pt x="118" y="34"/>
                    </a:lnTo>
                    <a:lnTo>
                      <a:pt x="122" y="66"/>
                    </a:lnTo>
                    <a:lnTo>
                      <a:pt x="122" y="82"/>
                    </a:lnTo>
                    <a:lnTo>
                      <a:pt x="120" y="96"/>
                    </a:lnTo>
                    <a:lnTo>
                      <a:pt x="118" y="104"/>
                    </a:lnTo>
                    <a:lnTo>
                      <a:pt x="114" y="108"/>
                    </a:lnTo>
                    <a:lnTo>
                      <a:pt x="108" y="112"/>
                    </a:lnTo>
                    <a:lnTo>
                      <a:pt x="102" y="116"/>
                    </a:lnTo>
                    <a:lnTo>
                      <a:pt x="86" y="122"/>
                    </a:lnTo>
                    <a:lnTo>
                      <a:pt x="66" y="126"/>
                    </a:lnTo>
                    <a:lnTo>
                      <a:pt x="48" y="130"/>
                    </a:lnTo>
                    <a:lnTo>
                      <a:pt x="30" y="136"/>
                    </a:lnTo>
                    <a:lnTo>
                      <a:pt x="12" y="142"/>
                    </a:lnTo>
                    <a:lnTo>
                      <a:pt x="6" y="146"/>
                    </a:lnTo>
                    <a:lnTo>
                      <a:pt x="0" y="152"/>
                    </a:lnTo>
                    <a:lnTo>
                      <a:pt x="10" y="128"/>
                    </a:lnTo>
                    <a:lnTo>
                      <a:pt x="22" y="104"/>
                    </a:lnTo>
                    <a:lnTo>
                      <a:pt x="38" y="78"/>
                    </a:lnTo>
                    <a:lnTo>
                      <a:pt x="54" y="50"/>
                    </a:lnTo>
                    <a:lnTo>
                      <a:pt x="72" y="26"/>
                    </a:lnTo>
                    <a:lnTo>
                      <a:pt x="82" y="16"/>
                    </a:lnTo>
                    <a:lnTo>
                      <a:pt x="92" y="8"/>
                    </a:lnTo>
                    <a:lnTo>
                      <a:pt x="102" y="2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kern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35" name="Group 4"/>
          <p:cNvGrpSpPr>
            <a:grpSpLocks noChangeAspect="1"/>
          </p:cNvGrpSpPr>
          <p:nvPr/>
        </p:nvGrpSpPr>
        <p:grpSpPr bwMode="auto">
          <a:xfrm>
            <a:off x="2497509" y="1640750"/>
            <a:ext cx="503416" cy="1553800"/>
            <a:chOff x="3072" y="595"/>
            <a:chExt cx="1179" cy="3639"/>
          </a:xfrm>
          <a:solidFill>
            <a:schemeClr val="accent1"/>
          </a:solidFill>
        </p:grpSpPr>
        <p:sp>
          <p:nvSpPr>
            <p:cNvPr id="36" name="Freeform 5"/>
            <p:cNvSpPr>
              <a:spLocks noEditPoints="1"/>
            </p:cNvSpPr>
            <p:nvPr/>
          </p:nvSpPr>
          <p:spPr bwMode="auto">
            <a:xfrm>
              <a:off x="3072" y="595"/>
              <a:ext cx="1179" cy="3639"/>
            </a:xfrm>
            <a:custGeom>
              <a:avLst/>
              <a:gdLst>
                <a:gd name="T0" fmla="*/ 45 w 112"/>
                <a:gd name="T1" fmla="*/ 11 h 352"/>
                <a:gd name="T2" fmla="*/ 44 w 112"/>
                <a:gd name="T3" fmla="*/ 34 h 352"/>
                <a:gd name="T4" fmla="*/ 51 w 112"/>
                <a:gd name="T5" fmla="*/ 45 h 352"/>
                <a:gd name="T6" fmla="*/ 31 w 112"/>
                <a:gd name="T7" fmla="*/ 60 h 352"/>
                <a:gd name="T8" fmla="*/ 29 w 112"/>
                <a:gd name="T9" fmla="*/ 183 h 352"/>
                <a:gd name="T10" fmla="*/ 32 w 112"/>
                <a:gd name="T11" fmla="*/ 183 h 352"/>
                <a:gd name="T12" fmla="*/ 31 w 112"/>
                <a:gd name="T13" fmla="*/ 195 h 352"/>
                <a:gd name="T14" fmla="*/ 29 w 112"/>
                <a:gd name="T15" fmla="*/ 261 h 352"/>
                <a:gd name="T16" fmla="*/ 34 w 112"/>
                <a:gd name="T17" fmla="*/ 262 h 352"/>
                <a:gd name="T18" fmla="*/ 37 w 112"/>
                <a:gd name="T19" fmla="*/ 306 h 352"/>
                <a:gd name="T20" fmla="*/ 34 w 112"/>
                <a:gd name="T21" fmla="*/ 335 h 352"/>
                <a:gd name="T22" fmla="*/ 52 w 112"/>
                <a:gd name="T23" fmla="*/ 337 h 352"/>
                <a:gd name="T24" fmla="*/ 56 w 112"/>
                <a:gd name="T25" fmla="*/ 316 h 352"/>
                <a:gd name="T26" fmla="*/ 55 w 112"/>
                <a:gd name="T27" fmla="*/ 282 h 352"/>
                <a:gd name="T28" fmla="*/ 64 w 112"/>
                <a:gd name="T29" fmla="*/ 207 h 352"/>
                <a:gd name="T30" fmla="*/ 73 w 112"/>
                <a:gd name="T31" fmla="*/ 223 h 352"/>
                <a:gd name="T32" fmla="*/ 82 w 112"/>
                <a:gd name="T33" fmla="*/ 298 h 352"/>
                <a:gd name="T34" fmla="*/ 80 w 112"/>
                <a:gd name="T35" fmla="*/ 311 h 352"/>
                <a:gd name="T36" fmla="*/ 86 w 112"/>
                <a:gd name="T37" fmla="*/ 334 h 352"/>
                <a:gd name="T38" fmla="*/ 103 w 112"/>
                <a:gd name="T39" fmla="*/ 350 h 352"/>
                <a:gd name="T40" fmla="*/ 101 w 112"/>
                <a:gd name="T41" fmla="*/ 321 h 352"/>
                <a:gd name="T42" fmla="*/ 102 w 112"/>
                <a:gd name="T43" fmla="*/ 304 h 352"/>
                <a:gd name="T44" fmla="*/ 103 w 112"/>
                <a:gd name="T45" fmla="*/ 241 h 352"/>
                <a:gd name="T46" fmla="*/ 103 w 112"/>
                <a:gd name="T47" fmla="*/ 175 h 352"/>
                <a:gd name="T48" fmla="*/ 106 w 112"/>
                <a:gd name="T49" fmla="*/ 164 h 352"/>
                <a:gd name="T50" fmla="*/ 110 w 112"/>
                <a:gd name="T51" fmla="*/ 135 h 352"/>
                <a:gd name="T52" fmla="*/ 106 w 112"/>
                <a:gd name="T53" fmla="*/ 78 h 352"/>
                <a:gd name="T54" fmla="*/ 74 w 112"/>
                <a:gd name="T55" fmla="*/ 53 h 352"/>
                <a:gd name="T56" fmla="*/ 73 w 112"/>
                <a:gd name="T57" fmla="*/ 36 h 352"/>
                <a:gd name="T58" fmla="*/ 78 w 112"/>
                <a:gd name="T59" fmla="*/ 25 h 352"/>
                <a:gd name="T60" fmla="*/ 76 w 112"/>
                <a:gd name="T61" fmla="*/ 11 h 352"/>
                <a:gd name="T62" fmla="*/ 29 w 112"/>
                <a:gd name="T63" fmla="*/ 60 h 352"/>
                <a:gd name="T64" fmla="*/ 16 w 112"/>
                <a:gd name="T65" fmla="*/ 108 h 352"/>
                <a:gd name="T66" fmla="*/ 11 w 112"/>
                <a:gd name="T67" fmla="*/ 176 h 352"/>
                <a:gd name="T68" fmla="*/ 13 w 112"/>
                <a:gd name="T69" fmla="*/ 188 h 352"/>
                <a:gd name="T70" fmla="*/ 0 w 112"/>
                <a:gd name="T71" fmla="*/ 192 h 352"/>
                <a:gd name="T72" fmla="*/ 22 w 112"/>
                <a:gd name="T73" fmla="*/ 264 h 352"/>
                <a:gd name="T74" fmla="*/ 29 w 112"/>
                <a:gd name="T75" fmla="*/ 194 h 352"/>
                <a:gd name="T76" fmla="*/ 26 w 112"/>
                <a:gd name="T77" fmla="*/ 187 h 352"/>
                <a:gd name="T78" fmla="*/ 29 w 112"/>
                <a:gd name="T79" fmla="*/ 183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2" h="352">
                  <a:moveTo>
                    <a:pt x="59" y="0"/>
                  </a:moveTo>
                  <a:cubicBezTo>
                    <a:pt x="53" y="0"/>
                    <a:pt x="46" y="5"/>
                    <a:pt x="45" y="11"/>
                  </a:cubicBezTo>
                  <a:cubicBezTo>
                    <a:pt x="44" y="18"/>
                    <a:pt x="45" y="27"/>
                    <a:pt x="45" y="27"/>
                  </a:cubicBezTo>
                  <a:cubicBezTo>
                    <a:pt x="45" y="27"/>
                    <a:pt x="43" y="31"/>
                    <a:pt x="44" y="34"/>
                  </a:cubicBezTo>
                  <a:cubicBezTo>
                    <a:pt x="46" y="38"/>
                    <a:pt x="50" y="37"/>
                    <a:pt x="50" y="37"/>
                  </a:cubicBezTo>
                  <a:cubicBezTo>
                    <a:pt x="50" y="37"/>
                    <a:pt x="51" y="42"/>
                    <a:pt x="51" y="45"/>
                  </a:cubicBezTo>
                  <a:cubicBezTo>
                    <a:pt x="51" y="48"/>
                    <a:pt x="51" y="50"/>
                    <a:pt x="49" y="52"/>
                  </a:cubicBezTo>
                  <a:cubicBezTo>
                    <a:pt x="46" y="54"/>
                    <a:pt x="38" y="58"/>
                    <a:pt x="31" y="60"/>
                  </a:cubicBezTo>
                  <a:cubicBezTo>
                    <a:pt x="30" y="60"/>
                    <a:pt x="29" y="60"/>
                    <a:pt x="29" y="60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31" y="183"/>
                    <a:pt x="32" y="183"/>
                    <a:pt x="32" y="183"/>
                  </a:cubicBezTo>
                  <a:cubicBezTo>
                    <a:pt x="32" y="183"/>
                    <a:pt x="31" y="186"/>
                    <a:pt x="31" y="189"/>
                  </a:cubicBezTo>
                  <a:cubicBezTo>
                    <a:pt x="31" y="192"/>
                    <a:pt x="31" y="195"/>
                    <a:pt x="31" y="195"/>
                  </a:cubicBezTo>
                  <a:cubicBezTo>
                    <a:pt x="29" y="194"/>
                    <a:pt x="29" y="194"/>
                    <a:pt x="29" y="194"/>
                  </a:cubicBezTo>
                  <a:cubicBezTo>
                    <a:pt x="29" y="261"/>
                    <a:pt x="29" y="261"/>
                    <a:pt x="29" y="261"/>
                  </a:cubicBezTo>
                  <a:cubicBezTo>
                    <a:pt x="29" y="261"/>
                    <a:pt x="29" y="261"/>
                    <a:pt x="29" y="261"/>
                  </a:cubicBezTo>
                  <a:cubicBezTo>
                    <a:pt x="32" y="261"/>
                    <a:pt x="34" y="262"/>
                    <a:pt x="34" y="262"/>
                  </a:cubicBezTo>
                  <a:cubicBezTo>
                    <a:pt x="34" y="262"/>
                    <a:pt x="33" y="278"/>
                    <a:pt x="33" y="284"/>
                  </a:cubicBezTo>
                  <a:cubicBezTo>
                    <a:pt x="33" y="291"/>
                    <a:pt x="34" y="301"/>
                    <a:pt x="37" y="306"/>
                  </a:cubicBezTo>
                  <a:cubicBezTo>
                    <a:pt x="39" y="311"/>
                    <a:pt x="40" y="312"/>
                    <a:pt x="40" y="316"/>
                  </a:cubicBezTo>
                  <a:cubicBezTo>
                    <a:pt x="40" y="320"/>
                    <a:pt x="34" y="332"/>
                    <a:pt x="34" y="335"/>
                  </a:cubicBezTo>
                  <a:cubicBezTo>
                    <a:pt x="34" y="339"/>
                    <a:pt x="35" y="345"/>
                    <a:pt x="41" y="345"/>
                  </a:cubicBezTo>
                  <a:cubicBezTo>
                    <a:pt x="48" y="345"/>
                    <a:pt x="52" y="342"/>
                    <a:pt x="52" y="337"/>
                  </a:cubicBezTo>
                  <a:cubicBezTo>
                    <a:pt x="52" y="332"/>
                    <a:pt x="51" y="329"/>
                    <a:pt x="54" y="327"/>
                  </a:cubicBezTo>
                  <a:cubicBezTo>
                    <a:pt x="56" y="325"/>
                    <a:pt x="52" y="320"/>
                    <a:pt x="56" y="316"/>
                  </a:cubicBezTo>
                  <a:cubicBezTo>
                    <a:pt x="60" y="311"/>
                    <a:pt x="56" y="310"/>
                    <a:pt x="57" y="305"/>
                  </a:cubicBezTo>
                  <a:cubicBezTo>
                    <a:pt x="58" y="301"/>
                    <a:pt x="56" y="287"/>
                    <a:pt x="55" y="282"/>
                  </a:cubicBezTo>
                  <a:cubicBezTo>
                    <a:pt x="55" y="276"/>
                    <a:pt x="56" y="270"/>
                    <a:pt x="59" y="246"/>
                  </a:cubicBezTo>
                  <a:cubicBezTo>
                    <a:pt x="62" y="223"/>
                    <a:pt x="63" y="212"/>
                    <a:pt x="64" y="207"/>
                  </a:cubicBezTo>
                  <a:cubicBezTo>
                    <a:pt x="65" y="202"/>
                    <a:pt x="66" y="196"/>
                    <a:pt x="66" y="196"/>
                  </a:cubicBezTo>
                  <a:cubicBezTo>
                    <a:pt x="66" y="196"/>
                    <a:pt x="70" y="218"/>
                    <a:pt x="73" y="223"/>
                  </a:cubicBezTo>
                  <a:cubicBezTo>
                    <a:pt x="76" y="229"/>
                    <a:pt x="79" y="256"/>
                    <a:pt x="80" y="264"/>
                  </a:cubicBezTo>
                  <a:cubicBezTo>
                    <a:pt x="81" y="272"/>
                    <a:pt x="81" y="295"/>
                    <a:pt x="82" y="298"/>
                  </a:cubicBezTo>
                  <a:cubicBezTo>
                    <a:pt x="84" y="300"/>
                    <a:pt x="85" y="304"/>
                    <a:pt x="85" y="304"/>
                  </a:cubicBezTo>
                  <a:cubicBezTo>
                    <a:pt x="85" y="304"/>
                    <a:pt x="80" y="307"/>
                    <a:pt x="80" y="311"/>
                  </a:cubicBezTo>
                  <a:cubicBezTo>
                    <a:pt x="80" y="315"/>
                    <a:pt x="84" y="318"/>
                    <a:pt x="84" y="323"/>
                  </a:cubicBezTo>
                  <a:cubicBezTo>
                    <a:pt x="84" y="328"/>
                    <a:pt x="84" y="332"/>
                    <a:pt x="86" y="334"/>
                  </a:cubicBezTo>
                  <a:cubicBezTo>
                    <a:pt x="88" y="335"/>
                    <a:pt x="88" y="343"/>
                    <a:pt x="91" y="346"/>
                  </a:cubicBezTo>
                  <a:cubicBezTo>
                    <a:pt x="93" y="350"/>
                    <a:pt x="98" y="352"/>
                    <a:pt x="103" y="350"/>
                  </a:cubicBezTo>
                  <a:cubicBezTo>
                    <a:pt x="108" y="349"/>
                    <a:pt x="108" y="342"/>
                    <a:pt x="106" y="335"/>
                  </a:cubicBezTo>
                  <a:cubicBezTo>
                    <a:pt x="103" y="329"/>
                    <a:pt x="100" y="324"/>
                    <a:pt x="101" y="321"/>
                  </a:cubicBezTo>
                  <a:cubicBezTo>
                    <a:pt x="102" y="319"/>
                    <a:pt x="103" y="315"/>
                    <a:pt x="100" y="312"/>
                  </a:cubicBezTo>
                  <a:cubicBezTo>
                    <a:pt x="97" y="309"/>
                    <a:pt x="100" y="307"/>
                    <a:pt x="102" y="304"/>
                  </a:cubicBezTo>
                  <a:cubicBezTo>
                    <a:pt x="104" y="302"/>
                    <a:pt x="103" y="291"/>
                    <a:pt x="103" y="286"/>
                  </a:cubicBezTo>
                  <a:cubicBezTo>
                    <a:pt x="104" y="280"/>
                    <a:pt x="103" y="252"/>
                    <a:pt x="103" y="241"/>
                  </a:cubicBezTo>
                  <a:cubicBezTo>
                    <a:pt x="104" y="231"/>
                    <a:pt x="104" y="199"/>
                    <a:pt x="103" y="191"/>
                  </a:cubicBezTo>
                  <a:cubicBezTo>
                    <a:pt x="101" y="182"/>
                    <a:pt x="103" y="175"/>
                    <a:pt x="103" y="175"/>
                  </a:cubicBezTo>
                  <a:cubicBezTo>
                    <a:pt x="103" y="175"/>
                    <a:pt x="106" y="177"/>
                    <a:pt x="106" y="174"/>
                  </a:cubicBezTo>
                  <a:cubicBezTo>
                    <a:pt x="106" y="171"/>
                    <a:pt x="105" y="170"/>
                    <a:pt x="106" y="164"/>
                  </a:cubicBezTo>
                  <a:cubicBezTo>
                    <a:pt x="108" y="159"/>
                    <a:pt x="108" y="153"/>
                    <a:pt x="110" y="149"/>
                  </a:cubicBezTo>
                  <a:cubicBezTo>
                    <a:pt x="112" y="145"/>
                    <a:pt x="112" y="137"/>
                    <a:pt x="110" y="135"/>
                  </a:cubicBezTo>
                  <a:cubicBezTo>
                    <a:pt x="108" y="133"/>
                    <a:pt x="111" y="120"/>
                    <a:pt x="109" y="111"/>
                  </a:cubicBezTo>
                  <a:cubicBezTo>
                    <a:pt x="107" y="101"/>
                    <a:pt x="106" y="86"/>
                    <a:pt x="106" y="78"/>
                  </a:cubicBezTo>
                  <a:cubicBezTo>
                    <a:pt x="105" y="70"/>
                    <a:pt x="105" y="64"/>
                    <a:pt x="94" y="61"/>
                  </a:cubicBezTo>
                  <a:cubicBezTo>
                    <a:pt x="84" y="59"/>
                    <a:pt x="76" y="55"/>
                    <a:pt x="74" y="53"/>
                  </a:cubicBezTo>
                  <a:cubicBezTo>
                    <a:pt x="73" y="51"/>
                    <a:pt x="72" y="45"/>
                    <a:pt x="73" y="42"/>
                  </a:cubicBezTo>
                  <a:cubicBezTo>
                    <a:pt x="73" y="40"/>
                    <a:pt x="73" y="38"/>
                    <a:pt x="73" y="36"/>
                  </a:cubicBezTo>
                  <a:cubicBezTo>
                    <a:pt x="73" y="35"/>
                    <a:pt x="76" y="37"/>
                    <a:pt x="77" y="34"/>
                  </a:cubicBezTo>
                  <a:cubicBezTo>
                    <a:pt x="78" y="31"/>
                    <a:pt x="78" y="25"/>
                    <a:pt x="78" y="25"/>
                  </a:cubicBezTo>
                  <a:cubicBezTo>
                    <a:pt x="77" y="24"/>
                    <a:pt x="77" y="24"/>
                    <a:pt x="76" y="24"/>
                  </a:cubicBezTo>
                  <a:cubicBezTo>
                    <a:pt x="76" y="23"/>
                    <a:pt x="77" y="17"/>
                    <a:pt x="76" y="11"/>
                  </a:cubicBezTo>
                  <a:cubicBezTo>
                    <a:pt x="76" y="6"/>
                    <a:pt x="70" y="1"/>
                    <a:pt x="59" y="0"/>
                  </a:cubicBezTo>
                  <a:close/>
                  <a:moveTo>
                    <a:pt x="29" y="60"/>
                  </a:moveTo>
                  <a:cubicBezTo>
                    <a:pt x="23" y="62"/>
                    <a:pt x="19" y="64"/>
                    <a:pt x="18" y="71"/>
                  </a:cubicBezTo>
                  <a:cubicBezTo>
                    <a:pt x="18" y="80"/>
                    <a:pt x="17" y="97"/>
                    <a:pt x="16" y="108"/>
                  </a:cubicBezTo>
                  <a:cubicBezTo>
                    <a:pt x="15" y="119"/>
                    <a:pt x="12" y="143"/>
                    <a:pt x="11" y="150"/>
                  </a:cubicBezTo>
                  <a:cubicBezTo>
                    <a:pt x="11" y="158"/>
                    <a:pt x="11" y="174"/>
                    <a:pt x="11" y="176"/>
                  </a:cubicBezTo>
                  <a:cubicBezTo>
                    <a:pt x="11" y="178"/>
                    <a:pt x="12" y="177"/>
                    <a:pt x="12" y="180"/>
                  </a:cubicBezTo>
                  <a:cubicBezTo>
                    <a:pt x="11" y="183"/>
                    <a:pt x="11" y="186"/>
                    <a:pt x="13" y="188"/>
                  </a:cubicBezTo>
                  <a:cubicBezTo>
                    <a:pt x="14" y="190"/>
                    <a:pt x="13" y="193"/>
                    <a:pt x="13" y="193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1" y="247"/>
                    <a:pt x="1" y="247"/>
                    <a:pt x="1" y="247"/>
                  </a:cubicBezTo>
                  <a:cubicBezTo>
                    <a:pt x="22" y="264"/>
                    <a:pt x="22" y="264"/>
                    <a:pt x="22" y="264"/>
                  </a:cubicBezTo>
                  <a:cubicBezTo>
                    <a:pt x="22" y="264"/>
                    <a:pt x="26" y="262"/>
                    <a:pt x="29" y="261"/>
                  </a:cubicBezTo>
                  <a:cubicBezTo>
                    <a:pt x="29" y="194"/>
                    <a:pt x="29" y="194"/>
                    <a:pt x="29" y="194"/>
                  </a:cubicBezTo>
                  <a:cubicBezTo>
                    <a:pt x="26" y="194"/>
                    <a:pt x="26" y="194"/>
                    <a:pt x="26" y="194"/>
                  </a:cubicBezTo>
                  <a:cubicBezTo>
                    <a:pt x="26" y="194"/>
                    <a:pt x="27" y="190"/>
                    <a:pt x="26" y="187"/>
                  </a:cubicBezTo>
                  <a:cubicBezTo>
                    <a:pt x="25" y="185"/>
                    <a:pt x="25" y="183"/>
                    <a:pt x="26" y="180"/>
                  </a:cubicBezTo>
                  <a:cubicBezTo>
                    <a:pt x="26" y="180"/>
                    <a:pt x="27" y="182"/>
                    <a:pt x="29" y="183"/>
                  </a:cubicBezTo>
                  <a:lnTo>
                    <a:pt x="29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Freeform 6"/>
            <p:cNvSpPr/>
            <p:nvPr/>
          </p:nvSpPr>
          <p:spPr bwMode="auto">
            <a:xfrm>
              <a:off x="4072" y="2238"/>
              <a:ext cx="126" cy="114"/>
            </a:xfrm>
            <a:custGeom>
              <a:avLst/>
              <a:gdLst>
                <a:gd name="T0" fmla="*/ 9 w 12"/>
                <a:gd name="T1" fmla="*/ 11 h 11"/>
                <a:gd name="T2" fmla="*/ 9 w 12"/>
                <a:gd name="T3" fmla="*/ 3 h 11"/>
                <a:gd name="T4" fmla="*/ 0 w 12"/>
                <a:gd name="T5" fmla="*/ 2 h 11"/>
                <a:gd name="T6" fmla="*/ 7 w 12"/>
                <a:gd name="T7" fmla="*/ 4 h 11"/>
                <a:gd name="T8" fmla="*/ 9 w 12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9" y="11"/>
                  </a:moveTo>
                  <a:cubicBezTo>
                    <a:pt x="9" y="11"/>
                    <a:pt x="12" y="7"/>
                    <a:pt x="9" y="3"/>
                  </a:cubicBezTo>
                  <a:cubicBezTo>
                    <a:pt x="6" y="0"/>
                    <a:pt x="0" y="2"/>
                    <a:pt x="0" y="2"/>
                  </a:cubicBezTo>
                  <a:cubicBezTo>
                    <a:pt x="0" y="2"/>
                    <a:pt x="4" y="2"/>
                    <a:pt x="7" y="4"/>
                  </a:cubicBezTo>
                  <a:cubicBezTo>
                    <a:pt x="10" y="6"/>
                    <a:pt x="9" y="8"/>
                    <a:pt x="9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Freeform 7"/>
            <p:cNvSpPr/>
            <p:nvPr/>
          </p:nvSpPr>
          <p:spPr bwMode="auto">
            <a:xfrm>
              <a:off x="3199" y="2394"/>
              <a:ext cx="147" cy="51"/>
            </a:xfrm>
            <a:custGeom>
              <a:avLst/>
              <a:gdLst>
                <a:gd name="T0" fmla="*/ 14 w 14"/>
                <a:gd name="T1" fmla="*/ 5 h 5"/>
                <a:gd name="T2" fmla="*/ 7 w 14"/>
                <a:gd name="T3" fmla="*/ 0 h 5"/>
                <a:gd name="T4" fmla="*/ 0 w 14"/>
                <a:gd name="T5" fmla="*/ 5 h 5"/>
                <a:gd name="T6" fmla="*/ 8 w 14"/>
                <a:gd name="T7" fmla="*/ 3 h 5"/>
                <a:gd name="T8" fmla="*/ 14 w 1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5">
                  <a:moveTo>
                    <a:pt x="14" y="5"/>
                  </a:moveTo>
                  <a:cubicBezTo>
                    <a:pt x="14" y="5"/>
                    <a:pt x="14" y="0"/>
                    <a:pt x="7" y="0"/>
                  </a:cubicBezTo>
                  <a:cubicBezTo>
                    <a:pt x="1" y="0"/>
                    <a:pt x="0" y="5"/>
                    <a:pt x="0" y="5"/>
                  </a:cubicBezTo>
                  <a:cubicBezTo>
                    <a:pt x="0" y="5"/>
                    <a:pt x="3" y="2"/>
                    <a:pt x="8" y="3"/>
                  </a:cubicBezTo>
                  <a:cubicBezTo>
                    <a:pt x="12" y="3"/>
                    <a:pt x="12" y="3"/>
                    <a:pt x="14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Freeform 8"/>
            <p:cNvSpPr/>
            <p:nvPr/>
          </p:nvSpPr>
          <p:spPr bwMode="auto">
            <a:xfrm>
              <a:off x="3588" y="1101"/>
              <a:ext cx="400" cy="1013"/>
            </a:xfrm>
            <a:custGeom>
              <a:avLst/>
              <a:gdLst>
                <a:gd name="T0" fmla="*/ 2 w 38"/>
                <a:gd name="T1" fmla="*/ 0 h 98"/>
                <a:gd name="T2" fmla="*/ 0 w 38"/>
                <a:gd name="T3" fmla="*/ 2 h 98"/>
                <a:gd name="T4" fmla="*/ 6 w 38"/>
                <a:gd name="T5" fmla="*/ 46 h 98"/>
                <a:gd name="T6" fmla="*/ 4 w 38"/>
                <a:gd name="T7" fmla="*/ 98 h 98"/>
                <a:gd name="T8" fmla="*/ 14 w 38"/>
                <a:gd name="T9" fmla="*/ 98 h 98"/>
                <a:gd name="T10" fmla="*/ 38 w 38"/>
                <a:gd name="T11" fmla="*/ 93 h 98"/>
                <a:gd name="T12" fmla="*/ 33 w 38"/>
                <a:gd name="T13" fmla="*/ 82 h 98"/>
                <a:gd name="T14" fmla="*/ 26 w 38"/>
                <a:gd name="T15" fmla="*/ 26 h 98"/>
                <a:gd name="T16" fmla="*/ 26 w 38"/>
                <a:gd name="T17" fmla="*/ 5 h 98"/>
                <a:gd name="T18" fmla="*/ 25 w 38"/>
                <a:gd name="T19" fmla="*/ 4 h 98"/>
                <a:gd name="T20" fmla="*/ 24 w 38"/>
                <a:gd name="T21" fmla="*/ 1 h 98"/>
                <a:gd name="T22" fmla="*/ 12 w 38"/>
                <a:gd name="T23" fmla="*/ 11 h 98"/>
                <a:gd name="T24" fmla="*/ 2 w 38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98">
                  <a:moveTo>
                    <a:pt x="2" y="0"/>
                  </a:moveTo>
                  <a:cubicBezTo>
                    <a:pt x="2" y="1"/>
                    <a:pt x="1" y="2"/>
                    <a:pt x="0" y="2"/>
                  </a:cubicBezTo>
                  <a:cubicBezTo>
                    <a:pt x="2" y="9"/>
                    <a:pt x="5" y="30"/>
                    <a:pt x="6" y="46"/>
                  </a:cubicBezTo>
                  <a:cubicBezTo>
                    <a:pt x="7" y="64"/>
                    <a:pt x="4" y="98"/>
                    <a:pt x="4" y="98"/>
                  </a:cubicBezTo>
                  <a:cubicBezTo>
                    <a:pt x="4" y="98"/>
                    <a:pt x="6" y="98"/>
                    <a:pt x="14" y="98"/>
                  </a:cubicBezTo>
                  <a:cubicBezTo>
                    <a:pt x="22" y="98"/>
                    <a:pt x="38" y="93"/>
                    <a:pt x="38" y="93"/>
                  </a:cubicBezTo>
                  <a:cubicBezTo>
                    <a:pt x="38" y="93"/>
                    <a:pt x="35" y="88"/>
                    <a:pt x="33" y="82"/>
                  </a:cubicBezTo>
                  <a:cubicBezTo>
                    <a:pt x="31" y="76"/>
                    <a:pt x="27" y="49"/>
                    <a:pt x="26" y="26"/>
                  </a:cubicBezTo>
                  <a:cubicBezTo>
                    <a:pt x="26" y="14"/>
                    <a:pt x="26" y="8"/>
                    <a:pt x="26" y="5"/>
                  </a:cubicBezTo>
                  <a:cubicBezTo>
                    <a:pt x="26" y="5"/>
                    <a:pt x="26" y="4"/>
                    <a:pt x="25" y="4"/>
                  </a:cubicBezTo>
                  <a:cubicBezTo>
                    <a:pt x="25" y="3"/>
                    <a:pt x="25" y="2"/>
                    <a:pt x="24" y="1"/>
                  </a:cubicBezTo>
                  <a:cubicBezTo>
                    <a:pt x="22" y="6"/>
                    <a:pt x="16" y="11"/>
                    <a:pt x="12" y="11"/>
                  </a:cubicBezTo>
                  <a:cubicBezTo>
                    <a:pt x="9" y="11"/>
                    <a:pt x="4" y="4"/>
                    <a:pt x="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Freeform 9"/>
            <p:cNvSpPr/>
            <p:nvPr/>
          </p:nvSpPr>
          <p:spPr bwMode="auto">
            <a:xfrm>
              <a:off x="3641" y="1225"/>
              <a:ext cx="168" cy="993"/>
            </a:xfrm>
            <a:custGeom>
              <a:avLst/>
              <a:gdLst>
                <a:gd name="T0" fmla="*/ 16 w 16"/>
                <a:gd name="T1" fmla="*/ 4 h 96"/>
                <a:gd name="T2" fmla="*/ 8 w 16"/>
                <a:gd name="T3" fmla="*/ 0 h 96"/>
                <a:gd name="T4" fmla="*/ 0 w 16"/>
                <a:gd name="T5" fmla="*/ 4 h 96"/>
                <a:gd name="T6" fmla="*/ 5 w 16"/>
                <a:gd name="T7" fmla="*/ 6 h 96"/>
                <a:gd name="T8" fmla="*/ 3 w 16"/>
                <a:gd name="T9" fmla="*/ 40 h 96"/>
                <a:gd name="T10" fmla="*/ 4 w 16"/>
                <a:gd name="T11" fmla="*/ 88 h 96"/>
                <a:gd name="T12" fmla="*/ 10 w 16"/>
                <a:gd name="T13" fmla="*/ 89 h 96"/>
                <a:gd name="T14" fmla="*/ 11 w 16"/>
                <a:gd name="T15" fmla="*/ 33 h 96"/>
                <a:gd name="T16" fmla="*/ 10 w 16"/>
                <a:gd name="T17" fmla="*/ 7 h 96"/>
                <a:gd name="T18" fmla="*/ 16 w 16"/>
                <a:gd name="T19" fmla="*/ 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96">
                  <a:moveTo>
                    <a:pt x="16" y="4"/>
                  </a:moveTo>
                  <a:cubicBezTo>
                    <a:pt x="16" y="4"/>
                    <a:pt x="13" y="0"/>
                    <a:pt x="8" y="0"/>
                  </a:cubicBezTo>
                  <a:cubicBezTo>
                    <a:pt x="3" y="0"/>
                    <a:pt x="0" y="4"/>
                    <a:pt x="0" y="4"/>
                  </a:cubicBezTo>
                  <a:cubicBezTo>
                    <a:pt x="0" y="4"/>
                    <a:pt x="6" y="3"/>
                    <a:pt x="5" y="6"/>
                  </a:cubicBezTo>
                  <a:cubicBezTo>
                    <a:pt x="5" y="10"/>
                    <a:pt x="3" y="28"/>
                    <a:pt x="3" y="40"/>
                  </a:cubicBezTo>
                  <a:cubicBezTo>
                    <a:pt x="3" y="52"/>
                    <a:pt x="3" y="83"/>
                    <a:pt x="4" y="88"/>
                  </a:cubicBezTo>
                  <a:cubicBezTo>
                    <a:pt x="5" y="94"/>
                    <a:pt x="9" y="96"/>
                    <a:pt x="10" y="89"/>
                  </a:cubicBezTo>
                  <a:cubicBezTo>
                    <a:pt x="11" y="81"/>
                    <a:pt x="11" y="41"/>
                    <a:pt x="11" y="33"/>
                  </a:cubicBezTo>
                  <a:cubicBezTo>
                    <a:pt x="10" y="25"/>
                    <a:pt x="9" y="9"/>
                    <a:pt x="10" y="7"/>
                  </a:cubicBezTo>
                  <a:cubicBezTo>
                    <a:pt x="11" y="4"/>
                    <a:pt x="13" y="3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1" name="TextBox 977"/>
          <p:cNvSpPr txBox="1"/>
          <p:nvPr/>
        </p:nvSpPr>
        <p:spPr>
          <a:xfrm>
            <a:off x="2097185" y="3562737"/>
            <a:ext cx="960483" cy="338536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cs typeface="Lato Regular"/>
              </a:rPr>
              <a:t>Option 1</a:t>
            </a:r>
            <a:endParaRPr lang="id-ID" sz="1600" b="1" dirty="0">
              <a:solidFill>
                <a:schemeClr val="bg1"/>
              </a:solidFill>
              <a:cs typeface="Lato Regular"/>
            </a:endParaRPr>
          </a:p>
        </p:txBody>
      </p:sp>
      <p:sp>
        <p:nvSpPr>
          <p:cNvPr id="42" name="Rectangle 978"/>
          <p:cNvSpPr/>
          <p:nvPr/>
        </p:nvSpPr>
        <p:spPr>
          <a:xfrm>
            <a:off x="2020985" y="3907669"/>
            <a:ext cx="16376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</a:rPr>
              <a:t>用人单位想要的是最适合的人，而非最优秀的人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3" name="TextBox 979"/>
          <p:cNvSpPr txBox="1"/>
          <p:nvPr/>
        </p:nvSpPr>
        <p:spPr>
          <a:xfrm>
            <a:off x="5817622" y="3562737"/>
            <a:ext cx="960483" cy="338536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cs typeface="Lato Regular"/>
              </a:rPr>
              <a:t>Option 2</a:t>
            </a:r>
            <a:endParaRPr lang="id-ID" sz="1600" b="1" dirty="0">
              <a:solidFill>
                <a:schemeClr val="bg1"/>
              </a:solidFill>
              <a:cs typeface="Lato Regular"/>
            </a:endParaRPr>
          </a:p>
        </p:txBody>
      </p:sp>
      <p:sp>
        <p:nvSpPr>
          <p:cNvPr id="44" name="Rectangle 980"/>
          <p:cNvSpPr/>
          <p:nvPr/>
        </p:nvSpPr>
        <p:spPr>
          <a:xfrm>
            <a:off x="5741422" y="3907669"/>
            <a:ext cx="16376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</a:rPr>
              <a:t>最适合的人一定要认同用人单位，会有一个好的归属感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5" name="TextBox 981"/>
          <p:cNvSpPr txBox="1"/>
          <p:nvPr/>
        </p:nvSpPr>
        <p:spPr>
          <a:xfrm>
            <a:off x="9489947" y="3562737"/>
            <a:ext cx="960483" cy="338536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cs typeface="Lato Regular"/>
              </a:rPr>
              <a:t>Option 3</a:t>
            </a:r>
            <a:endParaRPr lang="id-ID" sz="1600" b="1" dirty="0">
              <a:solidFill>
                <a:schemeClr val="bg1"/>
              </a:solidFill>
              <a:cs typeface="Lato Regular"/>
            </a:endParaRPr>
          </a:p>
        </p:txBody>
      </p:sp>
      <p:sp>
        <p:nvSpPr>
          <p:cNvPr id="46" name="Rectangle 982"/>
          <p:cNvSpPr/>
          <p:nvPr/>
        </p:nvSpPr>
        <p:spPr>
          <a:xfrm>
            <a:off x="9413747" y="3907669"/>
            <a:ext cx="16376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</a:rPr>
              <a:t>求职过程中，表现出你对用人单位的认同和赞美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47" name="Group 1"/>
          <p:cNvGrpSpPr/>
          <p:nvPr/>
        </p:nvGrpSpPr>
        <p:grpSpPr>
          <a:xfrm>
            <a:off x="806748" y="4334049"/>
            <a:ext cx="1210528" cy="1209078"/>
            <a:chOff x="908348" y="4603965"/>
            <a:chExt cx="1210528" cy="1209078"/>
          </a:xfrm>
        </p:grpSpPr>
        <p:grpSp>
          <p:nvGrpSpPr>
            <p:cNvPr id="48" name="Group 2"/>
            <p:cNvGrpSpPr/>
            <p:nvPr/>
          </p:nvGrpSpPr>
          <p:grpSpPr>
            <a:xfrm>
              <a:off x="908348" y="4603965"/>
              <a:ext cx="1210528" cy="1209078"/>
              <a:chOff x="1087637" y="4604419"/>
              <a:chExt cx="1325563" cy="1323975"/>
            </a:xfrm>
          </p:grpSpPr>
          <p:sp>
            <p:nvSpPr>
              <p:cNvPr id="50" name="Oval 153"/>
              <p:cNvSpPr>
                <a:spLocks noChangeArrowheads="1"/>
              </p:cNvSpPr>
              <p:nvPr/>
            </p:nvSpPr>
            <p:spPr bwMode="auto">
              <a:xfrm>
                <a:off x="1087637" y="4604419"/>
                <a:ext cx="1325563" cy="13239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2000"/>
              </a:p>
            </p:txBody>
          </p:sp>
          <p:sp>
            <p:nvSpPr>
              <p:cNvPr id="51" name="Oval 154"/>
              <p:cNvSpPr>
                <a:spLocks noChangeArrowheads="1"/>
              </p:cNvSpPr>
              <p:nvPr/>
            </p:nvSpPr>
            <p:spPr bwMode="auto">
              <a:xfrm>
                <a:off x="1087637" y="4604419"/>
                <a:ext cx="1325563" cy="1323975"/>
              </a:xfrm>
              <a:prstGeom prst="ellipse">
                <a:avLst/>
              </a:prstGeom>
              <a:noFill/>
              <a:ln w="49213" cap="flat">
                <a:solidFill>
                  <a:srgbClr val="E4DEDC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2000"/>
              </a:p>
            </p:txBody>
          </p:sp>
          <p:sp>
            <p:nvSpPr>
              <p:cNvPr id="52" name="Oval 155"/>
              <p:cNvSpPr>
                <a:spLocks noChangeArrowheads="1"/>
              </p:cNvSpPr>
              <p:nvPr/>
            </p:nvSpPr>
            <p:spPr bwMode="auto">
              <a:xfrm>
                <a:off x="1155900" y="4672681"/>
                <a:ext cx="1189038" cy="1187450"/>
              </a:xfrm>
              <a:prstGeom prst="ellipse">
                <a:avLst/>
              </a:prstGeom>
              <a:noFill/>
              <a:ln w="9525" cap="flat">
                <a:solidFill>
                  <a:srgbClr val="E4DEDC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2000"/>
              </a:p>
            </p:txBody>
          </p:sp>
        </p:grpSp>
        <p:sp>
          <p:nvSpPr>
            <p:cNvPr id="49" name="TextBox 6"/>
            <p:cNvSpPr txBox="1"/>
            <p:nvPr/>
          </p:nvSpPr>
          <p:spPr>
            <a:xfrm>
              <a:off x="1113500" y="4999119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合适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7"/>
          <p:cNvGrpSpPr/>
          <p:nvPr/>
        </p:nvGrpSpPr>
        <p:grpSpPr>
          <a:xfrm>
            <a:off x="8198292" y="4334048"/>
            <a:ext cx="1207629" cy="1209078"/>
            <a:chOff x="8299892" y="4603964"/>
            <a:chExt cx="1207629" cy="1209078"/>
          </a:xfrm>
        </p:grpSpPr>
        <p:grpSp>
          <p:nvGrpSpPr>
            <p:cNvPr id="54" name="Group 4"/>
            <p:cNvGrpSpPr/>
            <p:nvPr/>
          </p:nvGrpSpPr>
          <p:grpSpPr>
            <a:xfrm>
              <a:off x="8299892" y="4603964"/>
              <a:ext cx="1207629" cy="1209078"/>
              <a:chOff x="7697705" y="4604418"/>
              <a:chExt cx="1322388" cy="1323975"/>
            </a:xfrm>
          </p:grpSpPr>
          <p:sp>
            <p:nvSpPr>
              <p:cNvPr id="56" name="Oval 606"/>
              <p:cNvSpPr>
                <a:spLocks noChangeArrowheads="1"/>
              </p:cNvSpPr>
              <p:nvPr/>
            </p:nvSpPr>
            <p:spPr bwMode="auto">
              <a:xfrm>
                <a:off x="7697705" y="4604418"/>
                <a:ext cx="1322388" cy="1323975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2000"/>
              </a:p>
            </p:txBody>
          </p:sp>
          <p:sp>
            <p:nvSpPr>
              <p:cNvPr id="57" name="Oval 608"/>
              <p:cNvSpPr>
                <a:spLocks noChangeArrowheads="1"/>
              </p:cNvSpPr>
              <p:nvPr/>
            </p:nvSpPr>
            <p:spPr bwMode="auto">
              <a:xfrm>
                <a:off x="7697705" y="4604418"/>
                <a:ext cx="1322388" cy="1323975"/>
              </a:xfrm>
              <a:prstGeom prst="ellipse">
                <a:avLst/>
              </a:prstGeom>
              <a:noFill/>
              <a:ln w="49213" cap="flat">
                <a:solidFill>
                  <a:srgbClr val="E4DEDC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2000"/>
              </a:p>
            </p:txBody>
          </p:sp>
          <p:sp>
            <p:nvSpPr>
              <p:cNvPr id="58" name="Oval 609"/>
              <p:cNvSpPr>
                <a:spLocks noChangeArrowheads="1"/>
              </p:cNvSpPr>
              <p:nvPr/>
            </p:nvSpPr>
            <p:spPr bwMode="auto">
              <a:xfrm>
                <a:off x="7765967" y="4672681"/>
                <a:ext cx="1185863" cy="1187450"/>
              </a:xfrm>
              <a:prstGeom prst="ellipse">
                <a:avLst/>
              </a:prstGeom>
              <a:noFill/>
              <a:ln w="9525" cap="flat">
                <a:solidFill>
                  <a:srgbClr val="E4DEDC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2000"/>
              </a:p>
            </p:txBody>
          </p:sp>
        </p:grpSp>
        <p:sp>
          <p:nvSpPr>
            <p:cNvPr id="55" name="TextBox 986"/>
            <p:cNvSpPr txBox="1"/>
            <p:nvPr/>
          </p:nvSpPr>
          <p:spPr>
            <a:xfrm>
              <a:off x="8503598" y="4999119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赞美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Group 5"/>
          <p:cNvGrpSpPr/>
          <p:nvPr/>
        </p:nvGrpSpPr>
        <p:grpSpPr>
          <a:xfrm>
            <a:off x="4528635" y="4334049"/>
            <a:ext cx="1209078" cy="1209078"/>
            <a:chOff x="4630235" y="4603965"/>
            <a:chExt cx="1209078" cy="1209078"/>
          </a:xfrm>
        </p:grpSpPr>
        <p:grpSp>
          <p:nvGrpSpPr>
            <p:cNvPr id="60" name="Group 3"/>
            <p:cNvGrpSpPr/>
            <p:nvPr/>
          </p:nvGrpSpPr>
          <p:grpSpPr>
            <a:xfrm>
              <a:off x="4630235" y="4603965"/>
              <a:ext cx="1209078" cy="1209078"/>
              <a:chOff x="4392671" y="4604419"/>
              <a:chExt cx="1323975" cy="1323975"/>
            </a:xfrm>
          </p:grpSpPr>
          <p:sp>
            <p:nvSpPr>
              <p:cNvPr id="62" name="Oval 939"/>
              <p:cNvSpPr>
                <a:spLocks noChangeArrowheads="1"/>
              </p:cNvSpPr>
              <p:nvPr/>
            </p:nvSpPr>
            <p:spPr bwMode="auto">
              <a:xfrm>
                <a:off x="4392671" y="4604419"/>
                <a:ext cx="1323975" cy="132397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2000"/>
              </a:p>
            </p:txBody>
          </p:sp>
          <p:sp>
            <p:nvSpPr>
              <p:cNvPr id="63" name="Oval 940"/>
              <p:cNvSpPr>
                <a:spLocks noChangeArrowheads="1"/>
              </p:cNvSpPr>
              <p:nvPr/>
            </p:nvSpPr>
            <p:spPr bwMode="auto">
              <a:xfrm>
                <a:off x="4392671" y="4604419"/>
                <a:ext cx="1323975" cy="1323975"/>
              </a:xfrm>
              <a:prstGeom prst="ellipse">
                <a:avLst/>
              </a:prstGeom>
              <a:noFill/>
              <a:ln w="49213" cap="flat">
                <a:solidFill>
                  <a:srgbClr val="E4DEDC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2000"/>
              </a:p>
            </p:txBody>
          </p:sp>
          <p:sp>
            <p:nvSpPr>
              <p:cNvPr id="64" name="Oval 941"/>
              <p:cNvSpPr>
                <a:spLocks noChangeArrowheads="1"/>
              </p:cNvSpPr>
              <p:nvPr/>
            </p:nvSpPr>
            <p:spPr bwMode="auto">
              <a:xfrm>
                <a:off x="4460934" y="4672681"/>
                <a:ext cx="1187450" cy="1187450"/>
              </a:xfrm>
              <a:prstGeom prst="ellipse">
                <a:avLst/>
              </a:prstGeom>
              <a:noFill/>
              <a:ln w="9525" cap="flat">
                <a:solidFill>
                  <a:srgbClr val="E4DEDC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2000"/>
              </a:p>
            </p:txBody>
          </p:sp>
        </p:grpSp>
        <p:sp>
          <p:nvSpPr>
            <p:cNvPr id="61" name="TextBox 985"/>
            <p:cNvSpPr txBox="1"/>
            <p:nvPr/>
          </p:nvSpPr>
          <p:spPr>
            <a:xfrm>
              <a:off x="4834666" y="4999119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认同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9000">
        <p:random/>
      </p:transition>
    </mc:Choice>
    <mc:Fallback>
      <p:transition spd="slow" advTm="9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5" grpId="0" animBg="1"/>
      <p:bldP spid="7" grpId="0" animBg="1"/>
      <p:bldP spid="10" grpId="0" animBg="1"/>
      <p:bldP spid="11" grpId="0" animBg="1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158688" y="203983"/>
            <a:ext cx="61093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怎样做到很好的赞美呢？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3090" y="0"/>
            <a:ext cx="770061" cy="1146631"/>
            <a:chOff x="273090" y="0"/>
            <a:chExt cx="770061" cy="1146631"/>
          </a:xfrm>
        </p:grpSpPr>
        <p:sp>
          <p:nvSpPr>
            <p:cNvPr id="4" name="箭头: 五边形 3"/>
            <p:cNvSpPr/>
            <p:nvPr/>
          </p:nvSpPr>
          <p:spPr>
            <a:xfrm rot="5400000">
              <a:off x="84805" y="188285"/>
              <a:ext cx="1146631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80091" y="203982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" name="箭头: 五边形 4"/>
          <p:cNvSpPr/>
          <p:nvPr/>
        </p:nvSpPr>
        <p:spPr>
          <a:xfrm flipH="1">
            <a:off x="9848850" y="6545539"/>
            <a:ext cx="2343150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10" name="Group 57"/>
          <p:cNvGrpSpPr/>
          <p:nvPr/>
        </p:nvGrpSpPr>
        <p:grpSpPr>
          <a:xfrm>
            <a:off x="8528910" y="2021590"/>
            <a:ext cx="2240031" cy="3064727"/>
            <a:chOff x="6156326" y="2209800"/>
            <a:chExt cx="1944688" cy="2660650"/>
          </a:xfrm>
        </p:grpSpPr>
        <p:sp>
          <p:nvSpPr>
            <p:cNvPr id="53" name="Freeform 70"/>
            <p:cNvSpPr/>
            <p:nvPr/>
          </p:nvSpPr>
          <p:spPr bwMode="auto">
            <a:xfrm>
              <a:off x="6156326" y="2209800"/>
              <a:ext cx="1944688" cy="2660650"/>
            </a:xfrm>
            <a:custGeom>
              <a:avLst/>
              <a:gdLst>
                <a:gd name="T0" fmla="*/ 1225 w 1225"/>
                <a:gd name="T1" fmla="*/ 268 h 1676"/>
                <a:gd name="T2" fmla="*/ 1129 w 1225"/>
                <a:gd name="T3" fmla="*/ 268 h 1676"/>
                <a:gd name="T4" fmla="*/ 915 w 1225"/>
                <a:gd name="T5" fmla="*/ 1276 h 1676"/>
                <a:gd name="T6" fmla="*/ 915 w 1225"/>
                <a:gd name="T7" fmla="*/ 1276 h 1676"/>
                <a:gd name="T8" fmla="*/ 759 w 1225"/>
                <a:gd name="T9" fmla="*/ 1364 h 1676"/>
                <a:gd name="T10" fmla="*/ 535 w 1225"/>
                <a:gd name="T11" fmla="*/ 1364 h 1676"/>
                <a:gd name="T12" fmla="*/ 412 w 1225"/>
                <a:gd name="T13" fmla="*/ 784 h 1676"/>
                <a:gd name="T14" fmla="*/ 224 w 1225"/>
                <a:gd name="T15" fmla="*/ 1676 h 1676"/>
                <a:gd name="T16" fmla="*/ 0 w 1225"/>
                <a:gd name="T17" fmla="*/ 1676 h 1676"/>
                <a:gd name="T18" fmla="*/ 214 w 1225"/>
                <a:gd name="T19" fmla="*/ 666 h 1676"/>
                <a:gd name="T20" fmla="*/ 368 w 1225"/>
                <a:gd name="T21" fmla="*/ 578 h 1676"/>
                <a:gd name="T22" fmla="*/ 591 w 1225"/>
                <a:gd name="T23" fmla="*/ 578 h 1676"/>
                <a:gd name="T24" fmla="*/ 715 w 1225"/>
                <a:gd name="T25" fmla="*/ 1158 h 1676"/>
                <a:gd name="T26" fmla="*/ 905 w 1225"/>
                <a:gd name="T27" fmla="*/ 268 h 1676"/>
                <a:gd name="T28" fmla="*/ 811 w 1225"/>
                <a:gd name="T29" fmla="*/ 268 h 1676"/>
                <a:gd name="T30" fmla="*/ 1073 w 1225"/>
                <a:gd name="T31" fmla="*/ 0 h 1676"/>
                <a:gd name="T32" fmla="*/ 1225 w 1225"/>
                <a:gd name="T33" fmla="*/ 268 h 1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5" h="1676">
                  <a:moveTo>
                    <a:pt x="1225" y="268"/>
                  </a:moveTo>
                  <a:lnTo>
                    <a:pt x="1129" y="268"/>
                  </a:lnTo>
                  <a:lnTo>
                    <a:pt x="915" y="1276"/>
                  </a:lnTo>
                  <a:lnTo>
                    <a:pt x="915" y="1276"/>
                  </a:lnTo>
                  <a:lnTo>
                    <a:pt x="759" y="1364"/>
                  </a:lnTo>
                  <a:lnTo>
                    <a:pt x="535" y="1364"/>
                  </a:lnTo>
                  <a:lnTo>
                    <a:pt x="412" y="784"/>
                  </a:lnTo>
                  <a:lnTo>
                    <a:pt x="224" y="1676"/>
                  </a:lnTo>
                  <a:lnTo>
                    <a:pt x="0" y="1676"/>
                  </a:lnTo>
                  <a:lnTo>
                    <a:pt x="214" y="666"/>
                  </a:lnTo>
                  <a:lnTo>
                    <a:pt x="368" y="578"/>
                  </a:lnTo>
                  <a:lnTo>
                    <a:pt x="591" y="578"/>
                  </a:lnTo>
                  <a:lnTo>
                    <a:pt x="715" y="1158"/>
                  </a:lnTo>
                  <a:lnTo>
                    <a:pt x="905" y="268"/>
                  </a:lnTo>
                  <a:lnTo>
                    <a:pt x="811" y="268"/>
                  </a:lnTo>
                  <a:lnTo>
                    <a:pt x="1073" y="0"/>
                  </a:lnTo>
                  <a:lnTo>
                    <a:pt x="1225" y="2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4" name="Freeform 91"/>
            <p:cNvSpPr/>
            <p:nvPr/>
          </p:nvSpPr>
          <p:spPr bwMode="auto">
            <a:xfrm>
              <a:off x="7332663" y="4235450"/>
              <a:ext cx="276225" cy="142875"/>
            </a:xfrm>
            <a:custGeom>
              <a:avLst/>
              <a:gdLst>
                <a:gd name="T0" fmla="*/ 18 w 174"/>
                <a:gd name="T1" fmla="*/ 90 h 90"/>
                <a:gd name="T2" fmla="*/ 174 w 174"/>
                <a:gd name="T3" fmla="*/ 0 h 90"/>
                <a:gd name="T4" fmla="*/ 0 w 174"/>
                <a:gd name="T5" fmla="*/ 0 h 90"/>
                <a:gd name="T6" fmla="*/ 18 w 174"/>
                <a:gd name="T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90">
                  <a:moveTo>
                    <a:pt x="18" y="90"/>
                  </a:moveTo>
                  <a:lnTo>
                    <a:pt x="174" y="0"/>
                  </a:lnTo>
                  <a:lnTo>
                    <a:pt x="0" y="0"/>
                  </a:lnTo>
                  <a:lnTo>
                    <a:pt x="18" y="9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5" name="Freeform 92"/>
            <p:cNvSpPr/>
            <p:nvPr/>
          </p:nvSpPr>
          <p:spPr bwMode="auto">
            <a:xfrm>
              <a:off x="6810376" y="3127375"/>
              <a:ext cx="550863" cy="1247775"/>
            </a:xfrm>
            <a:custGeom>
              <a:avLst/>
              <a:gdLst>
                <a:gd name="T0" fmla="*/ 347 w 347"/>
                <a:gd name="T1" fmla="*/ 786 h 786"/>
                <a:gd name="T2" fmla="*/ 123 w 347"/>
                <a:gd name="T3" fmla="*/ 786 h 786"/>
                <a:gd name="T4" fmla="*/ 0 w 347"/>
                <a:gd name="T5" fmla="*/ 206 h 786"/>
                <a:gd name="T6" fmla="*/ 26 w 347"/>
                <a:gd name="T7" fmla="*/ 88 h 786"/>
                <a:gd name="T8" fmla="*/ 179 w 347"/>
                <a:gd name="T9" fmla="*/ 0 h 786"/>
                <a:gd name="T10" fmla="*/ 303 w 347"/>
                <a:gd name="T11" fmla="*/ 580 h 786"/>
                <a:gd name="T12" fmla="*/ 329 w 347"/>
                <a:gd name="T13" fmla="*/ 698 h 786"/>
                <a:gd name="T14" fmla="*/ 347 w 347"/>
                <a:gd name="T15" fmla="*/ 786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7" h="786">
                  <a:moveTo>
                    <a:pt x="347" y="786"/>
                  </a:moveTo>
                  <a:lnTo>
                    <a:pt x="123" y="786"/>
                  </a:lnTo>
                  <a:lnTo>
                    <a:pt x="0" y="206"/>
                  </a:lnTo>
                  <a:lnTo>
                    <a:pt x="26" y="88"/>
                  </a:lnTo>
                  <a:lnTo>
                    <a:pt x="179" y="0"/>
                  </a:lnTo>
                  <a:lnTo>
                    <a:pt x="303" y="580"/>
                  </a:lnTo>
                  <a:lnTo>
                    <a:pt x="329" y="698"/>
                  </a:lnTo>
                  <a:lnTo>
                    <a:pt x="347" y="786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6" name="Freeform 93"/>
            <p:cNvSpPr/>
            <p:nvPr/>
          </p:nvSpPr>
          <p:spPr bwMode="auto">
            <a:xfrm>
              <a:off x="6496051" y="3127375"/>
              <a:ext cx="598488" cy="139700"/>
            </a:xfrm>
            <a:custGeom>
              <a:avLst/>
              <a:gdLst>
                <a:gd name="T0" fmla="*/ 377 w 377"/>
                <a:gd name="T1" fmla="*/ 0 h 88"/>
                <a:gd name="T2" fmla="*/ 224 w 377"/>
                <a:gd name="T3" fmla="*/ 88 h 88"/>
                <a:gd name="T4" fmla="*/ 0 w 377"/>
                <a:gd name="T5" fmla="*/ 88 h 88"/>
                <a:gd name="T6" fmla="*/ 154 w 377"/>
                <a:gd name="T7" fmla="*/ 0 h 88"/>
                <a:gd name="T8" fmla="*/ 377 w 377"/>
                <a:gd name="T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88">
                  <a:moveTo>
                    <a:pt x="377" y="0"/>
                  </a:moveTo>
                  <a:lnTo>
                    <a:pt x="224" y="88"/>
                  </a:lnTo>
                  <a:lnTo>
                    <a:pt x="0" y="88"/>
                  </a:lnTo>
                  <a:lnTo>
                    <a:pt x="154" y="0"/>
                  </a:lnTo>
                  <a:lnTo>
                    <a:pt x="377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1" name="Group 56"/>
          <p:cNvGrpSpPr/>
          <p:nvPr/>
        </p:nvGrpSpPr>
        <p:grpSpPr>
          <a:xfrm>
            <a:off x="7259865" y="3806302"/>
            <a:ext cx="1678652" cy="2007799"/>
            <a:chOff x="5054601" y="3759200"/>
            <a:chExt cx="1457325" cy="1743075"/>
          </a:xfrm>
        </p:grpSpPr>
        <p:sp>
          <p:nvSpPr>
            <p:cNvPr id="49" name="Freeform 71"/>
            <p:cNvSpPr/>
            <p:nvPr/>
          </p:nvSpPr>
          <p:spPr bwMode="auto">
            <a:xfrm>
              <a:off x="5054601" y="3759200"/>
              <a:ext cx="1457325" cy="1743075"/>
            </a:xfrm>
            <a:custGeom>
              <a:avLst/>
              <a:gdLst>
                <a:gd name="T0" fmla="*/ 918 w 918"/>
                <a:gd name="T1" fmla="*/ 700 h 1098"/>
                <a:gd name="T2" fmla="*/ 762 w 918"/>
                <a:gd name="T3" fmla="*/ 788 h 1098"/>
                <a:gd name="T4" fmla="*/ 538 w 918"/>
                <a:gd name="T5" fmla="*/ 788 h 1098"/>
                <a:gd name="T6" fmla="*/ 414 w 918"/>
                <a:gd name="T7" fmla="*/ 208 h 1098"/>
                <a:gd name="T8" fmla="*/ 226 w 918"/>
                <a:gd name="T9" fmla="*/ 1098 h 1098"/>
                <a:gd name="T10" fmla="*/ 0 w 918"/>
                <a:gd name="T11" fmla="*/ 1098 h 1098"/>
                <a:gd name="T12" fmla="*/ 216 w 918"/>
                <a:gd name="T13" fmla="*/ 90 h 1098"/>
                <a:gd name="T14" fmla="*/ 370 w 918"/>
                <a:gd name="T15" fmla="*/ 0 h 1098"/>
                <a:gd name="T16" fmla="*/ 594 w 918"/>
                <a:gd name="T17" fmla="*/ 0 h 1098"/>
                <a:gd name="T18" fmla="*/ 744 w 918"/>
                <a:gd name="T19" fmla="*/ 700 h 1098"/>
                <a:gd name="T20" fmla="*/ 918 w 918"/>
                <a:gd name="T21" fmla="*/ 700 h 1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8" h="1098">
                  <a:moveTo>
                    <a:pt x="918" y="700"/>
                  </a:moveTo>
                  <a:lnTo>
                    <a:pt x="762" y="788"/>
                  </a:lnTo>
                  <a:lnTo>
                    <a:pt x="538" y="788"/>
                  </a:lnTo>
                  <a:lnTo>
                    <a:pt x="414" y="208"/>
                  </a:lnTo>
                  <a:lnTo>
                    <a:pt x="226" y="1098"/>
                  </a:lnTo>
                  <a:lnTo>
                    <a:pt x="0" y="1098"/>
                  </a:lnTo>
                  <a:lnTo>
                    <a:pt x="216" y="90"/>
                  </a:lnTo>
                  <a:lnTo>
                    <a:pt x="370" y="0"/>
                  </a:lnTo>
                  <a:lnTo>
                    <a:pt x="594" y="0"/>
                  </a:lnTo>
                  <a:lnTo>
                    <a:pt x="744" y="700"/>
                  </a:lnTo>
                  <a:lnTo>
                    <a:pt x="918" y="7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0" name="Freeform 88"/>
            <p:cNvSpPr/>
            <p:nvPr/>
          </p:nvSpPr>
          <p:spPr bwMode="auto">
            <a:xfrm>
              <a:off x="6235701" y="4870450"/>
              <a:ext cx="276225" cy="139700"/>
            </a:xfrm>
            <a:custGeom>
              <a:avLst/>
              <a:gdLst>
                <a:gd name="T0" fmla="*/ 0 w 174"/>
                <a:gd name="T1" fmla="*/ 0 h 88"/>
                <a:gd name="T2" fmla="*/ 18 w 174"/>
                <a:gd name="T3" fmla="*/ 88 h 88"/>
                <a:gd name="T4" fmla="*/ 174 w 174"/>
                <a:gd name="T5" fmla="*/ 0 h 88"/>
                <a:gd name="T6" fmla="*/ 0 w 174"/>
                <a:gd name="T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88">
                  <a:moveTo>
                    <a:pt x="0" y="0"/>
                  </a:moveTo>
                  <a:lnTo>
                    <a:pt x="18" y="88"/>
                  </a:lnTo>
                  <a:lnTo>
                    <a:pt x="17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1" name="Freeform 89"/>
            <p:cNvSpPr/>
            <p:nvPr/>
          </p:nvSpPr>
          <p:spPr bwMode="auto">
            <a:xfrm>
              <a:off x="5711826" y="3759200"/>
              <a:ext cx="552450" cy="1250950"/>
            </a:xfrm>
            <a:custGeom>
              <a:avLst/>
              <a:gdLst>
                <a:gd name="T0" fmla="*/ 348 w 348"/>
                <a:gd name="T1" fmla="*/ 788 h 788"/>
                <a:gd name="T2" fmla="*/ 124 w 348"/>
                <a:gd name="T3" fmla="*/ 788 h 788"/>
                <a:gd name="T4" fmla="*/ 0 w 348"/>
                <a:gd name="T5" fmla="*/ 208 h 788"/>
                <a:gd name="T6" fmla="*/ 26 w 348"/>
                <a:gd name="T7" fmla="*/ 90 h 788"/>
                <a:gd name="T8" fmla="*/ 180 w 348"/>
                <a:gd name="T9" fmla="*/ 0 h 788"/>
                <a:gd name="T10" fmla="*/ 330 w 348"/>
                <a:gd name="T11" fmla="*/ 700 h 788"/>
                <a:gd name="T12" fmla="*/ 348 w 348"/>
                <a:gd name="T13" fmla="*/ 788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8" h="788">
                  <a:moveTo>
                    <a:pt x="348" y="788"/>
                  </a:moveTo>
                  <a:lnTo>
                    <a:pt x="124" y="788"/>
                  </a:lnTo>
                  <a:lnTo>
                    <a:pt x="0" y="208"/>
                  </a:lnTo>
                  <a:lnTo>
                    <a:pt x="26" y="90"/>
                  </a:lnTo>
                  <a:lnTo>
                    <a:pt x="180" y="0"/>
                  </a:lnTo>
                  <a:lnTo>
                    <a:pt x="330" y="700"/>
                  </a:lnTo>
                  <a:lnTo>
                    <a:pt x="348" y="78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2" name="Freeform 90"/>
            <p:cNvSpPr/>
            <p:nvPr/>
          </p:nvSpPr>
          <p:spPr bwMode="auto">
            <a:xfrm>
              <a:off x="5397501" y="3759200"/>
              <a:ext cx="600075" cy="142875"/>
            </a:xfrm>
            <a:custGeom>
              <a:avLst/>
              <a:gdLst>
                <a:gd name="T0" fmla="*/ 378 w 378"/>
                <a:gd name="T1" fmla="*/ 0 h 90"/>
                <a:gd name="T2" fmla="*/ 224 w 378"/>
                <a:gd name="T3" fmla="*/ 90 h 90"/>
                <a:gd name="T4" fmla="*/ 0 w 378"/>
                <a:gd name="T5" fmla="*/ 90 h 90"/>
                <a:gd name="T6" fmla="*/ 154 w 378"/>
                <a:gd name="T7" fmla="*/ 0 h 90"/>
                <a:gd name="T8" fmla="*/ 378 w 378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" h="90">
                  <a:moveTo>
                    <a:pt x="378" y="0"/>
                  </a:moveTo>
                  <a:lnTo>
                    <a:pt x="224" y="90"/>
                  </a:lnTo>
                  <a:lnTo>
                    <a:pt x="0" y="90"/>
                  </a:lnTo>
                  <a:lnTo>
                    <a:pt x="154" y="0"/>
                  </a:lnTo>
                  <a:lnTo>
                    <a:pt x="378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5" name="TextBox 7"/>
          <p:cNvSpPr txBox="1"/>
          <p:nvPr/>
        </p:nvSpPr>
        <p:spPr>
          <a:xfrm>
            <a:off x="2501855" y="2013789"/>
            <a:ext cx="4886011" cy="3484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职场礼仪，是指人们在职业场所中应当遵循的一系列礼仪规范。学会这些礼仪规范，将使一个人的职业形象大为提高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142052" y="1529573"/>
            <a:ext cx="3674121" cy="354520"/>
            <a:chOff x="2142052" y="1529573"/>
            <a:chExt cx="3674121" cy="354520"/>
          </a:xfrm>
        </p:grpSpPr>
        <p:sp>
          <p:nvSpPr>
            <p:cNvPr id="46" name="TextBox 8"/>
            <p:cNvSpPr txBox="1"/>
            <p:nvPr/>
          </p:nvSpPr>
          <p:spPr>
            <a:xfrm>
              <a:off x="2501856" y="1645176"/>
              <a:ext cx="3314317" cy="1813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>
                <a:lnSpc>
                  <a:spcPts val="1400"/>
                </a:lnSpc>
              </a:pPr>
              <a:r>
                <a:rPr lang="zh-CN" altLang="en-US" sz="14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你说的好，你说的对</a:t>
              </a:r>
              <a:endParaRPr lang="en-US" altLang="zh-CN" sz="1400" dirty="0">
                <a:solidFill>
                  <a:srgbClr val="000000">
                    <a:lumMod val="85000"/>
                    <a:lumOff val="15000"/>
                  </a:srgb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  <p:sp>
          <p:nvSpPr>
            <p:cNvPr id="47" name="TextBox 9"/>
            <p:cNvSpPr txBox="1"/>
            <p:nvPr/>
          </p:nvSpPr>
          <p:spPr>
            <a:xfrm>
              <a:off x="2142052" y="1529573"/>
              <a:ext cx="232273" cy="3545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>
                  <a:solidFill>
                    <a:schemeClr val="accent3"/>
                  </a:solidFill>
                </a:rPr>
                <a:t>1</a:t>
              </a:r>
              <a:endParaRPr lang="en-US" sz="2000" b="1">
                <a:solidFill>
                  <a:schemeClr val="accent3"/>
                </a:solidFill>
              </a:endParaRPr>
            </a:p>
          </p:txBody>
        </p:sp>
      </p:grpSp>
      <p:sp>
        <p:nvSpPr>
          <p:cNvPr id="15" name="TextBox 27"/>
          <p:cNvSpPr txBox="1"/>
          <p:nvPr/>
        </p:nvSpPr>
        <p:spPr>
          <a:xfrm>
            <a:off x="9642177" y="1513918"/>
            <a:ext cx="1637473" cy="354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Keyword</a:t>
            </a:r>
            <a:endParaRPr lang="en-US" sz="2000" b="1">
              <a:solidFill>
                <a:schemeClr val="bg1"/>
              </a:solidFill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2153957" y="4190306"/>
            <a:ext cx="4345212" cy="315864"/>
            <a:chOff x="2153957" y="4190306"/>
            <a:chExt cx="4345212" cy="315864"/>
          </a:xfrm>
        </p:grpSpPr>
        <p:sp>
          <p:nvSpPr>
            <p:cNvPr id="40" name="Line 23"/>
            <p:cNvSpPr>
              <a:spLocks noChangeShapeType="1"/>
            </p:cNvSpPr>
            <p:nvPr/>
          </p:nvSpPr>
          <p:spPr bwMode="auto">
            <a:xfrm flipH="1">
              <a:off x="2153957" y="4506170"/>
              <a:ext cx="208460" cy="0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82"/>
            <p:cNvSpPr/>
            <p:nvPr/>
          </p:nvSpPr>
          <p:spPr bwMode="auto">
            <a:xfrm>
              <a:off x="2331797" y="4190306"/>
              <a:ext cx="4167372" cy="314519"/>
            </a:xfrm>
            <a:custGeom>
              <a:avLst/>
              <a:gdLst>
                <a:gd name="T0" fmla="*/ 0 w 2279"/>
                <a:gd name="T1" fmla="*/ 172 h 172"/>
                <a:gd name="T2" fmla="*/ 2107 w 2279"/>
                <a:gd name="T3" fmla="*/ 172 h 172"/>
                <a:gd name="T4" fmla="*/ 2279 w 2279"/>
                <a:gd name="T5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9" h="172">
                  <a:moveTo>
                    <a:pt x="0" y="172"/>
                  </a:moveTo>
                  <a:lnTo>
                    <a:pt x="2107" y="172"/>
                  </a:lnTo>
                  <a:lnTo>
                    <a:pt x="2279" y="0"/>
                  </a:lnTo>
                </a:path>
              </a:pathLst>
            </a:custGeom>
            <a:noFill/>
            <a:ln w="3175" cap="flat">
              <a:solidFill>
                <a:schemeClr val="accent1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2153957" y="1944789"/>
            <a:ext cx="6875989" cy="314519"/>
            <a:chOff x="2153957" y="1944789"/>
            <a:chExt cx="6875989" cy="314519"/>
          </a:xfrm>
        </p:grpSpPr>
        <p:sp>
          <p:nvSpPr>
            <p:cNvPr id="48" name="Line 23"/>
            <p:cNvSpPr>
              <a:spLocks noChangeShapeType="1"/>
            </p:cNvSpPr>
            <p:nvPr/>
          </p:nvSpPr>
          <p:spPr bwMode="auto">
            <a:xfrm flipH="1">
              <a:off x="2153957" y="1949034"/>
              <a:ext cx="208460" cy="0"/>
            </a:xfrm>
            <a:prstGeom prst="line">
              <a:avLst/>
            </a:prstGeom>
            <a:noFill/>
            <a:ln w="25400" cap="rnd">
              <a:solidFill>
                <a:schemeClr val="accent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83"/>
            <p:cNvSpPr/>
            <p:nvPr/>
          </p:nvSpPr>
          <p:spPr bwMode="auto">
            <a:xfrm>
              <a:off x="2331797" y="1944789"/>
              <a:ext cx="6698149" cy="314519"/>
            </a:xfrm>
            <a:custGeom>
              <a:avLst/>
              <a:gdLst>
                <a:gd name="T0" fmla="*/ 0 w 3663"/>
                <a:gd name="T1" fmla="*/ 0 h 172"/>
                <a:gd name="T2" fmla="*/ 3491 w 3663"/>
                <a:gd name="T3" fmla="*/ 0 h 172"/>
                <a:gd name="T4" fmla="*/ 3663 w 3663"/>
                <a:gd name="T5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63" h="172">
                  <a:moveTo>
                    <a:pt x="0" y="0"/>
                  </a:moveTo>
                  <a:lnTo>
                    <a:pt x="3491" y="0"/>
                  </a:lnTo>
                  <a:lnTo>
                    <a:pt x="3663" y="172"/>
                  </a:lnTo>
                </a:path>
              </a:pathLst>
            </a:custGeom>
            <a:noFill/>
            <a:ln w="3175" cap="flat">
              <a:solidFill>
                <a:schemeClr val="accent3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2153957" y="3222291"/>
            <a:ext cx="5515514" cy="2516"/>
            <a:chOff x="2153957" y="3222291"/>
            <a:chExt cx="5515514" cy="2516"/>
          </a:xfrm>
        </p:grpSpPr>
        <p:sp>
          <p:nvSpPr>
            <p:cNvPr id="44" name="Line 23"/>
            <p:cNvSpPr>
              <a:spLocks noChangeShapeType="1"/>
            </p:cNvSpPr>
            <p:nvPr/>
          </p:nvSpPr>
          <p:spPr bwMode="auto">
            <a:xfrm flipH="1">
              <a:off x="2153957" y="3222291"/>
              <a:ext cx="208460" cy="0"/>
            </a:xfrm>
            <a:prstGeom prst="line">
              <a:avLst/>
            </a:prstGeom>
            <a:noFill/>
            <a:ln w="25400" cap="rnd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Line 84"/>
            <p:cNvSpPr>
              <a:spLocks noChangeShapeType="1"/>
            </p:cNvSpPr>
            <p:nvPr/>
          </p:nvSpPr>
          <p:spPr bwMode="auto">
            <a:xfrm>
              <a:off x="2331797" y="3224807"/>
              <a:ext cx="5337674" cy="0"/>
            </a:xfrm>
            <a:prstGeom prst="line">
              <a:avLst/>
            </a:prstGeom>
            <a:noFill/>
            <a:ln w="3175" cap="flat">
              <a:solidFill>
                <a:schemeClr val="accent2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0" name="Group 34"/>
          <p:cNvGrpSpPr/>
          <p:nvPr/>
        </p:nvGrpSpPr>
        <p:grpSpPr>
          <a:xfrm>
            <a:off x="6389453" y="3608812"/>
            <a:ext cx="691209" cy="694867"/>
            <a:chOff x="4298951" y="3587750"/>
            <a:chExt cx="600075" cy="603250"/>
          </a:xfrm>
        </p:grpSpPr>
        <p:sp>
          <p:nvSpPr>
            <p:cNvPr id="34" name="Oval 73"/>
            <p:cNvSpPr>
              <a:spLocks noChangeArrowheads="1"/>
            </p:cNvSpPr>
            <p:nvPr/>
          </p:nvSpPr>
          <p:spPr bwMode="auto">
            <a:xfrm>
              <a:off x="4311651" y="3600450"/>
              <a:ext cx="574675" cy="5778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Freeform 74"/>
            <p:cNvSpPr>
              <a:spLocks noEditPoints="1"/>
            </p:cNvSpPr>
            <p:nvPr/>
          </p:nvSpPr>
          <p:spPr bwMode="auto">
            <a:xfrm>
              <a:off x="4298951" y="3587750"/>
              <a:ext cx="600075" cy="603250"/>
            </a:xfrm>
            <a:custGeom>
              <a:avLst/>
              <a:gdLst>
                <a:gd name="T0" fmla="*/ 94 w 189"/>
                <a:gd name="T1" fmla="*/ 190 h 190"/>
                <a:gd name="T2" fmla="*/ 0 w 189"/>
                <a:gd name="T3" fmla="*/ 95 h 190"/>
                <a:gd name="T4" fmla="*/ 94 w 189"/>
                <a:gd name="T5" fmla="*/ 0 h 190"/>
                <a:gd name="T6" fmla="*/ 189 w 189"/>
                <a:gd name="T7" fmla="*/ 95 h 190"/>
                <a:gd name="T8" fmla="*/ 94 w 189"/>
                <a:gd name="T9" fmla="*/ 190 h 190"/>
                <a:gd name="T10" fmla="*/ 94 w 189"/>
                <a:gd name="T11" fmla="*/ 8 h 190"/>
                <a:gd name="T12" fmla="*/ 8 w 189"/>
                <a:gd name="T13" fmla="*/ 95 h 190"/>
                <a:gd name="T14" fmla="*/ 94 w 189"/>
                <a:gd name="T15" fmla="*/ 182 h 190"/>
                <a:gd name="T16" fmla="*/ 181 w 189"/>
                <a:gd name="T17" fmla="*/ 95 h 190"/>
                <a:gd name="T18" fmla="*/ 94 w 189"/>
                <a:gd name="T19" fmla="*/ 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9" h="190">
                  <a:moveTo>
                    <a:pt x="94" y="190"/>
                  </a:moveTo>
                  <a:cubicBezTo>
                    <a:pt x="42" y="190"/>
                    <a:pt x="0" y="147"/>
                    <a:pt x="0" y="95"/>
                  </a:cubicBezTo>
                  <a:cubicBezTo>
                    <a:pt x="0" y="43"/>
                    <a:pt x="42" y="0"/>
                    <a:pt x="94" y="0"/>
                  </a:cubicBezTo>
                  <a:cubicBezTo>
                    <a:pt x="147" y="0"/>
                    <a:pt x="189" y="43"/>
                    <a:pt x="189" y="95"/>
                  </a:cubicBezTo>
                  <a:cubicBezTo>
                    <a:pt x="189" y="147"/>
                    <a:pt x="147" y="190"/>
                    <a:pt x="94" y="190"/>
                  </a:cubicBezTo>
                  <a:close/>
                  <a:moveTo>
                    <a:pt x="94" y="8"/>
                  </a:moveTo>
                  <a:cubicBezTo>
                    <a:pt x="47" y="8"/>
                    <a:pt x="8" y="47"/>
                    <a:pt x="8" y="95"/>
                  </a:cubicBezTo>
                  <a:cubicBezTo>
                    <a:pt x="8" y="143"/>
                    <a:pt x="47" y="182"/>
                    <a:pt x="94" y="182"/>
                  </a:cubicBezTo>
                  <a:cubicBezTo>
                    <a:pt x="142" y="182"/>
                    <a:pt x="181" y="143"/>
                    <a:pt x="181" y="95"/>
                  </a:cubicBezTo>
                  <a:cubicBezTo>
                    <a:pt x="181" y="47"/>
                    <a:pt x="142" y="8"/>
                    <a:pt x="94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Freeform 75"/>
            <p:cNvSpPr>
              <a:spLocks noEditPoints="1"/>
            </p:cNvSpPr>
            <p:nvPr/>
          </p:nvSpPr>
          <p:spPr bwMode="auto">
            <a:xfrm>
              <a:off x="4470401" y="3714750"/>
              <a:ext cx="254000" cy="368300"/>
            </a:xfrm>
            <a:custGeom>
              <a:avLst/>
              <a:gdLst>
                <a:gd name="T0" fmla="*/ 22 w 80"/>
                <a:gd name="T1" fmla="*/ 89 h 116"/>
                <a:gd name="T2" fmla="*/ 23 w 80"/>
                <a:gd name="T3" fmla="*/ 95 h 116"/>
                <a:gd name="T4" fmla="*/ 40 w 80"/>
                <a:gd name="T5" fmla="*/ 99 h 116"/>
                <a:gd name="T6" fmla="*/ 58 w 80"/>
                <a:gd name="T7" fmla="*/ 95 h 116"/>
                <a:gd name="T8" fmla="*/ 59 w 80"/>
                <a:gd name="T9" fmla="*/ 89 h 116"/>
                <a:gd name="T10" fmla="*/ 40 w 80"/>
                <a:gd name="T11" fmla="*/ 93 h 116"/>
                <a:gd name="T12" fmla="*/ 22 w 80"/>
                <a:gd name="T13" fmla="*/ 89 h 116"/>
                <a:gd name="T14" fmla="*/ 23 w 80"/>
                <a:gd name="T15" fmla="*/ 101 h 116"/>
                <a:gd name="T16" fmla="*/ 24 w 80"/>
                <a:gd name="T17" fmla="*/ 107 h 116"/>
                <a:gd name="T18" fmla="*/ 30 w 80"/>
                <a:gd name="T19" fmla="*/ 110 h 116"/>
                <a:gd name="T20" fmla="*/ 30 w 80"/>
                <a:gd name="T21" fmla="*/ 113 h 116"/>
                <a:gd name="T22" fmla="*/ 40 w 80"/>
                <a:gd name="T23" fmla="*/ 116 h 116"/>
                <a:gd name="T24" fmla="*/ 50 w 80"/>
                <a:gd name="T25" fmla="*/ 113 h 116"/>
                <a:gd name="T26" fmla="*/ 51 w 80"/>
                <a:gd name="T27" fmla="*/ 110 h 116"/>
                <a:gd name="T28" fmla="*/ 56 w 80"/>
                <a:gd name="T29" fmla="*/ 107 h 116"/>
                <a:gd name="T30" fmla="*/ 57 w 80"/>
                <a:gd name="T31" fmla="*/ 101 h 116"/>
                <a:gd name="T32" fmla="*/ 40 w 80"/>
                <a:gd name="T33" fmla="*/ 103 h 116"/>
                <a:gd name="T34" fmla="*/ 23 w 80"/>
                <a:gd name="T35" fmla="*/ 101 h 116"/>
                <a:gd name="T36" fmla="*/ 40 w 80"/>
                <a:gd name="T37" fmla="*/ 16 h 116"/>
                <a:gd name="T38" fmla="*/ 42 w 80"/>
                <a:gd name="T39" fmla="*/ 14 h 116"/>
                <a:gd name="T40" fmla="*/ 40 w 80"/>
                <a:gd name="T41" fmla="*/ 12 h 116"/>
                <a:gd name="T42" fmla="*/ 13 w 80"/>
                <a:gd name="T43" fmla="*/ 40 h 116"/>
                <a:gd name="T44" fmla="*/ 15 w 80"/>
                <a:gd name="T45" fmla="*/ 42 h 116"/>
                <a:gd name="T46" fmla="*/ 17 w 80"/>
                <a:gd name="T47" fmla="*/ 40 h 116"/>
                <a:gd name="T48" fmla="*/ 40 w 80"/>
                <a:gd name="T49" fmla="*/ 16 h 116"/>
                <a:gd name="T50" fmla="*/ 49 w 80"/>
                <a:gd name="T51" fmla="*/ 55 h 116"/>
                <a:gd name="T52" fmla="*/ 40 w 80"/>
                <a:gd name="T53" fmla="*/ 38 h 116"/>
                <a:gd name="T54" fmla="*/ 31 w 80"/>
                <a:gd name="T55" fmla="*/ 55 h 116"/>
                <a:gd name="T56" fmla="*/ 28 w 80"/>
                <a:gd name="T57" fmla="*/ 47 h 116"/>
                <a:gd name="T58" fmla="*/ 22 w 80"/>
                <a:gd name="T59" fmla="*/ 49 h 116"/>
                <a:gd name="T60" fmla="*/ 31 w 80"/>
                <a:gd name="T61" fmla="*/ 68 h 116"/>
                <a:gd name="T62" fmla="*/ 40 w 80"/>
                <a:gd name="T63" fmla="*/ 52 h 116"/>
                <a:gd name="T64" fmla="*/ 50 w 80"/>
                <a:gd name="T65" fmla="*/ 68 h 116"/>
                <a:gd name="T66" fmla="*/ 59 w 80"/>
                <a:gd name="T67" fmla="*/ 49 h 116"/>
                <a:gd name="T68" fmla="*/ 53 w 80"/>
                <a:gd name="T69" fmla="*/ 47 h 116"/>
                <a:gd name="T70" fmla="*/ 49 w 80"/>
                <a:gd name="T71" fmla="*/ 55 h 116"/>
                <a:gd name="T72" fmla="*/ 40 w 80"/>
                <a:gd name="T73" fmla="*/ 0 h 116"/>
                <a:gd name="T74" fmla="*/ 0 w 80"/>
                <a:gd name="T75" fmla="*/ 40 h 116"/>
                <a:gd name="T76" fmla="*/ 20 w 80"/>
                <a:gd name="T77" fmla="*/ 74 h 116"/>
                <a:gd name="T78" fmla="*/ 21 w 80"/>
                <a:gd name="T79" fmla="*/ 84 h 116"/>
                <a:gd name="T80" fmla="*/ 40 w 80"/>
                <a:gd name="T81" fmla="*/ 88 h 116"/>
                <a:gd name="T82" fmla="*/ 60 w 80"/>
                <a:gd name="T83" fmla="*/ 84 h 116"/>
                <a:gd name="T84" fmla="*/ 61 w 80"/>
                <a:gd name="T85" fmla="*/ 74 h 116"/>
                <a:gd name="T86" fmla="*/ 80 w 80"/>
                <a:gd name="T87" fmla="*/ 40 h 116"/>
                <a:gd name="T88" fmla="*/ 40 w 80"/>
                <a:gd name="T89" fmla="*/ 0 h 116"/>
                <a:gd name="T90" fmla="*/ 55 w 80"/>
                <a:gd name="T91" fmla="*/ 69 h 116"/>
                <a:gd name="T92" fmla="*/ 54 w 80"/>
                <a:gd name="T93" fmla="*/ 79 h 116"/>
                <a:gd name="T94" fmla="*/ 40 w 80"/>
                <a:gd name="T95" fmla="*/ 81 h 116"/>
                <a:gd name="T96" fmla="*/ 27 w 80"/>
                <a:gd name="T97" fmla="*/ 79 h 116"/>
                <a:gd name="T98" fmla="*/ 26 w 80"/>
                <a:gd name="T99" fmla="*/ 69 h 116"/>
                <a:gd name="T100" fmla="*/ 7 w 80"/>
                <a:gd name="T101" fmla="*/ 40 h 116"/>
                <a:gd name="T102" fmla="*/ 40 w 80"/>
                <a:gd name="T103" fmla="*/ 7 h 116"/>
                <a:gd name="T104" fmla="*/ 73 w 80"/>
                <a:gd name="T105" fmla="*/ 40 h 116"/>
                <a:gd name="T106" fmla="*/ 55 w 80"/>
                <a:gd name="T107" fmla="*/ 6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116">
                  <a:moveTo>
                    <a:pt x="22" y="89"/>
                  </a:moveTo>
                  <a:cubicBezTo>
                    <a:pt x="23" y="95"/>
                    <a:pt x="23" y="95"/>
                    <a:pt x="23" y="95"/>
                  </a:cubicBezTo>
                  <a:cubicBezTo>
                    <a:pt x="28" y="97"/>
                    <a:pt x="34" y="99"/>
                    <a:pt x="40" y="99"/>
                  </a:cubicBezTo>
                  <a:cubicBezTo>
                    <a:pt x="47" y="99"/>
                    <a:pt x="53" y="97"/>
                    <a:pt x="58" y="95"/>
                  </a:cubicBezTo>
                  <a:cubicBezTo>
                    <a:pt x="59" y="89"/>
                    <a:pt x="59" y="89"/>
                    <a:pt x="59" y="89"/>
                  </a:cubicBezTo>
                  <a:cubicBezTo>
                    <a:pt x="53" y="91"/>
                    <a:pt x="47" y="93"/>
                    <a:pt x="40" y="93"/>
                  </a:cubicBezTo>
                  <a:cubicBezTo>
                    <a:pt x="34" y="93"/>
                    <a:pt x="27" y="91"/>
                    <a:pt x="22" y="89"/>
                  </a:cubicBezTo>
                  <a:close/>
                  <a:moveTo>
                    <a:pt x="23" y="101"/>
                  </a:moveTo>
                  <a:cubicBezTo>
                    <a:pt x="24" y="107"/>
                    <a:pt x="24" y="107"/>
                    <a:pt x="24" y="107"/>
                  </a:cubicBezTo>
                  <a:cubicBezTo>
                    <a:pt x="24" y="107"/>
                    <a:pt x="26" y="109"/>
                    <a:pt x="30" y="110"/>
                  </a:cubicBezTo>
                  <a:cubicBezTo>
                    <a:pt x="30" y="113"/>
                    <a:pt x="30" y="113"/>
                    <a:pt x="30" y="113"/>
                  </a:cubicBezTo>
                  <a:cubicBezTo>
                    <a:pt x="30" y="113"/>
                    <a:pt x="32" y="116"/>
                    <a:pt x="40" y="116"/>
                  </a:cubicBezTo>
                  <a:cubicBezTo>
                    <a:pt x="48" y="116"/>
                    <a:pt x="50" y="113"/>
                    <a:pt x="50" y="113"/>
                  </a:cubicBezTo>
                  <a:cubicBezTo>
                    <a:pt x="51" y="110"/>
                    <a:pt x="51" y="110"/>
                    <a:pt x="51" y="110"/>
                  </a:cubicBezTo>
                  <a:cubicBezTo>
                    <a:pt x="55" y="109"/>
                    <a:pt x="56" y="107"/>
                    <a:pt x="56" y="107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2" y="102"/>
                    <a:pt x="46" y="103"/>
                    <a:pt x="40" y="103"/>
                  </a:cubicBezTo>
                  <a:cubicBezTo>
                    <a:pt x="34" y="103"/>
                    <a:pt x="29" y="102"/>
                    <a:pt x="23" y="101"/>
                  </a:cubicBezTo>
                  <a:close/>
                  <a:moveTo>
                    <a:pt x="40" y="16"/>
                  </a:moveTo>
                  <a:cubicBezTo>
                    <a:pt x="41" y="16"/>
                    <a:pt x="42" y="15"/>
                    <a:pt x="42" y="14"/>
                  </a:cubicBezTo>
                  <a:cubicBezTo>
                    <a:pt x="42" y="13"/>
                    <a:pt x="41" y="12"/>
                    <a:pt x="40" y="12"/>
                  </a:cubicBezTo>
                  <a:cubicBezTo>
                    <a:pt x="25" y="12"/>
                    <a:pt x="13" y="25"/>
                    <a:pt x="13" y="40"/>
                  </a:cubicBezTo>
                  <a:cubicBezTo>
                    <a:pt x="13" y="41"/>
                    <a:pt x="14" y="42"/>
                    <a:pt x="15" y="42"/>
                  </a:cubicBezTo>
                  <a:cubicBezTo>
                    <a:pt x="16" y="42"/>
                    <a:pt x="17" y="41"/>
                    <a:pt x="17" y="40"/>
                  </a:cubicBezTo>
                  <a:cubicBezTo>
                    <a:pt x="17" y="27"/>
                    <a:pt x="27" y="16"/>
                    <a:pt x="40" y="16"/>
                  </a:cubicBezTo>
                  <a:close/>
                  <a:moveTo>
                    <a:pt x="49" y="55"/>
                  </a:moveTo>
                  <a:cubicBezTo>
                    <a:pt x="40" y="38"/>
                    <a:pt x="40" y="38"/>
                    <a:pt x="40" y="38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3" y="47"/>
                    <a:pt x="53" y="47"/>
                    <a:pt x="53" y="47"/>
                  </a:cubicBezTo>
                  <a:lnTo>
                    <a:pt x="49" y="55"/>
                  </a:lnTo>
                  <a:close/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54"/>
                    <a:pt x="8" y="67"/>
                    <a:pt x="20" y="7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7" y="87"/>
                    <a:pt x="33" y="88"/>
                    <a:pt x="40" y="88"/>
                  </a:cubicBezTo>
                  <a:cubicBezTo>
                    <a:pt x="47" y="88"/>
                    <a:pt x="54" y="87"/>
                    <a:pt x="60" y="84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73" y="67"/>
                    <a:pt x="80" y="54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  <a:moveTo>
                    <a:pt x="55" y="69"/>
                  </a:moveTo>
                  <a:cubicBezTo>
                    <a:pt x="54" y="79"/>
                    <a:pt x="54" y="79"/>
                    <a:pt x="54" y="79"/>
                  </a:cubicBezTo>
                  <a:cubicBezTo>
                    <a:pt x="54" y="79"/>
                    <a:pt x="50" y="81"/>
                    <a:pt x="40" y="81"/>
                  </a:cubicBezTo>
                  <a:cubicBezTo>
                    <a:pt x="30" y="81"/>
                    <a:pt x="27" y="79"/>
                    <a:pt x="27" y="79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15" y="64"/>
                    <a:pt x="7" y="53"/>
                    <a:pt x="7" y="40"/>
                  </a:cubicBezTo>
                  <a:cubicBezTo>
                    <a:pt x="7" y="22"/>
                    <a:pt x="22" y="7"/>
                    <a:pt x="40" y="7"/>
                  </a:cubicBezTo>
                  <a:cubicBezTo>
                    <a:pt x="59" y="7"/>
                    <a:pt x="73" y="22"/>
                    <a:pt x="73" y="40"/>
                  </a:cubicBezTo>
                  <a:cubicBezTo>
                    <a:pt x="73" y="53"/>
                    <a:pt x="66" y="64"/>
                    <a:pt x="55" y="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1" name="Group 38"/>
          <p:cNvGrpSpPr/>
          <p:nvPr/>
        </p:nvGrpSpPr>
        <p:grpSpPr>
          <a:xfrm>
            <a:off x="7654842" y="2877374"/>
            <a:ext cx="691209" cy="694867"/>
            <a:chOff x="5397501" y="2952750"/>
            <a:chExt cx="600075" cy="603250"/>
          </a:xfrm>
        </p:grpSpPr>
        <p:sp>
          <p:nvSpPr>
            <p:cNvPr id="31" name="Oval 76"/>
            <p:cNvSpPr>
              <a:spLocks noChangeArrowheads="1"/>
            </p:cNvSpPr>
            <p:nvPr/>
          </p:nvSpPr>
          <p:spPr bwMode="auto">
            <a:xfrm>
              <a:off x="5410201" y="2965450"/>
              <a:ext cx="574675" cy="5778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2" name="Freeform 77"/>
            <p:cNvSpPr>
              <a:spLocks noEditPoints="1"/>
            </p:cNvSpPr>
            <p:nvPr/>
          </p:nvSpPr>
          <p:spPr bwMode="auto">
            <a:xfrm>
              <a:off x="5397501" y="2952750"/>
              <a:ext cx="600075" cy="603250"/>
            </a:xfrm>
            <a:custGeom>
              <a:avLst/>
              <a:gdLst>
                <a:gd name="T0" fmla="*/ 94 w 189"/>
                <a:gd name="T1" fmla="*/ 190 h 190"/>
                <a:gd name="T2" fmla="*/ 0 w 189"/>
                <a:gd name="T3" fmla="*/ 95 h 190"/>
                <a:gd name="T4" fmla="*/ 94 w 189"/>
                <a:gd name="T5" fmla="*/ 0 h 190"/>
                <a:gd name="T6" fmla="*/ 189 w 189"/>
                <a:gd name="T7" fmla="*/ 95 h 190"/>
                <a:gd name="T8" fmla="*/ 94 w 189"/>
                <a:gd name="T9" fmla="*/ 190 h 190"/>
                <a:gd name="T10" fmla="*/ 94 w 189"/>
                <a:gd name="T11" fmla="*/ 8 h 190"/>
                <a:gd name="T12" fmla="*/ 8 w 189"/>
                <a:gd name="T13" fmla="*/ 95 h 190"/>
                <a:gd name="T14" fmla="*/ 94 w 189"/>
                <a:gd name="T15" fmla="*/ 182 h 190"/>
                <a:gd name="T16" fmla="*/ 181 w 189"/>
                <a:gd name="T17" fmla="*/ 95 h 190"/>
                <a:gd name="T18" fmla="*/ 94 w 189"/>
                <a:gd name="T19" fmla="*/ 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9" h="190">
                  <a:moveTo>
                    <a:pt x="94" y="190"/>
                  </a:moveTo>
                  <a:cubicBezTo>
                    <a:pt x="42" y="190"/>
                    <a:pt x="0" y="147"/>
                    <a:pt x="0" y="95"/>
                  </a:cubicBezTo>
                  <a:cubicBezTo>
                    <a:pt x="0" y="43"/>
                    <a:pt x="42" y="0"/>
                    <a:pt x="94" y="0"/>
                  </a:cubicBezTo>
                  <a:cubicBezTo>
                    <a:pt x="147" y="0"/>
                    <a:pt x="189" y="43"/>
                    <a:pt x="189" y="95"/>
                  </a:cubicBezTo>
                  <a:cubicBezTo>
                    <a:pt x="189" y="147"/>
                    <a:pt x="147" y="190"/>
                    <a:pt x="94" y="190"/>
                  </a:cubicBezTo>
                  <a:close/>
                  <a:moveTo>
                    <a:pt x="94" y="8"/>
                  </a:moveTo>
                  <a:cubicBezTo>
                    <a:pt x="47" y="8"/>
                    <a:pt x="8" y="47"/>
                    <a:pt x="8" y="95"/>
                  </a:cubicBezTo>
                  <a:cubicBezTo>
                    <a:pt x="8" y="143"/>
                    <a:pt x="47" y="182"/>
                    <a:pt x="94" y="182"/>
                  </a:cubicBezTo>
                  <a:cubicBezTo>
                    <a:pt x="142" y="182"/>
                    <a:pt x="181" y="143"/>
                    <a:pt x="181" y="95"/>
                  </a:cubicBezTo>
                  <a:cubicBezTo>
                    <a:pt x="181" y="47"/>
                    <a:pt x="142" y="8"/>
                    <a:pt x="94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Freeform 78"/>
            <p:cNvSpPr>
              <a:spLocks noEditPoints="1"/>
            </p:cNvSpPr>
            <p:nvPr/>
          </p:nvSpPr>
          <p:spPr bwMode="auto">
            <a:xfrm>
              <a:off x="5559426" y="3098800"/>
              <a:ext cx="276225" cy="349250"/>
            </a:xfrm>
            <a:custGeom>
              <a:avLst/>
              <a:gdLst>
                <a:gd name="T0" fmla="*/ 47 w 87"/>
                <a:gd name="T1" fmla="*/ 66 h 110"/>
                <a:gd name="T2" fmla="*/ 44 w 87"/>
                <a:gd name="T3" fmla="*/ 66 h 110"/>
                <a:gd name="T4" fmla="*/ 36 w 87"/>
                <a:gd name="T5" fmla="*/ 70 h 110"/>
                <a:gd name="T6" fmla="*/ 36 w 87"/>
                <a:gd name="T7" fmla="*/ 73 h 110"/>
                <a:gd name="T8" fmla="*/ 42 w 87"/>
                <a:gd name="T9" fmla="*/ 73 h 110"/>
                <a:gd name="T10" fmla="*/ 42 w 87"/>
                <a:gd name="T11" fmla="*/ 89 h 110"/>
                <a:gd name="T12" fmla="*/ 39 w 87"/>
                <a:gd name="T13" fmla="*/ 89 h 110"/>
                <a:gd name="T14" fmla="*/ 39 w 87"/>
                <a:gd name="T15" fmla="*/ 92 h 110"/>
                <a:gd name="T16" fmla="*/ 50 w 87"/>
                <a:gd name="T17" fmla="*/ 92 h 110"/>
                <a:gd name="T18" fmla="*/ 50 w 87"/>
                <a:gd name="T19" fmla="*/ 89 h 110"/>
                <a:gd name="T20" fmla="*/ 47 w 87"/>
                <a:gd name="T21" fmla="*/ 89 h 110"/>
                <a:gd name="T22" fmla="*/ 47 w 87"/>
                <a:gd name="T23" fmla="*/ 66 h 110"/>
                <a:gd name="T24" fmla="*/ 43 w 87"/>
                <a:gd name="T25" fmla="*/ 56 h 110"/>
                <a:gd name="T26" fmla="*/ 21 w 87"/>
                <a:gd name="T27" fmla="*/ 79 h 110"/>
                <a:gd name="T28" fmla="*/ 43 w 87"/>
                <a:gd name="T29" fmla="*/ 102 h 110"/>
                <a:gd name="T30" fmla="*/ 66 w 87"/>
                <a:gd name="T31" fmla="*/ 79 h 110"/>
                <a:gd name="T32" fmla="*/ 43 w 87"/>
                <a:gd name="T33" fmla="*/ 56 h 110"/>
                <a:gd name="T34" fmla="*/ 43 w 87"/>
                <a:gd name="T35" fmla="*/ 99 h 110"/>
                <a:gd name="T36" fmla="*/ 23 w 87"/>
                <a:gd name="T37" fmla="*/ 79 h 110"/>
                <a:gd name="T38" fmla="*/ 43 w 87"/>
                <a:gd name="T39" fmla="*/ 59 h 110"/>
                <a:gd name="T40" fmla="*/ 64 w 87"/>
                <a:gd name="T41" fmla="*/ 79 h 110"/>
                <a:gd name="T42" fmla="*/ 43 w 87"/>
                <a:gd name="T43" fmla="*/ 99 h 110"/>
                <a:gd name="T44" fmla="*/ 87 w 87"/>
                <a:gd name="T45" fmla="*/ 17 h 110"/>
                <a:gd name="T46" fmla="*/ 82 w 87"/>
                <a:gd name="T47" fmla="*/ 11 h 110"/>
                <a:gd name="T48" fmla="*/ 61 w 87"/>
                <a:gd name="T49" fmla="*/ 53 h 110"/>
                <a:gd name="T50" fmla="*/ 55 w 87"/>
                <a:gd name="T51" fmla="*/ 50 h 110"/>
                <a:gd name="T52" fmla="*/ 76 w 87"/>
                <a:gd name="T53" fmla="*/ 6 h 110"/>
                <a:gd name="T54" fmla="*/ 70 w 87"/>
                <a:gd name="T55" fmla="*/ 0 h 110"/>
                <a:gd name="T56" fmla="*/ 17 w 87"/>
                <a:gd name="T57" fmla="*/ 0 h 110"/>
                <a:gd name="T58" fmla="*/ 11 w 87"/>
                <a:gd name="T59" fmla="*/ 6 h 110"/>
                <a:gd name="T60" fmla="*/ 32 w 87"/>
                <a:gd name="T61" fmla="*/ 50 h 110"/>
                <a:gd name="T62" fmla="*/ 26 w 87"/>
                <a:gd name="T63" fmla="*/ 53 h 110"/>
                <a:gd name="T64" fmla="*/ 5 w 87"/>
                <a:gd name="T65" fmla="*/ 11 h 110"/>
                <a:gd name="T66" fmla="*/ 0 w 87"/>
                <a:gd name="T67" fmla="*/ 17 h 110"/>
                <a:gd name="T68" fmla="*/ 20 w 87"/>
                <a:gd name="T69" fmla="*/ 58 h 110"/>
                <a:gd name="T70" fmla="*/ 12 w 87"/>
                <a:gd name="T71" fmla="*/ 79 h 110"/>
                <a:gd name="T72" fmla="*/ 43 w 87"/>
                <a:gd name="T73" fmla="*/ 110 h 110"/>
                <a:gd name="T74" fmla="*/ 75 w 87"/>
                <a:gd name="T75" fmla="*/ 79 h 110"/>
                <a:gd name="T76" fmla="*/ 67 w 87"/>
                <a:gd name="T77" fmla="*/ 58 h 110"/>
                <a:gd name="T78" fmla="*/ 87 w 87"/>
                <a:gd name="T79" fmla="*/ 17 h 110"/>
                <a:gd name="T80" fmla="*/ 21 w 87"/>
                <a:gd name="T81" fmla="*/ 8 h 110"/>
                <a:gd name="T82" fmla="*/ 66 w 87"/>
                <a:gd name="T83" fmla="*/ 8 h 110"/>
                <a:gd name="T84" fmla="*/ 63 w 87"/>
                <a:gd name="T85" fmla="*/ 16 h 110"/>
                <a:gd name="T86" fmla="*/ 24 w 87"/>
                <a:gd name="T87" fmla="*/ 16 h 110"/>
                <a:gd name="T88" fmla="*/ 21 w 87"/>
                <a:gd name="T89" fmla="*/ 8 h 110"/>
                <a:gd name="T90" fmla="*/ 28 w 87"/>
                <a:gd name="T91" fmla="*/ 24 h 110"/>
                <a:gd name="T92" fmla="*/ 59 w 87"/>
                <a:gd name="T93" fmla="*/ 24 h 110"/>
                <a:gd name="T94" fmla="*/ 47 w 87"/>
                <a:gd name="T95" fmla="*/ 48 h 110"/>
                <a:gd name="T96" fmla="*/ 43 w 87"/>
                <a:gd name="T97" fmla="*/ 48 h 110"/>
                <a:gd name="T98" fmla="*/ 40 w 87"/>
                <a:gd name="T99" fmla="*/ 48 h 110"/>
                <a:gd name="T100" fmla="*/ 28 w 87"/>
                <a:gd name="T101" fmla="*/ 24 h 110"/>
                <a:gd name="T102" fmla="*/ 68 w 87"/>
                <a:gd name="T103" fmla="*/ 79 h 110"/>
                <a:gd name="T104" fmla="*/ 43 w 87"/>
                <a:gd name="T105" fmla="*/ 104 h 110"/>
                <a:gd name="T106" fmla="*/ 19 w 87"/>
                <a:gd name="T107" fmla="*/ 79 h 110"/>
                <a:gd name="T108" fmla="*/ 43 w 87"/>
                <a:gd name="T109" fmla="*/ 54 h 110"/>
                <a:gd name="T110" fmla="*/ 68 w 87"/>
                <a:gd name="T111" fmla="*/ 7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7" h="110">
                  <a:moveTo>
                    <a:pt x="47" y="66"/>
                  </a:moveTo>
                  <a:cubicBezTo>
                    <a:pt x="44" y="66"/>
                    <a:pt x="44" y="66"/>
                    <a:pt x="44" y="66"/>
                  </a:cubicBezTo>
                  <a:cubicBezTo>
                    <a:pt x="44" y="66"/>
                    <a:pt x="42" y="70"/>
                    <a:pt x="36" y="70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42" y="73"/>
                    <a:pt x="42" y="73"/>
                    <a:pt x="42" y="73"/>
                  </a:cubicBezTo>
                  <a:cubicBezTo>
                    <a:pt x="42" y="89"/>
                    <a:pt x="42" y="89"/>
                    <a:pt x="42" y="89"/>
                  </a:cubicBezTo>
                  <a:cubicBezTo>
                    <a:pt x="39" y="89"/>
                    <a:pt x="39" y="89"/>
                    <a:pt x="39" y="89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47" y="89"/>
                    <a:pt x="47" y="89"/>
                    <a:pt x="47" y="89"/>
                  </a:cubicBezTo>
                  <a:lnTo>
                    <a:pt x="47" y="66"/>
                  </a:lnTo>
                  <a:close/>
                  <a:moveTo>
                    <a:pt x="43" y="56"/>
                  </a:moveTo>
                  <a:cubicBezTo>
                    <a:pt x="31" y="56"/>
                    <a:pt x="21" y="66"/>
                    <a:pt x="21" y="79"/>
                  </a:cubicBezTo>
                  <a:cubicBezTo>
                    <a:pt x="21" y="91"/>
                    <a:pt x="31" y="102"/>
                    <a:pt x="43" y="102"/>
                  </a:cubicBezTo>
                  <a:cubicBezTo>
                    <a:pt x="56" y="102"/>
                    <a:pt x="66" y="91"/>
                    <a:pt x="66" y="79"/>
                  </a:cubicBezTo>
                  <a:cubicBezTo>
                    <a:pt x="66" y="66"/>
                    <a:pt x="56" y="56"/>
                    <a:pt x="43" y="56"/>
                  </a:cubicBezTo>
                  <a:close/>
                  <a:moveTo>
                    <a:pt x="43" y="99"/>
                  </a:moveTo>
                  <a:cubicBezTo>
                    <a:pt x="32" y="99"/>
                    <a:pt x="23" y="90"/>
                    <a:pt x="23" y="79"/>
                  </a:cubicBezTo>
                  <a:cubicBezTo>
                    <a:pt x="23" y="68"/>
                    <a:pt x="32" y="59"/>
                    <a:pt x="43" y="59"/>
                  </a:cubicBezTo>
                  <a:cubicBezTo>
                    <a:pt x="55" y="59"/>
                    <a:pt x="64" y="68"/>
                    <a:pt x="64" y="79"/>
                  </a:cubicBezTo>
                  <a:cubicBezTo>
                    <a:pt x="64" y="90"/>
                    <a:pt x="55" y="99"/>
                    <a:pt x="43" y="99"/>
                  </a:cubicBezTo>
                  <a:close/>
                  <a:moveTo>
                    <a:pt x="87" y="17"/>
                  </a:moveTo>
                  <a:cubicBezTo>
                    <a:pt x="82" y="11"/>
                    <a:pt x="82" y="11"/>
                    <a:pt x="82" y="11"/>
                  </a:cubicBezTo>
                  <a:cubicBezTo>
                    <a:pt x="61" y="53"/>
                    <a:pt x="61" y="53"/>
                    <a:pt x="61" y="53"/>
                  </a:cubicBezTo>
                  <a:cubicBezTo>
                    <a:pt x="59" y="52"/>
                    <a:pt x="57" y="50"/>
                    <a:pt x="55" y="50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0" y="50"/>
                    <a:pt x="28" y="52"/>
                    <a:pt x="26" y="53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15" y="64"/>
                    <a:pt x="12" y="71"/>
                    <a:pt x="12" y="79"/>
                  </a:cubicBezTo>
                  <a:cubicBezTo>
                    <a:pt x="12" y="96"/>
                    <a:pt x="26" y="110"/>
                    <a:pt x="43" y="110"/>
                  </a:cubicBezTo>
                  <a:cubicBezTo>
                    <a:pt x="61" y="110"/>
                    <a:pt x="75" y="96"/>
                    <a:pt x="75" y="79"/>
                  </a:cubicBezTo>
                  <a:cubicBezTo>
                    <a:pt x="75" y="71"/>
                    <a:pt x="72" y="64"/>
                    <a:pt x="67" y="58"/>
                  </a:cubicBezTo>
                  <a:lnTo>
                    <a:pt x="87" y="17"/>
                  </a:lnTo>
                  <a:close/>
                  <a:moveTo>
                    <a:pt x="21" y="8"/>
                  </a:moveTo>
                  <a:cubicBezTo>
                    <a:pt x="66" y="8"/>
                    <a:pt x="66" y="8"/>
                    <a:pt x="66" y="8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24" y="16"/>
                    <a:pt x="24" y="16"/>
                    <a:pt x="24" y="16"/>
                  </a:cubicBezTo>
                  <a:lnTo>
                    <a:pt x="21" y="8"/>
                  </a:lnTo>
                  <a:close/>
                  <a:moveTo>
                    <a:pt x="28" y="24"/>
                  </a:moveTo>
                  <a:cubicBezTo>
                    <a:pt x="59" y="24"/>
                    <a:pt x="59" y="24"/>
                    <a:pt x="59" y="24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6" y="48"/>
                    <a:pt x="45" y="48"/>
                    <a:pt x="43" y="48"/>
                  </a:cubicBezTo>
                  <a:cubicBezTo>
                    <a:pt x="42" y="48"/>
                    <a:pt x="41" y="48"/>
                    <a:pt x="40" y="48"/>
                  </a:cubicBezTo>
                  <a:lnTo>
                    <a:pt x="28" y="24"/>
                  </a:lnTo>
                  <a:close/>
                  <a:moveTo>
                    <a:pt x="68" y="79"/>
                  </a:moveTo>
                  <a:cubicBezTo>
                    <a:pt x="68" y="93"/>
                    <a:pt x="57" y="104"/>
                    <a:pt x="43" y="104"/>
                  </a:cubicBezTo>
                  <a:cubicBezTo>
                    <a:pt x="30" y="104"/>
                    <a:pt x="19" y="93"/>
                    <a:pt x="19" y="79"/>
                  </a:cubicBezTo>
                  <a:cubicBezTo>
                    <a:pt x="19" y="65"/>
                    <a:pt x="30" y="54"/>
                    <a:pt x="43" y="54"/>
                  </a:cubicBezTo>
                  <a:cubicBezTo>
                    <a:pt x="57" y="54"/>
                    <a:pt x="68" y="65"/>
                    <a:pt x="68" y="7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2" name="Group 42"/>
          <p:cNvGrpSpPr/>
          <p:nvPr/>
        </p:nvGrpSpPr>
        <p:grpSpPr>
          <a:xfrm>
            <a:off x="8920230" y="2149593"/>
            <a:ext cx="689381" cy="691209"/>
            <a:chOff x="6496051" y="2320925"/>
            <a:chExt cx="598488" cy="600075"/>
          </a:xfrm>
        </p:grpSpPr>
        <p:sp>
          <p:nvSpPr>
            <p:cNvPr id="28" name="Oval 79"/>
            <p:cNvSpPr>
              <a:spLocks noChangeArrowheads="1"/>
            </p:cNvSpPr>
            <p:nvPr/>
          </p:nvSpPr>
          <p:spPr bwMode="auto">
            <a:xfrm>
              <a:off x="6508751" y="2333625"/>
              <a:ext cx="573088" cy="5746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9" name="Freeform 80"/>
            <p:cNvSpPr>
              <a:spLocks noEditPoints="1"/>
            </p:cNvSpPr>
            <p:nvPr/>
          </p:nvSpPr>
          <p:spPr bwMode="auto">
            <a:xfrm>
              <a:off x="6496051" y="2320925"/>
              <a:ext cx="598488" cy="600075"/>
            </a:xfrm>
            <a:custGeom>
              <a:avLst/>
              <a:gdLst>
                <a:gd name="T0" fmla="*/ 95 w 189"/>
                <a:gd name="T1" fmla="*/ 189 h 189"/>
                <a:gd name="T2" fmla="*/ 0 w 189"/>
                <a:gd name="T3" fmla="*/ 94 h 189"/>
                <a:gd name="T4" fmla="*/ 95 w 189"/>
                <a:gd name="T5" fmla="*/ 0 h 189"/>
                <a:gd name="T6" fmla="*/ 189 w 189"/>
                <a:gd name="T7" fmla="*/ 94 h 189"/>
                <a:gd name="T8" fmla="*/ 95 w 189"/>
                <a:gd name="T9" fmla="*/ 189 h 189"/>
                <a:gd name="T10" fmla="*/ 95 w 189"/>
                <a:gd name="T11" fmla="*/ 8 h 189"/>
                <a:gd name="T12" fmla="*/ 8 w 189"/>
                <a:gd name="T13" fmla="*/ 94 h 189"/>
                <a:gd name="T14" fmla="*/ 95 w 189"/>
                <a:gd name="T15" fmla="*/ 181 h 189"/>
                <a:gd name="T16" fmla="*/ 181 w 189"/>
                <a:gd name="T17" fmla="*/ 94 h 189"/>
                <a:gd name="T18" fmla="*/ 95 w 189"/>
                <a:gd name="T19" fmla="*/ 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9" h="189">
                  <a:moveTo>
                    <a:pt x="95" y="189"/>
                  </a:moveTo>
                  <a:cubicBezTo>
                    <a:pt x="42" y="189"/>
                    <a:pt x="0" y="147"/>
                    <a:pt x="0" y="94"/>
                  </a:cubicBezTo>
                  <a:cubicBezTo>
                    <a:pt x="0" y="42"/>
                    <a:pt x="42" y="0"/>
                    <a:pt x="95" y="0"/>
                  </a:cubicBezTo>
                  <a:cubicBezTo>
                    <a:pt x="147" y="0"/>
                    <a:pt x="189" y="42"/>
                    <a:pt x="189" y="94"/>
                  </a:cubicBezTo>
                  <a:cubicBezTo>
                    <a:pt x="189" y="147"/>
                    <a:pt x="147" y="189"/>
                    <a:pt x="95" y="189"/>
                  </a:cubicBezTo>
                  <a:close/>
                  <a:moveTo>
                    <a:pt x="95" y="8"/>
                  </a:moveTo>
                  <a:cubicBezTo>
                    <a:pt x="47" y="8"/>
                    <a:pt x="8" y="46"/>
                    <a:pt x="8" y="94"/>
                  </a:cubicBezTo>
                  <a:cubicBezTo>
                    <a:pt x="8" y="142"/>
                    <a:pt x="47" y="181"/>
                    <a:pt x="95" y="181"/>
                  </a:cubicBezTo>
                  <a:cubicBezTo>
                    <a:pt x="142" y="181"/>
                    <a:pt x="181" y="142"/>
                    <a:pt x="181" y="94"/>
                  </a:cubicBezTo>
                  <a:cubicBezTo>
                    <a:pt x="181" y="46"/>
                    <a:pt x="142" y="8"/>
                    <a:pt x="95" y="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Freeform 81"/>
            <p:cNvSpPr>
              <a:spLocks noEditPoints="1"/>
            </p:cNvSpPr>
            <p:nvPr/>
          </p:nvSpPr>
          <p:spPr bwMode="auto">
            <a:xfrm>
              <a:off x="6629401" y="2486025"/>
              <a:ext cx="328613" cy="279400"/>
            </a:xfrm>
            <a:custGeom>
              <a:avLst/>
              <a:gdLst>
                <a:gd name="T0" fmla="*/ 5 w 104"/>
                <a:gd name="T1" fmla="*/ 84 h 88"/>
                <a:gd name="T2" fmla="*/ 9 w 104"/>
                <a:gd name="T3" fmla="*/ 88 h 88"/>
                <a:gd name="T4" fmla="*/ 28 w 104"/>
                <a:gd name="T5" fmla="*/ 88 h 88"/>
                <a:gd name="T6" fmla="*/ 28 w 104"/>
                <a:gd name="T7" fmla="*/ 48 h 88"/>
                <a:gd name="T8" fmla="*/ 5 w 104"/>
                <a:gd name="T9" fmla="*/ 71 h 88"/>
                <a:gd name="T10" fmla="*/ 5 w 104"/>
                <a:gd name="T11" fmla="*/ 84 h 88"/>
                <a:gd name="T12" fmla="*/ 37 w 104"/>
                <a:gd name="T13" fmla="*/ 57 h 88"/>
                <a:gd name="T14" fmla="*/ 37 w 104"/>
                <a:gd name="T15" fmla="*/ 88 h 88"/>
                <a:gd name="T16" fmla="*/ 61 w 104"/>
                <a:gd name="T17" fmla="*/ 88 h 88"/>
                <a:gd name="T18" fmla="*/ 61 w 104"/>
                <a:gd name="T19" fmla="*/ 60 h 88"/>
                <a:gd name="T20" fmla="*/ 51 w 104"/>
                <a:gd name="T21" fmla="*/ 70 h 88"/>
                <a:gd name="T22" fmla="*/ 37 w 104"/>
                <a:gd name="T23" fmla="*/ 57 h 88"/>
                <a:gd name="T24" fmla="*/ 84 w 104"/>
                <a:gd name="T25" fmla="*/ 2 h 88"/>
                <a:gd name="T26" fmla="*/ 80 w 104"/>
                <a:gd name="T27" fmla="*/ 6 h 88"/>
                <a:gd name="T28" fmla="*/ 84 w 104"/>
                <a:gd name="T29" fmla="*/ 10 h 88"/>
                <a:gd name="T30" fmla="*/ 89 w 104"/>
                <a:gd name="T31" fmla="*/ 10 h 88"/>
                <a:gd name="T32" fmla="*/ 51 w 104"/>
                <a:gd name="T33" fmla="*/ 48 h 88"/>
                <a:gd name="T34" fmla="*/ 28 w 104"/>
                <a:gd name="T35" fmla="*/ 25 h 88"/>
                <a:gd name="T36" fmla="*/ 2 w 104"/>
                <a:gd name="T37" fmla="*/ 51 h 88"/>
                <a:gd name="T38" fmla="*/ 2 w 104"/>
                <a:gd name="T39" fmla="*/ 57 h 88"/>
                <a:gd name="T40" fmla="*/ 8 w 104"/>
                <a:gd name="T41" fmla="*/ 57 h 88"/>
                <a:gd name="T42" fmla="*/ 28 w 104"/>
                <a:gd name="T43" fmla="*/ 37 h 88"/>
                <a:gd name="T44" fmla="*/ 51 w 104"/>
                <a:gd name="T45" fmla="*/ 60 h 88"/>
                <a:gd name="T46" fmla="*/ 95 w 104"/>
                <a:gd name="T47" fmla="*/ 15 h 88"/>
                <a:gd name="T48" fmla="*/ 94 w 104"/>
                <a:gd name="T49" fmla="*/ 20 h 88"/>
                <a:gd name="T50" fmla="*/ 98 w 104"/>
                <a:gd name="T51" fmla="*/ 24 h 88"/>
                <a:gd name="T52" fmla="*/ 98 w 104"/>
                <a:gd name="T53" fmla="*/ 24 h 88"/>
                <a:gd name="T54" fmla="*/ 103 w 104"/>
                <a:gd name="T55" fmla="*/ 21 h 88"/>
                <a:gd name="T56" fmla="*/ 104 w 104"/>
                <a:gd name="T57" fmla="*/ 0 h 88"/>
                <a:gd name="T58" fmla="*/ 84 w 104"/>
                <a:gd name="T59" fmla="*/ 2 h 88"/>
                <a:gd name="T60" fmla="*/ 70 w 104"/>
                <a:gd name="T61" fmla="*/ 51 h 88"/>
                <a:gd name="T62" fmla="*/ 70 w 104"/>
                <a:gd name="T63" fmla="*/ 88 h 88"/>
                <a:gd name="T64" fmla="*/ 89 w 104"/>
                <a:gd name="T65" fmla="*/ 88 h 88"/>
                <a:gd name="T66" fmla="*/ 93 w 104"/>
                <a:gd name="T67" fmla="*/ 84 h 88"/>
                <a:gd name="T68" fmla="*/ 93 w 104"/>
                <a:gd name="T69" fmla="*/ 48 h 88"/>
                <a:gd name="T70" fmla="*/ 93 w 104"/>
                <a:gd name="T71" fmla="*/ 28 h 88"/>
                <a:gd name="T72" fmla="*/ 73 w 104"/>
                <a:gd name="T73" fmla="*/ 48 h 88"/>
                <a:gd name="T74" fmla="*/ 70 w 104"/>
                <a:gd name="T75" fmla="*/ 5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4" h="88">
                  <a:moveTo>
                    <a:pt x="5" y="84"/>
                  </a:moveTo>
                  <a:cubicBezTo>
                    <a:pt x="5" y="86"/>
                    <a:pt x="7" y="88"/>
                    <a:pt x="9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5" y="71"/>
                    <a:pt x="5" y="71"/>
                    <a:pt x="5" y="71"/>
                  </a:cubicBezTo>
                  <a:lnTo>
                    <a:pt x="5" y="84"/>
                  </a:lnTo>
                  <a:close/>
                  <a:moveTo>
                    <a:pt x="37" y="57"/>
                  </a:moveTo>
                  <a:cubicBezTo>
                    <a:pt x="37" y="88"/>
                    <a:pt x="37" y="88"/>
                    <a:pt x="37" y="88"/>
                  </a:cubicBezTo>
                  <a:cubicBezTo>
                    <a:pt x="61" y="88"/>
                    <a:pt x="61" y="88"/>
                    <a:pt x="61" y="8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1" y="70"/>
                    <a:pt x="51" y="70"/>
                    <a:pt x="51" y="70"/>
                  </a:cubicBezTo>
                  <a:lnTo>
                    <a:pt x="37" y="57"/>
                  </a:lnTo>
                  <a:close/>
                  <a:moveTo>
                    <a:pt x="84" y="2"/>
                  </a:moveTo>
                  <a:cubicBezTo>
                    <a:pt x="81" y="2"/>
                    <a:pt x="80" y="4"/>
                    <a:pt x="80" y="6"/>
                  </a:cubicBezTo>
                  <a:cubicBezTo>
                    <a:pt x="80" y="8"/>
                    <a:pt x="82" y="10"/>
                    <a:pt x="84" y="10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0" y="53"/>
                    <a:pt x="0" y="56"/>
                    <a:pt x="2" y="57"/>
                  </a:cubicBezTo>
                  <a:cubicBezTo>
                    <a:pt x="4" y="59"/>
                    <a:pt x="6" y="59"/>
                    <a:pt x="8" y="5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94" y="20"/>
                    <a:pt x="94" y="20"/>
                    <a:pt x="94" y="20"/>
                  </a:cubicBezTo>
                  <a:cubicBezTo>
                    <a:pt x="94" y="22"/>
                    <a:pt x="96" y="24"/>
                    <a:pt x="98" y="24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101" y="24"/>
                    <a:pt x="102" y="23"/>
                    <a:pt x="103" y="21"/>
                  </a:cubicBezTo>
                  <a:cubicBezTo>
                    <a:pt x="104" y="0"/>
                    <a:pt x="104" y="0"/>
                    <a:pt x="104" y="0"/>
                  </a:cubicBezTo>
                  <a:lnTo>
                    <a:pt x="84" y="2"/>
                  </a:lnTo>
                  <a:close/>
                  <a:moveTo>
                    <a:pt x="70" y="51"/>
                  </a:moveTo>
                  <a:cubicBezTo>
                    <a:pt x="70" y="88"/>
                    <a:pt x="70" y="88"/>
                    <a:pt x="70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91" y="88"/>
                    <a:pt x="93" y="86"/>
                    <a:pt x="93" y="84"/>
                  </a:cubicBezTo>
                  <a:cubicBezTo>
                    <a:pt x="93" y="48"/>
                    <a:pt x="93" y="48"/>
                    <a:pt x="93" y="48"/>
                  </a:cubicBezTo>
                  <a:cubicBezTo>
                    <a:pt x="93" y="28"/>
                    <a:pt x="93" y="28"/>
                    <a:pt x="93" y="28"/>
                  </a:cubicBezTo>
                  <a:cubicBezTo>
                    <a:pt x="73" y="48"/>
                    <a:pt x="73" y="48"/>
                    <a:pt x="73" y="48"/>
                  </a:cubicBezTo>
                  <a:lnTo>
                    <a:pt x="70" y="5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3" name="Group 55"/>
          <p:cNvGrpSpPr/>
          <p:nvPr/>
        </p:nvGrpSpPr>
        <p:grpSpPr>
          <a:xfrm>
            <a:off x="5994476" y="4537740"/>
            <a:ext cx="1678652" cy="2007799"/>
            <a:chOff x="3956051" y="4394200"/>
            <a:chExt cx="1457325" cy="1743075"/>
          </a:xfrm>
        </p:grpSpPr>
        <p:sp>
          <p:nvSpPr>
            <p:cNvPr id="24" name="Freeform 72"/>
            <p:cNvSpPr/>
            <p:nvPr/>
          </p:nvSpPr>
          <p:spPr bwMode="auto">
            <a:xfrm>
              <a:off x="3956051" y="4394200"/>
              <a:ext cx="1457325" cy="1743075"/>
            </a:xfrm>
            <a:custGeom>
              <a:avLst/>
              <a:gdLst>
                <a:gd name="T0" fmla="*/ 918 w 918"/>
                <a:gd name="T1" fmla="*/ 698 h 1098"/>
                <a:gd name="T2" fmla="*/ 762 w 918"/>
                <a:gd name="T3" fmla="*/ 788 h 1098"/>
                <a:gd name="T4" fmla="*/ 538 w 918"/>
                <a:gd name="T5" fmla="*/ 788 h 1098"/>
                <a:gd name="T6" fmla="*/ 414 w 918"/>
                <a:gd name="T7" fmla="*/ 208 h 1098"/>
                <a:gd name="T8" fmla="*/ 224 w 918"/>
                <a:gd name="T9" fmla="*/ 1098 h 1098"/>
                <a:gd name="T10" fmla="*/ 0 w 918"/>
                <a:gd name="T11" fmla="*/ 1098 h 1098"/>
                <a:gd name="T12" fmla="*/ 214 w 918"/>
                <a:gd name="T13" fmla="*/ 90 h 1098"/>
                <a:gd name="T14" fmla="*/ 370 w 918"/>
                <a:gd name="T15" fmla="*/ 0 h 1098"/>
                <a:gd name="T16" fmla="*/ 594 w 918"/>
                <a:gd name="T17" fmla="*/ 0 h 1098"/>
                <a:gd name="T18" fmla="*/ 742 w 918"/>
                <a:gd name="T19" fmla="*/ 698 h 1098"/>
                <a:gd name="T20" fmla="*/ 918 w 918"/>
                <a:gd name="T21" fmla="*/ 698 h 1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8" h="1098">
                  <a:moveTo>
                    <a:pt x="918" y="698"/>
                  </a:moveTo>
                  <a:lnTo>
                    <a:pt x="762" y="788"/>
                  </a:lnTo>
                  <a:lnTo>
                    <a:pt x="538" y="788"/>
                  </a:lnTo>
                  <a:lnTo>
                    <a:pt x="414" y="208"/>
                  </a:lnTo>
                  <a:lnTo>
                    <a:pt x="224" y="1098"/>
                  </a:lnTo>
                  <a:lnTo>
                    <a:pt x="0" y="1098"/>
                  </a:lnTo>
                  <a:lnTo>
                    <a:pt x="214" y="90"/>
                  </a:lnTo>
                  <a:lnTo>
                    <a:pt x="370" y="0"/>
                  </a:lnTo>
                  <a:lnTo>
                    <a:pt x="594" y="0"/>
                  </a:lnTo>
                  <a:lnTo>
                    <a:pt x="742" y="698"/>
                  </a:lnTo>
                  <a:lnTo>
                    <a:pt x="918" y="6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Freeform 85"/>
            <p:cNvSpPr/>
            <p:nvPr/>
          </p:nvSpPr>
          <p:spPr bwMode="auto">
            <a:xfrm>
              <a:off x="5133976" y="5502275"/>
              <a:ext cx="279400" cy="142875"/>
            </a:xfrm>
            <a:custGeom>
              <a:avLst/>
              <a:gdLst>
                <a:gd name="T0" fmla="*/ 0 w 176"/>
                <a:gd name="T1" fmla="*/ 0 h 90"/>
                <a:gd name="T2" fmla="*/ 20 w 176"/>
                <a:gd name="T3" fmla="*/ 90 h 90"/>
                <a:gd name="T4" fmla="*/ 176 w 176"/>
                <a:gd name="T5" fmla="*/ 0 h 90"/>
                <a:gd name="T6" fmla="*/ 0 w 176"/>
                <a:gd name="T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90">
                  <a:moveTo>
                    <a:pt x="0" y="0"/>
                  </a:moveTo>
                  <a:lnTo>
                    <a:pt x="20" y="90"/>
                  </a:lnTo>
                  <a:lnTo>
                    <a:pt x="1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Freeform 86"/>
            <p:cNvSpPr/>
            <p:nvPr/>
          </p:nvSpPr>
          <p:spPr bwMode="auto">
            <a:xfrm>
              <a:off x="4613276" y="4394200"/>
              <a:ext cx="552450" cy="1250950"/>
            </a:xfrm>
            <a:custGeom>
              <a:avLst/>
              <a:gdLst>
                <a:gd name="T0" fmla="*/ 348 w 348"/>
                <a:gd name="T1" fmla="*/ 788 h 788"/>
                <a:gd name="T2" fmla="*/ 124 w 348"/>
                <a:gd name="T3" fmla="*/ 788 h 788"/>
                <a:gd name="T4" fmla="*/ 0 w 348"/>
                <a:gd name="T5" fmla="*/ 208 h 788"/>
                <a:gd name="T6" fmla="*/ 26 w 348"/>
                <a:gd name="T7" fmla="*/ 90 h 788"/>
                <a:gd name="T8" fmla="*/ 180 w 348"/>
                <a:gd name="T9" fmla="*/ 0 h 788"/>
                <a:gd name="T10" fmla="*/ 328 w 348"/>
                <a:gd name="T11" fmla="*/ 698 h 788"/>
                <a:gd name="T12" fmla="*/ 348 w 348"/>
                <a:gd name="T13" fmla="*/ 788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8" h="788">
                  <a:moveTo>
                    <a:pt x="348" y="788"/>
                  </a:moveTo>
                  <a:lnTo>
                    <a:pt x="124" y="788"/>
                  </a:lnTo>
                  <a:lnTo>
                    <a:pt x="0" y="208"/>
                  </a:lnTo>
                  <a:lnTo>
                    <a:pt x="26" y="90"/>
                  </a:lnTo>
                  <a:lnTo>
                    <a:pt x="180" y="0"/>
                  </a:lnTo>
                  <a:lnTo>
                    <a:pt x="328" y="698"/>
                  </a:lnTo>
                  <a:lnTo>
                    <a:pt x="348" y="78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Freeform 87"/>
            <p:cNvSpPr/>
            <p:nvPr/>
          </p:nvSpPr>
          <p:spPr bwMode="auto">
            <a:xfrm>
              <a:off x="4295776" y="4394200"/>
              <a:ext cx="603250" cy="142875"/>
            </a:xfrm>
            <a:custGeom>
              <a:avLst/>
              <a:gdLst>
                <a:gd name="T0" fmla="*/ 380 w 380"/>
                <a:gd name="T1" fmla="*/ 0 h 90"/>
                <a:gd name="T2" fmla="*/ 226 w 380"/>
                <a:gd name="T3" fmla="*/ 90 h 90"/>
                <a:gd name="T4" fmla="*/ 0 w 380"/>
                <a:gd name="T5" fmla="*/ 90 h 90"/>
                <a:gd name="T6" fmla="*/ 156 w 380"/>
                <a:gd name="T7" fmla="*/ 0 h 90"/>
                <a:gd name="T8" fmla="*/ 380 w 380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" h="90">
                  <a:moveTo>
                    <a:pt x="380" y="0"/>
                  </a:moveTo>
                  <a:lnTo>
                    <a:pt x="226" y="90"/>
                  </a:lnTo>
                  <a:lnTo>
                    <a:pt x="0" y="90"/>
                  </a:lnTo>
                  <a:lnTo>
                    <a:pt x="156" y="0"/>
                  </a:lnTo>
                  <a:lnTo>
                    <a:pt x="38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57" name="TextBox 7"/>
          <p:cNvSpPr txBox="1"/>
          <p:nvPr/>
        </p:nvSpPr>
        <p:spPr>
          <a:xfrm>
            <a:off x="2501856" y="3268661"/>
            <a:ext cx="4089042" cy="3484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职场礼仪，是指人们在职业场所中应当遵循的一系列礼仪规范。学会这些礼仪规范，将使一个人的职业形象大为提高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142052" y="2802830"/>
            <a:ext cx="4737464" cy="354520"/>
            <a:chOff x="2142052" y="2802830"/>
            <a:chExt cx="4737464" cy="354520"/>
          </a:xfrm>
        </p:grpSpPr>
        <p:sp>
          <p:nvSpPr>
            <p:cNvPr id="43" name="TextBox 15"/>
            <p:cNvSpPr txBox="1"/>
            <p:nvPr/>
          </p:nvSpPr>
          <p:spPr>
            <a:xfrm>
              <a:off x="2142052" y="2802830"/>
              <a:ext cx="232273" cy="3545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2"/>
                  </a:solidFill>
                </a:rPr>
                <a:t>2</a:t>
              </a:r>
              <a:endParaRPr lang="en-US" sz="2000" b="1" dirty="0">
                <a:solidFill>
                  <a:schemeClr val="accent2"/>
                </a:solidFill>
              </a:endParaRPr>
            </a:p>
          </p:txBody>
        </p:sp>
        <p:sp>
          <p:nvSpPr>
            <p:cNvPr id="58" name="TextBox 8"/>
            <p:cNvSpPr txBox="1"/>
            <p:nvPr/>
          </p:nvSpPr>
          <p:spPr>
            <a:xfrm>
              <a:off x="2501856" y="2900048"/>
              <a:ext cx="4377660" cy="1813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>
                <a:lnSpc>
                  <a:spcPts val="1400"/>
                </a:lnSpc>
              </a:pPr>
              <a:r>
                <a:rPr lang="zh-CN" altLang="en-US" sz="14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特别是某一点怎么好，怎么对</a:t>
              </a:r>
              <a:endParaRPr lang="en-US" altLang="zh-CN" sz="1400" dirty="0">
                <a:solidFill>
                  <a:srgbClr val="000000">
                    <a:lumMod val="85000"/>
                    <a:lumOff val="15000"/>
                  </a:srgb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9" name="TextBox 7"/>
          <p:cNvSpPr txBox="1"/>
          <p:nvPr/>
        </p:nvSpPr>
        <p:spPr>
          <a:xfrm>
            <a:off x="2501856" y="4542096"/>
            <a:ext cx="2938558" cy="5245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职场礼仪，是指人们在职业场所中应当遵循的一系列礼仪规范。学会这些礼仪规范，将使一个人的职业形象大为提高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142052" y="4086709"/>
            <a:ext cx="3674121" cy="354520"/>
            <a:chOff x="2142052" y="4086709"/>
            <a:chExt cx="3674121" cy="354520"/>
          </a:xfrm>
        </p:grpSpPr>
        <p:sp>
          <p:nvSpPr>
            <p:cNvPr id="39" name="TextBox 25"/>
            <p:cNvSpPr txBox="1"/>
            <p:nvPr/>
          </p:nvSpPr>
          <p:spPr>
            <a:xfrm>
              <a:off x="2142052" y="4086709"/>
              <a:ext cx="232273" cy="3545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</a:rPr>
                <a:t>3</a:t>
              </a:r>
              <a:endParaRPr lang="en-US" sz="2000" b="1" dirty="0">
                <a:solidFill>
                  <a:schemeClr val="accent1"/>
                </a:solidFill>
              </a:endParaRPr>
            </a:p>
          </p:txBody>
        </p:sp>
        <p:sp>
          <p:nvSpPr>
            <p:cNvPr id="60" name="TextBox 8"/>
            <p:cNvSpPr txBox="1"/>
            <p:nvPr/>
          </p:nvSpPr>
          <p:spPr>
            <a:xfrm>
              <a:off x="2501856" y="4173483"/>
              <a:ext cx="3314317" cy="1813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>
                <a:lnSpc>
                  <a:spcPts val="1400"/>
                </a:lnSpc>
              </a:pPr>
              <a:r>
                <a:rPr lang="zh-CN" altLang="en-US" sz="14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那么由您这一点，让我想到了什么什么</a:t>
              </a:r>
              <a:endParaRPr lang="zh-CN" altLang="en-US" sz="1400" dirty="0">
                <a:solidFill>
                  <a:srgbClr val="000000">
                    <a:lumMod val="85000"/>
                    <a:lumOff val="15000"/>
                  </a:srgb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000">
        <p:random/>
      </p:transition>
    </mc:Choice>
    <mc:Fallback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5" grpId="0" animBg="1"/>
      <p:bldP spid="45" grpId="0"/>
      <p:bldP spid="57" grpId="0"/>
      <p:bldP spid="5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/>
          <p:cNvSpPr/>
          <p:nvPr/>
        </p:nvSpPr>
        <p:spPr>
          <a:xfrm>
            <a:off x="720950" y="1856600"/>
            <a:ext cx="10750100" cy="410435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158688" y="203983"/>
            <a:ext cx="52132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 小组游戏：相互赞美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3090" y="0"/>
            <a:ext cx="770061" cy="1146631"/>
            <a:chOff x="273090" y="0"/>
            <a:chExt cx="770061" cy="1146631"/>
          </a:xfrm>
        </p:grpSpPr>
        <p:sp>
          <p:nvSpPr>
            <p:cNvPr id="4" name="箭头: 五边形 3"/>
            <p:cNvSpPr/>
            <p:nvPr/>
          </p:nvSpPr>
          <p:spPr>
            <a:xfrm rot="5400000">
              <a:off x="84805" y="188285"/>
              <a:ext cx="1146631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80091" y="203982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5" name="箭头: 五边形 4"/>
          <p:cNvSpPr/>
          <p:nvPr/>
        </p:nvSpPr>
        <p:spPr>
          <a:xfrm flipH="1">
            <a:off x="9848850" y="6545539"/>
            <a:ext cx="2343150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3" name="矩形 2"/>
          <p:cNvSpPr/>
          <p:nvPr/>
        </p:nvSpPr>
        <p:spPr>
          <a:xfrm>
            <a:off x="1572974" y="2496550"/>
            <a:ext cx="9459855" cy="2806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+mn-ea"/>
              </a:rPr>
              <a:t>1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、小组中的成员 每次只能称赞对方一个优点，然后用发自内心的语言进行赞美。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+mn-ea"/>
              </a:rPr>
              <a:t>2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、由对方对你的赞美是否到位进行打分。评分标准为</a:t>
            </a:r>
            <a:r>
              <a:rPr lang="en-US" altLang="zh-CN" sz="2400" dirty="0">
                <a:solidFill>
                  <a:schemeClr val="bg1"/>
                </a:solidFill>
                <a:latin typeface="+mn-ea"/>
              </a:rPr>
              <a:t>0-10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。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+mn-ea"/>
              </a:rPr>
              <a:t>3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、每人有三次机会进行赞美。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+mn-ea"/>
              </a:rPr>
              <a:t>4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、三轮赞美完后，进行团体分享。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796539" y="1417645"/>
            <a:ext cx="854916" cy="854916"/>
            <a:chOff x="1364343" y="1815445"/>
            <a:chExt cx="1929096" cy="1929096"/>
          </a:xfrm>
        </p:grpSpPr>
        <p:sp>
          <p:nvSpPr>
            <p:cNvPr id="11" name="椭圆 10"/>
            <p:cNvSpPr/>
            <p:nvPr/>
          </p:nvSpPr>
          <p:spPr>
            <a:xfrm>
              <a:off x="1364343" y="1815445"/>
              <a:ext cx="1929096" cy="192909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2" name="矩形 11"/>
            <p:cNvSpPr/>
            <p:nvPr/>
          </p:nvSpPr>
          <p:spPr>
            <a:xfrm>
              <a:off x="1676171" y="2076523"/>
              <a:ext cx="1305438" cy="13246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accent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要</a:t>
              </a:r>
              <a:endParaRPr lang="zh-CN" altLang="en-US" sz="4000" dirty="0">
                <a:solidFill>
                  <a:schemeClr val="accent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703352" y="1417645"/>
            <a:ext cx="854916" cy="854916"/>
            <a:chOff x="1364343" y="1815445"/>
            <a:chExt cx="1929096" cy="1929096"/>
          </a:xfrm>
        </p:grpSpPr>
        <p:sp>
          <p:nvSpPr>
            <p:cNvPr id="15" name="椭圆 14"/>
            <p:cNvSpPr/>
            <p:nvPr/>
          </p:nvSpPr>
          <p:spPr>
            <a:xfrm>
              <a:off x="1364343" y="1815445"/>
              <a:ext cx="1929096" cy="192909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7" name="矩形 16"/>
            <p:cNvSpPr/>
            <p:nvPr/>
          </p:nvSpPr>
          <p:spPr>
            <a:xfrm>
              <a:off x="1676169" y="2076523"/>
              <a:ext cx="1305438" cy="13246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accent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求</a:t>
              </a:r>
              <a:endParaRPr lang="zh-CN" altLang="en-US" sz="4000" dirty="0">
                <a:solidFill>
                  <a:schemeClr val="accent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982911" y="1417645"/>
            <a:ext cx="854916" cy="854916"/>
            <a:chOff x="1364343" y="1815445"/>
            <a:chExt cx="1929096" cy="1929096"/>
          </a:xfrm>
        </p:grpSpPr>
        <p:sp>
          <p:nvSpPr>
            <p:cNvPr id="19" name="椭圆 18"/>
            <p:cNvSpPr/>
            <p:nvPr/>
          </p:nvSpPr>
          <p:spPr>
            <a:xfrm>
              <a:off x="1364343" y="1815445"/>
              <a:ext cx="1929096" cy="192909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0" name="矩形 19"/>
            <p:cNvSpPr/>
            <p:nvPr/>
          </p:nvSpPr>
          <p:spPr>
            <a:xfrm>
              <a:off x="1541801" y="2076524"/>
              <a:ext cx="1574177" cy="15973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accent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游</a:t>
              </a:r>
              <a:endParaRPr lang="zh-CN" altLang="en-US" sz="4000" dirty="0">
                <a:solidFill>
                  <a:schemeClr val="accent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889725" y="1417645"/>
            <a:ext cx="854916" cy="854916"/>
            <a:chOff x="1364343" y="1815445"/>
            <a:chExt cx="1929096" cy="1929096"/>
          </a:xfrm>
        </p:grpSpPr>
        <p:sp>
          <p:nvSpPr>
            <p:cNvPr id="22" name="椭圆 21"/>
            <p:cNvSpPr/>
            <p:nvPr/>
          </p:nvSpPr>
          <p:spPr>
            <a:xfrm>
              <a:off x="1364343" y="1815445"/>
              <a:ext cx="1929096" cy="192909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3" name="矩形 22"/>
            <p:cNvSpPr/>
            <p:nvPr/>
          </p:nvSpPr>
          <p:spPr>
            <a:xfrm>
              <a:off x="1541799" y="2076524"/>
              <a:ext cx="1574177" cy="15973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accent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戏</a:t>
              </a:r>
              <a:endParaRPr lang="zh-CN" altLang="en-US" sz="4000" dirty="0">
                <a:solidFill>
                  <a:schemeClr val="accent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500">
        <p:random/>
      </p:transition>
    </mc:Choice>
    <mc:Fallback>
      <p:transition spd="slow" advTm="4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build="allAtOnce"/>
      <p:bldP spid="5" grpId="0" animBg="1"/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PA-组合 76"/>
          <p:cNvGrpSpPr/>
          <p:nvPr>
            <p:custDataLst>
              <p:tags r:id="rId1"/>
            </p:custDataLst>
          </p:nvPr>
        </p:nvGrpSpPr>
        <p:grpSpPr>
          <a:xfrm>
            <a:off x="2343150" y="1391956"/>
            <a:ext cx="3586112" cy="4410492"/>
            <a:chOff x="2343150" y="1391956"/>
            <a:chExt cx="3586112" cy="4410492"/>
          </a:xfrm>
        </p:grpSpPr>
        <p:sp>
          <p:nvSpPr>
            <p:cNvPr id="31" name="PA-任意多边形 30"/>
            <p:cNvSpPr/>
            <p:nvPr>
              <p:custDataLst>
                <p:tags r:id="rId2"/>
              </p:custDataLst>
            </p:nvPr>
          </p:nvSpPr>
          <p:spPr>
            <a:xfrm>
              <a:off x="2933070" y="1391956"/>
              <a:ext cx="2996192" cy="4410492"/>
            </a:xfrm>
            <a:custGeom>
              <a:avLst/>
              <a:gdLst>
                <a:gd name="connsiteX0" fmla="*/ 891087 w 2657143"/>
                <a:gd name="connsiteY0" fmla="*/ 0 h 3853006"/>
                <a:gd name="connsiteX1" fmla="*/ 1534000 w 2657143"/>
                <a:gd name="connsiteY1" fmla="*/ 0 h 3853006"/>
                <a:gd name="connsiteX2" fmla="*/ 2657143 w 2657143"/>
                <a:gd name="connsiteY2" fmla="*/ 1425164 h 3853006"/>
                <a:gd name="connsiteX3" fmla="*/ 743809 w 2657143"/>
                <a:gd name="connsiteY3" fmla="*/ 3853006 h 3853006"/>
                <a:gd name="connsiteX4" fmla="*/ 0 w 2657143"/>
                <a:gd name="connsiteY4" fmla="*/ 3853006 h 3853006"/>
                <a:gd name="connsiteX5" fmla="*/ 1963782 w 2657143"/>
                <a:gd name="connsiteY5" fmla="*/ 1361150 h 3853006"/>
                <a:gd name="connsiteX6" fmla="*/ 891087 w 2657143"/>
                <a:gd name="connsiteY6" fmla="*/ 0 h 3853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7143" h="3853006">
                  <a:moveTo>
                    <a:pt x="891087" y="0"/>
                  </a:moveTo>
                  <a:lnTo>
                    <a:pt x="1534000" y="0"/>
                  </a:lnTo>
                  <a:lnTo>
                    <a:pt x="2657143" y="1425164"/>
                  </a:lnTo>
                  <a:lnTo>
                    <a:pt x="743809" y="3853006"/>
                  </a:lnTo>
                  <a:lnTo>
                    <a:pt x="0" y="3853006"/>
                  </a:lnTo>
                  <a:lnTo>
                    <a:pt x="1963782" y="1361150"/>
                  </a:lnTo>
                  <a:lnTo>
                    <a:pt x="891087" y="0"/>
                  </a:lnTo>
                  <a:close/>
                </a:path>
              </a:pathLst>
            </a:cu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PA-矩形 26"/>
            <p:cNvSpPr/>
            <p:nvPr>
              <p:custDataLst>
                <p:tags r:id="rId3"/>
              </p:custDataLst>
            </p:nvPr>
          </p:nvSpPr>
          <p:spPr>
            <a:xfrm>
              <a:off x="2343150" y="5292439"/>
              <a:ext cx="1247734" cy="510009"/>
            </a:xfrm>
            <a:prstGeom prst="rect">
              <a:avLst/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-133349" y="937480"/>
            <a:ext cx="4975096" cy="4001321"/>
            <a:chOff x="-133349" y="937480"/>
            <a:chExt cx="4975096" cy="4001321"/>
          </a:xfrm>
        </p:grpSpPr>
        <p:sp>
          <p:nvSpPr>
            <p:cNvPr id="3" name="箭头: 五边形 2"/>
            <p:cNvSpPr/>
            <p:nvPr/>
          </p:nvSpPr>
          <p:spPr>
            <a:xfrm>
              <a:off x="-133349" y="937480"/>
              <a:ext cx="4975096" cy="4001321"/>
            </a:xfrm>
            <a:prstGeom prst="homePlate">
              <a:avLst>
                <a:gd name="adj" fmla="val 39404"/>
              </a:avLst>
            </a:prstGeom>
            <a:solidFill>
              <a:schemeClr val="bg1"/>
            </a:solidFill>
            <a:ln>
              <a:solidFill>
                <a:srgbClr val="299D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箭头: 五边形 4"/>
            <p:cNvSpPr/>
            <p:nvPr/>
          </p:nvSpPr>
          <p:spPr>
            <a:xfrm>
              <a:off x="0" y="1161112"/>
              <a:ext cx="4574014" cy="3560678"/>
            </a:xfrm>
            <a:prstGeom prst="homePlate">
              <a:avLst>
                <a:gd name="adj" fmla="val 39404"/>
              </a:avLst>
            </a:prstGeom>
            <a:blipFill dpi="0" rotWithShape="1"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Blur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8" name="矩形 37"/>
          <p:cNvSpPr/>
          <p:nvPr/>
        </p:nvSpPr>
        <p:spPr>
          <a:xfrm>
            <a:off x="6083918" y="2364487"/>
            <a:ext cx="5750292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0" spc="-150" dirty="0">
                <a:solidFill>
                  <a:srgbClr val="299D9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感谢聆听</a:t>
            </a:r>
            <a:endParaRPr lang="zh-CN" altLang="en-US" sz="11000" spc="-150" dirty="0">
              <a:solidFill>
                <a:srgbClr val="299D9B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318598" y="1161112"/>
            <a:ext cx="276870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800" spc="-150" dirty="0">
                <a:solidFill>
                  <a:srgbClr val="299D9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2018</a:t>
            </a:r>
            <a:endParaRPr lang="zh-CN" altLang="en-US" sz="8800" spc="-150" dirty="0">
              <a:solidFill>
                <a:srgbClr val="299D9B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392545" y="4261485"/>
            <a:ext cx="4686935" cy="460375"/>
          </a:xfrm>
          <a:prstGeom prst="rect">
            <a:avLst/>
          </a:prstGeom>
          <a:solidFill>
            <a:srgbClr val="299D9B"/>
          </a:solidFill>
        </p:spPr>
        <p:txBody>
          <a:bodyPr wrap="square">
            <a:spAutoFit/>
          </a:bodyPr>
          <a:lstStyle/>
          <a:p>
            <a:r>
              <a:rPr lang="zh-CN" altLang="en-US" sz="2400" spc="-15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 主讲人：   讲师：</a:t>
            </a:r>
            <a:endParaRPr lang="zh-CN" altLang="en-US" sz="2400" spc="-15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9644009" y="177294"/>
            <a:ext cx="2346774" cy="707886"/>
            <a:chOff x="9644009" y="177294"/>
            <a:chExt cx="2346774" cy="707886"/>
          </a:xfrm>
        </p:grpSpPr>
        <p:sp>
          <p:nvSpPr>
            <p:cNvPr id="43" name="六边形 42"/>
            <p:cNvSpPr/>
            <p:nvPr/>
          </p:nvSpPr>
          <p:spPr>
            <a:xfrm rot="5400000">
              <a:off x="9657250" y="259826"/>
              <a:ext cx="506918" cy="533400"/>
            </a:xfrm>
            <a:prstGeom prst="hexagon">
              <a:avLst>
                <a:gd name="adj" fmla="val 28758"/>
                <a:gd name="vf" fmla="val 115470"/>
              </a:avLst>
            </a:prstGeom>
            <a:noFill/>
            <a:ln w="28575">
              <a:solidFill>
                <a:srgbClr val="299D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10177409" y="177294"/>
              <a:ext cx="181337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dirty="0">
                  <a:solidFill>
                    <a:srgbClr val="299D9B"/>
                  </a:solidFill>
                  <a:latin typeface="Century Gothic" panose="020B0502020202020204" pitchFamily="34" charset="0"/>
                  <a:ea typeface="思源黑体 CN Bold" panose="020B0800000000000000" pitchFamily="34" charset="-122"/>
                </a:rPr>
                <a:t>COMPANY</a:t>
              </a:r>
              <a:endParaRPr lang="en-US" altLang="zh-CN" sz="2000" dirty="0">
                <a:solidFill>
                  <a:srgbClr val="299D9B"/>
                </a:solidFill>
                <a:latin typeface="Century Gothic" panose="020B0502020202020204" pitchFamily="34" charset="0"/>
                <a:ea typeface="思源黑体 CN Bold" panose="020B0800000000000000" pitchFamily="34" charset="-122"/>
              </a:endParaRPr>
            </a:p>
            <a:p>
              <a:r>
                <a:rPr lang="en-US" altLang="zh-CN" sz="2000" dirty="0">
                  <a:solidFill>
                    <a:srgbClr val="299D9B"/>
                  </a:solidFill>
                  <a:latin typeface="Century Gothic" panose="020B0502020202020204" pitchFamily="34" charset="0"/>
                  <a:ea typeface="思源黑体 CN Bold" panose="020B0800000000000000" pitchFamily="34" charset="-122"/>
                </a:rPr>
                <a:t>LOGO</a:t>
              </a:r>
              <a:endParaRPr lang="zh-CN" altLang="en-US" sz="2000" dirty="0">
                <a:solidFill>
                  <a:srgbClr val="299D9B"/>
                </a:solidFill>
                <a:latin typeface="Century Gothic" panose="020B0502020202020204" pitchFamily="34" charset="0"/>
                <a:ea typeface="思源黑体 CN Bold" panose="020B0800000000000000" pitchFamily="34" charset="-122"/>
              </a:endParaRPr>
            </a:p>
          </p:txBody>
        </p:sp>
        <p:cxnSp>
          <p:nvCxnSpPr>
            <p:cNvPr id="71" name="直接连接符 70"/>
            <p:cNvCxnSpPr/>
            <p:nvPr/>
          </p:nvCxnSpPr>
          <p:spPr>
            <a:xfrm>
              <a:off x="9910709" y="526526"/>
              <a:ext cx="1826511" cy="0"/>
            </a:xfrm>
            <a:prstGeom prst="line">
              <a:avLst/>
            </a:prstGeom>
            <a:ln w="28575">
              <a:solidFill>
                <a:srgbClr val="299D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箭头: 五边形 72"/>
          <p:cNvSpPr/>
          <p:nvPr/>
        </p:nvSpPr>
        <p:spPr>
          <a:xfrm rot="5400000">
            <a:off x="138230" y="-24797"/>
            <a:ext cx="720466" cy="770061"/>
          </a:xfrm>
          <a:prstGeom prst="homePlate">
            <a:avLst>
              <a:gd name="adj" fmla="val 39404"/>
            </a:avLst>
          </a:prstGeom>
          <a:solidFill>
            <a:srgbClr val="29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cxnSp>
        <p:nvCxnSpPr>
          <p:cNvPr id="76" name="直接连接符 75"/>
          <p:cNvCxnSpPr/>
          <p:nvPr/>
        </p:nvCxnSpPr>
        <p:spPr>
          <a:xfrm>
            <a:off x="0" y="5973640"/>
            <a:ext cx="3190875" cy="0"/>
          </a:xfrm>
          <a:prstGeom prst="line">
            <a:avLst/>
          </a:prstGeom>
          <a:ln>
            <a:solidFill>
              <a:srgbClr val="299D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矩形 77"/>
          <p:cNvSpPr/>
          <p:nvPr/>
        </p:nvSpPr>
        <p:spPr>
          <a:xfrm>
            <a:off x="113432" y="5292439"/>
            <a:ext cx="21595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299D9B"/>
                </a:solidFill>
                <a:latin typeface="Century Gothic" panose="020B0502020202020204" pitchFamily="34" charset="0"/>
              </a:rPr>
              <a:t>CEREMONY</a:t>
            </a:r>
            <a:endParaRPr lang="zh-CN" altLang="en-US" sz="2800" b="1" dirty="0">
              <a:solidFill>
                <a:srgbClr val="299D9B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95836" y="6545539"/>
            <a:ext cx="12587836" cy="775943"/>
            <a:chOff x="-395836" y="6545539"/>
            <a:chExt cx="12587836" cy="775943"/>
          </a:xfrm>
        </p:grpSpPr>
        <p:sp>
          <p:nvSpPr>
            <p:cNvPr id="41" name="箭头: 五边形 40"/>
            <p:cNvSpPr/>
            <p:nvPr/>
          </p:nvSpPr>
          <p:spPr>
            <a:xfrm flipH="1">
              <a:off x="9848850" y="6545539"/>
              <a:ext cx="2343150" cy="770061"/>
            </a:xfrm>
            <a:prstGeom prst="homePlate">
              <a:avLst>
                <a:gd name="adj" fmla="val 39404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58" name="矩形 57"/>
            <p:cNvSpPr/>
            <p:nvPr/>
          </p:nvSpPr>
          <p:spPr>
            <a:xfrm>
              <a:off x="2093201" y="6563464"/>
              <a:ext cx="775564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造字工房尚雅体演示版常规体" pitchFamily="50" charset="-122"/>
                </a:rPr>
                <a:t>The dynamic PPT template for basic etiquette for job hunting</a:t>
              </a:r>
              <a:endPara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造字工房尚雅体演示版常规体" pitchFamily="50" charset="-122"/>
              </a:endParaRPr>
            </a:p>
          </p:txBody>
        </p:sp>
        <p:sp>
          <p:nvSpPr>
            <p:cNvPr id="79" name="箭头: V 形 78"/>
            <p:cNvSpPr/>
            <p:nvPr/>
          </p:nvSpPr>
          <p:spPr>
            <a:xfrm flipH="1">
              <a:off x="-395836" y="6551421"/>
              <a:ext cx="2343150" cy="770061"/>
            </a:xfrm>
            <a:prstGeom prst="chevron">
              <a:avLst>
                <a:gd name="adj" fmla="val 40576"/>
              </a:avLst>
            </a:prstGeom>
            <a:solidFill>
              <a:srgbClr val="299D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</p:grpSp>
      <p:sp>
        <p:nvSpPr>
          <p:cNvPr id="86" name="矩形 85"/>
          <p:cNvSpPr/>
          <p:nvPr/>
        </p:nvSpPr>
        <p:spPr>
          <a:xfrm>
            <a:off x="6318598" y="4830774"/>
            <a:ext cx="18973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>
                <a:solidFill>
                  <a:srgbClr val="299D9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2018-6-27</a:t>
            </a:r>
            <a:endParaRPr lang="zh-CN" altLang="en-US" sz="2400" spc="300" dirty="0">
              <a:solidFill>
                <a:srgbClr val="299D9B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7000">
        <p:random/>
      </p:transition>
    </mc:Choice>
    <mc:Fallback>
      <p:transition spd="slow" advTm="7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00"/>
                            </p:stCondLst>
                            <p:childTnLst>
                              <p:par>
                                <p:cTn id="3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4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5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6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75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50"/>
                            </p:stCondLst>
                            <p:childTnLst>
                              <p:par>
                                <p:cTn id="4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5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449"/>
                            </p:stCondLst>
                            <p:childTnLst>
                              <p:par>
                                <p:cTn id="5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42" grpId="0" bldLvl="0" animBg="1"/>
      <p:bldP spid="73" grpId="0" animBg="1"/>
      <p:bldP spid="78" grpId="0"/>
      <p:bldP spid="86" grpId="0"/>
    </p:bldLst>
  </p:timing>
</p:sld>
</file>

<file path=ppt/tags/tag1.xml><?xml version="1.0" encoding="utf-8"?>
<p:tagLst xmlns:p="http://schemas.openxmlformats.org/presentationml/2006/main">
  <p:tag name="PA" val="v4.3.1"/>
</p:tagLst>
</file>

<file path=ppt/tags/tag2.xml><?xml version="1.0" encoding="utf-8"?>
<p:tagLst xmlns:p="http://schemas.openxmlformats.org/presentationml/2006/main">
  <p:tag name="PA" val="v4.3.1"/>
</p:tagLst>
</file>

<file path=ppt/tags/tag3.xml><?xml version="1.0" encoding="utf-8"?>
<p:tagLst xmlns:p="http://schemas.openxmlformats.org/presentationml/2006/main">
  <p:tag name="PA" val="v4.3.1"/>
</p:tagLst>
</file>

<file path=ppt/tags/tag4.xml><?xml version="1.0" encoding="utf-8"?>
<p:tagLst xmlns:p="http://schemas.openxmlformats.org/presentationml/2006/main">
  <p:tag name="PA" val="v4.3.1"/>
</p:tagLst>
</file>

<file path=ppt/tags/tag5.xml><?xml version="1.0" encoding="utf-8"?>
<p:tagLst xmlns:p="http://schemas.openxmlformats.org/presentationml/2006/main">
  <p:tag name="PA" val="v4.3.1"/>
</p:tagLst>
</file>

<file path=ppt/tags/tag6.xml><?xml version="1.0" encoding="utf-8"?>
<p:tagLst xmlns:p="http://schemas.openxmlformats.org/presentationml/2006/main">
  <p:tag name="PA" val="v4.3.1"/>
</p:tagLst>
</file>

<file path=ppt/tags/tag7.xml><?xml version="1.0" encoding="utf-8"?>
<p:tagLst xmlns:p="http://schemas.openxmlformats.org/presentationml/2006/main">
  <p:tag name="MH" val="20180428081843"/>
  <p:tag name="MH_LIBRARY" val="GRAPHIC"/>
  <p:tag name="MH_TYPE" val="Other"/>
  <p:tag name="MH_ORDER" val="1"/>
</p:tagLst>
</file>

<file path=ppt/tags/tag8.xml><?xml version="1.0" encoding="utf-8"?>
<p:tagLst xmlns:p="http://schemas.openxmlformats.org/presentationml/2006/main">
  <p:tag name="MH" val="20180428081843"/>
  <p:tag name="MH_LIBRARY" val="GRAPHIC"/>
  <p:tag name="MH_TYPE" val="Other"/>
  <p:tag name="MH_ORDER" val="2"/>
</p:tagLst>
</file>

<file path=ppt/tags/tag9.xml><?xml version="1.0" encoding="utf-8"?>
<p:tagLst xmlns:p="http://schemas.openxmlformats.org/presentationml/2006/main">
  <p:tag name="MH" val="20180428081843"/>
  <p:tag name="MH_LIBRARY" val="GRAPHIC"/>
  <p:tag name="MH_TYPE" val="SubTitle"/>
  <p:tag name="MH_ORDER" val="1"/>
</p:tagLst>
</file>

<file path=ppt/tags/tag10.xml><?xml version="1.0" encoding="utf-8"?>
<p:tagLst xmlns:p="http://schemas.openxmlformats.org/presentationml/2006/main">
  <p:tag name="MH" val="20180428081843"/>
  <p:tag name="MH_LIBRARY" val="GRAPHIC"/>
  <p:tag name="MH_TYPE" val="Other"/>
  <p:tag name="MH_ORDER" val="3"/>
</p:tagLst>
</file>

<file path=ppt/tags/tag11.xml><?xml version="1.0" encoding="utf-8"?>
<p:tagLst xmlns:p="http://schemas.openxmlformats.org/presentationml/2006/main">
  <p:tag name="MH" val="20180428081843"/>
  <p:tag name="MH_LIBRARY" val="GRAPHIC"/>
  <p:tag name="MH_TYPE" val="Other"/>
  <p:tag name="MH_ORDER" val="4"/>
</p:tagLst>
</file>

<file path=ppt/tags/tag12.xml><?xml version="1.0" encoding="utf-8"?>
<p:tagLst xmlns:p="http://schemas.openxmlformats.org/presentationml/2006/main">
  <p:tag name="MH" val="20180428081843"/>
  <p:tag name="MH_LIBRARY" val="GRAPHIC"/>
  <p:tag name="MH_TYPE" val="SubTitle"/>
  <p:tag name="MH_ORDER" val="2"/>
</p:tagLst>
</file>

<file path=ppt/tags/tag13.xml><?xml version="1.0" encoding="utf-8"?>
<p:tagLst xmlns:p="http://schemas.openxmlformats.org/presentationml/2006/main">
  <p:tag name="MH" val="20180428081843"/>
  <p:tag name="MH_LIBRARY" val="GRAPHIC"/>
  <p:tag name="MH_TYPE" val="Other"/>
  <p:tag name="MH_ORDER" val="5"/>
</p:tagLst>
</file>

<file path=ppt/tags/tag14.xml><?xml version="1.0" encoding="utf-8"?>
<p:tagLst xmlns:p="http://schemas.openxmlformats.org/presentationml/2006/main">
  <p:tag name="MH" val="20180428081843"/>
  <p:tag name="MH_LIBRARY" val="GRAPHIC"/>
  <p:tag name="MH_TYPE" val="Other"/>
  <p:tag name="MH_ORDER" val="6"/>
</p:tagLst>
</file>

<file path=ppt/tags/tag15.xml><?xml version="1.0" encoding="utf-8"?>
<p:tagLst xmlns:p="http://schemas.openxmlformats.org/presentationml/2006/main">
  <p:tag name="MH" val="20180428081843"/>
  <p:tag name="MH_LIBRARY" val="GRAPHIC"/>
  <p:tag name="MH_TYPE" val="SubTitle"/>
  <p:tag name="MH_ORDER" val="3"/>
</p:tagLst>
</file>

<file path=ppt/tags/tag16.xml><?xml version="1.0" encoding="utf-8"?>
<p:tagLst xmlns:p="http://schemas.openxmlformats.org/presentationml/2006/main">
  <p:tag name="PA" val="v4.3.1"/>
</p:tagLst>
</file>

<file path=ppt/tags/tag17.xml><?xml version="1.0" encoding="utf-8"?>
<p:tagLst xmlns:p="http://schemas.openxmlformats.org/presentationml/2006/main">
  <p:tag name="PA" val="v4.3.1"/>
</p:tagLst>
</file>

<file path=ppt/tags/tag18.xml><?xml version="1.0" encoding="utf-8"?>
<p:tagLst xmlns:p="http://schemas.openxmlformats.org/presentationml/2006/main">
  <p:tag name="PA" val="v4.3.1"/>
</p:tagLst>
</file>

<file path=ppt/tags/tag19.xml><?xml version="1.0" encoding="utf-8"?>
<p:tagLst xmlns:p="http://schemas.openxmlformats.org/presentationml/2006/main">
  <p:tag name="PA" val="v4.3.1"/>
</p:tagLst>
</file>

<file path=ppt/tags/tag20.xml><?xml version="1.0" encoding="utf-8"?>
<p:tagLst xmlns:p="http://schemas.openxmlformats.org/presentationml/2006/main">
  <p:tag name="PA" val="v4.3.1"/>
</p:tagLst>
</file>

<file path=ppt/tags/tag21.xml><?xml version="1.0" encoding="utf-8"?>
<p:tagLst xmlns:p="http://schemas.openxmlformats.org/presentationml/2006/main">
  <p:tag name="PA" val="v4.3.1"/>
</p:tagLst>
</file>

<file path=ppt/tags/tag22.xml><?xml version="1.0" encoding="utf-8"?>
<p:tagLst xmlns:p="http://schemas.openxmlformats.org/presentationml/2006/main">
  <p:tag name="PA" val="v4.3.1"/>
</p:tagLst>
</file>

<file path=ppt/tags/tag23.xml><?xml version="1.0" encoding="utf-8"?>
<p:tagLst xmlns:p="http://schemas.openxmlformats.org/presentationml/2006/main">
  <p:tag name="PA" val="v4.3.1"/>
</p:tagLst>
</file>

<file path=ppt/tags/tag24.xml><?xml version="1.0" encoding="utf-8"?>
<p:tagLst xmlns:p="http://schemas.openxmlformats.org/presentationml/2006/main">
  <p:tag name="PA" val="v4.3.1"/>
</p:tagLst>
</file>

<file path=ppt/tags/tag25.xml><?xml version="1.0" encoding="utf-8"?>
<p:tagLst xmlns:p="http://schemas.openxmlformats.org/presentationml/2006/main">
  <p:tag name="PA" val="v4.3.1"/>
</p:tagLst>
</file>

<file path=ppt/tags/tag26.xml><?xml version="1.0" encoding="utf-8"?>
<p:tagLst xmlns:p="http://schemas.openxmlformats.org/presentationml/2006/main">
  <p:tag name="PA" val="v4.3.1"/>
</p:tagLst>
</file>

<file path=ppt/tags/tag27.xml><?xml version="1.0" encoding="utf-8"?>
<p:tagLst xmlns:p="http://schemas.openxmlformats.org/presentationml/2006/main">
  <p:tag name="PA" val="v4.3.1"/>
</p:tagLst>
</file>

<file path=ppt/theme/theme1.xml><?xml version="1.0" encoding="utf-8"?>
<a:theme xmlns:a="http://schemas.openxmlformats.org/drawingml/2006/main" name="Office Theme">
  <a:themeElements>
    <a:clrScheme name="自定义 2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26A599"/>
      </a:accent1>
      <a:accent2>
        <a:srgbClr val="009688"/>
      </a:accent2>
      <a:accent3>
        <a:srgbClr val="00897B"/>
      </a:accent3>
      <a:accent4>
        <a:srgbClr val="00786A"/>
      </a:accent4>
      <a:accent5>
        <a:srgbClr val="00685B"/>
      </a:accent5>
      <a:accent6>
        <a:srgbClr val="004C3F"/>
      </a:accent6>
      <a:hlink>
        <a:srgbClr val="26A599"/>
      </a:hlink>
      <a:folHlink>
        <a:srgbClr val="BFBFBF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68395"/>
    </a:dk2>
    <a:lt2>
      <a:srgbClr val="F0F0F0"/>
    </a:lt2>
    <a:accent1>
      <a:srgbClr val="26A599"/>
    </a:accent1>
    <a:accent2>
      <a:srgbClr val="009688"/>
    </a:accent2>
    <a:accent3>
      <a:srgbClr val="00897B"/>
    </a:accent3>
    <a:accent4>
      <a:srgbClr val="00786A"/>
    </a:accent4>
    <a:accent5>
      <a:srgbClr val="00685B"/>
    </a:accent5>
    <a:accent6>
      <a:srgbClr val="004C3F"/>
    </a:accent6>
    <a:hlink>
      <a:srgbClr val="26A599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68395"/>
    </a:dk2>
    <a:lt2>
      <a:srgbClr val="F0F0F0"/>
    </a:lt2>
    <a:accent1>
      <a:srgbClr val="26A599"/>
    </a:accent1>
    <a:accent2>
      <a:srgbClr val="009688"/>
    </a:accent2>
    <a:accent3>
      <a:srgbClr val="00897B"/>
    </a:accent3>
    <a:accent4>
      <a:srgbClr val="00786A"/>
    </a:accent4>
    <a:accent5>
      <a:srgbClr val="00685B"/>
    </a:accent5>
    <a:accent6>
      <a:srgbClr val="004C3F"/>
    </a:accent6>
    <a:hlink>
      <a:srgbClr val="26A599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68395"/>
    </a:dk2>
    <a:lt2>
      <a:srgbClr val="F0F0F0"/>
    </a:lt2>
    <a:accent1>
      <a:srgbClr val="26A599"/>
    </a:accent1>
    <a:accent2>
      <a:srgbClr val="009688"/>
    </a:accent2>
    <a:accent3>
      <a:srgbClr val="00897B"/>
    </a:accent3>
    <a:accent4>
      <a:srgbClr val="00786A"/>
    </a:accent4>
    <a:accent5>
      <a:srgbClr val="00685B"/>
    </a:accent5>
    <a:accent6>
      <a:srgbClr val="004C3F"/>
    </a:accent6>
    <a:hlink>
      <a:srgbClr val="26A599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68395"/>
    </a:dk2>
    <a:lt2>
      <a:srgbClr val="F0F0F0"/>
    </a:lt2>
    <a:accent1>
      <a:srgbClr val="26A599"/>
    </a:accent1>
    <a:accent2>
      <a:srgbClr val="009688"/>
    </a:accent2>
    <a:accent3>
      <a:srgbClr val="00897B"/>
    </a:accent3>
    <a:accent4>
      <a:srgbClr val="00786A"/>
    </a:accent4>
    <a:accent5>
      <a:srgbClr val="00685B"/>
    </a:accent5>
    <a:accent6>
      <a:srgbClr val="004C3F"/>
    </a:accent6>
    <a:hlink>
      <a:srgbClr val="26A599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68395"/>
    </a:dk2>
    <a:lt2>
      <a:srgbClr val="F0F0F0"/>
    </a:lt2>
    <a:accent1>
      <a:srgbClr val="26A599"/>
    </a:accent1>
    <a:accent2>
      <a:srgbClr val="009688"/>
    </a:accent2>
    <a:accent3>
      <a:srgbClr val="00897B"/>
    </a:accent3>
    <a:accent4>
      <a:srgbClr val="00786A"/>
    </a:accent4>
    <a:accent5>
      <a:srgbClr val="00685B"/>
    </a:accent5>
    <a:accent6>
      <a:srgbClr val="004C3F"/>
    </a:accent6>
    <a:hlink>
      <a:srgbClr val="26A599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68395"/>
    </a:dk2>
    <a:lt2>
      <a:srgbClr val="F0F0F0"/>
    </a:lt2>
    <a:accent1>
      <a:srgbClr val="26A599"/>
    </a:accent1>
    <a:accent2>
      <a:srgbClr val="009688"/>
    </a:accent2>
    <a:accent3>
      <a:srgbClr val="00897B"/>
    </a:accent3>
    <a:accent4>
      <a:srgbClr val="00786A"/>
    </a:accent4>
    <a:accent5>
      <a:srgbClr val="00685B"/>
    </a:accent5>
    <a:accent6>
      <a:srgbClr val="004C3F"/>
    </a:accent6>
    <a:hlink>
      <a:srgbClr val="26A599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68395"/>
    </a:dk2>
    <a:lt2>
      <a:srgbClr val="F0F0F0"/>
    </a:lt2>
    <a:accent1>
      <a:srgbClr val="26A599"/>
    </a:accent1>
    <a:accent2>
      <a:srgbClr val="009688"/>
    </a:accent2>
    <a:accent3>
      <a:srgbClr val="00897B"/>
    </a:accent3>
    <a:accent4>
      <a:srgbClr val="00786A"/>
    </a:accent4>
    <a:accent5>
      <a:srgbClr val="00685B"/>
    </a:accent5>
    <a:accent6>
      <a:srgbClr val="004C3F"/>
    </a:accent6>
    <a:hlink>
      <a:srgbClr val="26A599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68395"/>
    </a:dk2>
    <a:lt2>
      <a:srgbClr val="F0F0F0"/>
    </a:lt2>
    <a:accent1>
      <a:srgbClr val="26A599"/>
    </a:accent1>
    <a:accent2>
      <a:srgbClr val="009688"/>
    </a:accent2>
    <a:accent3>
      <a:srgbClr val="00897B"/>
    </a:accent3>
    <a:accent4>
      <a:srgbClr val="00786A"/>
    </a:accent4>
    <a:accent5>
      <a:srgbClr val="00685B"/>
    </a:accent5>
    <a:accent6>
      <a:srgbClr val="004C3F"/>
    </a:accent6>
    <a:hlink>
      <a:srgbClr val="26A599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68395"/>
    </a:dk2>
    <a:lt2>
      <a:srgbClr val="F0F0F0"/>
    </a:lt2>
    <a:accent1>
      <a:srgbClr val="26A599"/>
    </a:accent1>
    <a:accent2>
      <a:srgbClr val="009688"/>
    </a:accent2>
    <a:accent3>
      <a:srgbClr val="00897B"/>
    </a:accent3>
    <a:accent4>
      <a:srgbClr val="00786A"/>
    </a:accent4>
    <a:accent5>
      <a:srgbClr val="00685B"/>
    </a:accent5>
    <a:accent6>
      <a:srgbClr val="004C3F"/>
    </a:accent6>
    <a:hlink>
      <a:srgbClr val="26A599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68395"/>
    </a:dk2>
    <a:lt2>
      <a:srgbClr val="F0F0F0"/>
    </a:lt2>
    <a:accent1>
      <a:srgbClr val="26A599"/>
    </a:accent1>
    <a:accent2>
      <a:srgbClr val="009688"/>
    </a:accent2>
    <a:accent3>
      <a:srgbClr val="00897B"/>
    </a:accent3>
    <a:accent4>
      <a:srgbClr val="00786A"/>
    </a:accent4>
    <a:accent5>
      <a:srgbClr val="00685B"/>
    </a:accent5>
    <a:accent6>
      <a:srgbClr val="004C3F"/>
    </a:accent6>
    <a:hlink>
      <a:srgbClr val="26A599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5757</Words>
  <Application>WPS 演示</Application>
  <PresentationFormat>宽屏</PresentationFormat>
  <Paragraphs>721</Paragraphs>
  <Slides>36</Slides>
  <Notes>2</Notes>
  <HiddenSlides>0</HiddenSlides>
  <MMClips>1</MMClips>
  <ScaleCrop>false</ScaleCrop>
  <HeadingPairs>
    <vt:vector size="8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0</vt:i4>
      </vt:variant>
      <vt:variant>
        <vt:lpstr>幻灯片标题</vt:lpstr>
      </vt:variant>
      <vt:variant>
        <vt:i4>36</vt:i4>
      </vt:variant>
    </vt:vector>
  </HeadingPairs>
  <TitlesOfParts>
    <vt:vector size="62" baseType="lpstr">
      <vt:lpstr>Arial</vt:lpstr>
      <vt:lpstr>宋体</vt:lpstr>
      <vt:lpstr>Wingdings</vt:lpstr>
      <vt:lpstr>微软雅黑</vt:lpstr>
      <vt:lpstr>思源黑体 CN Bold</vt:lpstr>
      <vt:lpstr>Century Gothic</vt:lpstr>
      <vt:lpstr>造字工房尚雅体演示版常规体</vt:lpstr>
      <vt:lpstr>Gill Sans</vt:lpstr>
      <vt:lpstr>Tahoma</vt:lpstr>
      <vt:lpstr>Gulim</vt:lpstr>
      <vt:lpstr>Microsoft Sans Serif</vt:lpstr>
      <vt:lpstr>Yoon 윤고딕 550_TT</vt:lpstr>
      <vt:lpstr>Calibri</vt:lpstr>
      <vt:lpstr>楷体_GB2312</vt:lpstr>
      <vt:lpstr>黑体</vt:lpstr>
      <vt:lpstr>Arial Unicode MS</vt:lpstr>
      <vt:lpstr>Arial</vt:lpstr>
      <vt:lpstr>Times New Roman</vt:lpstr>
      <vt:lpstr>等线 Light</vt:lpstr>
      <vt:lpstr>等线</vt:lpstr>
      <vt:lpstr>Lato Regular</vt:lpstr>
      <vt:lpstr>Gill Sans MT</vt:lpstr>
      <vt:lpstr>Malgun Gothic</vt:lpstr>
      <vt:lpstr>新宋体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拉普耶鲁</cp:lastModifiedBy>
  <cp:revision>107</cp:revision>
  <dcterms:created xsi:type="dcterms:W3CDTF">2017-08-18T03:02:00Z</dcterms:created>
  <dcterms:modified xsi:type="dcterms:W3CDTF">2018-05-25T02:08:28Z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