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sldIdLst>
    <p:sldId id="288" r:id="rId4"/>
    <p:sldId id="280" r:id="rId5"/>
    <p:sldId id="281" r:id="rId6"/>
    <p:sldId id="259" r:id="rId7"/>
    <p:sldId id="260" r:id="rId8"/>
    <p:sldId id="261" r:id="rId9"/>
    <p:sldId id="282" r:id="rId10"/>
    <p:sldId id="264" r:id="rId11"/>
    <p:sldId id="265" r:id="rId12"/>
    <p:sldId id="262" r:id="rId13"/>
    <p:sldId id="266" r:id="rId14"/>
    <p:sldId id="267" r:id="rId15"/>
    <p:sldId id="268" r:id="rId16"/>
    <p:sldId id="284" r:id="rId17"/>
    <p:sldId id="270" r:id="rId18"/>
    <p:sldId id="271" r:id="rId19"/>
    <p:sldId id="272" r:id="rId20"/>
    <p:sldId id="273" r:id="rId21"/>
    <p:sldId id="274" r:id="rId22"/>
    <p:sldId id="285" r:id="rId23"/>
    <p:sldId id="278" r:id="rId24"/>
    <p:sldId id="277" r:id="rId25"/>
    <p:sldId id="279" r:id="rId26"/>
    <p:sldId id="287"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3887"/>
    <a:srgbClr val="C817E0"/>
    <a:srgbClr val="FFD415"/>
    <a:srgbClr val="FFE05B"/>
    <a:srgbClr val="7213D2"/>
    <a:srgbClr val="DC58EE"/>
    <a:srgbClr val="5268FF"/>
    <a:srgbClr val="FF2A8C"/>
    <a:srgbClr val="FFE029"/>
    <a:srgbClr val="F62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81" autoAdjust="0"/>
    <p:restoredTop sz="94660"/>
  </p:normalViewPr>
  <p:slideViewPr>
    <p:cSldViewPr snapToGrid="0">
      <p:cViewPr varScale="1">
        <p:scale>
          <a:sx n="67" d="100"/>
          <a:sy n="67" d="100"/>
        </p:scale>
        <p:origin x="6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3" name="图片 2" descr="预览图_千图网_编号33938787"/>
          <p:cNvPicPr>
            <a:picLocks noChangeAspect="1"/>
          </p:cNvPicPr>
          <p:nvPr userDrawn="1"/>
        </p:nvPicPr>
        <p:blipFill>
          <a:blip r:embed="rId2"/>
          <a:srcRect r="24652"/>
          <a:stretch>
            <a:fillRect/>
          </a:stretch>
        </p:blipFill>
        <p:spPr>
          <a:xfrm rot="5400000">
            <a:off x="2660650" y="-2660650"/>
            <a:ext cx="6870700" cy="12192000"/>
          </a:xfrm>
          <a:prstGeom prst="rect">
            <a:avLst/>
          </a:prstGeom>
        </p:spPr>
      </p:pic>
      <p:grpSp>
        <p:nvGrpSpPr>
          <p:cNvPr id="19" name="组合 18"/>
          <p:cNvGrpSpPr/>
          <p:nvPr userDrawn="1"/>
        </p:nvGrpSpPr>
        <p:grpSpPr>
          <a:xfrm>
            <a:off x="566057" y="444121"/>
            <a:ext cx="10787743" cy="6080043"/>
            <a:chOff x="3777390" y="684039"/>
            <a:chExt cx="5711921" cy="5711921"/>
          </a:xfrm>
        </p:grpSpPr>
        <p:grpSp>
          <p:nvGrpSpPr>
            <p:cNvPr id="20" name="组合 19"/>
            <p:cNvGrpSpPr/>
            <p:nvPr/>
          </p:nvGrpSpPr>
          <p:grpSpPr>
            <a:xfrm>
              <a:off x="3777390" y="684039"/>
              <a:ext cx="5711921" cy="5711921"/>
              <a:chOff x="4395118" y="1304624"/>
              <a:chExt cx="4470751" cy="4470751"/>
            </a:xfrm>
          </p:grpSpPr>
          <p:sp>
            <p:nvSpPr>
              <p:cNvPr id="22" name="椭圆 13"/>
              <p:cNvSpPr/>
              <p:nvPr/>
            </p:nvSpPr>
            <p:spPr>
              <a:xfrm>
                <a:off x="4395118" y="1304624"/>
                <a:ext cx="4470751" cy="4470751"/>
              </a:xfrm>
              <a:prstGeom prst="rect">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14"/>
              <p:cNvSpPr/>
              <p:nvPr/>
            </p:nvSpPr>
            <p:spPr>
              <a:xfrm>
                <a:off x="4579784" y="1482388"/>
                <a:ext cx="4119227" cy="4119227"/>
              </a:xfrm>
              <a:prstGeom prst="rect">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1" name="椭圆 12"/>
            <p:cNvSpPr/>
            <p:nvPr/>
          </p:nvSpPr>
          <p:spPr>
            <a:xfrm>
              <a:off x="4235320" y="1248050"/>
              <a:ext cx="4857549" cy="4603354"/>
            </a:xfrm>
            <a:prstGeom prst="rect">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4EBBA87-C25B-42C9-AB70-E03B486AF8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6E9A9F-8343-48EE-B838-A6EC87E3551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图片 2" descr="预览图_千图网_编号33938787"/>
          <p:cNvPicPr>
            <a:picLocks noChangeAspect="1"/>
          </p:cNvPicPr>
          <p:nvPr userDrawn="1"/>
        </p:nvPicPr>
        <p:blipFill>
          <a:blip r:embed="rId2"/>
          <a:srcRect r="24652"/>
          <a:stretch>
            <a:fillRect/>
          </a:stretch>
        </p:blipFill>
        <p:spPr>
          <a:xfrm rot="5400000">
            <a:off x="2660650" y="-2660650"/>
            <a:ext cx="6870700" cy="12192000"/>
          </a:xfrm>
          <a:prstGeom prst="rect">
            <a:avLst/>
          </a:prstGeom>
        </p:spPr>
      </p:pic>
      <p:grpSp>
        <p:nvGrpSpPr>
          <p:cNvPr id="23" name="组合 22"/>
          <p:cNvGrpSpPr/>
          <p:nvPr userDrawn="1"/>
        </p:nvGrpSpPr>
        <p:grpSpPr>
          <a:xfrm>
            <a:off x="566057" y="444121"/>
            <a:ext cx="10787743" cy="6080043"/>
            <a:chOff x="3777390" y="684039"/>
            <a:chExt cx="5711921" cy="5711921"/>
          </a:xfrm>
        </p:grpSpPr>
        <p:grpSp>
          <p:nvGrpSpPr>
            <p:cNvPr id="24" name="组合 23"/>
            <p:cNvGrpSpPr/>
            <p:nvPr/>
          </p:nvGrpSpPr>
          <p:grpSpPr>
            <a:xfrm>
              <a:off x="3777390" y="684039"/>
              <a:ext cx="5711921" cy="5711921"/>
              <a:chOff x="4395118" y="1304624"/>
              <a:chExt cx="4470751" cy="4470751"/>
            </a:xfrm>
          </p:grpSpPr>
          <p:sp>
            <p:nvSpPr>
              <p:cNvPr id="26" name="椭圆 13"/>
              <p:cNvSpPr/>
              <p:nvPr/>
            </p:nvSpPr>
            <p:spPr>
              <a:xfrm>
                <a:off x="4395118" y="1304624"/>
                <a:ext cx="4470751" cy="4470751"/>
              </a:xfrm>
              <a:prstGeom prst="rect">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椭圆 14"/>
              <p:cNvSpPr/>
              <p:nvPr/>
            </p:nvSpPr>
            <p:spPr>
              <a:xfrm>
                <a:off x="4579784" y="1482388"/>
                <a:ext cx="4119227" cy="4119227"/>
              </a:xfrm>
              <a:prstGeom prst="rect">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5" name="椭圆 12"/>
            <p:cNvSpPr/>
            <p:nvPr/>
          </p:nvSpPr>
          <p:spPr>
            <a:xfrm>
              <a:off x="4235320" y="1248050"/>
              <a:ext cx="4857549" cy="4603354"/>
            </a:xfrm>
            <a:prstGeom prst="rect">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89315"/>
            <a:ext cx="9144000" cy="734572"/>
          </a:xfrm>
        </p:spPr>
        <p:txBody>
          <a:bodyPr anchor="b">
            <a:normAutofit/>
          </a:bodyPr>
          <a:lstStyle>
            <a:lvl1pPr algn="ctr">
              <a:defRPr sz="34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24591"/>
            <a:ext cx="9144000" cy="322848"/>
          </a:xfrm>
        </p:spPr>
        <p:txBody>
          <a:bodyPr>
            <a:normAutofit/>
          </a:bodyPr>
          <a:lstStyle>
            <a:lvl1pPr marL="0" indent="0" algn="ctr">
              <a:buNone/>
              <a:defRPr sz="11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45587"/>
            <a:ext cx="9144000" cy="734572"/>
          </a:xfrm>
        </p:spPr>
        <p:txBody>
          <a:bodyPr anchor="b">
            <a:normAutofit/>
          </a:bodyPr>
          <a:lstStyle>
            <a:lvl1pPr algn="ctr">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66796"/>
            <a:ext cx="9144000" cy="322848"/>
          </a:xfrm>
        </p:spPr>
        <p:txBody>
          <a:bodyPr>
            <a:normAutofit/>
          </a:bodyPr>
          <a:lstStyle>
            <a:lvl1pPr marL="0" indent="0" algn="ctr">
              <a:buNone/>
              <a:defRPr sz="11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p:cNvSpPr>
            <a:spLocks noGrp="1"/>
          </p:cNvSpPr>
          <p:nvPr>
            <p:ph type="body" sz="quarter" idx="10" hasCustomPrompt="1"/>
          </p:nvPr>
        </p:nvSpPr>
        <p:spPr>
          <a:xfrm>
            <a:off x="1524000" y="2489200"/>
            <a:ext cx="4567238" cy="408745"/>
          </a:xfrm>
        </p:spPr>
        <p:txBody>
          <a:bodyPr>
            <a:normAutofit/>
          </a:bodyPr>
          <a:lstStyle>
            <a:lvl1pPr marL="0" indent="0">
              <a:buNone/>
              <a:defRPr sz="1600">
                <a:solidFill>
                  <a:schemeClr val="accent1"/>
                </a:solidFill>
              </a:defRPr>
            </a:lvl1pPr>
          </a:lstStyle>
          <a:p>
            <a:pPr lvl="0"/>
            <a:r>
              <a:rPr lang="en-US" dirty="0"/>
              <a:t>Click to edit Content Heading</a:t>
            </a:r>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图片 3" descr="预览图_千图网_编号33938787"/>
          <p:cNvPicPr>
            <a:picLocks noChangeAspect="1"/>
          </p:cNvPicPr>
          <p:nvPr userDrawn="1"/>
        </p:nvPicPr>
        <p:blipFill>
          <a:blip r:embed="rId2"/>
          <a:srcRect r="24652"/>
          <a:stretch>
            <a:fillRect/>
          </a:stretch>
        </p:blipFill>
        <p:spPr>
          <a:xfrm rot="5400000">
            <a:off x="2660650" y="-2660650"/>
            <a:ext cx="6870700" cy="12192000"/>
          </a:xfrm>
          <a:prstGeom prst="rect">
            <a:avLst/>
          </a:prstGeom>
        </p:spPr>
      </p:pic>
      <p:sp>
        <p:nvSpPr>
          <p:cNvPr id="2" name="Title 1"/>
          <p:cNvSpPr>
            <a:spLocks noGrp="1"/>
          </p:cNvSpPr>
          <p:nvPr>
            <p:ph type="ctrTitle"/>
          </p:nvPr>
        </p:nvSpPr>
        <p:spPr>
          <a:xfrm>
            <a:off x="1524000" y="643595"/>
            <a:ext cx="9144000" cy="594359"/>
          </a:xfrm>
        </p:spPr>
        <p:txBody>
          <a:bodyPr anchor="b">
            <a:no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1524000" y="2489200"/>
            <a:ext cx="4567238" cy="408745"/>
          </a:xfrm>
        </p:spPr>
        <p:txBody>
          <a:bodyPr lIns="0" tIns="0" rIns="0" bIns="0">
            <a:normAutofit/>
          </a:bodyPr>
          <a:lstStyle>
            <a:lvl1pPr marL="0" indent="0">
              <a:buNone/>
              <a:defRPr sz="1800">
                <a:solidFill>
                  <a:schemeClr val="accent1"/>
                </a:solidFill>
                <a:latin typeface="Lato" panose="020F0502020204030203" pitchFamily="34" charset="0"/>
              </a:defRPr>
            </a:lvl1pPr>
          </a:lstStyle>
          <a:p>
            <a:pPr lvl="0"/>
            <a:r>
              <a:rPr lang="en-US" dirty="0"/>
              <a:t>Click to edit Content Heading</a:t>
            </a:r>
            <a:endParaRPr lang="en-GB" dirty="0"/>
          </a:p>
        </p:txBody>
      </p:sp>
      <p:sp>
        <p:nvSpPr>
          <p:cNvPr id="6" name="Text Placeholder 5"/>
          <p:cNvSpPr>
            <a:spLocks noGrp="1"/>
          </p:cNvSpPr>
          <p:nvPr>
            <p:ph type="body" sz="quarter" idx="11" hasCustomPrompt="1"/>
          </p:nvPr>
        </p:nvSpPr>
        <p:spPr>
          <a:xfrm>
            <a:off x="1524000" y="3249735"/>
            <a:ext cx="3335338" cy="2068513"/>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9" name="Text Placeholder 8"/>
          <p:cNvSpPr>
            <a:spLocks noGrp="1"/>
          </p:cNvSpPr>
          <p:nvPr>
            <p:ph type="body" sz="quarter" idx="12" hasCustomPrompt="1"/>
          </p:nvPr>
        </p:nvSpPr>
        <p:spPr>
          <a:xfrm>
            <a:off x="7404101" y="3249734"/>
            <a:ext cx="3263900" cy="2068513"/>
          </a:xfrm>
        </p:spPr>
        <p:txBody>
          <a:bodyPr lIns="0" tIns="0" rIns="0" bIns="0">
            <a:normAutofit/>
          </a:bodyPr>
          <a:lstStyle>
            <a:lvl1pPr marL="0" indent="0">
              <a:lnSpc>
                <a:spcPts val="1400"/>
              </a:lnSpc>
              <a:buFontTx/>
              <a:buNone/>
              <a:defRPr sz="1050">
                <a:solidFill>
                  <a:schemeClr val="bg1">
                    <a:lumMod val="95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11" name="Text Placeholder 10"/>
          <p:cNvSpPr>
            <a:spLocks noGrp="1"/>
          </p:cNvSpPr>
          <p:nvPr>
            <p:ph type="body" sz="quarter" idx="13"/>
          </p:nvPr>
        </p:nvSpPr>
        <p:spPr>
          <a:xfrm>
            <a:off x="7404100" y="2489200"/>
            <a:ext cx="3263900" cy="408745"/>
          </a:xfrm>
        </p:spPr>
        <p:txBody>
          <a:bodyPr lIns="0" tIns="0" rIns="0" bIns="0">
            <a:normAutofit/>
          </a:bodyPr>
          <a:lstStyle>
            <a:lvl1pPr marL="0" indent="0">
              <a:buNone/>
              <a:defRPr sz="1800">
                <a:solidFill>
                  <a:schemeClr val="bg1">
                    <a:lumMod val="95000"/>
                  </a:schemeClr>
                </a:solidFill>
                <a:latin typeface="Lato" panose="020F0502020204030203" pitchFamily="34" charset="0"/>
              </a:defRPr>
            </a:lvl1pPr>
          </a:lstStyle>
          <a:p>
            <a:pPr lvl="0"/>
            <a:r>
              <a:rPr lang="en-US" dirty="0"/>
              <a:t>Click to edit Master text styles</a:t>
            </a:r>
            <a:endParaRPr lang="en-US" dirty="0"/>
          </a:p>
        </p:txBody>
      </p:sp>
      <p:sp>
        <p:nvSpPr>
          <p:cNvPr id="8" name="日期占位符 1"/>
          <p:cNvSpPr>
            <a:spLocks noGrp="1"/>
          </p:cNvSpPr>
          <p:nvPr>
            <p:ph type="dt" sz="half" idx="14"/>
          </p:nvPr>
        </p:nvSpPr>
        <p:spPr>
          <a:xfrm>
            <a:off x="838200" y="6356350"/>
            <a:ext cx="2743200" cy="365125"/>
          </a:xfrm>
          <a:prstGeom prst="rect">
            <a:avLst/>
          </a:prstGeom>
        </p:spPr>
        <p:txBody>
          <a:bodyPr/>
          <a:lstStyle/>
          <a:p>
            <a:fld id="{C4EBBA87-C25B-42C9-AB70-E03B486AF8A1}" type="datetimeFigureOut">
              <a:rPr lang="zh-CN" altLang="en-US" smtClean="0"/>
            </a:fld>
            <a:endParaRPr lang="zh-CN" altLang="en-US"/>
          </a:p>
        </p:txBody>
      </p:sp>
      <p:sp>
        <p:nvSpPr>
          <p:cNvPr id="10" name="页脚占位符 2"/>
          <p:cNvSpPr>
            <a:spLocks noGrp="1"/>
          </p:cNvSpPr>
          <p:nvPr>
            <p:ph type="ftr" sz="quarter" idx="15"/>
          </p:nvPr>
        </p:nvSpPr>
        <p:spPr>
          <a:xfrm>
            <a:off x="4038600" y="6356350"/>
            <a:ext cx="4114800" cy="365125"/>
          </a:xfrm>
          <a:prstGeom prst="rect">
            <a:avLst/>
          </a:prstGeom>
        </p:spPr>
        <p:txBody>
          <a:bodyPr/>
          <a:lstStyle/>
          <a:p>
            <a:endParaRPr lang="zh-CN" altLang="en-US"/>
          </a:p>
        </p:txBody>
      </p:sp>
      <p:sp>
        <p:nvSpPr>
          <p:cNvPr id="12" name="灯片编号占位符 3"/>
          <p:cNvSpPr>
            <a:spLocks noGrp="1"/>
          </p:cNvSpPr>
          <p:nvPr>
            <p:ph type="sldNum" sz="quarter" idx="16"/>
          </p:nvPr>
        </p:nvSpPr>
        <p:spPr>
          <a:xfrm>
            <a:off x="8610600" y="6356350"/>
            <a:ext cx="2743200" cy="365125"/>
          </a:xfrm>
          <a:prstGeom prst="rect">
            <a:avLst/>
          </a:prstGeom>
        </p:spPr>
        <p:txBody>
          <a:bodyPr/>
          <a:lstStyle/>
          <a:p>
            <a:fld id="{9A6E9A9F-8343-48EE-B838-A6EC87E3551B}" type="slidenum">
              <a:rPr lang="zh-CN" altLang="en-US" smtClean="0"/>
            </a:fld>
            <a:endParaRPr lang="zh-CN" altLang="en-US"/>
          </a:p>
        </p:txBody>
      </p:sp>
      <p:grpSp>
        <p:nvGrpSpPr>
          <p:cNvPr id="19" name="组合 18"/>
          <p:cNvGrpSpPr/>
          <p:nvPr userDrawn="1"/>
        </p:nvGrpSpPr>
        <p:grpSpPr>
          <a:xfrm>
            <a:off x="566057" y="444121"/>
            <a:ext cx="10787743" cy="6080043"/>
            <a:chOff x="3777390" y="684039"/>
            <a:chExt cx="5711921" cy="5711921"/>
          </a:xfrm>
        </p:grpSpPr>
        <p:grpSp>
          <p:nvGrpSpPr>
            <p:cNvPr id="20" name="组合 19"/>
            <p:cNvGrpSpPr/>
            <p:nvPr/>
          </p:nvGrpSpPr>
          <p:grpSpPr>
            <a:xfrm>
              <a:off x="3777390" y="684039"/>
              <a:ext cx="5711921" cy="5711921"/>
              <a:chOff x="4395118" y="1304624"/>
              <a:chExt cx="4470751" cy="4470751"/>
            </a:xfrm>
          </p:grpSpPr>
          <p:sp>
            <p:nvSpPr>
              <p:cNvPr id="22" name="椭圆 13"/>
              <p:cNvSpPr/>
              <p:nvPr/>
            </p:nvSpPr>
            <p:spPr>
              <a:xfrm>
                <a:off x="4395118" y="1304624"/>
                <a:ext cx="4470751" cy="4470751"/>
              </a:xfrm>
              <a:prstGeom prst="rect">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14"/>
              <p:cNvSpPr/>
              <p:nvPr/>
            </p:nvSpPr>
            <p:spPr>
              <a:xfrm>
                <a:off x="4579784" y="1482388"/>
                <a:ext cx="4119227" cy="4119227"/>
              </a:xfrm>
              <a:prstGeom prst="rect">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1" name="椭圆 12"/>
            <p:cNvSpPr/>
            <p:nvPr/>
          </p:nvSpPr>
          <p:spPr>
            <a:xfrm>
              <a:off x="4235320" y="1248050"/>
              <a:ext cx="4857549" cy="4603354"/>
            </a:xfrm>
            <a:prstGeom prst="rect">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1524000" y="4371298"/>
            <a:ext cx="2652619" cy="336516"/>
          </a:xfrm>
        </p:spPr>
        <p:txBody>
          <a:bodyPr lIns="0" tIns="0" rIns="0" bIns="0">
            <a:normAutofit/>
          </a:bodyPr>
          <a:lstStyle>
            <a:lvl1pPr marL="0" indent="0">
              <a:buNone/>
              <a:defRPr sz="1600">
                <a:solidFill>
                  <a:schemeClr val="accent1"/>
                </a:solidFill>
              </a:defRPr>
            </a:lvl1pPr>
          </a:lstStyle>
          <a:p>
            <a:pPr lvl="0"/>
            <a:r>
              <a:rPr lang="en-US" dirty="0"/>
              <a:t>App Detail :</a:t>
            </a:r>
            <a:endParaRPr lang="en-US" dirty="0"/>
          </a:p>
        </p:txBody>
      </p:sp>
      <p:sp>
        <p:nvSpPr>
          <p:cNvPr id="6" name="Text Placeholder 5"/>
          <p:cNvSpPr>
            <a:spLocks noGrp="1"/>
          </p:cNvSpPr>
          <p:nvPr>
            <p:ph type="body" sz="quarter" idx="11" hasCustomPrompt="1"/>
          </p:nvPr>
        </p:nvSpPr>
        <p:spPr>
          <a:xfrm>
            <a:off x="2001590" y="4879145"/>
            <a:ext cx="3581896" cy="475140"/>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baca</a:t>
            </a:r>
            <a:r>
              <a:rPr lang="en-US" dirty="0"/>
              <a:t> </a:t>
            </a:r>
            <a:r>
              <a:rPr lang="en-US" dirty="0" err="1"/>
              <a:t>berita</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12" name="Shape 998"/>
          <p:cNvSpPr/>
          <p:nvPr userDrawn="1"/>
        </p:nvSpPr>
        <p:spPr>
          <a:xfrm>
            <a:off x="1524000" y="4914954"/>
            <a:ext cx="192336" cy="201761"/>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3" name="Shape 1001"/>
          <p:cNvSpPr/>
          <p:nvPr userDrawn="1"/>
        </p:nvSpPr>
        <p:spPr>
          <a:xfrm>
            <a:off x="1524000" y="5450294"/>
            <a:ext cx="192336" cy="201761"/>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nvGrpSpPr>
          <p:cNvPr id="15" name="Group 995"/>
          <p:cNvGrpSpPr/>
          <p:nvPr userDrawn="1"/>
        </p:nvGrpSpPr>
        <p:grpSpPr>
          <a:xfrm>
            <a:off x="4562931" y="2031802"/>
            <a:ext cx="3095169" cy="2223486"/>
            <a:chOff x="0" y="0"/>
            <a:chExt cx="9072622" cy="6517526"/>
          </a:xfrm>
          <a:solidFill>
            <a:schemeClr val="accent1"/>
          </a:solidFill>
        </p:grpSpPr>
        <p:sp>
          <p:nvSpPr>
            <p:cNvPr id="16" name="Shape 993"/>
            <p:cNvSpPr/>
            <p:nvPr/>
          </p:nvSpPr>
          <p:spPr>
            <a:xfrm>
              <a:off x="3124344" y="5211060"/>
              <a:ext cx="2844388" cy="1306467"/>
            </a:xfrm>
            <a:custGeom>
              <a:avLst/>
              <a:gdLst/>
              <a:ahLst/>
              <a:cxnLst>
                <a:cxn ang="0">
                  <a:pos x="wd2" y="hd2"/>
                </a:cxn>
                <a:cxn ang="5400000">
                  <a:pos x="wd2" y="hd2"/>
                </a:cxn>
                <a:cxn ang="10800000">
                  <a:pos x="wd2" y="hd2"/>
                </a:cxn>
                <a:cxn ang="16200000">
                  <a:pos x="wd2" y="hd2"/>
                </a:cxn>
              </a:cxnLst>
              <a:rect l="0" t="0" r="r" b="b"/>
              <a:pathLst>
                <a:path w="20251" h="21600" extrusionOk="0">
                  <a:moveTo>
                    <a:pt x="19920" y="18845"/>
                  </a:moveTo>
                  <a:cubicBezTo>
                    <a:pt x="19920" y="18845"/>
                    <a:pt x="18823" y="16641"/>
                    <a:pt x="18203" y="15208"/>
                  </a:cubicBezTo>
                  <a:cubicBezTo>
                    <a:pt x="17583" y="13776"/>
                    <a:pt x="17393" y="12122"/>
                    <a:pt x="17393" y="12122"/>
                  </a:cubicBezTo>
                  <a:cubicBezTo>
                    <a:pt x="16916" y="0"/>
                    <a:pt x="16916" y="0"/>
                    <a:pt x="16916" y="0"/>
                  </a:cubicBezTo>
                  <a:cubicBezTo>
                    <a:pt x="3326" y="0"/>
                    <a:pt x="3326" y="0"/>
                    <a:pt x="3326" y="0"/>
                  </a:cubicBezTo>
                  <a:cubicBezTo>
                    <a:pt x="2849" y="12122"/>
                    <a:pt x="2849" y="12122"/>
                    <a:pt x="2849" y="12122"/>
                  </a:cubicBezTo>
                  <a:cubicBezTo>
                    <a:pt x="2849" y="12122"/>
                    <a:pt x="2659" y="13886"/>
                    <a:pt x="2087" y="15318"/>
                  </a:cubicBezTo>
                  <a:cubicBezTo>
                    <a:pt x="1467" y="16751"/>
                    <a:pt x="322" y="18955"/>
                    <a:pt x="322" y="18955"/>
                  </a:cubicBezTo>
                  <a:cubicBezTo>
                    <a:pt x="322" y="18955"/>
                    <a:pt x="-679" y="20608"/>
                    <a:pt x="847" y="21049"/>
                  </a:cubicBezTo>
                  <a:cubicBezTo>
                    <a:pt x="1705" y="21380"/>
                    <a:pt x="5567" y="21600"/>
                    <a:pt x="8667" y="21600"/>
                  </a:cubicBezTo>
                  <a:cubicBezTo>
                    <a:pt x="11575" y="21600"/>
                    <a:pt x="11575" y="21600"/>
                    <a:pt x="11575" y="21600"/>
                  </a:cubicBezTo>
                  <a:cubicBezTo>
                    <a:pt x="14770" y="21600"/>
                    <a:pt x="18537" y="21380"/>
                    <a:pt x="19443" y="21049"/>
                  </a:cubicBezTo>
                  <a:cubicBezTo>
                    <a:pt x="20921" y="20498"/>
                    <a:pt x="19920" y="18845"/>
                    <a:pt x="19920" y="18845"/>
                  </a:cubicBezTo>
                  <a:close/>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7" name="Shape 994"/>
            <p:cNvSpPr/>
            <p:nvPr/>
          </p:nvSpPr>
          <p:spPr>
            <a:xfrm>
              <a:off x="0" y="0"/>
              <a:ext cx="9072623" cy="5544381"/>
            </a:xfrm>
            <a:custGeom>
              <a:avLst/>
              <a:gdLst/>
              <a:ahLst/>
              <a:cxnLst>
                <a:cxn ang="0">
                  <a:pos x="wd2" y="hd2"/>
                </a:cxn>
                <a:cxn ang="5400000">
                  <a:pos x="wd2" y="hd2"/>
                </a:cxn>
                <a:cxn ang="10800000">
                  <a:pos x="wd2" y="hd2"/>
                </a:cxn>
                <a:cxn ang="16200000">
                  <a:pos x="wd2" y="hd2"/>
                </a:cxn>
              </a:cxnLst>
              <a:rect l="0" t="0" r="r" b="b"/>
              <a:pathLst>
                <a:path w="21600" h="21600" extrusionOk="0">
                  <a:moveTo>
                    <a:pt x="21074" y="0"/>
                  </a:moveTo>
                  <a:cubicBezTo>
                    <a:pt x="558" y="0"/>
                    <a:pt x="558" y="0"/>
                    <a:pt x="558" y="0"/>
                  </a:cubicBezTo>
                  <a:cubicBezTo>
                    <a:pt x="255" y="0"/>
                    <a:pt x="0" y="443"/>
                    <a:pt x="0" y="939"/>
                  </a:cubicBezTo>
                  <a:cubicBezTo>
                    <a:pt x="0" y="20661"/>
                    <a:pt x="0" y="20661"/>
                    <a:pt x="0" y="20661"/>
                  </a:cubicBezTo>
                  <a:cubicBezTo>
                    <a:pt x="0" y="21157"/>
                    <a:pt x="255" y="21600"/>
                    <a:pt x="558" y="21600"/>
                  </a:cubicBezTo>
                  <a:cubicBezTo>
                    <a:pt x="8156" y="21600"/>
                    <a:pt x="8156" y="21600"/>
                    <a:pt x="8156" y="21600"/>
                  </a:cubicBezTo>
                  <a:cubicBezTo>
                    <a:pt x="8586" y="21600"/>
                    <a:pt x="8586" y="21600"/>
                    <a:pt x="8586" y="21600"/>
                  </a:cubicBezTo>
                  <a:cubicBezTo>
                    <a:pt x="13062" y="21600"/>
                    <a:pt x="13062" y="21600"/>
                    <a:pt x="13062" y="21600"/>
                  </a:cubicBezTo>
                  <a:cubicBezTo>
                    <a:pt x="13524" y="21600"/>
                    <a:pt x="13524" y="21600"/>
                    <a:pt x="13524" y="21600"/>
                  </a:cubicBezTo>
                  <a:cubicBezTo>
                    <a:pt x="21074" y="21600"/>
                    <a:pt x="21074" y="21600"/>
                    <a:pt x="21074" y="21600"/>
                  </a:cubicBezTo>
                  <a:cubicBezTo>
                    <a:pt x="21377" y="21600"/>
                    <a:pt x="21600" y="21157"/>
                    <a:pt x="21600" y="20661"/>
                  </a:cubicBezTo>
                  <a:cubicBezTo>
                    <a:pt x="21600" y="939"/>
                    <a:pt x="21600" y="939"/>
                    <a:pt x="21600" y="939"/>
                  </a:cubicBezTo>
                  <a:cubicBezTo>
                    <a:pt x="21600" y="443"/>
                    <a:pt x="21377" y="0"/>
                    <a:pt x="21074" y="0"/>
                  </a:cubicBezTo>
                  <a:close/>
                  <a:moveTo>
                    <a:pt x="20708" y="20035"/>
                  </a:moveTo>
                  <a:cubicBezTo>
                    <a:pt x="828" y="20035"/>
                    <a:pt x="828" y="20035"/>
                    <a:pt x="828" y="20035"/>
                  </a:cubicBezTo>
                  <a:cubicBezTo>
                    <a:pt x="828" y="1565"/>
                    <a:pt x="828" y="1565"/>
                    <a:pt x="828" y="1565"/>
                  </a:cubicBezTo>
                  <a:cubicBezTo>
                    <a:pt x="20708" y="1565"/>
                    <a:pt x="20708" y="1565"/>
                    <a:pt x="20708" y="1565"/>
                  </a:cubicBezTo>
                  <a:lnTo>
                    <a:pt x="20708" y="20035"/>
                  </a:lnTo>
                  <a:close/>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7" name="Picture Placeholder 6"/>
          <p:cNvSpPr>
            <a:spLocks noGrp="1"/>
          </p:cNvSpPr>
          <p:nvPr>
            <p:ph type="pic" sz="quarter" idx="14"/>
          </p:nvPr>
        </p:nvSpPr>
        <p:spPr>
          <a:xfrm>
            <a:off x="4683581" y="2149389"/>
            <a:ext cx="2851364" cy="1645872"/>
          </a:xfrm>
          <a:solidFill>
            <a:schemeClr val="bg1">
              <a:lumMod val="65000"/>
            </a:schemeClr>
          </a:solidFill>
          <a:ln>
            <a:noFill/>
          </a:ln>
        </p:spPr>
        <p:txBody>
          <a:bodyPr>
            <a:normAutofit/>
          </a:bodyPr>
          <a:lstStyle>
            <a:lvl1pPr>
              <a:defRPr sz="1400"/>
            </a:lvl1pPr>
          </a:lstStyle>
          <a:p>
            <a:endParaRPr lang="en-GB" dirty="0"/>
          </a:p>
        </p:txBody>
      </p:sp>
      <p:sp>
        <p:nvSpPr>
          <p:cNvPr id="18" name="Text Placeholder 5"/>
          <p:cNvSpPr>
            <a:spLocks noGrp="1"/>
          </p:cNvSpPr>
          <p:nvPr>
            <p:ph type="body" sz="quarter" idx="15" hasCustomPrompt="1"/>
          </p:nvPr>
        </p:nvSpPr>
        <p:spPr>
          <a:xfrm>
            <a:off x="2001590" y="5404960"/>
            <a:ext cx="3581896" cy="475140"/>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baca</a:t>
            </a:r>
            <a:r>
              <a:rPr lang="en-US" dirty="0"/>
              <a:t> </a:t>
            </a:r>
            <a:r>
              <a:rPr lang="en-US" dirty="0" err="1"/>
              <a:t>berita</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25" name="Text Placeholder 5"/>
          <p:cNvSpPr>
            <a:spLocks noGrp="1"/>
          </p:cNvSpPr>
          <p:nvPr>
            <p:ph type="body" sz="quarter" idx="18" hasCustomPrompt="1"/>
          </p:nvPr>
        </p:nvSpPr>
        <p:spPr>
          <a:xfrm>
            <a:off x="7086104" y="4879145"/>
            <a:ext cx="3581896" cy="475140"/>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baca</a:t>
            </a:r>
            <a:r>
              <a:rPr lang="en-US" dirty="0"/>
              <a:t> </a:t>
            </a:r>
            <a:r>
              <a:rPr lang="en-US" dirty="0" err="1"/>
              <a:t>berita</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26" name="Shape 998"/>
          <p:cNvSpPr/>
          <p:nvPr userDrawn="1"/>
        </p:nvSpPr>
        <p:spPr>
          <a:xfrm>
            <a:off x="6608514" y="4914954"/>
            <a:ext cx="192336" cy="201761"/>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7" name="Shape 1001"/>
          <p:cNvSpPr/>
          <p:nvPr userDrawn="1"/>
        </p:nvSpPr>
        <p:spPr>
          <a:xfrm>
            <a:off x="6608514" y="5450294"/>
            <a:ext cx="192336" cy="201761"/>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8" name="Text Placeholder 5"/>
          <p:cNvSpPr>
            <a:spLocks noGrp="1"/>
          </p:cNvSpPr>
          <p:nvPr>
            <p:ph type="body" sz="quarter" idx="19" hasCustomPrompt="1"/>
          </p:nvPr>
        </p:nvSpPr>
        <p:spPr>
          <a:xfrm>
            <a:off x="7086104" y="5404960"/>
            <a:ext cx="3581896" cy="475140"/>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baca</a:t>
            </a:r>
            <a:r>
              <a:rPr lang="en-US" dirty="0"/>
              <a:t> </a:t>
            </a:r>
            <a:r>
              <a:rPr lang="en-US" dirty="0" err="1"/>
              <a:t>berita</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grpSp>
        <p:nvGrpSpPr>
          <p:cNvPr id="19" name="Group 995"/>
          <p:cNvGrpSpPr/>
          <p:nvPr userDrawn="1"/>
        </p:nvGrpSpPr>
        <p:grpSpPr>
          <a:xfrm>
            <a:off x="7699238" y="2626372"/>
            <a:ext cx="2064812" cy="1483304"/>
            <a:chOff x="0" y="0"/>
            <a:chExt cx="9072622" cy="6517526"/>
          </a:xfrm>
          <a:solidFill>
            <a:schemeClr val="accent1">
              <a:alpha val="75000"/>
            </a:schemeClr>
          </a:solidFill>
        </p:grpSpPr>
        <p:sp>
          <p:nvSpPr>
            <p:cNvPr id="20" name="Shape 993"/>
            <p:cNvSpPr/>
            <p:nvPr/>
          </p:nvSpPr>
          <p:spPr>
            <a:xfrm>
              <a:off x="3124344" y="5211060"/>
              <a:ext cx="2844388" cy="1306467"/>
            </a:xfrm>
            <a:custGeom>
              <a:avLst/>
              <a:gdLst/>
              <a:ahLst/>
              <a:cxnLst>
                <a:cxn ang="0">
                  <a:pos x="wd2" y="hd2"/>
                </a:cxn>
                <a:cxn ang="5400000">
                  <a:pos x="wd2" y="hd2"/>
                </a:cxn>
                <a:cxn ang="10800000">
                  <a:pos x="wd2" y="hd2"/>
                </a:cxn>
                <a:cxn ang="16200000">
                  <a:pos x="wd2" y="hd2"/>
                </a:cxn>
              </a:cxnLst>
              <a:rect l="0" t="0" r="r" b="b"/>
              <a:pathLst>
                <a:path w="20251" h="21600" extrusionOk="0">
                  <a:moveTo>
                    <a:pt x="19920" y="18845"/>
                  </a:moveTo>
                  <a:cubicBezTo>
                    <a:pt x="19920" y="18845"/>
                    <a:pt x="18823" y="16641"/>
                    <a:pt x="18203" y="15208"/>
                  </a:cubicBezTo>
                  <a:cubicBezTo>
                    <a:pt x="17583" y="13776"/>
                    <a:pt x="17393" y="12122"/>
                    <a:pt x="17393" y="12122"/>
                  </a:cubicBezTo>
                  <a:cubicBezTo>
                    <a:pt x="16916" y="0"/>
                    <a:pt x="16916" y="0"/>
                    <a:pt x="16916" y="0"/>
                  </a:cubicBezTo>
                  <a:cubicBezTo>
                    <a:pt x="3326" y="0"/>
                    <a:pt x="3326" y="0"/>
                    <a:pt x="3326" y="0"/>
                  </a:cubicBezTo>
                  <a:cubicBezTo>
                    <a:pt x="2849" y="12122"/>
                    <a:pt x="2849" y="12122"/>
                    <a:pt x="2849" y="12122"/>
                  </a:cubicBezTo>
                  <a:cubicBezTo>
                    <a:pt x="2849" y="12122"/>
                    <a:pt x="2659" y="13886"/>
                    <a:pt x="2087" y="15318"/>
                  </a:cubicBezTo>
                  <a:cubicBezTo>
                    <a:pt x="1467" y="16751"/>
                    <a:pt x="322" y="18955"/>
                    <a:pt x="322" y="18955"/>
                  </a:cubicBezTo>
                  <a:cubicBezTo>
                    <a:pt x="322" y="18955"/>
                    <a:pt x="-679" y="20608"/>
                    <a:pt x="847" y="21049"/>
                  </a:cubicBezTo>
                  <a:cubicBezTo>
                    <a:pt x="1705" y="21380"/>
                    <a:pt x="5567" y="21600"/>
                    <a:pt x="8667" y="21600"/>
                  </a:cubicBezTo>
                  <a:cubicBezTo>
                    <a:pt x="11575" y="21600"/>
                    <a:pt x="11575" y="21600"/>
                    <a:pt x="11575" y="21600"/>
                  </a:cubicBezTo>
                  <a:cubicBezTo>
                    <a:pt x="14770" y="21600"/>
                    <a:pt x="18537" y="21380"/>
                    <a:pt x="19443" y="21049"/>
                  </a:cubicBezTo>
                  <a:cubicBezTo>
                    <a:pt x="20921" y="20498"/>
                    <a:pt x="19920" y="18845"/>
                    <a:pt x="19920" y="18845"/>
                  </a:cubicBezTo>
                  <a:close/>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1" name="Shape 994"/>
            <p:cNvSpPr/>
            <p:nvPr/>
          </p:nvSpPr>
          <p:spPr>
            <a:xfrm>
              <a:off x="0" y="0"/>
              <a:ext cx="9072623" cy="5544381"/>
            </a:xfrm>
            <a:custGeom>
              <a:avLst/>
              <a:gdLst/>
              <a:ahLst/>
              <a:cxnLst>
                <a:cxn ang="0">
                  <a:pos x="wd2" y="hd2"/>
                </a:cxn>
                <a:cxn ang="5400000">
                  <a:pos x="wd2" y="hd2"/>
                </a:cxn>
                <a:cxn ang="10800000">
                  <a:pos x="wd2" y="hd2"/>
                </a:cxn>
                <a:cxn ang="16200000">
                  <a:pos x="wd2" y="hd2"/>
                </a:cxn>
              </a:cxnLst>
              <a:rect l="0" t="0" r="r" b="b"/>
              <a:pathLst>
                <a:path w="21600" h="21600" extrusionOk="0">
                  <a:moveTo>
                    <a:pt x="21074" y="0"/>
                  </a:moveTo>
                  <a:cubicBezTo>
                    <a:pt x="558" y="0"/>
                    <a:pt x="558" y="0"/>
                    <a:pt x="558" y="0"/>
                  </a:cubicBezTo>
                  <a:cubicBezTo>
                    <a:pt x="255" y="0"/>
                    <a:pt x="0" y="443"/>
                    <a:pt x="0" y="939"/>
                  </a:cubicBezTo>
                  <a:cubicBezTo>
                    <a:pt x="0" y="20661"/>
                    <a:pt x="0" y="20661"/>
                    <a:pt x="0" y="20661"/>
                  </a:cubicBezTo>
                  <a:cubicBezTo>
                    <a:pt x="0" y="21157"/>
                    <a:pt x="255" y="21600"/>
                    <a:pt x="558" y="21600"/>
                  </a:cubicBezTo>
                  <a:cubicBezTo>
                    <a:pt x="8156" y="21600"/>
                    <a:pt x="8156" y="21600"/>
                    <a:pt x="8156" y="21600"/>
                  </a:cubicBezTo>
                  <a:cubicBezTo>
                    <a:pt x="8586" y="21600"/>
                    <a:pt x="8586" y="21600"/>
                    <a:pt x="8586" y="21600"/>
                  </a:cubicBezTo>
                  <a:cubicBezTo>
                    <a:pt x="13062" y="21600"/>
                    <a:pt x="13062" y="21600"/>
                    <a:pt x="13062" y="21600"/>
                  </a:cubicBezTo>
                  <a:cubicBezTo>
                    <a:pt x="13524" y="21600"/>
                    <a:pt x="13524" y="21600"/>
                    <a:pt x="13524" y="21600"/>
                  </a:cubicBezTo>
                  <a:cubicBezTo>
                    <a:pt x="21074" y="21600"/>
                    <a:pt x="21074" y="21600"/>
                    <a:pt x="21074" y="21600"/>
                  </a:cubicBezTo>
                  <a:cubicBezTo>
                    <a:pt x="21377" y="21600"/>
                    <a:pt x="21600" y="21157"/>
                    <a:pt x="21600" y="20661"/>
                  </a:cubicBezTo>
                  <a:cubicBezTo>
                    <a:pt x="21600" y="939"/>
                    <a:pt x="21600" y="939"/>
                    <a:pt x="21600" y="939"/>
                  </a:cubicBezTo>
                  <a:cubicBezTo>
                    <a:pt x="21600" y="443"/>
                    <a:pt x="21377" y="0"/>
                    <a:pt x="21074" y="0"/>
                  </a:cubicBezTo>
                  <a:close/>
                  <a:moveTo>
                    <a:pt x="20708" y="20035"/>
                  </a:moveTo>
                  <a:cubicBezTo>
                    <a:pt x="828" y="20035"/>
                    <a:pt x="828" y="20035"/>
                    <a:pt x="828" y="20035"/>
                  </a:cubicBezTo>
                  <a:cubicBezTo>
                    <a:pt x="828" y="1565"/>
                    <a:pt x="828" y="1565"/>
                    <a:pt x="828" y="1565"/>
                  </a:cubicBezTo>
                  <a:cubicBezTo>
                    <a:pt x="20708" y="1565"/>
                    <a:pt x="20708" y="1565"/>
                    <a:pt x="20708" y="1565"/>
                  </a:cubicBezTo>
                  <a:lnTo>
                    <a:pt x="20708" y="20035"/>
                  </a:lnTo>
                  <a:close/>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2" name="Picture Placeholder 6"/>
          <p:cNvSpPr>
            <a:spLocks noGrp="1"/>
          </p:cNvSpPr>
          <p:nvPr>
            <p:ph type="pic" sz="quarter" idx="20"/>
          </p:nvPr>
        </p:nvSpPr>
        <p:spPr>
          <a:xfrm>
            <a:off x="7779308" y="2687573"/>
            <a:ext cx="1902166" cy="1097974"/>
          </a:xfrm>
          <a:solidFill>
            <a:schemeClr val="bg1">
              <a:lumMod val="65000"/>
            </a:schemeClr>
          </a:solidFill>
          <a:ln>
            <a:noFill/>
          </a:ln>
        </p:spPr>
        <p:txBody>
          <a:bodyPr>
            <a:normAutofit/>
          </a:bodyPr>
          <a:lstStyle>
            <a:lvl1pPr>
              <a:defRPr sz="1400"/>
            </a:lvl1pPr>
          </a:lstStyle>
          <a:p>
            <a:endParaRPr lang="en-GB" dirty="0"/>
          </a:p>
        </p:txBody>
      </p:sp>
      <p:grpSp>
        <p:nvGrpSpPr>
          <p:cNvPr id="23" name="Group 995"/>
          <p:cNvGrpSpPr/>
          <p:nvPr userDrawn="1"/>
        </p:nvGrpSpPr>
        <p:grpSpPr>
          <a:xfrm>
            <a:off x="2456423" y="2626372"/>
            <a:ext cx="2064812" cy="1483304"/>
            <a:chOff x="0" y="0"/>
            <a:chExt cx="9072622" cy="6517526"/>
          </a:xfrm>
          <a:solidFill>
            <a:schemeClr val="accent1">
              <a:alpha val="75000"/>
            </a:schemeClr>
          </a:solidFill>
        </p:grpSpPr>
        <p:sp>
          <p:nvSpPr>
            <p:cNvPr id="24" name="Shape 993"/>
            <p:cNvSpPr/>
            <p:nvPr/>
          </p:nvSpPr>
          <p:spPr>
            <a:xfrm>
              <a:off x="3124344" y="5211060"/>
              <a:ext cx="2844388" cy="1306467"/>
            </a:xfrm>
            <a:custGeom>
              <a:avLst/>
              <a:gdLst/>
              <a:ahLst/>
              <a:cxnLst>
                <a:cxn ang="0">
                  <a:pos x="wd2" y="hd2"/>
                </a:cxn>
                <a:cxn ang="5400000">
                  <a:pos x="wd2" y="hd2"/>
                </a:cxn>
                <a:cxn ang="10800000">
                  <a:pos x="wd2" y="hd2"/>
                </a:cxn>
                <a:cxn ang="16200000">
                  <a:pos x="wd2" y="hd2"/>
                </a:cxn>
              </a:cxnLst>
              <a:rect l="0" t="0" r="r" b="b"/>
              <a:pathLst>
                <a:path w="20251" h="21600" extrusionOk="0">
                  <a:moveTo>
                    <a:pt x="19920" y="18845"/>
                  </a:moveTo>
                  <a:cubicBezTo>
                    <a:pt x="19920" y="18845"/>
                    <a:pt x="18823" y="16641"/>
                    <a:pt x="18203" y="15208"/>
                  </a:cubicBezTo>
                  <a:cubicBezTo>
                    <a:pt x="17583" y="13776"/>
                    <a:pt x="17393" y="12122"/>
                    <a:pt x="17393" y="12122"/>
                  </a:cubicBezTo>
                  <a:cubicBezTo>
                    <a:pt x="16916" y="0"/>
                    <a:pt x="16916" y="0"/>
                    <a:pt x="16916" y="0"/>
                  </a:cubicBezTo>
                  <a:cubicBezTo>
                    <a:pt x="3326" y="0"/>
                    <a:pt x="3326" y="0"/>
                    <a:pt x="3326" y="0"/>
                  </a:cubicBezTo>
                  <a:cubicBezTo>
                    <a:pt x="2849" y="12122"/>
                    <a:pt x="2849" y="12122"/>
                    <a:pt x="2849" y="12122"/>
                  </a:cubicBezTo>
                  <a:cubicBezTo>
                    <a:pt x="2849" y="12122"/>
                    <a:pt x="2659" y="13886"/>
                    <a:pt x="2087" y="15318"/>
                  </a:cubicBezTo>
                  <a:cubicBezTo>
                    <a:pt x="1467" y="16751"/>
                    <a:pt x="322" y="18955"/>
                    <a:pt x="322" y="18955"/>
                  </a:cubicBezTo>
                  <a:cubicBezTo>
                    <a:pt x="322" y="18955"/>
                    <a:pt x="-679" y="20608"/>
                    <a:pt x="847" y="21049"/>
                  </a:cubicBezTo>
                  <a:cubicBezTo>
                    <a:pt x="1705" y="21380"/>
                    <a:pt x="5567" y="21600"/>
                    <a:pt x="8667" y="21600"/>
                  </a:cubicBezTo>
                  <a:cubicBezTo>
                    <a:pt x="11575" y="21600"/>
                    <a:pt x="11575" y="21600"/>
                    <a:pt x="11575" y="21600"/>
                  </a:cubicBezTo>
                  <a:cubicBezTo>
                    <a:pt x="14770" y="21600"/>
                    <a:pt x="18537" y="21380"/>
                    <a:pt x="19443" y="21049"/>
                  </a:cubicBezTo>
                  <a:cubicBezTo>
                    <a:pt x="20921" y="20498"/>
                    <a:pt x="19920" y="18845"/>
                    <a:pt x="19920" y="18845"/>
                  </a:cubicBezTo>
                  <a:close/>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9" name="Shape 994"/>
            <p:cNvSpPr/>
            <p:nvPr/>
          </p:nvSpPr>
          <p:spPr>
            <a:xfrm>
              <a:off x="0" y="0"/>
              <a:ext cx="9072623" cy="5544381"/>
            </a:xfrm>
            <a:custGeom>
              <a:avLst/>
              <a:gdLst/>
              <a:ahLst/>
              <a:cxnLst>
                <a:cxn ang="0">
                  <a:pos x="wd2" y="hd2"/>
                </a:cxn>
                <a:cxn ang="5400000">
                  <a:pos x="wd2" y="hd2"/>
                </a:cxn>
                <a:cxn ang="10800000">
                  <a:pos x="wd2" y="hd2"/>
                </a:cxn>
                <a:cxn ang="16200000">
                  <a:pos x="wd2" y="hd2"/>
                </a:cxn>
              </a:cxnLst>
              <a:rect l="0" t="0" r="r" b="b"/>
              <a:pathLst>
                <a:path w="21600" h="21600" extrusionOk="0">
                  <a:moveTo>
                    <a:pt x="21074" y="0"/>
                  </a:moveTo>
                  <a:cubicBezTo>
                    <a:pt x="558" y="0"/>
                    <a:pt x="558" y="0"/>
                    <a:pt x="558" y="0"/>
                  </a:cubicBezTo>
                  <a:cubicBezTo>
                    <a:pt x="255" y="0"/>
                    <a:pt x="0" y="443"/>
                    <a:pt x="0" y="939"/>
                  </a:cubicBezTo>
                  <a:cubicBezTo>
                    <a:pt x="0" y="20661"/>
                    <a:pt x="0" y="20661"/>
                    <a:pt x="0" y="20661"/>
                  </a:cubicBezTo>
                  <a:cubicBezTo>
                    <a:pt x="0" y="21157"/>
                    <a:pt x="255" y="21600"/>
                    <a:pt x="558" y="21600"/>
                  </a:cubicBezTo>
                  <a:cubicBezTo>
                    <a:pt x="8156" y="21600"/>
                    <a:pt x="8156" y="21600"/>
                    <a:pt x="8156" y="21600"/>
                  </a:cubicBezTo>
                  <a:cubicBezTo>
                    <a:pt x="8586" y="21600"/>
                    <a:pt x="8586" y="21600"/>
                    <a:pt x="8586" y="21600"/>
                  </a:cubicBezTo>
                  <a:cubicBezTo>
                    <a:pt x="13062" y="21600"/>
                    <a:pt x="13062" y="21600"/>
                    <a:pt x="13062" y="21600"/>
                  </a:cubicBezTo>
                  <a:cubicBezTo>
                    <a:pt x="13524" y="21600"/>
                    <a:pt x="13524" y="21600"/>
                    <a:pt x="13524" y="21600"/>
                  </a:cubicBezTo>
                  <a:cubicBezTo>
                    <a:pt x="21074" y="21600"/>
                    <a:pt x="21074" y="21600"/>
                    <a:pt x="21074" y="21600"/>
                  </a:cubicBezTo>
                  <a:cubicBezTo>
                    <a:pt x="21377" y="21600"/>
                    <a:pt x="21600" y="21157"/>
                    <a:pt x="21600" y="20661"/>
                  </a:cubicBezTo>
                  <a:cubicBezTo>
                    <a:pt x="21600" y="939"/>
                    <a:pt x="21600" y="939"/>
                    <a:pt x="21600" y="939"/>
                  </a:cubicBezTo>
                  <a:cubicBezTo>
                    <a:pt x="21600" y="443"/>
                    <a:pt x="21377" y="0"/>
                    <a:pt x="21074" y="0"/>
                  </a:cubicBezTo>
                  <a:close/>
                  <a:moveTo>
                    <a:pt x="20708" y="20035"/>
                  </a:moveTo>
                  <a:cubicBezTo>
                    <a:pt x="828" y="20035"/>
                    <a:pt x="828" y="20035"/>
                    <a:pt x="828" y="20035"/>
                  </a:cubicBezTo>
                  <a:cubicBezTo>
                    <a:pt x="828" y="1565"/>
                    <a:pt x="828" y="1565"/>
                    <a:pt x="828" y="1565"/>
                  </a:cubicBezTo>
                  <a:cubicBezTo>
                    <a:pt x="20708" y="1565"/>
                    <a:pt x="20708" y="1565"/>
                    <a:pt x="20708" y="1565"/>
                  </a:cubicBezTo>
                  <a:lnTo>
                    <a:pt x="20708" y="20035"/>
                  </a:lnTo>
                  <a:close/>
                </a:path>
              </a:pathLst>
            </a:custGeom>
            <a:grp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30" name="Picture Placeholder 6"/>
          <p:cNvSpPr>
            <a:spLocks noGrp="1"/>
          </p:cNvSpPr>
          <p:nvPr>
            <p:ph type="pic" sz="quarter" idx="21"/>
          </p:nvPr>
        </p:nvSpPr>
        <p:spPr>
          <a:xfrm>
            <a:off x="2536493" y="2687573"/>
            <a:ext cx="1902166" cy="1097974"/>
          </a:xfrm>
          <a:solidFill>
            <a:schemeClr val="bg1">
              <a:lumMod val="65000"/>
            </a:schemeClr>
          </a:solidFill>
          <a:ln>
            <a:noFill/>
          </a:ln>
        </p:spPr>
        <p:txBody>
          <a:bodyPr>
            <a:normAutofit/>
          </a:bodyPr>
          <a:lstStyle>
            <a:lvl1pPr>
              <a:defRPr sz="1400"/>
            </a:lvl1pPr>
          </a:lstStyle>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wipe(left)">
                                      <p:cBhvr>
                                        <p:cTn id="45" dur="500"/>
                                        <p:tgtEl>
                                          <p:spTgt spid="5">
                                            <p:txEl>
                                              <p:pRg st="0" end="0"/>
                                            </p:txEl>
                                          </p:spTgt>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Effect transition="in" filter="wipe(left)">
                                      <p:cBhvr>
                                        <p:cTn id="55" dur="500"/>
                                        <p:tgtEl>
                                          <p:spTgt spid="6">
                                            <p:txEl>
                                              <p:pRg st="0" end="0"/>
                                            </p:txEl>
                                          </p:spTgt>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18">
                                            <p:txEl>
                                              <p:pRg st="0" end="0"/>
                                            </p:txEl>
                                          </p:spTgt>
                                        </p:tgtEl>
                                        <p:attrNameLst>
                                          <p:attrName>style.visibility</p:attrName>
                                        </p:attrNameLst>
                                      </p:cBhvr>
                                      <p:to>
                                        <p:strVal val="visible"/>
                                      </p:to>
                                    </p:set>
                                    <p:animEffect transition="in" filter="wipe(left)">
                                      <p:cBhvr>
                                        <p:cTn id="65" dur="500"/>
                                        <p:tgtEl>
                                          <p:spTgt spid="18">
                                            <p:txEl>
                                              <p:pRg st="0" end="0"/>
                                            </p:txEl>
                                          </p:spTgt>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25">
                                            <p:txEl>
                                              <p:pRg st="0" end="0"/>
                                            </p:txEl>
                                          </p:spTgt>
                                        </p:tgtEl>
                                        <p:attrNameLst>
                                          <p:attrName>style.visibility</p:attrName>
                                        </p:attrNameLst>
                                      </p:cBhvr>
                                      <p:to>
                                        <p:strVal val="visible"/>
                                      </p:to>
                                    </p:set>
                                    <p:animEffect transition="in" filter="wipe(left)">
                                      <p:cBhvr>
                                        <p:cTn id="75" dur="500"/>
                                        <p:tgtEl>
                                          <p:spTgt spid="25">
                                            <p:txEl>
                                              <p:pRg st="0" end="0"/>
                                            </p:txEl>
                                          </p:spTgt>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8000"/>
                            </p:stCondLst>
                            <p:childTnLst>
                              <p:par>
                                <p:cTn id="83" presetID="22" presetClass="entr" presetSubtype="8" fill="hold" grpId="0" nodeType="afterEffect">
                                  <p:stCondLst>
                                    <p:cond delay="0"/>
                                  </p:stCondLst>
                                  <p:childTnLst>
                                    <p:set>
                                      <p:cBhvr>
                                        <p:cTn id="84" dur="1" fill="hold">
                                          <p:stCondLst>
                                            <p:cond delay="0"/>
                                          </p:stCondLst>
                                        </p:cTn>
                                        <p:tgtEl>
                                          <p:spTgt spid="28">
                                            <p:txEl>
                                              <p:pRg st="0" end="0"/>
                                            </p:txEl>
                                          </p:spTgt>
                                        </p:tgtEl>
                                        <p:attrNameLst>
                                          <p:attrName>style.visibility</p:attrName>
                                        </p:attrNameLst>
                                      </p:cBhvr>
                                      <p:to>
                                        <p:strVal val="visible"/>
                                      </p:to>
                                    </p:set>
                                    <p:animEffect transition="in" filter="wipe(left)">
                                      <p:cBhvr>
                                        <p:cTn id="85"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22" presetClass="entr" presetSubtype="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12" grpId="0" animBg="1"/>
      <p:bldP spid="13" grpId="0" animBg="1"/>
      <p:bldP spid="7" grpId="0" animBg="1"/>
      <p:bldP spid="18" grpId="0" build="p">
        <p:tmplLst>
          <p:tmpl lvl="1">
            <p:tnLst>
              <p:par>
                <p:cTn presetID="22" presetClass="entr" presetSubtype="8"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P spid="25" grpId="0" build="p">
        <p:tmplLst>
          <p:tmpl lvl="1">
            <p:tnLst>
              <p:par>
                <p:cTn presetID="22" presetClass="entr" presetSubtype="8"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left)">
                      <p:cBhvr>
                        <p:cTn dur="500"/>
                        <p:tgtEl>
                          <p:spTgt spid="25"/>
                        </p:tgtEl>
                      </p:cBhvr>
                    </p:animEffect>
                  </p:childTnLst>
                </p:cTn>
              </p:par>
            </p:tnLst>
          </p:tmpl>
        </p:tmplLst>
      </p:bldP>
      <p:bldP spid="26" grpId="0" animBg="1"/>
      <p:bldP spid="27" grpId="0" animBg="1"/>
      <p:bldP spid="28" grpId="0" build="p">
        <p:tmplLst>
          <p:tmpl lvl="1">
            <p:tnLst>
              <p:par>
                <p:cTn presetID="22" presetClass="entr" presetSubtype="8"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wipe(left)">
                      <p:cBhvr>
                        <p:cTn dur="500"/>
                        <p:tgtEl>
                          <p:spTgt spid="28"/>
                        </p:tgtEl>
                      </p:cBhvr>
                    </p:animEffect>
                  </p:childTnLst>
                </p:cTn>
              </p:par>
            </p:tnLst>
          </p:tmpl>
        </p:tmplLst>
      </p:bldP>
      <p:bldP spid="22" grpId="0" animBg="1"/>
      <p:bldP spid="30"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2588059" y="2616838"/>
            <a:ext cx="2221669" cy="297542"/>
          </a:xfrm>
        </p:spPr>
        <p:txBody>
          <a:bodyPr lIns="0" tIns="0" rIns="0" bIns="0">
            <a:normAutofit/>
          </a:bodyPr>
          <a:lstStyle>
            <a:lvl1pPr marL="0" indent="0">
              <a:buNone/>
              <a:defRPr sz="1600">
                <a:solidFill>
                  <a:schemeClr val="accent1"/>
                </a:solidFill>
              </a:defRPr>
            </a:lvl1pPr>
          </a:lstStyle>
          <a:p>
            <a:pPr lvl="0"/>
            <a:r>
              <a:rPr lang="en-US" dirty="0"/>
              <a:t>Awesome Applications</a:t>
            </a:r>
            <a:endParaRPr lang="en-US" dirty="0"/>
          </a:p>
        </p:txBody>
      </p:sp>
      <p:grpSp>
        <p:nvGrpSpPr>
          <p:cNvPr id="4" name="Group 3"/>
          <p:cNvGrpSpPr/>
          <p:nvPr userDrawn="1"/>
        </p:nvGrpSpPr>
        <p:grpSpPr>
          <a:xfrm>
            <a:off x="2590776" y="3175204"/>
            <a:ext cx="130651" cy="1317929"/>
            <a:chOff x="3943723" y="3484300"/>
            <a:chExt cx="130651" cy="1317929"/>
          </a:xfrm>
          <a:solidFill>
            <a:schemeClr val="accent1"/>
          </a:solidFill>
        </p:grpSpPr>
        <p:sp>
          <p:nvSpPr>
            <p:cNvPr id="12" name="Shape 954"/>
            <p:cNvSpPr/>
            <p:nvPr userDrawn="1"/>
          </p:nvSpPr>
          <p:spPr>
            <a:xfrm>
              <a:off x="3943723" y="3484300"/>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3" name="Shape 956"/>
            <p:cNvSpPr/>
            <p:nvPr userDrawn="1"/>
          </p:nvSpPr>
          <p:spPr>
            <a:xfrm>
              <a:off x="3943723" y="3776893"/>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4" name="Shape 958"/>
            <p:cNvSpPr/>
            <p:nvPr userDrawn="1"/>
          </p:nvSpPr>
          <p:spPr>
            <a:xfrm>
              <a:off x="3943723" y="4069486"/>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5" name="Shape 960"/>
            <p:cNvSpPr/>
            <p:nvPr userDrawn="1"/>
          </p:nvSpPr>
          <p:spPr>
            <a:xfrm>
              <a:off x="3943723" y="4355444"/>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6" name="Shape 962"/>
            <p:cNvSpPr/>
            <p:nvPr userDrawn="1"/>
          </p:nvSpPr>
          <p:spPr>
            <a:xfrm>
              <a:off x="3943723" y="4665177"/>
              <a:ext cx="130651" cy="137052"/>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8" name="Group 7"/>
          <p:cNvGrpSpPr/>
          <p:nvPr userDrawn="1"/>
        </p:nvGrpSpPr>
        <p:grpSpPr>
          <a:xfrm>
            <a:off x="7709524" y="3175204"/>
            <a:ext cx="130651" cy="1317929"/>
            <a:chOff x="6335563" y="3484300"/>
            <a:chExt cx="130651" cy="1317929"/>
          </a:xfrm>
          <a:solidFill>
            <a:schemeClr val="accent1"/>
          </a:solidFill>
        </p:grpSpPr>
        <p:sp>
          <p:nvSpPr>
            <p:cNvPr id="17" name="Shape 965"/>
            <p:cNvSpPr/>
            <p:nvPr userDrawn="1"/>
          </p:nvSpPr>
          <p:spPr>
            <a:xfrm>
              <a:off x="6335563" y="3484300"/>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8" name="Shape 967"/>
            <p:cNvSpPr/>
            <p:nvPr userDrawn="1"/>
          </p:nvSpPr>
          <p:spPr>
            <a:xfrm>
              <a:off x="6335563" y="3776892"/>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9" name="Shape 969"/>
            <p:cNvSpPr/>
            <p:nvPr userDrawn="1"/>
          </p:nvSpPr>
          <p:spPr>
            <a:xfrm>
              <a:off x="6335563" y="4069486"/>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0" name="Shape 971"/>
            <p:cNvSpPr/>
            <p:nvPr userDrawn="1"/>
          </p:nvSpPr>
          <p:spPr>
            <a:xfrm>
              <a:off x="6335563" y="4355443"/>
              <a:ext cx="130651" cy="137053"/>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1" name="Shape 973"/>
            <p:cNvSpPr/>
            <p:nvPr userDrawn="1"/>
          </p:nvSpPr>
          <p:spPr>
            <a:xfrm>
              <a:off x="6335563" y="4665177"/>
              <a:ext cx="130651" cy="137052"/>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7" name="Shape 987"/>
          <p:cNvSpPr/>
          <p:nvPr userDrawn="1"/>
        </p:nvSpPr>
        <p:spPr>
          <a:xfrm>
            <a:off x="5382610" y="2217282"/>
            <a:ext cx="1454626" cy="2748042"/>
          </a:xfrm>
          <a:custGeom>
            <a:avLst/>
            <a:gdLst/>
            <a:ahLst/>
            <a:cxnLst>
              <a:cxn ang="0">
                <a:pos x="wd2" y="hd2"/>
              </a:cxn>
              <a:cxn ang="5400000">
                <a:pos x="wd2" y="hd2"/>
              </a:cxn>
              <a:cxn ang="10800000">
                <a:pos x="wd2" y="hd2"/>
              </a:cxn>
              <a:cxn ang="16200000">
                <a:pos x="wd2" y="hd2"/>
              </a:cxn>
            </a:cxnLst>
            <a:rect l="0" t="0" r="r" b="b"/>
            <a:pathLst>
              <a:path w="21600" h="21600" extrusionOk="0">
                <a:moveTo>
                  <a:pt x="21600" y="1825"/>
                </a:moveTo>
                <a:cubicBezTo>
                  <a:pt x="21600" y="814"/>
                  <a:pt x="20064" y="0"/>
                  <a:pt x="18155" y="0"/>
                </a:cubicBezTo>
                <a:cubicBezTo>
                  <a:pt x="3445" y="0"/>
                  <a:pt x="3445" y="0"/>
                  <a:pt x="3445" y="0"/>
                </a:cubicBezTo>
                <a:cubicBezTo>
                  <a:pt x="1536" y="0"/>
                  <a:pt x="0" y="814"/>
                  <a:pt x="0" y="1825"/>
                </a:cubicBezTo>
                <a:cubicBezTo>
                  <a:pt x="0" y="19775"/>
                  <a:pt x="0" y="19775"/>
                  <a:pt x="0" y="19775"/>
                </a:cubicBezTo>
                <a:cubicBezTo>
                  <a:pt x="0" y="20786"/>
                  <a:pt x="1536" y="21600"/>
                  <a:pt x="3445" y="21600"/>
                </a:cubicBezTo>
                <a:cubicBezTo>
                  <a:pt x="18155" y="21600"/>
                  <a:pt x="18155" y="21600"/>
                  <a:pt x="18155" y="21600"/>
                </a:cubicBezTo>
                <a:cubicBezTo>
                  <a:pt x="20064" y="21600"/>
                  <a:pt x="21600" y="20786"/>
                  <a:pt x="21600" y="19775"/>
                </a:cubicBezTo>
                <a:lnTo>
                  <a:pt x="21600" y="1825"/>
                </a:lnTo>
                <a:close/>
                <a:moveTo>
                  <a:pt x="8984" y="493"/>
                </a:moveTo>
                <a:cubicBezTo>
                  <a:pt x="12848" y="493"/>
                  <a:pt x="12848" y="493"/>
                  <a:pt x="12848" y="493"/>
                </a:cubicBezTo>
                <a:cubicBezTo>
                  <a:pt x="12988" y="493"/>
                  <a:pt x="13128" y="567"/>
                  <a:pt x="13128" y="641"/>
                </a:cubicBezTo>
                <a:cubicBezTo>
                  <a:pt x="13128" y="715"/>
                  <a:pt x="12988" y="789"/>
                  <a:pt x="12848" y="789"/>
                </a:cubicBezTo>
                <a:cubicBezTo>
                  <a:pt x="8984" y="789"/>
                  <a:pt x="8984" y="789"/>
                  <a:pt x="8984" y="789"/>
                </a:cubicBezTo>
                <a:cubicBezTo>
                  <a:pt x="8845" y="789"/>
                  <a:pt x="8752" y="715"/>
                  <a:pt x="8752" y="641"/>
                </a:cubicBezTo>
                <a:cubicBezTo>
                  <a:pt x="8752" y="567"/>
                  <a:pt x="8845" y="493"/>
                  <a:pt x="8984" y="493"/>
                </a:cubicBezTo>
                <a:close/>
                <a:moveTo>
                  <a:pt x="12429" y="20910"/>
                </a:moveTo>
                <a:cubicBezTo>
                  <a:pt x="9357" y="20910"/>
                  <a:pt x="9357" y="20910"/>
                  <a:pt x="9357" y="20910"/>
                </a:cubicBezTo>
                <a:cubicBezTo>
                  <a:pt x="8891" y="20910"/>
                  <a:pt x="8566" y="20762"/>
                  <a:pt x="8566" y="20515"/>
                </a:cubicBezTo>
                <a:cubicBezTo>
                  <a:pt x="8566" y="20268"/>
                  <a:pt x="8891" y="20121"/>
                  <a:pt x="9357" y="20121"/>
                </a:cubicBezTo>
                <a:cubicBezTo>
                  <a:pt x="12429" y="20121"/>
                  <a:pt x="12429" y="20121"/>
                  <a:pt x="12429" y="20121"/>
                </a:cubicBezTo>
                <a:cubicBezTo>
                  <a:pt x="12895" y="20121"/>
                  <a:pt x="13267" y="20268"/>
                  <a:pt x="13267" y="20515"/>
                </a:cubicBezTo>
                <a:cubicBezTo>
                  <a:pt x="13267" y="20762"/>
                  <a:pt x="12895" y="20910"/>
                  <a:pt x="12429" y="20910"/>
                </a:cubicBezTo>
                <a:close/>
                <a:moveTo>
                  <a:pt x="20483" y="19726"/>
                </a:moveTo>
                <a:cubicBezTo>
                  <a:pt x="1303" y="19726"/>
                  <a:pt x="1303" y="19726"/>
                  <a:pt x="1303" y="19726"/>
                </a:cubicBezTo>
                <a:cubicBezTo>
                  <a:pt x="1303" y="1874"/>
                  <a:pt x="1303" y="1874"/>
                  <a:pt x="1303" y="1874"/>
                </a:cubicBezTo>
                <a:cubicBezTo>
                  <a:pt x="20483" y="1874"/>
                  <a:pt x="20483" y="1874"/>
                  <a:pt x="20483" y="1874"/>
                </a:cubicBezTo>
                <a:lnTo>
                  <a:pt x="20483" y="19726"/>
                </a:lnTo>
                <a:close/>
              </a:path>
            </a:pathLst>
          </a:custGeom>
          <a:solidFill>
            <a:schemeClr val="accent1"/>
          </a:solidFill>
          <a:ln w="12700">
            <a:miter lim="400000"/>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7" name="Picture Placeholder 6"/>
          <p:cNvSpPr>
            <a:spLocks noGrp="1"/>
          </p:cNvSpPr>
          <p:nvPr>
            <p:ph type="pic" sz="quarter" idx="14"/>
          </p:nvPr>
        </p:nvSpPr>
        <p:spPr>
          <a:xfrm>
            <a:off x="5469605" y="2441388"/>
            <a:ext cx="1294740" cy="2282167"/>
          </a:xfrm>
          <a:solidFill>
            <a:schemeClr val="bg1">
              <a:lumMod val="65000"/>
            </a:schemeClr>
          </a:solidFill>
          <a:ln>
            <a:noFill/>
          </a:ln>
        </p:spPr>
        <p:txBody>
          <a:bodyPr>
            <a:normAutofit/>
          </a:bodyPr>
          <a:lstStyle>
            <a:lvl1pPr>
              <a:defRPr sz="1400"/>
            </a:lvl1pPr>
          </a:lstStyle>
          <a:p>
            <a:endParaRPr lang="en-GB" dirty="0"/>
          </a:p>
        </p:txBody>
      </p:sp>
      <p:sp>
        <p:nvSpPr>
          <p:cNvPr id="28" name="Text Placeholder 5"/>
          <p:cNvSpPr>
            <a:spLocks noGrp="1"/>
          </p:cNvSpPr>
          <p:nvPr>
            <p:ph type="body" sz="quarter" idx="15" hasCustomPrompt="1"/>
          </p:nvPr>
        </p:nvSpPr>
        <p:spPr>
          <a:xfrm>
            <a:off x="3149925" y="5359419"/>
            <a:ext cx="6014643" cy="408308"/>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a:t>
            </a:r>
            <a:r>
              <a:rPr lang="en-US" dirty="0" err="1"/>
              <a:t>veritatis</a:t>
            </a:r>
            <a:r>
              <a:rPr lang="en-US" dirty="0"/>
              <a:t>  </a:t>
            </a:r>
            <a:endParaRPr lang="en-US" dirty="0"/>
          </a:p>
        </p:txBody>
      </p:sp>
      <p:sp>
        <p:nvSpPr>
          <p:cNvPr id="29" name="Text Placeholder 5"/>
          <p:cNvSpPr>
            <a:spLocks noGrp="1"/>
          </p:cNvSpPr>
          <p:nvPr>
            <p:ph type="body" sz="quarter" idx="16" hasCustomPrompt="1"/>
          </p:nvPr>
        </p:nvSpPr>
        <p:spPr>
          <a:xfrm>
            <a:off x="2886051" y="3114857"/>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endParaRPr lang="en-US" dirty="0"/>
          </a:p>
        </p:txBody>
      </p:sp>
      <p:sp>
        <p:nvSpPr>
          <p:cNvPr id="30" name="Text Placeholder 5"/>
          <p:cNvSpPr>
            <a:spLocks noGrp="1"/>
          </p:cNvSpPr>
          <p:nvPr>
            <p:ph type="body" sz="quarter" idx="17" hasCustomPrompt="1"/>
          </p:nvPr>
        </p:nvSpPr>
        <p:spPr>
          <a:xfrm>
            <a:off x="2886051" y="3446164"/>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r>
              <a:rPr lang="da-DK" dirty="0"/>
              <a:t>Lorem ipsum dolor sit amet</a:t>
            </a:r>
            <a:endParaRPr lang="da-DK" dirty="0"/>
          </a:p>
        </p:txBody>
      </p:sp>
      <p:sp>
        <p:nvSpPr>
          <p:cNvPr id="31" name="Text Placeholder 5"/>
          <p:cNvSpPr>
            <a:spLocks noGrp="1"/>
          </p:cNvSpPr>
          <p:nvPr>
            <p:ph type="body" sz="quarter" idx="18" hasCustomPrompt="1"/>
          </p:nvPr>
        </p:nvSpPr>
        <p:spPr>
          <a:xfrm>
            <a:off x="2886051" y="3721343"/>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endParaRPr lang="en-US" dirty="0"/>
          </a:p>
        </p:txBody>
      </p:sp>
      <p:sp>
        <p:nvSpPr>
          <p:cNvPr id="32" name="Text Placeholder 5"/>
          <p:cNvSpPr>
            <a:spLocks noGrp="1"/>
          </p:cNvSpPr>
          <p:nvPr>
            <p:ph type="body" sz="quarter" idx="19" hasCustomPrompt="1"/>
          </p:nvPr>
        </p:nvSpPr>
        <p:spPr>
          <a:xfrm>
            <a:off x="2886051" y="4029790"/>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r>
              <a:rPr lang="da-DK" dirty="0"/>
              <a:t>Sekolah si maun</a:t>
            </a:r>
            <a:endParaRPr lang="da-DK" dirty="0"/>
          </a:p>
        </p:txBody>
      </p:sp>
      <p:sp>
        <p:nvSpPr>
          <p:cNvPr id="33" name="Text Placeholder 5"/>
          <p:cNvSpPr>
            <a:spLocks noGrp="1"/>
          </p:cNvSpPr>
          <p:nvPr>
            <p:ph type="body" sz="quarter" idx="20" hasCustomPrompt="1"/>
          </p:nvPr>
        </p:nvSpPr>
        <p:spPr>
          <a:xfrm>
            <a:off x="2886051" y="4329101"/>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r>
              <a:rPr lang="da-DK" dirty="0"/>
              <a:t>Pajan teuman lontemlo bga</a:t>
            </a:r>
            <a:endParaRPr lang="da-DK" dirty="0"/>
          </a:p>
        </p:txBody>
      </p:sp>
      <p:sp>
        <p:nvSpPr>
          <p:cNvPr id="34" name="Text Placeholder 5"/>
          <p:cNvSpPr>
            <a:spLocks noGrp="1"/>
          </p:cNvSpPr>
          <p:nvPr>
            <p:ph type="body" sz="quarter" idx="21" hasCustomPrompt="1"/>
          </p:nvPr>
        </p:nvSpPr>
        <p:spPr>
          <a:xfrm>
            <a:off x="8008931" y="3114857"/>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endParaRPr lang="en-US" dirty="0"/>
          </a:p>
        </p:txBody>
      </p:sp>
      <p:sp>
        <p:nvSpPr>
          <p:cNvPr id="35" name="Text Placeholder 5"/>
          <p:cNvSpPr>
            <a:spLocks noGrp="1"/>
          </p:cNvSpPr>
          <p:nvPr>
            <p:ph type="body" sz="quarter" idx="22" hasCustomPrompt="1"/>
          </p:nvPr>
        </p:nvSpPr>
        <p:spPr>
          <a:xfrm>
            <a:off x="8008931" y="3446164"/>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r>
              <a:rPr lang="da-DK" dirty="0"/>
              <a:t>Lorem ipsum dolor sit amet</a:t>
            </a:r>
            <a:endParaRPr lang="da-DK" dirty="0"/>
          </a:p>
        </p:txBody>
      </p:sp>
      <p:sp>
        <p:nvSpPr>
          <p:cNvPr id="36" name="Text Placeholder 5"/>
          <p:cNvSpPr>
            <a:spLocks noGrp="1"/>
          </p:cNvSpPr>
          <p:nvPr>
            <p:ph type="body" sz="quarter" idx="23" hasCustomPrompt="1"/>
          </p:nvPr>
        </p:nvSpPr>
        <p:spPr>
          <a:xfrm>
            <a:off x="8008931" y="3721343"/>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endParaRPr lang="en-US" dirty="0"/>
          </a:p>
        </p:txBody>
      </p:sp>
      <p:sp>
        <p:nvSpPr>
          <p:cNvPr id="37" name="Text Placeholder 5"/>
          <p:cNvSpPr>
            <a:spLocks noGrp="1"/>
          </p:cNvSpPr>
          <p:nvPr>
            <p:ph type="body" sz="quarter" idx="24" hasCustomPrompt="1"/>
          </p:nvPr>
        </p:nvSpPr>
        <p:spPr>
          <a:xfrm>
            <a:off x="8008931" y="4029790"/>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r>
              <a:rPr lang="da-DK" dirty="0"/>
              <a:t>Sekolah si maun</a:t>
            </a:r>
            <a:endParaRPr lang="da-DK" dirty="0"/>
          </a:p>
        </p:txBody>
      </p:sp>
      <p:sp>
        <p:nvSpPr>
          <p:cNvPr id="38" name="Text Placeholder 5"/>
          <p:cNvSpPr>
            <a:spLocks noGrp="1"/>
          </p:cNvSpPr>
          <p:nvPr>
            <p:ph type="body" sz="quarter" idx="25" hasCustomPrompt="1"/>
          </p:nvPr>
        </p:nvSpPr>
        <p:spPr>
          <a:xfrm>
            <a:off x="8008931" y="4329101"/>
            <a:ext cx="1923677" cy="236731"/>
          </a:xfrm>
        </p:spPr>
        <p:txBody>
          <a:bodyPr lIns="0" tIns="0" rIns="0" bIns="0">
            <a:normAutofit/>
          </a:bodyPr>
          <a:lstStyle>
            <a:lvl1pPr marL="0" indent="0">
              <a:lnSpc>
                <a:spcPts val="1400"/>
              </a:lnSpc>
              <a:buNone/>
              <a:defRPr sz="1050">
                <a:solidFill>
                  <a:schemeClr val="bg1">
                    <a:lumMod val="50000"/>
                  </a:schemeClr>
                </a:solidFill>
              </a:defRPr>
            </a:lvl1pPr>
          </a:lstStyle>
          <a:p>
            <a:r>
              <a:rPr lang="da-DK" dirty="0"/>
              <a:t>Pajan teuman lontemlo bga</a:t>
            </a:r>
            <a:endParaRPr lang="da-DK" dirty="0"/>
          </a:p>
        </p:txBody>
      </p:sp>
      <p:sp>
        <p:nvSpPr>
          <p:cNvPr id="45" name="Text Placeholder 4"/>
          <p:cNvSpPr>
            <a:spLocks noGrp="1"/>
          </p:cNvSpPr>
          <p:nvPr>
            <p:ph type="body" sz="quarter" idx="26" hasCustomPrompt="1"/>
          </p:nvPr>
        </p:nvSpPr>
        <p:spPr>
          <a:xfrm>
            <a:off x="7710939" y="2616838"/>
            <a:ext cx="2221669" cy="297542"/>
          </a:xfrm>
        </p:spPr>
        <p:txBody>
          <a:bodyPr lIns="0" tIns="0" rIns="0" bIns="0">
            <a:normAutofit/>
          </a:bodyPr>
          <a:lstStyle>
            <a:lvl1pPr marL="0" indent="0">
              <a:buNone/>
              <a:defRPr sz="1600">
                <a:solidFill>
                  <a:schemeClr val="accent1"/>
                </a:solidFill>
              </a:defRPr>
            </a:lvl1pPr>
          </a:lstStyle>
          <a:p>
            <a:pPr lvl="0"/>
            <a:r>
              <a:rPr lang="en-US" dirty="0"/>
              <a:t>Awesome Applications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9">
                                            <p:txEl>
                                              <p:pRg st="0" end="0"/>
                                            </p:txEl>
                                          </p:spTgt>
                                        </p:tgtEl>
                                        <p:attrNameLst>
                                          <p:attrName>style.visibility</p:attrName>
                                        </p:attrNameLst>
                                      </p:cBhvr>
                                      <p:to>
                                        <p:strVal val="visible"/>
                                      </p:to>
                                    </p:set>
                                    <p:animEffect transition="in" filter="wipe(left)">
                                      <p:cBhvr>
                                        <p:cTn id="33" dur="500"/>
                                        <p:tgtEl>
                                          <p:spTgt spid="29">
                                            <p:txEl>
                                              <p:pRg st="0" end="0"/>
                                            </p:txEl>
                                          </p:spTgt>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Effect transition="in" filter="wipe(left)">
                                      <p:cBhvr>
                                        <p:cTn id="37" dur="500"/>
                                        <p:tgtEl>
                                          <p:spTgt spid="30">
                                            <p:txEl>
                                              <p:pRg st="0" end="0"/>
                                            </p:txEl>
                                          </p:spTgt>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1">
                                            <p:txEl>
                                              <p:pRg st="0" end="0"/>
                                            </p:txEl>
                                          </p:spTgt>
                                        </p:tgtEl>
                                        <p:attrNameLst>
                                          <p:attrName>style.visibility</p:attrName>
                                        </p:attrNameLst>
                                      </p:cBhvr>
                                      <p:to>
                                        <p:strVal val="visible"/>
                                      </p:to>
                                    </p:set>
                                    <p:animEffect transition="in" filter="wipe(left)">
                                      <p:cBhvr>
                                        <p:cTn id="41" dur="500"/>
                                        <p:tgtEl>
                                          <p:spTgt spid="31">
                                            <p:txEl>
                                              <p:pRg st="0" end="0"/>
                                            </p:txEl>
                                          </p:spTgt>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2">
                                            <p:txEl>
                                              <p:pRg st="0" end="0"/>
                                            </p:txEl>
                                          </p:spTgt>
                                        </p:tgtEl>
                                        <p:attrNameLst>
                                          <p:attrName>style.visibility</p:attrName>
                                        </p:attrNameLst>
                                      </p:cBhvr>
                                      <p:to>
                                        <p:strVal val="visible"/>
                                      </p:to>
                                    </p:set>
                                    <p:animEffect transition="in" filter="wipe(left)">
                                      <p:cBhvr>
                                        <p:cTn id="45" dur="500"/>
                                        <p:tgtEl>
                                          <p:spTgt spid="32">
                                            <p:txEl>
                                              <p:pRg st="0" end="0"/>
                                            </p:txEl>
                                          </p:spTgt>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3">
                                            <p:txEl>
                                              <p:pRg st="0" end="0"/>
                                            </p:txEl>
                                          </p:spTgt>
                                        </p:tgtEl>
                                        <p:attrNameLst>
                                          <p:attrName>style.visibility</p:attrName>
                                        </p:attrNameLst>
                                      </p:cBhvr>
                                      <p:to>
                                        <p:strVal val="visible"/>
                                      </p:to>
                                    </p:set>
                                    <p:animEffect transition="in" filter="wipe(left)">
                                      <p:cBhvr>
                                        <p:cTn id="49" dur="500"/>
                                        <p:tgtEl>
                                          <p:spTgt spid="33">
                                            <p:txEl>
                                              <p:pRg st="0" end="0"/>
                                            </p:txEl>
                                          </p:spTgt>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45">
                                            <p:txEl>
                                              <p:pRg st="0" end="0"/>
                                            </p:txEl>
                                          </p:spTgt>
                                        </p:tgtEl>
                                        <p:attrNameLst>
                                          <p:attrName>style.visibility</p:attrName>
                                        </p:attrNameLst>
                                      </p:cBhvr>
                                      <p:to>
                                        <p:strVal val="visible"/>
                                      </p:to>
                                    </p:set>
                                    <p:animEffect transition="in" filter="fade">
                                      <p:cBhvr>
                                        <p:cTn id="53" dur="500"/>
                                        <p:tgtEl>
                                          <p:spTgt spid="45">
                                            <p:txEl>
                                              <p:pRg st="0" end="0"/>
                                            </p:txEl>
                                          </p:spTgt>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34">
                                            <p:txEl>
                                              <p:pRg st="0" end="0"/>
                                            </p:txEl>
                                          </p:spTgt>
                                        </p:tgtEl>
                                        <p:attrNameLst>
                                          <p:attrName>style.visibility</p:attrName>
                                        </p:attrNameLst>
                                      </p:cBhvr>
                                      <p:to>
                                        <p:strVal val="visible"/>
                                      </p:to>
                                    </p:set>
                                    <p:animEffect transition="in" filter="wipe(left)">
                                      <p:cBhvr>
                                        <p:cTn id="61" dur="500"/>
                                        <p:tgtEl>
                                          <p:spTgt spid="34">
                                            <p:txEl>
                                              <p:pRg st="0" end="0"/>
                                            </p:txEl>
                                          </p:spTgt>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35">
                                            <p:txEl>
                                              <p:pRg st="0" end="0"/>
                                            </p:txEl>
                                          </p:spTgt>
                                        </p:tgtEl>
                                        <p:attrNameLst>
                                          <p:attrName>style.visibility</p:attrName>
                                        </p:attrNameLst>
                                      </p:cBhvr>
                                      <p:to>
                                        <p:strVal val="visible"/>
                                      </p:to>
                                    </p:set>
                                    <p:animEffect transition="in" filter="wipe(left)">
                                      <p:cBhvr>
                                        <p:cTn id="65" dur="500"/>
                                        <p:tgtEl>
                                          <p:spTgt spid="35">
                                            <p:txEl>
                                              <p:pRg st="0" end="0"/>
                                            </p:txEl>
                                          </p:spTgt>
                                        </p:tgtEl>
                                      </p:cBhvr>
                                    </p:animEffect>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36">
                                            <p:txEl>
                                              <p:pRg st="0" end="0"/>
                                            </p:txEl>
                                          </p:spTgt>
                                        </p:tgtEl>
                                        <p:attrNameLst>
                                          <p:attrName>style.visibility</p:attrName>
                                        </p:attrNameLst>
                                      </p:cBhvr>
                                      <p:to>
                                        <p:strVal val="visible"/>
                                      </p:to>
                                    </p:set>
                                    <p:animEffect transition="in" filter="wipe(left)">
                                      <p:cBhvr>
                                        <p:cTn id="69" dur="500"/>
                                        <p:tgtEl>
                                          <p:spTgt spid="36">
                                            <p:txEl>
                                              <p:pRg st="0" end="0"/>
                                            </p:txEl>
                                          </p:spTgt>
                                        </p:tgtEl>
                                      </p:cBhvr>
                                    </p:animEffect>
                                  </p:childTnLst>
                                </p:cTn>
                              </p:par>
                            </p:childTnLst>
                          </p:cTn>
                        </p:par>
                        <p:par>
                          <p:cTn id="70" fill="hold">
                            <p:stCondLst>
                              <p:cond delay="8000"/>
                            </p:stCondLst>
                            <p:childTnLst>
                              <p:par>
                                <p:cTn id="71" presetID="22" presetClass="entr" presetSubtype="8" fill="hold" grpId="0" nodeType="afterEffect">
                                  <p:stCondLst>
                                    <p:cond delay="0"/>
                                  </p:stCondLst>
                                  <p:childTnLst>
                                    <p:set>
                                      <p:cBhvr>
                                        <p:cTn id="72" dur="1" fill="hold">
                                          <p:stCondLst>
                                            <p:cond delay="0"/>
                                          </p:stCondLst>
                                        </p:cTn>
                                        <p:tgtEl>
                                          <p:spTgt spid="37">
                                            <p:txEl>
                                              <p:pRg st="0" end="0"/>
                                            </p:txEl>
                                          </p:spTgt>
                                        </p:tgtEl>
                                        <p:attrNameLst>
                                          <p:attrName>style.visibility</p:attrName>
                                        </p:attrNameLst>
                                      </p:cBhvr>
                                      <p:to>
                                        <p:strVal val="visible"/>
                                      </p:to>
                                    </p:set>
                                    <p:animEffect transition="in" filter="wipe(left)">
                                      <p:cBhvr>
                                        <p:cTn id="73" dur="500"/>
                                        <p:tgtEl>
                                          <p:spTgt spid="37">
                                            <p:txEl>
                                              <p:pRg st="0" end="0"/>
                                            </p:txEl>
                                          </p:spTgt>
                                        </p:tgtEl>
                                      </p:cBhvr>
                                    </p:animEffect>
                                  </p:childTnLst>
                                </p:cTn>
                              </p:par>
                            </p:childTnLst>
                          </p:cTn>
                        </p:par>
                        <p:par>
                          <p:cTn id="74" fill="hold">
                            <p:stCondLst>
                              <p:cond delay="8500"/>
                            </p:stCondLst>
                            <p:childTnLst>
                              <p:par>
                                <p:cTn id="75" presetID="22" presetClass="entr" presetSubtype="8" fill="hold" grpId="0" nodeType="afterEffect">
                                  <p:stCondLst>
                                    <p:cond delay="0"/>
                                  </p:stCondLst>
                                  <p:childTnLst>
                                    <p:set>
                                      <p:cBhvr>
                                        <p:cTn id="76" dur="1" fill="hold">
                                          <p:stCondLst>
                                            <p:cond delay="0"/>
                                          </p:stCondLst>
                                        </p:cTn>
                                        <p:tgtEl>
                                          <p:spTgt spid="38">
                                            <p:txEl>
                                              <p:pRg st="0" end="0"/>
                                            </p:txEl>
                                          </p:spTgt>
                                        </p:tgtEl>
                                        <p:attrNameLst>
                                          <p:attrName>style.visibility</p:attrName>
                                        </p:attrNameLst>
                                      </p:cBhvr>
                                      <p:to>
                                        <p:strVal val="visible"/>
                                      </p:to>
                                    </p:set>
                                    <p:animEffect transition="in" filter="wipe(left)">
                                      <p:cBhvr>
                                        <p:cTn id="77" dur="500"/>
                                        <p:tgtEl>
                                          <p:spTgt spid="38">
                                            <p:txEl>
                                              <p:pRg st="0" end="0"/>
                                            </p:txEl>
                                          </p:spTgt>
                                        </p:tgtEl>
                                      </p:cBhvr>
                                    </p:animEffect>
                                  </p:childTnLst>
                                </p:cTn>
                              </p:par>
                            </p:childTnLst>
                          </p:cTn>
                        </p:par>
                        <p:par>
                          <p:cTn id="78" fill="hold">
                            <p:stCondLst>
                              <p:cond delay="9000"/>
                            </p:stCondLst>
                            <p:childTnLst>
                              <p:par>
                                <p:cTn id="79" presetID="18" presetClass="entr" presetSubtype="6" fill="hold" grpId="0" nodeType="afterEffect">
                                  <p:stCondLst>
                                    <p:cond delay="0"/>
                                  </p:stCondLst>
                                  <p:childTnLst>
                                    <p:set>
                                      <p:cBhvr>
                                        <p:cTn id="80" dur="1" fill="hold">
                                          <p:stCondLst>
                                            <p:cond delay="0"/>
                                          </p:stCondLst>
                                        </p:cTn>
                                        <p:tgtEl>
                                          <p:spTgt spid="28">
                                            <p:txEl>
                                              <p:pRg st="0" end="0"/>
                                            </p:txEl>
                                          </p:spTgt>
                                        </p:tgtEl>
                                        <p:attrNameLst>
                                          <p:attrName>style.visibility</p:attrName>
                                        </p:attrNameLst>
                                      </p:cBhvr>
                                      <p:to>
                                        <p:strVal val="visible"/>
                                      </p:to>
                                    </p:set>
                                    <p:animEffect transition="in" filter="strips(downRight)">
                                      <p:cBhvr>
                                        <p:cTn id="81"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27" grpId="0" animBg="1"/>
      <p:bldP spid="7" grpId="0" animBg="1"/>
      <p:bldP spid="28" grpId="0" build="p">
        <p:tmplLst>
          <p:tmpl lvl="1">
            <p:tnLst>
              <p:par>
                <p:cTn presetID="18" presetClass="entr" presetSubtype="6"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strips(downRight)">
                      <p:cBhvr>
                        <p:cTn dur="500"/>
                        <p:tgtEl>
                          <p:spTgt spid="28"/>
                        </p:tgtEl>
                      </p:cBhvr>
                    </p:animEffect>
                  </p:childTnLst>
                </p:cTn>
              </p:par>
            </p:tnLst>
          </p:tmpl>
        </p:tmplLst>
      </p:bldP>
      <p:bldP spid="29" grpId="0" build="p">
        <p:tmplLst>
          <p:tmpl lvl="1">
            <p:tnLst>
              <p:par>
                <p:cTn presetID="22" presetClass="entr" presetSubtype="8"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build="p">
        <p:tmplLst>
          <p:tmpl lvl="1">
            <p:tnLst>
              <p:par>
                <p:cTn presetID="22" presetClass="entr" presetSubtype="8"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wipe(left)">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build="p">
        <p:tmplLst>
          <p:tmpl lvl="1">
            <p:tnLst>
              <p:par>
                <p:cTn presetID="22" presetClass="entr" presetSubtype="8"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build="p">
        <p:tmplLst>
          <p:tmpl lvl="1">
            <p:tnLst>
              <p:par>
                <p:cTn presetID="22" presetClass="entr" presetSubtype="8"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wipe(left)">
                      <p:cBhvr>
                        <p:cTn dur="500"/>
                        <p:tgtEl>
                          <p:spTgt spid="35"/>
                        </p:tgtEl>
                      </p:cBhvr>
                    </p:animEffect>
                  </p:childTnLst>
                </p:cTn>
              </p:par>
            </p:tnLst>
          </p:tmpl>
        </p:tmplLst>
      </p:bldP>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37" grpId="0" build="p">
        <p:tmplLst>
          <p:tmpl lvl="1">
            <p:tnLst>
              <p:par>
                <p:cTn presetID="22" presetClass="entr" presetSubtype="8"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P spid="38" grpId="0" build="p">
        <p:tmplLst>
          <p:tmpl lvl="1">
            <p:tnLst>
              <p:par>
                <p:cTn presetID="22" presetClass="entr" presetSubtype="8"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wipe(left)">
                      <p:cBhvr>
                        <p:cTn dur="500"/>
                        <p:tgtEl>
                          <p:spTgt spid="38"/>
                        </p:tgtEl>
                      </p:cBhvr>
                    </p:animEffect>
                  </p:childTnLst>
                </p:cTn>
              </p:par>
            </p:tnLst>
          </p:tmpl>
        </p:tmplLst>
      </p:bldP>
      <p:bldP spid="45" grpId="0" build="p">
        <p:tmplLst>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5969387" y="2348521"/>
            <a:ext cx="4707922" cy="408745"/>
          </a:xfrm>
        </p:spPr>
        <p:txBody>
          <a:bodyPr lIns="0" tIns="0" rIns="0" bIns="0">
            <a:normAutofit/>
          </a:bodyPr>
          <a:lstStyle>
            <a:lvl1pPr marL="0" indent="0">
              <a:buNone/>
              <a:defRPr sz="2000">
                <a:solidFill>
                  <a:schemeClr val="accent1"/>
                </a:solidFill>
                <a:latin typeface="Lato" panose="020F0502020204030203" pitchFamily="34" charset="0"/>
              </a:defRPr>
            </a:lvl1pPr>
          </a:lstStyle>
          <a:p>
            <a:pPr lvl="0"/>
            <a:r>
              <a:rPr lang="en-US" dirty="0"/>
              <a:t>Just Welcome</a:t>
            </a:r>
            <a:endParaRPr lang="en-US" dirty="0"/>
          </a:p>
        </p:txBody>
      </p:sp>
      <p:sp>
        <p:nvSpPr>
          <p:cNvPr id="6" name="Text Placeholder 5"/>
          <p:cNvSpPr>
            <a:spLocks noGrp="1"/>
          </p:cNvSpPr>
          <p:nvPr>
            <p:ph type="body" sz="quarter" idx="11" hasCustomPrompt="1"/>
          </p:nvPr>
        </p:nvSpPr>
        <p:spPr>
          <a:xfrm>
            <a:off x="5969387" y="2957434"/>
            <a:ext cx="4698613" cy="236327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 dicta </a:t>
            </a:r>
            <a:r>
              <a:rPr lang="en-US" dirty="0" err="1"/>
              <a:t>sunt</a:t>
            </a:r>
            <a:r>
              <a:rPr lang="en-US" dirty="0"/>
              <a:t> </a:t>
            </a:r>
            <a:r>
              <a:rPr lang="en-US" dirty="0" err="1"/>
              <a:t>explicabo</a:t>
            </a:r>
            <a:r>
              <a:rPr lang="en-US" dirty="0"/>
              <a:t>. </a:t>
            </a:r>
            <a:r>
              <a:rPr lang="en-US" dirty="0" err="1"/>
              <a:t>Nemo</a:t>
            </a:r>
            <a:r>
              <a:rPr lang="en-US" dirty="0"/>
              <a:t> </a:t>
            </a:r>
            <a:r>
              <a:rPr lang="en-US" dirty="0" err="1"/>
              <a:t>enim</a:t>
            </a:r>
            <a:r>
              <a:rPr lang="en-US" dirty="0"/>
              <a:t> </a:t>
            </a:r>
            <a:r>
              <a:rPr lang="en-US" dirty="0" err="1"/>
              <a:t>ipsam</a:t>
            </a:r>
            <a:r>
              <a:rPr lang="en-US" dirty="0"/>
              <a:t> </a:t>
            </a:r>
            <a:r>
              <a:rPr lang="en-US" dirty="0" err="1"/>
              <a:t>voluptatem</a:t>
            </a:r>
            <a:r>
              <a:rPr lang="en-US" dirty="0"/>
              <a:t> </a:t>
            </a:r>
            <a:r>
              <a:rPr lang="en-US" dirty="0" err="1"/>
              <a:t>quia</a:t>
            </a:r>
            <a:r>
              <a:rPr lang="en-US" dirty="0"/>
              <a:t> </a:t>
            </a:r>
            <a:r>
              <a:rPr lang="en-US" dirty="0" err="1"/>
              <a:t>voluptas</a:t>
            </a:r>
            <a:r>
              <a:rPr lang="en-US" dirty="0"/>
              <a:t> sit </a:t>
            </a:r>
            <a:r>
              <a:rPr lang="en-US" dirty="0" err="1"/>
              <a:t>aspernatur</a:t>
            </a:r>
            <a:r>
              <a:rPr lang="en-US" dirty="0"/>
              <a:t> </a:t>
            </a:r>
            <a:r>
              <a:rPr lang="en-US" dirty="0" err="1"/>
              <a:t>aut</a:t>
            </a:r>
            <a:r>
              <a:rPr lang="en-US" dirty="0"/>
              <a:t> </a:t>
            </a:r>
            <a:r>
              <a:rPr lang="en-US" dirty="0" err="1"/>
              <a:t>odit</a:t>
            </a:r>
            <a:r>
              <a:rPr lang="en-US" dirty="0"/>
              <a:t> au</a:t>
            </a:r>
            <a:endParaRPr lang="en-US" dirty="0"/>
          </a:p>
          <a:p>
            <a:pPr lvl="0"/>
            <a:r>
              <a:rPr lang="en-US" dirty="0"/>
              <a:t>fugit, </a:t>
            </a:r>
            <a:r>
              <a:rPr lang="en-US" dirty="0" err="1"/>
              <a:t>sed</a:t>
            </a:r>
            <a:r>
              <a:rPr lang="en-US" dirty="0"/>
              <a:t> </a:t>
            </a:r>
            <a:r>
              <a:rPr lang="en-US" dirty="0" err="1"/>
              <a:t>quia</a:t>
            </a:r>
            <a:r>
              <a:rPr lang="en-US" dirty="0"/>
              <a:t> </a:t>
            </a:r>
            <a:r>
              <a:rPr lang="en-US" dirty="0" err="1"/>
              <a:t>consequuntur</a:t>
            </a:r>
            <a:r>
              <a:rPr lang="en-US" dirty="0"/>
              <a:t> </a:t>
            </a:r>
            <a:r>
              <a:rPr lang="en-US" dirty="0" err="1"/>
              <a:t>magni</a:t>
            </a:r>
            <a:r>
              <a:rPr lang="en-US" dirty="0"/>
              <a:t> </a:t>
            </a:r>
            <a:r>
              <a:rPr lang="en-US" dirty="0" err="1"/>
              <a:t>dolores</a:t>
            </a:r>
            <a:r>
              <a:rPr lang="en-US" dirty="0"/>
              <a:t> </a:t>
            </a:r>
            <a:r>
              <a:rPr lang="en-US" dirty="0" err="1"/>
              <a:t>eos</a:t>
            </a:r>
            <a:r>
              <a:rPr lang="en-US" dirty="0"/>
              <a:t> qui </a:t>
            </a:r>
            <a:r>
              <a:rPr lang="en-US" dirty="0" err="1"/>
              <a:t>ratione</a:t>
            </a:r>
            <a:r>
              <a:rPr lang="en-US" dirty="0"/>
              <a:t> </a:t>
            </a:r>
            <a:r>
              <a:rPr lang="en-US" dirty="0" err="1"/>
              <a:t>voluptatem</a:t>
            </a:r>
            <a:r>
              <a:rPr lang="en-US" dirty="0"/>
              <a:t> </a:t>
            </a:r>
            <a:r>
              <a:rPr lang="en-US" dirty="0" err="1"/>
              <a:t>sequi</a:t>
            </a:r>
            <a:r>
              <a:rPr lang="en-US" dirty="0"/>
              <a:t> </a:t>
            </a:r>
            <a:r>
              <a:rPr lang="en-US" dirty="0" err="1"/>
              <a:t>nesciunt</a:t>
            </a:r>
            <a:r>
              <a:rPr lang="en-US" dirty="0"/>
              <a:t>. </a:t>
            </a:r>
            <a:r>
              <a:rPr lang="en-US" dirty="0" err="1"/>
              <a:t>Neque</a:t>
            </a:r>
            <a:r>
              <a:rPr lang="en-US" dirty="0"/>
              <a:t> </a:t>
            </a:r>
            <a:r>
              <a:rPr lang="en-US" dirty="0" err="1"/>
              <a:t>porro</a:t>
            </a:r>
            <a:r>
              <a:rPr lang="en-US" dirty="0"/>
              <a:t> </a:t>
            </a:r>
            <a:r>
              <a:rPr lang="en-US" dirty="0" err="1"/>
              <a:t>quisquam</a:t>
            </a:r>
            <a:r>
              <a:rPr lang="en-US" dirty="0"/>
              <a:t> </a:t>
            </a:r>
            <a:r>
              <a:rPr lang="en-US" dirty="0" err="1"/>
              <a:t>est</a:t>
            </a:r>
            <a:r>
              <a:rPr lang="en-US" dirty="0"/>
              <a:t>, </a:t>
            </a:r>
            <a:r>
              <a:rPr lang="en-US" dirty="0" err="1"/>
              <a:t>ui</a:t>
            </a:r>
            <a:r>
              <a:rPr lang="en-US" dirty="0"/>
              <a:t> </a:t>
            </a:r>
            <a:r>
              <a:rPr lang="en-US" dirty="0" err="1"/>
              <a:t>dolorem</a:t>
            </a:r>
            <a:r>
              <a:rPr lang="en-US" dirty="0"/>
              <a:t> </a:t>
            </a:r>
            <a:r>
              <a:rPr lang="en-US" dirty="0" err="1"/>
              <a:t>ipsum</a:t>
            </a:r>
            <a:r>
              <a:rPr lang="en-US" dirty="0"/>
              <a:t> </a:t>
            </a:r>
            <a:r>
              <a:rPr lang="en-US" dirty="0" err="1"/>
              <a:t>quia</a:t>
            </a:r>
            <a:r>
              <a:rPr lang="en-US" dirty="0"/>
              <a:t> dolor sit </a:t>
            </a:r>
            <a:r>
              <a:rPr lang="en-US" dirty="0" err="1"/>
              <a:t>amet</a:t>
            </a:r>
            <a:r>
              <a:rPr lang="en-US" dirty="0"/>
              <a:t>, </a:t>
            </a:r>
            <a:r>
              <a:rPr lang="en-US" dirty="0" err="1"/>
              <a:t>consectetur</a:t>
            </a:r>
            <a:r>
              <a:rPr lang="en-US" dirty="0"/>
              <a:t>, </a:t>
            </a:r>
            <a:r>
              <a:rPr lang="en-US" dirty="0" err="1"/>
              <a:t>adipisci</a:t>
            </a:r>
            <a:r>
              <a:rPr lang="en-US" dirty="0"/>
              <a:t> </a:t>
            </a:r>
            <a:r>
              <a:rPr lang="en-US" dirty="0" err="1"/>
              <a:t>velit</a:t>
            </a:r>
            <a:r>
              <a:rPr lang="en-US" dirty="0"/>
              <a:t>, </a:t>
            </a:r>
            <a:r>
              <a:rPr lang="en-US" dirty="0" err="1"/>
              <a:t>sed</a:t>
            </a:r>
            <a:r>
              <a:rPr lang="en-US" dirty="0"/>
              <a:t> </a:t>
            </a:r>
            <a:r>
              <a:rPr lang="en-US" dirty="0" err="1"/>
              <a:t>quia</a:t>
            </a:r>
            <a:r>
              <a:rPr lang="en-US" dirty="0"/>
              <a:t> non </a:t>
            </a:r>
            <a:r>
              <a:rPr lang="en-US" dirty="0" err="1"/>
              <a:t>numquam</a:t>
            </a:r>
            <a:r>
              <a:rPr lang="en-US" dirty="0"/>
              <a:t> </a:t>
            </a:r>
            <a:r>
              <a:rPr lang="en-US" dirty="0" err="1"/>
              <a:t>eius</a:t>
            </a:r>
            <a:r>
              <a:rPr lang="en-US" dirty="0"/>
              <a:t> </a:t>
            </a:r>
            <a:r>
              <a:rPr lang="en-US" dirty="0" err="1"/>
              <a:t>muoidi</a:t>
            </a:r>
            <a:r>
              <a:rPr lang="en-US" dirty="0"/>
              <a:t> </a:t>
            </a:r>
            <a:r>
              <a:rPr lang="en-US" dirty="0" err="1"/>
              <a:t>tempora</a:t>
            </a:r>
            <a:r>
              <a:rPr lang="en-US" dirty="0"/>
              <a:t> </a:t>
            </a:r>
            <a:r>
              <a:rPr lang="en-US" dirty="0" err="1"/>
              <a:t>incidunt</a:t>
            </a:r>
            <a:r>
              <a:rPr lang="en-US" dirty="0"/>
              <a:t> </a:t>
            </a:r>
            <a:r>
              <a:rPr lang="en-US" dirty="0" err="1"/>
              <a:t>ut</a:t>
            </a:r>
            <a:r>
              <a:rPr lang="en-US" dirty="0"/>
              <a:t> </a:t>
            </a:r>
            <a:r>
              <a:rPr lang="en-US" dirty="0" err="1"/>
              <a:t>labore</a:t>
            </a:r>
            <a:r>
              <a:rPr lang="en-US" dirty="0"/>
              <a:t> et </a:t>
            </a:r>
            <a:r>
              <a:rPr lang="en-US" dirty="0" err="1"/>
              <a:t>dolore</a:t>
            </a:r>
            <a:r>
              <a:rPr lang="en-US" dirty="0"/>
              <a:t> </a:t>
            </a:r>
            <a:r>
              <a:rPr lang="en-US" dirty="0" err="1"/>
              <a:t>magnam</a:t>
            </a:r>
            <a:r>
              <a:rPr lang="en-US" dirty="0"/>
              <a:t> </a:t>
            </a:r>
            <a:r>
              <a:rPr lang="en-US" dirty="0" err="1"/>
              <a:t>aliquam</a:t>
            </a:r>
            <a:r>
              <a:rPr lang="en-US" dirty="0"/>
              <a:t> </a:t>
            </a:r>
            <a:r>
              <a:rPr lang="en-US" dirty="0" err="1"/>
              <a:t>quaerat</a:t>
            </a:r>
            <a:r>
              <a:rPr lang="en-US" dirty="0"/>
              <a:t> </a:t>
            </a:r>
            <a:r>
              <a:rPr lang="en-US" dirty="0" err="1"/>
              <a:t>voluptatem</a:t>
            </a:r>
            <a:r>
              <a:rPr lang="en-US" dirty="0"/>
              <a:t>. </a:t>
            </a:r>
            <a:r>
              <a:rPr lang="en-US" dirty="0" err="1"/>
              <a:t>Ut</a:t>
            </a:r>
            <a:r>
              <a:rPr lang="en-US" dirty="0"/>
              <a:t> </a:t>
            </a:r>
            <a:r>
              <a:rPr lang="en-US" dirty="0" err="1"/>
              <a:t>equae</a:t>
            </a:r>
            <a:r>
              <a:rPr lang="en-US" dirty="0"/>
              <a:t> </a:t>
            </a:r>
            <a:r>
              <a:rPr lang="en-US" dirty="0" err="1"/>
              <a:t>ab</a:t>
            </a:r>
            <a:r>
              <a:rPr lang="en-US" dirty="0"/>
              <a:t>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 dicta </a:t>
            </a:r>
            <a:r>
              <a:rPr lang="en-US" dirty="0" err="1"/>
              <a:t>sunt</a:t>
            </a:r>
            <a:endParaRPr lang="en-US" dirty="0"/>
          </a:p>
        </p:txBody>
      </p:sp>
      <p:sp>
        <p:nvSpPr>
          <p:cNvPr id="7" name="Picture Placeholder 6"/>
          <p:cNvSpPr>
            <a:spLocks noGrp="1"/>
          </p:cNvSpPr>
          <p:nvPr>
            <p:ph type="pic" sz="quarter" idx="14"/>
          </p:nvPr>
        </p:nvSpPr>
        <p:spPr>
          <a:xfrm>
            <a:off x="1524000" y="2368232"/>
            <a:ext cx="3863926" cy="2716211"/>
          </a:xfrm>
          <a:solidFill>
            <a:schemeClr val="bg1">
              <a:lumMod val="65000"/>
            </a:schemeClr>
          </a:solidFill>
          <a:ln w="57150">
            <a:solidFill>
              <a:schemeClr val="accent1"/>
            </a:solidFill>
          </a:ln>
        </p:spPr>
        <p:txBody>
          <a:bodyPr>
            <a:normAutofit/>
          </a:bodyPr>
          <a:lstStyle>
            <a:lvl1pPr>
              <a:defRPr sz="1400"/>
            </a:lvl1pPr>
          </a:lstStyle>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500"/>
                                        <p:tgtEl>
                                          <p:spTgt spid="5">
                                            <p:txEl>
                                              <p:pRg st="0" end="0"/>
                                            </p:txEl>
                                          </p:spTgt>
                                        </p:tgtEl>
                                      </p:cBhvr>
                                    </p:animEffect>
                                  </p:childTnLst>
                                </p:cTn>
                              </p:par>
                            </p:childTnLst>
                          </p:cTn>
                        </p:par>
                        <p:par>
                          <p:cTn id="22" fill="hold">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dissolve">
                                      <p:cBhvr>
                                        <p:cTn id="25" dur="500"/>
                                        <p:tgtEl>
                                          <p:spTgt spid="6">
                                            <p:txEl>
                                              <p:pRg st="0" end="0"/>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dissolve">
                                      <p:cBhvr>
                                        <p:cTn id="2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22" presetClass="entr" presetSubtype="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uiExpand="1" build="p">
        <p:tmplLst>
          <p:tmpl lvl="1">
            <p:tnLst>
              <p:par>
                <p:cTn presetID="9"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dissolve">
                      <p:cBhvr>
                        <p:cTn dur="500"/>
                        <p:tgtEl>
                          <p:spTgt spid="6"/>
                        </p:tgtEl>
                      </p:cBhvr>
                    </p:animEffect>
                  </p:childTnLst>
                </p:cTn>
              </p:par>
            </p:tnLst>
          </p:tmpl>
        </p:tmplLst>
      </p:bldP>
      <p:bldP spid="7"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14" name="Picture Placeholder 6"/>
          <p:cNvSpPr>
            <a:spLocks noGrp="1"/>
          </p:cNvSpPr>
          <p:nvPr>
            <p:ph type="pic" sz="quarter" idx="19"/>
          </p:nvPr>
        </p:nvSpPr>
        <p:spPr>
          <a:xfrm>
            <a:off x="1524000" y="2639439"/>
            <a:ext cx="2714159" cy="1813502"/>
          </a:xfr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15" name="Picture Placeholder 6"/>
          <p:cNvSpPr>
            <a:spLocks noGrp="1"/>
          </p:cNvSpPr>
          <p:nvPr>
            <p:ph type="pic" sz="quarter" idx="20"/>
          </p:nvPr>
        </p:nvSpPr>
        <p:spPr>
          <a:xfrm>
            <a:off x="4756570" y="2639439"/>
            <a:ext cx="2714159" cy="1813502"/>
          </a:xfr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16" name="Picture Placeholder 6"/>
          <p:cNvSpPr>
            <a:spLocks noGrp="1"/>
          </p:cNvSpPr>
          <p:nvPr>
            <p:ph type="pic" sz="quarter" idx="21"/>
          </p:nvPr>
        </p:nvSpPr>
        <p:spPr>
          <a:xfrm>
            <a:off x="7963024" y="2639439"/>
            <a:ext cx="2714159" cy="1813502"/>
          </a:xfr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1533453" y="2233532"/>
            <a:ext cx="2303271" cy="262018"/>
          </a:xfrm>
        </p:spPr>
        <p:txBody>
          <a:bodyPr lIns="0" tIns="0" rIns="0" bIns="0">
            <a:normAutofit/>
          </a:bodyPr>
          <a:lstStyle>
            <a:lvl1pPr marL="0" indent="0">
              <a:buNone/>
              <a:defRPr sz="1600">
                <a:solidFill>
                  <a:schemeClr val="accent1"/>
                </a:solidFill>
              </a:defRPr>
            </a:lvl1pPr>
          </a:lstStyle>
          <a:p>
            <a:pPr lvl="0"/>
            <a:r>
              <a:rPr lang="en-US" dirty="0"/>
              <a:t>Progress Completed</a:t>
            </a:r>
            <a:endParaRPr lang="en-US" dirty="0"/>
          </a:p>
        </p:txBody>
      </p:sp>
      <p:sp>
        <p:nvSpPr>
          <p:cNvPr id="6" name="Text Placeholder 5"/>
          <p:cNvSpPr>
            <a:spLocks noGrp="1"/>
          </p:cNvSpPr>
          <p:nvPr>
            <p:ph type="body" sz="quarter" idx="11" hasCustomPrompt="1"/>
          </p:nvPr>
        </p:nvSpPr>
        <p:spPr>
          <a:xfrm>
            <a:off x="1533453" y="4708405"/>
            <a:ext cx="2704706" cy="43509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perspiciasit</a:t>
            </a:r>
            <a:r>
              <a:rPr lang="en-US" dirty="0"/>
              <a:t> </a:t>
            </a:r>
            <a:r>
              <a:rPr lang="en-US" dirty="0" err="1"/>
              <a:t>accusantium</a:t>
            </a:r>
            <a:r>
              <a:rPr lang="en-US" dirty="0"/>
              <a:t> </a:t>
            </a:r>
            <a:r>
              <a:rPr lang="en-US" dirty="0" err="1"/>
              <a:t>doloremque</a:t>
            </a:r>
            <a:r>
              <a:rPr lang="en-US" dirty="0"/>
              <a:t> </a:t>
            </a:r>
            <a:r>
              <a:rPr lang="en-US" dirty="0" err="1"/>
              <a:t>hom</a:t>
            </a:r>
            <a:r>
              <a:rPr lang="en-US" dirty="0"/>
              <a:t> </a:t>
            </a:r>
            <a:r>
              <a:rPr lang="en-US" dirty="0" err="1"/>
              <a:t>lah</a:t>
            </a:r>
            <a:endParaRPr lang="en-US" dirty="0"/>
          </a:p>
        </p:txBody>
      </p:sp>
      <p:sp>
        <p:nvSpPr>
          <p:cNvPr id="26" name="Text Placeholder 4"/>
          <p:cNvSpPr>
            <a:spLocks noGrp="1"/>
          </p:cNvSpPr>
          <p:nvPr>
            <p:ph type="body" sz="quarter" idx="25" hasCustomPrompt="1"/>
          </p:nvPr>
        </p:nvSpPr>
        <p:spPr>
          <a:xfrm>
            <a:off x="3602337" y="5465268"/>
            <a:ext cx="512464" cy="262018"/>
          </a:xfrm>
        </p:spPr>
        <p:txBody>
          <a:bodyPr lIns="0" tIns="0" rIns="0" bIns="0">
            <a:normAutofit/>
          </a:bodyPr>
          <a:lstStyle>
            <a:lvl1pPr marL="0" indent="0">
              <a:buNone/>
              <a:defRPr sz="1600">
                <a:solidFill>
                  <a:schemeClr val="accent1"/>
                </a:solidFill>
              </a:defRPr>
            </a:lvl1pPr>
          </a:lstStyle>
          <a:p>
            <a:pPr lvl="0"/>
            <a:r>
              <a:rPr lang="en-US" dirty="0"/>
              <a:t>85%</a:t>
            </a:r>
            <a:endParaRPr lang="en-US" dirty="0"/>
          </a:p>
        </p:txBody>
      </p:sp>
      <p:sp>
        <p:nvSpPr>
          <p:cNvPr id="27" name="Text Placeholder 4"/>
          <p:cNvSpPr>
            <a:spLocks noGrp="1"/>
          </p:cNvSpPr>
          <p:nvPr>
            <p:ph type="body" sz="quarter" idx="26" hasCustomPrompt="1"/>
          </p:nvPr>
        </p:nvSpPr>
        <p:spPr>
          <a:xfrm>
            <a:off x="5853806" y="5465268"/>
            <a:ext cx="512464" cy="262018"/>
          </a:xfrm>
        </p:spPr>
        <p:txBody>
          <a:bodyPr lIns="0" tIns="0" rIns="0" bIns="0">
            <a:normAutofit/>
          </a:bodyPr>
          <a:lstStyle>
            <a:lvl1pPr marL="0" indent="0">
              <a:buNone/>
              <a:defRPr sz="1600">
                <a:solidFill>
                  <a:schemeClr val="accent1"/>
                </a:solidFill>
              </a:defRPr>
            </a:lvl1pPr>
          </a:lstStyle>
          <a:p>
            <a:pPr lvl="0"/>
            <a:r>
              <a:rPr lang="en-US" dirty="0"/>
              <a:t>50%</a:t>
            </a:r>
            <a:endParaRPr lang="en-US" dirty="0"/>
          </a:p>
        </p:txBody>
      </p:sp>
      <p:sp>
        <p:nvSpPr>
          <p:cNvPr id="28" name="Text Placeholder 4"/>
          <p:cNvSpPr>
            <a:spLocks noGrp="1"/>
          </p:cNvSpPr>
          <p:nvPr>
            <p:ph type="body" sz="quarter" idx="27" hasCustomPrompt="1"/>
          </p:nvPr>
        </p:nvSpPr>
        <p:spPr>
          <a:xfrm>
            <a:off x="9291714" y="5465268"/>
            <a:ext cx="512464" cy="262018"/>
          </a:xfrm>
        </p:spPr>
        <p:txBody>
          <a:bodyPr lIns="0" tIns="0" rIns="0" bIns="0">
            <a:normAutofit/>
          </a:bodyPr>
          <a:lstStyle>
            <a:lvl1pPr marL="0" indent="0">
              <a:buNone/>
              <a:defRPr sz="1600">
                <a:solidFill>
                  <a:schemeClr val="accent1"/>
                </a:solidFill>
              </a:defRPr>
            </a:lvl1pPr>
          </a:lstStyle>
          <a:p>
            <a:pPr lvl="0"/>
            <a:r>
              <a:rPr lang="en-US" dirty="0"/>
              <a:t>60%</a:t>
            </a:r>
            <a:endParaRPr lang="en-US" dirty="0"/>
          </a:p>
        </p:txBody>
      </p:sp>
      <p:sp>
        <p:nvSpPr>
          <p:cNvPr id="29" name="Text Placeholder 4"/>
          <p:cNvSpPr>
            <a:spLocks noGrp="1"/>
          </p:cNvSpPr>
          <p:nvPr>
            <p:ph type="body" sz="quarter" idx="28" hasCustomPrompt="1"/>
          </p:nvPr>
        </p:nvSpPr>
        <p:spPr>
          <a:xfrm>
            <a:off x="4753408" y="2233532"/>
            <a:ext cx="2303271" cy="262018"/>
          </a:xfrm>
        </p:spPr>
        <p:txBody>
          <a:bodyPr lIns="0" tIns="0" rIns="0" bIns="0">
            <a:normAutofit/>
          </a:bodyPr>
          <a:lstStyle>
            <a:lvl1pPr marL="0" indent="0">
              <a:buNone/>
              <a:defRPr sz="1600">
                <a:solidFill>
                  <a:schemeClr val="accent1"/>
                </a:solidFill>
              </a:defRPr>
            </a:lvl1pPr>
          </a:lstStyle>
          <a:p>
            <a:pPr lvl="0"/>
            <a:r>
              <a:rPr lang="en-US" dirty="0"/>
              <a:t>Progress Completed</a:t>
            </a:r>
            <a:endParaRPr lang="en-US" dirty="0"/>
          </a:p>
        </p:txBody>
      </p:sp>
      <p:sp>
        <p:nvSpPr>
          <p:cNvPr id="30" name="Text Placeholder 5"/>
          <p:cNvSpPr>
            <a:spLocks noGrp="1"/>
          </p:cNvSpPr>
          <p:nvPr>
            <p:ph type="body" sz="quarter" idx="29" hasCustomPrompt="1"/>
          </p:nvPr>
        </p:nvSpPr>
        <p:spPr>
          <a:xfrm>
            <a:off x="4753408" y="4708405"/>
            <a:ext cx="2704706" cy="43509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perspiciasit</a:t>
            </a:r>
            <a:r>
              <a:rPr lang="en-US" dirty="0"/>
              <a:t> </a:t>
            </a:r>
            <a:r>
              <a:rPr lang="en-US" dirty="0" err="1"/>
              <a:t>accusantium</a:t>
            </a:r>
            <a:r>
              <a:rPr lang="en-US" dirty="0"/>
              <a:t> </a:t>
            </a:r>
            <a:r>
              <a:rPr lang="en-US" dirty="0" err="1"/>
              <a:t>doloremque</a:t>
            </a:r>
            <a:r>
              <a:rPr lang="en-US" dirty="0"/>
              <a:t> </a:t>
            </a:r>
            <a:r>
              <a:rPr lang="en-US" dirty="0" err="1"/>
              <a:t>hom</a:t>
            </a:r>
            <a:r>
              <a:rPr lang="en-US" dirty="0"/>
              <a:t> </a:t>
            </a:r>
            <a:r>
              <a:rPr lang="en-US" dirty="0" err="1"/>
              <a:t>lah</a:t>
            </a:r>
            <a:endParaRPr lang="en-US" dirty="0"/>
          </a:p>
        </p:txBody>
      </p:sp>
      <p:sp>
        <p:nvSpPr>
          <p:cNvPr id="31" name="Text Placeholder 4"/>
          <p:cNvSpPr>
            <a:spLocks noGrp="1"/>
          </p:cNvSpPr>
          <p:nvPr>
            <p:ph type="body" sz="quarter" idx="30" hasCustomPrompt="1"/>
          </p:nvPr>
        </p:nvSpPr>
        <p:spPr>
          <a:xfrm>
            <a:off x="7949412" y="2233532"/>
            <a:ext cx="2303271" cy="262018"/>
          </a:xfrm>
        </p:spPr>
        <p:txBody>
          <a:bodyPr lIns="0" tIns="0" rIns="0" bIns="0">
            <a:normAutofit/>
          </a:bodyPr>
          <a:lstStyle>
            <a:lvl1pPr marL="0" indent="0">
              <a:buNone/>
              <a:defRPr sz="1600">
                <a:solidFill>
                  <a:schemeClr val="accent1"/>
                </a:solidFill>
              </a:defRPr>
            </a:lvl1pPr>
          </a:lstStyle>
          <a:p>
            <a:pPr lvl="0"/>
            <a:r>
              <a:rPr lang="en-US" dirty="0"/>
              <a:t>Progress Completed</a:t>
            </a:r>
            <a:endParaRPr lang="en-US" dirty="0"/>
          </a:p>
        </p:txBody>
      </p:sp>
      <p:sp>
        <p:nvSpPr>
          <p:cNvPr id="32" name="Text Placeholder 5"/>
          <p:cNvSpPr>
            <a:spLocks noGrp="1"/>
          </p:cNvSpPr>
          <p:nvPr>
            <p:ph type="body" sz="quarter" idx="31" hasCustomPrompt="1"/>
          </p:nvPr>
        </p:nvSpPr>
        <p:spPr>
          <a:xfrm>
            <a:off x="7949412" y="4708405"/>
            <a:ext cx="2704706" cy="43509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perspiciasit</a:t>
            </a:r>
            <a:r>
              <a:rPr lang="en-US" dirty="0"/>
              <a:t> </a:t>
            </a:r>
            <a:r>
              <a:rPr lang="en-US" dirty="0" err="1"/>
              <a:t>accusantium</a:t>
            </a:r>
            <a:r>
              <a:rPr lang="en-US" dirty="0"/>
              <a:t> </a:t>
            </a:r>
            <a:r>
              <a:rPr lang="en-US" dirty="0" err="1"/>
              <a:t>doloremque</a:t>
            </a:r>
            <a:r>
              <a:rPr lang="en-US" dirty="0"/>
              <a:t> </a:t>
            </a:r>
            <a:r>
              <a:rPr lang="en-US" dirty="0" err="1"/>
              <a:t>hom</a:t>
            </a:r>
            <a:r>
              <a:rPr lang="en-US" dirty="0"/>
              <a:t> </a:t>
            </a:r>
            <a:r>
              <a:rPr lang="en-US" dirty="0" err="1"/>
              <a:t>lah</a:t>
            </a:r>
            <a:endParaRPr lang="en-US" dirty="0"/>
          </a:p>
        </p:txBody>
      </p:sp>
      <p:sp>
        <p:nvSpPr>
          <p:cNvPr id="33" name="Rectangle 32"/>
          <p:cNvSpPr/>
          <p:nvPr userDrawn="1"/>
        </p:nvSpPr>
        <p:spPr>
          <a:xfrm>
            <a:off x="1523999" y="5286581"/>
            <a:ext cx="2714160" cy="5791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userDrawn="1"/>
        </p:nvSpPr>
        <p:spPr>
          <a:xfrm>
            <a:off x="1523999" y="5285609"/>
            <a:ext cx="2290764" cy="57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p:cNvSpPr/>
          <p:nvPr userDrawn="1"/>
        </p:nvSpPr>
        <p:spPr>
          <a:xfrm>
            <a:off x="4743954" y="5286581"/>
            <a:ext cx="2714160" cy="5791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userDrawn="1"/>
        </p:nvSpPr>
        <p:spPr>
          <a:xfrm>
            <a:off x="4743954" y="5285609"/>
            <a:ext cx="1335377" cy="57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p:cNvSpPr/>
          <p:nvPr userDrawn="1"/>
        </p:nvSpPr>
        <p:spPr>
          <a:xfrm>
            <a:off x="7934634" y="5286581"/>
            <a:ext cx="2714160" cy="5791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p:cNvSpPr/>
          <p:nvPr userDrawn="1"/>
        </p:nvSpPr>
        <p:spPr>
          <a:xfrm>
            <a:off x="7934634" y="5285609"/>
            <a:ext cx="1587985" cy="57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dissolve">
                                      <p:cBhvr>
                                        <p:cTn id="21" dur="500"/>
                                        <p:tgtEl>
                                          <p:spTgt spid="5">
                                            <p:txEl>
                                              <p:pRg st="0" end="0"/>
                                            </p:txEl>
                                          </p:spTgt>
                                        </p:tgtEl>
                                      </p:cBhvr>
                                    </p:animEffect>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strips(downRight)">
                                      <p:cBhvr>
                                        <p:cTn id="25" dur="500"/>
                                        <p:tgtEl>
                                          <p:spTgt spid="6">
                                            <p:txEl>
                                              <p:pRg st="0" end="0"/>
                                            </p:txEl>
                                          </p:spTgt>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6">
                                            <p:txEl>
                                              <p:pRg st="0" end="0"/>
                                            </p:txEl>
                                          </p:spTgt>
                                        </p:tgtEl>
                                        <p:attrNameLst>
                                          <p:attrName>style.visibility</p:attrName>
                                        </p:attrNameLst>
                                      </p:cBhvr>
                                      <p:to>
                                        <p:strVal val="visible"/>
                                      </p:to>
                                    </p:set>
                                    <p:animEffect transition="in" filter="wipe(up)">
                                      <p:cBhvr>
                                        <p:cTn id="37" dur="500"/>
                                        <p:tgtEl>
                                          <p:spTgt spid="26">
                                            <p:txEl>
                                              <p:pRg st="0" end="0"/>
                                            </p:txEl>
                                          </p:spTgt>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4500"/>
                            </p:stCondLst>
                            <p:childTnLst>
                              <p:par>
                                <p:cTn id="45" presetID="9" presetClass="entr" presetSubtype="0" fill="hold" grpId="0" nodeType="afterEffect">
                                  <p:stCondLst>
                                    <p:cond delay="0"/>
                                  </p:stCondLst>
                                  <p:childTnLst>
                                    <p:set>
                                      <p:cBhvr>
                                        <p:cTn id="46" dur="1" fill="hold">
                                          <p:stCondLst>
                                            <p:cond delay="0"/>
                                          </p:stCondLst>
                                        </p:cTn>
                                        <p:tgtEl>
                                          <p:spTgt spid="29">
                                            <p:txEl>
                                              <p:pRg st="0" end="0"/>
                                            </p:txEl>
                                          </p:spTgt>
                                        </p:tgtEl>
                                        <p:attrNameLst>
                                          <p:attrName>style.visibility</p:attrName>
                                        </p:attrNameLst>
                                      </p:cBhvr>
                                      <p:to>
                                        <p:strVal val="visible"/>
                                      </p:to>
                                    </p:set>
                                    <p:animEffect transition="in" filter="dissolve">
                                      <p:cBhvr>
                                        <p:cTn id="47" dur="500"/>
                                        <p:tgtEl>
                                          <p:spTgt spid="29">
                                            <p:txEl>
                                              <p:pRg st="0" end="0"/>
                                            </p:txEl>
                                          </p:spTgt>
                                        </p:tgtEl>
                                      </p:cBhvr>
                                    </p:animEffect>
                                  </p:childTnLst>
                                </p:cTn>
                              </p:par>
                            </p:childTnLst>
                          </p:cTn>
                        </p:par>
                        <p:par>
                          <p:cTn id="48" fill="hold">
                            <p:stCondLst>
                              <p:cond delay="5000"/>
                            </p:stCondLst>
                            <p:childTnLst>
                              <p:par>
                                <p:cTn id="49" presetID="18" presetClass="entr" presetSubtype="6" fill="hold" grpId="0" nodeType="afterEffect">
                                  <p:stCondLst>
                                    <p:cond delay="0"/>
                                  </p:stCondLst>
                                  <p:childTnLst>
                                    <p:set>
                                      <p:cBhvr>
                                        <p:cTn id="50" dur="1" fill="hold">
                                          <p:stCondLst>
                                            <p:cond delay="0"/>
                                          </p:stCondLst>
                                        </p:cTn>
                                        <p:tgtEl>
                                          <p:spTgt spid="30">
                                            <p:txEl>
                                              <p:pRg st="0" end="0"/>
                                            </p:txEl>
                                          </p:spTgt>
                                        </p:tgtEl>
                                        <p:attrNameLst>
                                          <p:attrName>style.visibility</p:attrName>
                                        </p:attrNameLst>
                                      </p:cBhvr>
                                      <p:to>
                                        <p:strVal val="visible"/>
                                      </p:to>
                                    </p:set>
                                    <p:animEffect transition="in" filter="strips(downRight)">
                                      <p:cBhvr>
                                        <p:cTn id="51" dur="500"/>
                                        <p:tgtEl>
                                          <p:spTgt spid="30">
                                            <p:txEl>
                                              <p:pRg st="0" end="0"/>
                                            </p:txEl>
                                          </p:spTgt>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childTnLst>
                          </p:cTn>
                        </p:par>
                        <p:par>
                          <p:cTn id="60" fill="hold">
                            <p:stCondLst>
                              <p:cond delay="6500"/>
                            </p:stCondLst>
                            <p:childTnLst>
                              <p:par>
                                <p:cTn id="61" presetID="22" presetClass="entr" presetSubtype="1" fill="hold" grpId="0" nodeType="afterEffect">
                                  <p:stCondLst>
                                    <p:cond delay="0"/>
                                  </p:stCondLst>
                                  <p:childTnLst>
                                    <p:set>
                                      <p:cBhvr>
                                        <p:cTn id="62" dur="1" fill="hold">
                                          <p:stCondLst>
                                            <p:cond delay="0"/>
                                          </p:stCondLst>
                                        </p:cTn>
                                        <p:tgtEl>
                                          <p:spTgt spid="27">
                                            <p:txEl>
                                              <p:pRg st="0" end="0"/>
                                            </p:txEl>
                                          </p:spTgt>
                                        </p:tgtEl>
                                        <p:attrNameLst>
                                          <p:attrName>style.visibility</p:attrName>
                                        </p:attrNameLst>
                                      </p:cBhvr>
                                      <p:to>
                                        <p:strVal val="visible"/>
                                      </p:to>
                                    </p:set>
                                    <p:animEffect transition="in" filter="wipe(up)">
                                      <p:cBhvr>
                                        <p:cTn id="63" dur="500"/>
                                        <p:tgtEl>
                                          <p:spTgt spid="27">
                                            <p:txEl>
                                              <p:pRg st="0" end="0"/>
                                            </p:txEl>
                                          </p:spTgt>
                                        </p:tgtEl>
                                      </p:cBhvr>
                                    </p:animEffect>
                                  </p:childTnLst>
                                </p:cTn>
                              </p:par>
                            </p:childTnLst>
                          </p:cTn>
                        </p:par>
                        <p:par>
                          <p:cTn id="64" fill="hold">
                            <p:stCondLst>
                              <p:cond delay="7000"/>
                            </p:stCondLst>
                            <p:childTnLst>
                              <p:par>
                                <p:cTn id="65" presetID="53" presetClass="entr" presetSubtype="16"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par>
                          <p:cTn id="70" fill="hold">
                            <p:stCondLst>
                              <p:cond delay="7500"/>
                            </p:stCondLst>
                            <p:childTnLst>
                              <p:par>
                                <p:cTn id="71" presetID="9" presetClass="entr" presetSubtype="0" fill="hold" grpId="0" nodeType="afterEffect">
                                  <p:stCondLst>
                                    <p:cond delay="0"/>
                                  </p:stCondLst>
                                  <p:childTnLst>
                                    <p:set>
                                      <p:cBhvr>
                                        <p:cTn id="72" dur="1" fill="hold">
                                          <p:stCondLst>
                                            <p:cond delay="0"/>
                                          </p:stCondLst>
                                        </p:cTn>
                                        <p:tgtEl>
                                          <p:spTgt spid="31">
                                            <p:txEl>
                                              <p:pRg st="0" end="0"/>
                                            </p:txEl>
                                          </p:spTgt>
                                        </p:tgtEl>
                                        <p:attrNameLst>
                                          <p:attrName>style.visibility</p:attrName>
                                        </p:attrNameLst>
                                      </p:cBhvr>
                                      <p:to>
                                        <p:strVal val="visible"/>
                                      </p:to>
                                    </p:set>
                                    <p:animEffect transition="in" filter="dissolve">
                                      <p:cBhvr>
                                        <p:cTn id="73" dur="500"/>
                                        <p:tgtEl>
                                          <p:spTgt spid="31">
                                            <p:txEl>
                                              <p:pRg st="0" end="0"/>
                                            </p:txEl>
                                          </p:spTgt>
                                        </p:tgtEl>
                                      </p:cBhvr>
                                    </p:animEffect>
                                  </p:childTnLst>
                                </p:cTn>
                              </p:par>
                            </p:childTnLst>
                          </p:cTn>
                        </p:par>
                        <p:par>
                          <p:cTn id="74" fill="hold">
                            <p:stCondLst>
                              <p:cond delay="8000"/>
                            </p:stCondLst>
                            <p:childTnLst>
                              <p:par>
                                <p:cTn id="75" presetID="18" presetClass="entr" presetSubtype="6" fill="hold" grpId="0" nodeType="afterEffect">
                                  <p:stCondLst>
                                    <p:cond delay="0"/>
                                  </p:stCondLst>
                                  <p:childTnLst>
                                    <p:set>
                                      <p:cBhvr>
                                        <p:cTn id="76" dur="1" fill="hold">
                                          <p:stCondLst>
                                            <p:cond delay="0"/>
                                          </p:stCondLst>
                                        </p:cTn>
                                        <p:tgtEl>
                                          <p:spTgt spid="32">
                                            <p:txEl>
                                              <p:pRg st="0" end="0"/>
                                            </p:txEl>
                                          </p:spTgt>
                                        </p:tgtEl>
                                        <p:attrNameLst>
                                          <p:attrName>style.visibility</p:attrName>
                                        </p:attrNameLst>
                                      </p:cBhvr>
                                      <p:to>
                                        <p:strVal val="visible"/>
                                      </p:to>
                                    </p:set>
                                    <p:animEffect transition="in" filter="strips(downRight)">
                                      <p:cBhvr>
                                        <p:cTn id="77" dur="500"/>
                                        <p:tgtEl>
                                          <p:spTgt spid="32">
                                            <p:txEl>
                                              <p:pRg st="0" end="0"/>
                                            </p:txEl>
                                          </p:spTgt>
                                        </p:tgtEl>
                                      </p:cBhvr>
                                    </p:animEffect>
                                  </p:childTnLst>
                                </p:cTn>
                              </p:par>
                            </p:childTnLst>
                          </p:cTn>
                        </p:par>
                        <p:par>
                          <p:cTn id="78" fill="hold">
                            <p:stCondLst>
                              <p:cond delay="8500"/>
                            </p:stCondLst>
                            <p:childTnLst>
                              <p:par>
                                <p:cTn id="79" presetID="22" presetClass="entr" presetSubtype="8"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left)">
                                      <p:cBhvr>
                                        <p:cTn id="81" dur="500"/>
                                        <p:tgtEl>
                                          <p:spTgt spid="37"/>
                                        </p:tgtEl>
                                      </p:cBhvr>
                                    </p:animEffect>
                                  </p:childTnLst>
                                </p:cTn>
                              </p:par>
                            </p:childTnLst>
                          </p:cTn>
                        </p:par>
                        <p:par>
                          <p:cTn id="82" fill="hold">
                            <p:stCondLst>
                              <p:cond delay="9000"/>
                            </p:stCondLst>
                            <p:childTnLst>
                              <p:par>
                                <p:cTn id="83" presetID="22" presetClass="entr" presetSubtype="8"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wipe(left)">
                                      <p:cBhvr>
                                        <p:cTn id="85" dur="500"/>
                                        <p:tgtEl>
                                          <p:spTgt spid="38"/>
                                        </p:tgtEl>
                                      </p:cBhvr>
                                    </p:animEffect>
                                  </p:childTnLst>
                                </p:cTn>
                              </p:par>
                            </p:childTnLst>
                          </p:cTn>
                        </p:par>
                        <p:par>
                          <p:cTn id="86" fill="hold">
                            <p:stCondLst>
                              <p:cond delay="9500"/>
                            </p:stCondLst>
                            <p:childTnLst>
                              <p:par>
                                <p:cTn id="87" presetID="22" presetClass="entr" presetSubtype="1" fill="hold" grpId="0" nodeType="afterEffect">
                                  <p:stCondLst>
                                    <p:cond delay="0"/>
                                  </p:stCondLst>
                                  <p:childTnLst>
                                    <p:set>
                                      <p:cBhvr>
                                        <p:cTn id="88" dur="1" fill="hold">
                                          <p:stCondLst>
                                            <p:cond delay="0"/>
                                          </p:stCondLst>
                                        </p:cTn>
                                        <p:tgtEl>
                                          <p:spTgt spid="28">
                                            <p:txEl>
                                              <p:pRg st="0" end="0"/>
                                            </p:txEl>
                                          </p:spTgt>
                                        </p:tgtEl>
                                        <p:attrNameLst>
                                          <p:attrName>style.visibility</p:attrName>
                                        </p:attrNameLst>
                                      </p:cBhvr>
                                      <p:to>
                                        <p:strVal val="visible"/>
                                      </p:to>
                                    </p:set>
                                    <p:animEffect transition="in" filter="wipe(up)">
                                      <p:cBhvr>
                                        <p:cTn id="89"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9"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dissolve">
                      <p:cBhvr>
                        <p:cTn dur="500"/>
                        <p:tgtEl>
                          <p:spTgt spid="5"/>
                        </p:tgtEl>
                      </p:cBhvr>
                    </p:animEffect>
                  </p:childTnLst>
                </p:cTn>
              </p:par>
            </p:tnLst>
          </p:tmpl>
        </p:tmplLst>
      </p:bldP>
      <p:bldP spid="6" grpId="0" build="p">
        <p:tmplLst>
          <p:tmpl lvl="1">
            <p:tnLst>
              <p:par>
                <p:cTn presetID="18" presetClass="entr" presetSubtype="6"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strips(downRight)">
                      <p:cBhvr>
                        <p:cTn dur="500"/>
                        <p:tgtEl>
                          <p:spTgt spid="6"/>
                        </p:tgtEl>
                      </p:cBhvr>
                    </p:animEffect>
                  </p:childTnLst>
                </p:cTn>
              </p:par>
            </p:tnLst>
          </p:tmpl>
        </p:tmplLst>
      </p:bldP>
      <p:bldP spid="26" grpId="0" build="p">
        <p:tmplLst>
          <p:tmpl lvl="1">
            <p:tnLst>
              <p:par>
                <p:cTn presetID="22" presetClass="entr" presetSubtype="1"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up)">
                      <p:cBhvr>
                        <p:cTn dur="500"/>
                        <p:tgtEl>
                          <p:spTgt spid="26"/>
                        </p:tgtEl>
                      </p:cBhvr>
                    </p:animEffect>
                  </p:childTnLst>
                </p:cTn>
              </p:par>
            </p:tnLst>
          </p:tmpl>
        </p:tmplLst>
      </p:bldP>
      <p:bldP spid="27" grpId="0" build="p">
        <p:tmplLst>
          <p:tmpl lvl="1">
            <p:tnLst>
              <p:par>
                <p:cTn presetID="22" presetClass="entr" presetSubtype="1"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up)">
                      <p:cBhvr>
                        <p:cTn dur="500"/>
                        <p:tgtEl>
                          <p:spTgt spid="27"/>
                        </p:tgtEl>
                      </p:cBhvr>
                    </p:animEffect>
                  </p:childTnLst>
                </p:cTn>
              </p:par>
            </p:tnLst>
          </p:tmpl>
        </p:tmplLst>
      </p:bldP>
      <p:bldP spid="28" grpId="0" build="p">
        <p:tmplLst>
          <p:tmpl lvl="1">
            <p:tnLst>
              <p:par>
                <p:cTn presetID="22" presetClass="entr" presetSubtype="1"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wipe(up)">
                      <p:cBhvr>
                        <p:cTn dur="500"/>
                        <p:tgtEl>
                          <p:spTgt spid="28"/>
                        </p:tgtEl>
                      </p:cBhvr>
                    </p:animEffect>
                  </p:childTnLst>
                </p:cTn>
              </p:par>
            </p:tnLst>
          </p:tmpl>
        </p:tmplLst>
      </p:bldP>
      <p:bldP spid="29" grpId="0" build="p">
        <p:tmplLst>
          <p:tmpl lvl="1">
            <p:tnLst>
              <p:par>
                <p:cTn presetID="9"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dissolve">
                      <p:cBhvr>
                        <p:cTn dur="500"/>
                        <p:tgtEl>
                          <p:spTgt spid="29"/>
                        </p:tgtEl>
                      </p:cBhvr>
                    </p:animEffect>
                  </p:childTnLst>
                </p:cTn>
              </p:par>
            </p:tnLst>
          </p:tmpl>
        </p:tmplLst>
      </p:bldP>
      <p:bldP spid="30" grpId="0" build="p">
        <p:tmplLst>
          <p:tmpl lvl="1">
            <p:tnLst>
              <p:par>
                <p:cTn presetID="18" presetClass="entr" presetSubtype="6"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strips(downRight)">
                      <p:cBhvr>
                        <p:cTn dur="500"/>
                        <p:tgtEl>
                          <p:spTgt spid="30"/>
                        </p:tgtEl>
                      </p:cBhvr>
                    </p:animEffect>
                  </p:childTnLst>
                </p:cTn>
              </p:par>
            </p:tnLst>
          </p:tmpl>
        </p:tmplLst>
      </p:bldP>
      <p:bldP spid="31" grpId="0" build="p">
        <p:tmplLst>
          <p:tmpl lvl="1">
            <p:tnLst>
              <p:par>
                <p:cTn presetID="9" presetClass="entr" presetSubtype="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dissolve">
                      <p:cBhvr>
                        <p:cTn dur="500"/>
                        <p:tgtEl>
                          <p:spTgt spid="31"/>
                        </p:tgtEl>
                      </p:cBhvr>
                    </p:animEffect>
                  </p:childTnLst>
                </p:cTn>
              </p:par>
            </p:tnLst>
          </p:tmpl>
        </p:tmplLst>
      </p:bldP>
      <p:bldP spid="32" grpId="0" build="p">
        <p:tmplLst>
          <p:tmpl lvl="1">
            <p:tnLst>
              <p:par>
                <p:cTn presetID="18" presetClass="entr" presetSubtype="6"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strips(downRight)">
                      <p:cBhvr>
                        <p:cTn dur="500"/>
                        <p:tgtEl>
                          <p:spTgt spid="32"/>
                        </p:tgtEl>
                      </p:cBhvr>
                    </p:animEffect>
                  </p:childTnLst>
                </p:cTn>
              </p:par>
            </p:tnLst>
          </p:tmpl>
        </p:tmplLst>
      </p:bldP>
      <p:bldP spid="33" grpId="0" animBg="1"/>
      <p:bldP spid="34" grpId="0" animBg="1"/>
      <p:bldP spid="35" grpId="0" animBg="1"/>
      <p:bldP spid="36" grpId="0" animBg="1"/>
      <p:bldP spid="37" grpId="0" animBg="1"/>
      <p:bldP spid="38"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59" name="Picture Placeholder 6"/>
          <p:cNvSpPr>
            <a:spLocks noGrp="1"/>
          </p:cNvSpPr>
          <p:nvPr>
            <p:ph type="pic" sz="quarter" idx="16"/>
          </p:nvPr>
        </p:nvSpPr>
        <p:spPr>
          <a:xfrm>
            <a:off x="6159838" y="4089472"/>
            <a:ext cx="1927363" cy="1422429"/>
          </a:xfr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60" name="Picture Placeholder 6"/>
          <p:cNvSpPr>
            <a:spLocks noGrp="1"/>
          </p:cNvSpPr>
          <p:nvPr>
            <p:ph type="pic" sz="quarter" idx="17"/>
          </p:nvPr>
        </p:nvSpPr>
        <p:spPr>
          <a:xfrm>
            <a:off x="1617907" y="4086298"/>
            <a:ext cx="1927363" cy="1422429"/>
          </a:xfr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58" name="Picture Placeholder 6"/>
          <p:cNvSpPr>
            <a:spLocks noGrp="1"/>
          </p:cNvSpPr>
          <p:nvPr>
            <p:ph type="pic" sz="quarter" idx="15"/>
          </p:nvPr>
        </p:nvSpPr>
        <p:spPr>
          <a:xfrm>
            <a:off x="6159838" y="2077713"/>
            <a:ext cx="1927363" cy="1422429"/>
          </a:xfr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4073591" y="2192346"/>
            <a:ext cx="1627526" cy="238563"/>
          </a:xfrm>
        </p:spPr>
        <p:txBody>
          <a:bodyPr lIns="0" tIns="0" rIns="0" bIns="0">
            <a:normAutofit/>
          </a:bodyPr>
          <a:lstStyle>
            <a:lvl1pPr marL="0" indent="0">
              <a:buNone/>
              <a:defRPr sz="1600">
                <a:solidFill>
                  <a:schemeClr val="accent1"/>
                </a:solidFill>
              </a:defRPr>
            </a:lvl1pPr>
          </a:lstStyle>
          <a:p>
            <a:pPr lvl="0"/>
            <a:r>
              <a:rPr lang="en-US" dirty="0"/>
              <a:t>Product 1</a:t>
            </a:r>
            <a:endParaRPr lang="en-US" dirty="0"/>
          </a:p>
        </p:txBody>
      </p:sp>
      <p:sp>
        <p:nvSpPr>
          <p:cNvPr id="6" name="Text Placeholder 5"/>
          <p:cNvSpPr>
            <a:spLocks noGrp="1"/>
          </p:cNvSpPr>
          <p:nvPr>
            <p:ph type="body" sz="quarter" idx="11" hasCustomPrompt="1"/>
          </p:nvPr>
        </p:nvSpPr>
        <p:spPr>
          <a:xfrm>
            <a:off x="4073590" y="2843751"/>
            <a:ext cx="1875889" cy="792342"/>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nyang</a:t>
            </a:r>
            <a:r>
              <a:rPr lang="en-US" dirty="0"/>
              <a:t> </a:t>
            </a:r>
            <a:r>
              <a:rPr lang="en-US" dirty="0" err="1"/>
              <a:t>penting</a:t>
            </a:r>
            <a:r>
              <a:rPr lang="en-US" dirty="0"/>
              <a:t> </a:t>
            </a:r>
            <a:r>
              <a:rPr lang="en-US" dirty="0" err="1"/>
              <a:t>baraleh</a:t>
            </a:r>
            <a:endParaRPr lang="en-US" dirty="0"/>
          </a:p>
        </p:txBody>
      </p:sp>
      <p:sp>
        <p:nvSpPr>
          <p:cNvPr id="7" name="Picture Placeholder 6"/>
          <p:cNvSpPr>
            <a:spLocks noGrp="1"/>
          </p:cNvSpPr>
          <p:nvPr>
            <p:ph type="pic" sz="quarter" idx="14"/>
          </p:nvPr>
        </p:nvSpPr>
        <p:spPr>
          <a:xfrm>
            <a:off x="1617907" y="2074539"/>
            <a:ext cx="1927363" cy="1422429"/>
          </a:xfrm>
          <a:solidFill>
            <a:schemeClr val="bg1">
              <a:lumMod val="65000"/>
            </a:schemeClr>
          </a:solidFill>
          <a:ln w="38100">
            <a:solidFill>
              <a:schemeClr val="accent1"/>
            </a:solidFill>
          </a:ln>
        </p:spPr>
        <p:txBody>
          <a:bodyPr>
            <a:normAutofit/>
          </a:bodyPr>
          <a:lstStyle>
            <a:lvl1pPr>
              <a:defRPr sz="1400"/>
            </a:lvl1pPr>
          </a:lstStyle>
          <a:p>
            <a:endParaRPr lang="en-GB" dirty="0"/>
          </a:p>
        </p:txBody>
      </p:sp>
      <p:grpSp>
        <p:nvGrpSpPr>
          <p:cNvPr id="13" name="Group 12"/>
          <p:cNvGrpSpPr/>
          <p:nvPr userDrawn="1"/>
        </p:nvGrpSpPr>
        <p:grpSpPr>
          <a:xfrm>
            <a:off x="4061183" y="2573573"/>
            <a:ext cx="719938" cy="115322"/>
            <a:chOff x="4061183" y="2573573"/>
            <a:chExt cx="719938" cy="115322"/>
          </a:xfrm>
        </p:grpSpPr>
        <p:sp>
          <p:nvSpPr>
            <p:cNvPr id="14" name="Shape 998"/>
            <p:cNvSpPr/>
            <p:nvPr/>
          </p:nvSpPr>
          <p:spPr>
            <a:xfrm>
              <a:off x="4061183" y="2573573"/>
              <a:ext cx="121257"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5" name="Shape 999"/>
            <p:cNvSpPr/>
            <p:nvPr/>
          </p:nvSpPr>
          <p:spPr>
            <a:xfrm>
              <a:off x="4211605" y="2573573"/>
              <a:ext cx="121256"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6" name="Shape 1000"/>
            <p:cNvSpPr/>
            <p:nvPr/>
          </p:nvSpPr>
          <p:spPr>
            <a:xfrm>
              <a:off x="4360523" y="2573573"/>
              <a:ext cx="121256"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7" name="Shape 1001"/>
            <p:cNvSpPr/>
            <p:nvPr/>
          </p:nvSpPr>
          <p:spPr>
            <a:xfrm>
              <a:off x="4510946" y="2573573"/>
              <a:ext cx="121256"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8" name="Shape 1002"/>
            <p:cNvSpPr/>
            <p:nvPr/>
          </p:nvSpPr>
          <p:spPr>
            <a:xfrm>
              <a:off x="4659864" y="2573573"/>
              <a:ext cx="121257"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19" name="Group 18"/>
          <p:cNvGrpSpPr/>
          <p:nvPr userDrawn="1"/>
        </p:nvGrpSpPr>
        <p:grpSpPr>
          <a:xfrm>
            <a:off x="4060352" y="2576241"/>
            <a:ext cx="719938" cy="115322"/>
            <a:chOff x="4061183" y="2597383"/>
            <a:chExt cx="719938" cy="115322"/>
          </a:xfrm>
          <a:solidFill>
            <a:schemeClr val="accent1"/>
          </a:solidFill>
        </p:grpSpPr>
        <p:sp>
          <p:nvSpPr>
            <p:cNvPr id="20" name="Shape 1004"/>
            <p:cNvSpPr/>
            <p:nvPr/>
          </p:nvSpPr>
          <p:spPr>
            <a:xfrm>
              <a:off x="4061183" y="2597383"/>
              <a:ext cx="121257"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1" name="Shape 1005"/>
            <p:cNvSpPr/>
            <p:nvPr/>
          </p:nvSpPr>
          <p:spPr>
            <a:xfrm>
              <a:off x="4211605" y="2597383"/>
              <a:ext cx="121256"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2" name="Shape 1006"/>
            <p:cNvSpPr/>
            <p:nvPr/>
          </p:nvSpPr>
          <p:spPr>
            <a:xfrm>
              <a:off x="4360523" y="2597383"/>
              <a:ext cx="121256"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3" name="Shape 1007"/>
            <p:cNvSpPr/>
            <p:nvPr/>
          </p:nvSpPr>
          <p:spPr>
            <a:xfrm>
              <a:off x="4510946" y="2597383"/>
              <a:ext cx="121256"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4" name="Shape 1008"/>
            <p:cNvSpPr/>
            <p:nvPr/>
          </p:nvSpPr>
          <p:spPr>
            <a:xfrm>
              <a:off x="4659864" y="2597383"/>
              <a:ext cx="121257"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26" name="Group 25"/>
          <p:cNvGrpSpPr/>
          <p:nvPr userDrawn="1"/>
        </p:nvGrpSpPr>
        <p:grpSpPr>
          <a:xfrm>
            <a:off x="4061183" y="4583502"/>
            <a:ext cx="719938" cy="115323"/>
            <a:chOff x="4061183" y="4583502"/>
            <a:chExt cx="719938" cy="115323"/>
          </a:xfrm>
        </p:grpSpPr>
        <p:sp>
          <p:nvSpPr>
            <p:cNvPr id="27" name="Shape 1015"/>
            <p:cNvSpPr/>
            <p:nvPr/>
          </p:nvSpPr>
          <p:spPr>
            <a:xfrm>
              <a:off x="4061183" y="4583502"/>
              <a:ext cx="121257"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8" name="Shape 1016"/>
            <p:cNvSpPr/>
            <p:nvPr/>
          </p:nvSpPr>
          <p:spPr>
            <a:xfrm>
              <a:off x="4211605" y="4583502"/>
              <a:ext cx="121256"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9" name="Shape 1017"/>
            <p:cNvSpPr/>
            <p:nvPr/>
          </p:nvSpPr>
          <p:spPr>
            <a:xfrm>
              <a:off x="4360523" y="4583502"/>
              <a:ext cx="121256"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0" name="Shape 1018"/>
            <p:cNvSpPr/>
            <p:nvPr/>
          </p:nvSpPr>
          <p:spPr>
            <a:xfrm>
              <a:off x="4510946" y="4583502"/>
              <a:ext cx="121256"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1" name="Shape 1019"/>
            <p:cNvSpPr/>
            <p:nvPr/>
          </p:nvSpPr>
          <p:spPr>
            <a:xfrm>
              <a:off x="4659864" y="4583502"/>
              <a:ext cx="121257"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32" name="Group 31"/>
          <p:cNvGrpSpPr/>
          <p:nvPr userDrawn="1"/>
        </p:nvGrpSpPr>
        <p:grpSpPr>
          <a:xfrm>
            <a:off x="4061183" y="4583502"/>
            <a:ext cx="571019" cy="115323"/>
            <a:chOff x="4061183" y="4583502"/>
            <a:chExt cx="571019" cy="115323"/>
          </a:xfrm>
          <a:solidFill>
            <a:schemeClr val="accent1"/>
          </a:solidFill>
        </p:grpSpPr>
        <p:sp>
          <p:nvSpPr>
            <p:cNvPr id="33" name="Shape 1021"/>
            <p:cNvSpPr/>
            <p:nvPr/>
          </p:nvSpPr>
          <p:spPr>
            <a:xfrm>
              <a:off x="4061183" y="4583502"/>
              <a:ext cx="121257" cy="115323"/>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4" name="Shape 1022"/>
            <p:cNvSpPr/>
            <p:nvPr/>
          </p:nvSpPr>
          <p:spPr>
            <a:xfrm>
              <a:off x="4211605" y="4583502"/>
              <a:ext cx="121256" cy="115323"/>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5" name="Shape 1023"/>
            <p:cNvSpPr/>
            <p:nvPr/>
          </p:nvSpPr>
          <p:spPr>
            <a:xfrm>
              <a:off x="4360523" y="4583502"/>
              <a:ext cx="121256" cy="115323"/>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6" name="Shape 1024"/>
            <p:cNvSpPr/>
            <p:nvPr/>
          </p:nvSpPr>
          <p:spPr>
            <a:xfrm>
              <a:off x="4510946" y="4583502"/>
              <a:ext cx="121256" cy="115323"/>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38" name="Group 37"/>
          <p:cNvGrpSpPr/>
          <p:nvPr userDrawn="1"/>
        </p:nvGrpSpPr>
        <p:grpSpPr>
          <a:xfrm>
            <a:off x="8599902" y="2573573"/>
            <a:ext cx="719938" cy="115322"/>
            <a:chOff x="8599902" y="2573573"/>
            <a:chExt cx="719938" cy="115322"/>
          </a:xfrm>
        </p:grpSpPr>
        <p:sp>
          <p:nvSpPr>
            <p:cNvPr id="39" name="Shape 1031"/>
            <p:cNvSpPr/>
            <p:nvPr/>
          </p:nvSpPr>
          <p:spPr>
            <a:xfrm>
              <a:off x="8599902" y="2573573"/>
              <a:ext cx="121257"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40" name="Shape 1032"/>
            <p:cNvSpPr/>
            <p:nvPr/>
          </p:nvSpPr>
          <p:spPr>
            <a:xfrm>
              <a:off x="8750325" y="2573573"/>
              <a:ext cx="121256"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41" name="Shape 1033"/>
            <p:cNvSpPr/>
            <p:nvPr/>
          </p:nvSpPr>
          <p:spPr>
            <a:xfrm>
              <a:off x="8899243" y="2573573"/>
              <a:ext cx="121256"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42" name="Shape 1034"/>
            <p:cNvSpPr/>
            <p:nvPr/>
          </p:nvSpPr>
          <p:spPr>
            <a:xfrm>
              <a:off x="9049666" y="2573573"/>
              <a:ext cx="121256"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43" name="Shape 1035"/>
            <p:cNvSpPr/>
            <p:nvPr/>
          </p:nvSpPr>
          <p:spPr>
            <a:xfrm>
              <a:off x="9198583" y="2573573"/>
              <a:ext cx="121257" cy="115322"/>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44" name="Group 43"/>
          <p:cNvGrpSpPr/>
          <p:nvPr userDrawn="1"/>
        </p:nvGrpSpPr>
        <p:grpSpPr>
          <a:xfrm>
            <a:off x="8599902" y="2573573"/>
            <a:ext cx="420597" cy="115322"/>
            <a:chOff x="8599902" y="2573573"/>
            <a:chExt cx="420597" cy="115322"/>
          </a:xfrm>
          <a:solidFill>
            <a:schemeClr val="accent1"/>
          </a:solidFill>
        </p:grpSpPr>
        <p:sp>
          <p:nvSpPr>
            <p:cNvPr id="45" name="Shape 1037"/>
            <p:cNvSpPr/>
            <p:nvPr/>
          </p:nvSpPr>
          <p:spPr>
            <a:xfrm>
              <a:off x="8599902" y="2573573"/>
              <a:ext cx="121257"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46" name="Shape 1038"/>
            <p:cNvSpPr/>
            <p:nvPr/>
          </p:nvSpPr>
          <p:spPr>
            <a:xfrm>
              <a:off x="8750325" y="2573573"/>
              <a:ext cx="121256"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47" name="Shape 1039"/>
            <p:cNvSpPr/>
            <p:nvPr/>
          </p:nvSpPr>
          <p:spPr>
            <a:xfrm>
              <a:off x="8899243" y="2573573"/>
              <a:ext cx="121256" cy="115322"/>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49" name="Group 48"/>
          <p:cNvGrpSpPr/>
          <p:nvPr userDrawn="1"/>
        </p:nvGrpSpPr>
        <p:grpSpPr>
          <a:xfrm>
            <a:off x="8599902" y="4586950"/>
            <a:ext cx="719938" cy="115323"/>
            <a:chOff x="8599902" y="4586950"/>
            <a:chExt cx="719938" cy="115323"/>
          </a:xfrm>
        </p:grpSpPr>
        <p:sp>
          <p:nvSpPr>
            <p:cNvPr id="50" name="Shape 1046"/>
            <p:cNvSpPr/>
            <p:nvPr/>
          </p:nvSpPr>
          <p:spPr>
            <a:xfrm>
              <a:off x="8599902" y="4586950"/>
              <a:ext cx="121257"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1" name="Shape 1047"/>
            <p:cNvSpPr/>
            <p:nvPr/>
          </p:nvSpPr>
          <p:spPr>
            <a:xfrm>
              <a:off x="8750325" y="4586950"/>
              <a:ext cx="121256"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2" name="Shape 1048"/>
            <p:cNvSpPr/>
            <p:nvPr/>
          </p:nvSpPr>
          <p:spPr>
            <a:xfrm>
              <a:off x="8899243" y="4586950"/>
              <a:ext cx="121256"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3" name="Shape 1049"/>
            <p:cNvSpPr/>
            <p:nvPr/>
          </p:nvSpPr>
          <p:spPr>
            <a:xfrm>
              <a:off x="9049666" y="4586950"/>
              <a:ext cx="121256"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4" name="Shape 1050"/>
            <p:cNvSpPr/>
            <p:nvPr/>
          </p:nvSpPr>
          <p:spPr>
            <a:xfrm>
              <a:off x="9198583" y="4586950"/>
              <a:ext cx="121257" cy="115323"/>
            </a:xfrm>
            <a:prstGeom prst="star5">
              <a:avLst>
                <a:gd name="adj" fmla="val 19100"/>
                <a:gd name="hf" fmla="val 105146"/>
                <a:gd name="vf" fmla="val 110557"/>
              </a:avLst>
            </a:prstGeom>
            <a:solidFill>
              <a:srgbClr val="DCDE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55" name="Group 54"/>
          <p:cNvGrpSpPr/>
          <p:nvPr userDrawn="1"/>
        </p:nvGrpSpPr>
        <p:grpSpPr>
          <a:xfrm>
            <a:off x="8599902" y="4586950"/>
            <a:ext cx="271679" cy="115323"/>
            <a:chOff x="8599902" y="4586950"/>
            <a:chExt cx="271679" cy="115323"/>
          </a:xfrm>
          <a:solidFill>
            <a:schemeClr val="accent1"/>
          </a:solidFill>
        </p:grpSpPr>
        <p:sp>
          <p:nvSpPr>
            <p:cNvPr id="56" name="Shape 1052"/>
            <p:cNvSpPr/>
            <p:nvPr/>
          </p:nvSpPr>
          <p:spPr>
            <a:xfrm>
              <a:off x="8599902" y="4586950"/>
              <a:ext cx="121257" cy="115323"/>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7" name="Shape 1053"/>
            <p:cNvSpPr/>
            <p:nvPr/>
          </p:nvSpPr>
          <p:spPr>
            <a:xfrm>
              <a:off x="8750325" y="4586950"/>
              <a:ext cx="121256" cy="115323"/>
            </a:xfrm>
            <a:prstGeom prst="star5">
              <a:avLst>
                <a:gd name="adj" fmla="val 19100"/>
                <a:gd name="hf" fmla="val 105146"/>
                <a:gd name="vf" fmla="val 110557"/>
              </a:avLst>
            </a:prstGeom>
            <a:grp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61" name="Text Placeholder 5"/>
          <p:cNvSpPr>
            <a:spLocks noGrp="1"/>
          </p:cNvSpPr>
          <p:nvPr>
            <p:ph type="body" sz="quarter" idx="18" hasCustomPrompt="1"/>
          </p:nvPr>
        </p:nvSpPr>
        <p:spPr>
          <a:xfrm>
            <a:off x="3300206" y="2960688"/>
            <a:ext cx="482409" cy="550068"/>
          </a:xfrm>
          <a:prstGeom prst="rect">
            <a:avLst/>
          </a:prstGeom>
          <a:solidFill>
            <a:schemeClr val="accent1"/>
          </a:solidFill>
        </p:spPr>
        <p:txBody>
          <a:bodyPr lIns="0" tIns="0" rIns="0" bIns="0" anchor="ctr">
            <a:normAutofit/>
          </a:bodyPr>
          <a:lstStyle>
            <a:lvl1pPr marL="0" indent="0" algn="ctr">
              <a:lnSpc>
                <a:spcPts val="1400"/>
              </a:lnSpc>
              <a:buNone/>
              <a:defRPr sz="1400">
                <a:solidFill>
                  <a:schemeClr val="bg1"/>
                </a:solidFill>
              </a:defRPr>
            </a:lvl1pPr>
          </a:lstStyle>
          <a:p>
            <a:pPr lvl="0"/>
            <a:r>
              <a:rPr lang="en-US" dirty="0"/>
              <a:t>1</a:t>
            </a:r>
            <a:endParaRPr lang="en-US" dirty="0"/>
          </a:p>
        </p:txBody>
      </p:sp>
      <p:sp>
        <p:nvSpPr>
          <p:cNvPr id="112" name="Text Placeholder 5"/>
          <p:cNvSpPr>
            <a:spLocks noGrp="1"/>
          </p:cNvSpPr>
          <p:nvPr>
            <p:ph type="body" sz="quarter" idx="19" hasCustomPrompt="1"/>
          </p:nvPr>
        </p:nvSpPr>
        <p:spPr>
          <a:xfrm>
            <a:off x="7851432" y="2960688"/>
            <a:ext cx="482409" cy="550068"/>
          </a:xfrm>
          <a:prstGeom prst="rect">
            <a:avLst/>
          </a:prstGeom>
          <a:solidFill>
            <a:schemeClr val="accent1"/>
          </a:solidFill>
        </p:spPr>
        <p:txBody>
          <a:bodyPr lIns="0" tIns="0" rIns="0" bIns="0" anchor="ctr">
            <a:normAutofit/>
          </a:bodyPr>
          <a:lstStyle>
            <a:lvl1pPr marL="0" indent="0" algn="ctr">
              <a:lnSpc>
                <a:spcPts val="1400"/>
              </a:lnSpc>
              <a:buNone/>
              <a:defRPr sz="1400">
                <a:solidFill>
                  <a:schemeClr val="bg1"/>
                </a:solidFill>
              </a:defRPr>
            </a:lvl1pPr>
          </a:lstStyle>
          <a:p>
            <a:pPr lvl="0"/>
            <a:r>
              <a:rPr lang="en-US" dirty="0"/>
              <a:t>1</a:t>
            </a:r>
            <a:endParaRPr lang="en-US" dirty="0"/>
          </a:p>
        </p:txBody>
      </p:sp>
      <p:sp>
        <p:nvSpPr>
          <p:cNvPr id="113" name="Text Placeholder 5"/>
          <p:cNvSpPr>
            <a:spLocks noGrp="1"/>
          </p:cNvSpPr>
          <p:nvPr>
            <p:ph type="body" sz="quarter" idx="20" hasCustomPrompt="1"/>
          </p:nvPr>
        </p:nvSpPr>
        <p:spPr>
          <a:xfrm>
            <a:off x="3300206" y="4974653"/>
            <a:ext cx="482409" cy="550068"/>
          </a:xfrm>
          <a:prstGeom prst="rect">
            <a:avLst/>
          </a:prstGeom>
          <a:solidFill>
            <a:schemeClr val="accent1"/>
          </a:solidFill>
        </p:spPr>
        <p:txBody>
          <a:bodyPr lIns="0" tIns="0" rIns="0" bIns="0" anchor="ctr">
            <a:normAutofit/>
          </a:bodyPr>
          <a:lstStyle>
            <a:lvl1pPr marL="0" indent="0" algn="ctr">
              <a:lnSpc>
                <a:spcPts val="1400"/>
              </a:lnSpc>
              <a:buNone/>
              <a:defRPr sz="1400">
                <a:solidFill>
                  <a:schemeClr val="bg1"/>
                </a:solidFill>
              </a:defRPr>
            </a:lvl1pPr>
          </a:lstStyle>
          <a:p>
            <a:pPr lvl="0"/>
            <a:r>
              <a:rPr lang="en-US" dirty="0"/>
              <a:t>1</a:t>
            </a:r>
            <a:endParaRPr lang="en-US" dirty="0"/>
          </a:p>
        </p:txBody>
      </p:sp>
      <p:sp>
        <p:nvSpPr>
          <p:cNvPr id="114" name="Text Placeholder 5"/>
          <p:cNvSpPr>
            <a:spLocks noGrp="1"/>
          </p:cNvSpPr>
          <p:nvPr>
            <p:ph type="body" sz="quarter" idx="21" hasCustomPrompt="1"/>
          </p:nvPr>
        </p:nvSpPr>
        <p:spPr>
          <a:xfrm>
            <a:off x="7851432" y="4974653"/>
            <a:ext cx="482409" cy="550068"/>
          </a:xfrm>
          <a:prstGeom prst="rect">
            <a:avLst/>
          </a:prstGeom>
          <a:solidFill>
            <a:schemeClr val="accent1"/>
          </a:solidFill>
        </p:spPr>
        <p:txBody>
          <a:bodyPr lIns="0" tIns="0" rIns="0" bIns="0" anchor="ctr">
            <a:normAutofit/>
          </a:bodyPr>
          <a:lstStyle>
            <a:lvl1pPr marL="0" indent="0" algn="ctr">
              <a:lnSpc>
                <a:spcPts val="1400"/>
              </a:lnSpc>
              <a:buNone/>
              <a:defRPr sz="1400">
                <a:solidFill>
                  <a:schemeClr val="bg1"/>
                </a:solidFill>
              </a:defRPr>
            </a:lvl1pPr>
          </a:lstStyle>
          <a:p>
            <a:pPr lvl="0"/>
            <a:r>
              <a:rPr lang="en-US" dirty="0"/>
              <a:t>1</a:t>
            </a:r>
            <a:endParaRPr lang="en-US" dirty="0"/>
          </a:p>
        </p:txBody>
      </p:sp>
      <p:sp>
        <p:nvSpPr>
          <p:cNvPr id="115" name="Text Placeholder 4"/>
          <p:cNvSpPr>
            <a:spLocks noGrp="1"/>
          </p:cNvSpPr>
          <p:nvPr>
            <p:ph type="body" sz="quarter" idx="22" hasCustomPrompt="1"/>
          </p:nvPr>
        </p:nvSpPr>
        <p:spPr>
          <a:xfrm>
            <a:off x="8607586" y="2192346"/>
            <a:ext cx="1627526" cy="238563"/>
          </a:xfrm>
        </p:spPr>
        <p:txBody>
          <a:bodyPr lIns="0" tIns="0" rIns="0" bIns="0">
            <a:normAutofit/>
          </a:bodyPr>
          <a:lstStyle>
            <a:lvl1pPr marL="0" indent="0">
              <a:buNone/>
              <a:defRPr sz="1600">
                <a:solidFill>
                  <a:schemeClr val="accent1"/>
                </a:solidFill>
              </a:defRPr>
            </a:lvl1pPr>
          </a:lstStyle>
          <a:p>
            <a:pPr lvl="0"/>
            <a:r>
              <a:rPr lang="en-US" dirty="0"/>
              <a:t>Product 1</a:t>
            </a:r>
            <a:endParaRPr lang="en-US" dirty="0"/>
          </a:p>
        </p:txBody>
      </p:sp>
      <p:sp>
        <p:nvSpPr>
          <p:cNvPr id="116" name="Text Placeholder 5"/>
          <p:cNvSpPr>
            <a:spLocks noGrp="1"/>
          </p:cNvSpPr>
          <p:nvPr>
            <p:ph type="body" sz="quarter" idx="23" hasCustomPrompt="1"/>
          </p:nvPr>
        </p:nvSpPr>
        <p:spPr>
          <a:xfrm>
            <a:off x="8607585" y="2843751"/>
            <a:ext cx="1875889" cy="792342"/>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nyang</a:t>
            </a:r>
            <a:r>
              <a:rPr lang="en-US" dirty="0"/>
              <a:t> </a:t>
            </a:r>
            <a:r>
              <a:rPr lang="en-US" dirty="0" err="1"/>
              <a:t>penting</a:t>
            </a:r>
            <a:r>
              <a:rPr lang="en-US" dirty="0"/>
              <a:t> </a:t>
            </a:r>
            <a:r>
              <a:rPr lang="en-US" dirty="0" err="1"/>
              <a:t>baraleh</a:t>
            </a:r>
            <a:endParaRPr lang="en-US" dirty="0"/>
          </a:p>
        </p:txBody>
      </p:sp>
      <p:sp>
        <p:nvSpPr>
          <p:cNvPr id="117" name="Text Placeholder 4"/>
          <p:cNvSpPr>
            <a:spLocks noGrp="1"/>
          </p:cNvSpPr>
          <p:nvPr>
            <p:ph type="body" sz="quarter" idx="24" hasCustomPrompt="1"/>
          </p:nvPr>
        </p:nvSpPr>
        <p:spPr>
          <a:xfrm>
            <a:off x="4073591" y="4225497"/>
            <a:ext cx="1627526" cy="238563"/>
          </a:xfrm>
        </p:spPr>
        <p:txBody>
          <a:bodyPr lIns="0" tIns="0" rIns="0" bIns="0">
            <a:normAutofit/>
          </a:bodyPr>
          <a:lstStyle>
            <a:lvl1pPr marL="0" indent="0">
              <a:buNone/>
              <a:defRPr sz="1600">
                <a:solidFill>
                  <a:schemeClr val="accent1"/>
                </a:solidFill>
              </a:defRPr>
            </a:lvl1pPr>
          </a:lstStyle>
          <a:p>
            <a:pPr lvl="0"/>
            <a:r>
              <a:rPr lang="en-US" dirty="0"/>
              <a:t>Product 1</a:t>
            </a:r>
            <a:endParaRPr lang="en-US" dirty="0"/>
          </a:p>
        </p:txBody>
      </p:sp>
      <p:sp>
        <p:nvSpPr>
          <p:cNvPr id="118" name="Text Placeholder 5"/>
          <p:cNvSpPr>
            <a:spLocks noGrp="1"/>
          </p:cNvSpPr>
          <p:nvPr>
            <p:ph type="body" sz="quarter" idx="25" hasCustomPrompt="1"/>
          </p:nvPr>
        </p:nvSpPr>
        <p:spPr>
          <a:xfrm>
            <a:off x="4073590" y="4876902"/>
            <a:ext cx="1875889" cy="792342"/>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nyang</a:t>
            </a:r>
            <a:r>
              <a:rPr lang="en-US" dirty="0"/>
              <a:t> </a:t>
            </a:r>
            <a:r>
              <a:rPr lang="en-US" dirty="0" err="1"/>
              <a:t>penting</a:t>
            </a:r>
            <a:r>
              <a:rPr lang="en-US" dirty="0"/>
              <a:t> </a:t>
            </a:r>
            <a:r>
              <a:rPr lang="en-US" dirty="0" err="1"/>
              <a:t>baraleh</a:t>
            </a:r>
            <a:endParaRPr lang="en-US" dirty="0"/>
          </a:p>
        </p:txBody>
      </p:sp>
      <p:sp>
        <p:nvSpPr>
          <p:cNvPr id="119" name="Text Placeholder 4"/>
          <p:cNvSpPr>
            <a:spLocks noGrp="1"/>
          </p:cNvSpPr>
          <p:nvPr>
            <p:ph type="body" sz="quarter" idx="26" hasCustomPrompt="1"/>
          </p:nvPr>
        </p:nvSpPr>
        <p:spPr>
          <a:xfrm>
            <a:off x="8607586" y="4225497"/>
            <a:ext cx="1627526" cy="238563"/>
          </a:xfrm>
        </p:spPr>
        <p:txBody>
          <a:bodyPr lIns="0" tIns="0" rIns="0" bIns="0">
            <a:normAutofit/>
          </a:bodyPr>
          <a:lstStyle>
            <a:lvl1pPr marL="0" indent="0">
              <a:buNone/>
              <a:defRPr sz="1600">
                <a:solidFill>
                  <a:schemeClr val="accent1"/>
                </a:solidFill>
              </a:defRPr>
            </a:lvl1pPr>
          </a:lstStyle>
          <a:p>
            <a:pPr lvl="0"/>
            <a:r>
              <a:rPr lang="en-US" dirty="0"/>
              <a:t>Product 1</a:t>
            </a:r>
            <a:endParaRPr lang="en-US" dirty="0"/>
          </a:p>
        </p:txBody>
      </p:sp>
      <p:sp>
        <p:nvSpPr>
          <p:cNvPr id="120" name="Text Placeholder 5"/>
          <p:cNvSpPr>
            <a:spLocks noGrp="1"/>
          </p:cNvSpPr>
          <p:nvPr>
            <p:ph type="body" sz="quarter" idx="27" hasCustomPrompt="1"/>
          </p:nvPr>
        </p:nvSpPr>
        <p:spPr>
          <a:xfrm>
            <a:off x="8607585" y="4876902"/>
            <a:ext cx="1875889" cy="792342"/>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nyang</a:t>
            </a:r>
            <a:r>
              <a:rPr lang="en-US" dirty="0"/>
              <a:t> </a:t>
            </a:r>
            <a:r>
              <a:rPr lang="en-US" dirty="0" err="1"/>
              <a:t>penting</a:t>
            </a:r>
            <a:r>
              <a:rPr lang="en-US" dirty="0"/>
              <a:t> </a:t>
            </a:r>
            <a:r>
              <a:rPr lang="en-US" dirty="0" err="1"/>
              <a:t>baraleh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300" fill="hold"/>
                                        <p:tgtEl>
                                          <p:spTgt spid="7"/>
                                        </p:tgtEl>
                                        <p:attrNameLst>
                                          <p:attrName>ppt_w</p:attrName>
                                        </p:attrNameLst>
                                      </p:cBhvr>
                                      <p:tavLst>
                                        <p:tav tm="0">
                                          <p:val>
                                            <p:fltVal val="0"/>
                                          </p:val>
                                        </p:tav>
                                        <p:tav tm="100000">
                                          <p:val>
                                            <p:strVal val="#ppt_w"/>
                                          </p:val>
                                        </p:tav>
                                      </p:tavLst>
                                    </p:anim>
                                    <p:anim calcmode="lin" valueType="num">
                                      <p:cBhvr>
                                        <p:cTn id="16" dur="300" fill="hold"/>
                                        <p:tgtEl>
                                          <p:spTgt spid="7"/>
                                        </p:tgtEl>
                                        <p:attrNameLst>
                                          <p:attrName>ppt_h</p:attrName>
                                        </p:attrNameLst>
                                      </p:cBhvr>
                                      <p:tavLst>
                                        <p:tav tm="0">
                                          <p:val>
                                            <p:fltVal val="0"/>
                                          </p:val>
                                        </p:tav>
                                        <p:tav tm="100000">
                                          <p:val>
                                            <p:strVal val="#ppt_h"/>
                                          </p:val>
                                        </p:tav>
                                      </p:tavLst>
                                    </p:anim>
                                    <p:animEffect transition="in" filter="fade">
                                      <p:cBhvr>
                                        <p:cTn id="17" dur="300"/>
                                        <p:tgtEl>
                                          <p:spTgt spid="7"/>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61">
                                            <p:bg/>
                                          </p:spTgt>
                                        </p:tgtEl>
                                        <p:attrNameLst>
                                          <p:attrName>style.visibility</p:attrName>
                                        </p:attrNameLst>
                                      </p:cBhvr>
                                      <p:to>
                                        <p:strVal val="visible"/>
                                      </p:to>
                                    </p:set>
                                    <p:anim calcmode="lin" valueType="num">
                                      <p:cBhvr>
                                        <p:cTn id="21" dur="500" fill="hold"/>
                                        <p:tgtEl>
                                          <p:spTgt spid="61">
                                            <p:bg/>
                                          </p:spTgt>
                                        </p:tgtEl>
                                        <p:attrNameLst>
                                          <p:attrName>ppt_w</p:attrName>
                                        </p:attrNameLst>
                                      </p:cBhvr>
                                      <p:tavLst>
                                        <p:tav tm="0">
                                          <p:val>
                                            <p:fltVal val="0"/>
                                          </p:val>
                                        </p:tav>
                                        <p:tav tm="100000">
                                          <p:val>
                                            <p:strVal val="#ppt_w"/>
                                          </p:val>
                                        </p:tav>
                                      </p:tavLst>
                                    </p:anim>
                                    <p:anim calcmode="lin" valueType="num">
                                      <p:cBhvr>
                                        <p:cTn id="22" dur="500" fill="hold"/>
                                        <p:tgtEl>
                                          <p:spTgt spid="61">
                                            <p:bg/>
                                          </p:spTgt>
                                        </p:tgtEl>
                                        <p:attrNameLst>
                                          <p:attrName>ppt_h</p:attrName>
                                        </p:attrNameLst>
                                      </p:cBhvr>
                                      <p:tavLst>
                                        <p:tav tm="0">
                                          <p:val>
                                            <p:fltVal val="0"/>
                                          </p:val>
                                        </p:tav>
                                        <p:tav tm="100000">
                                          <p:val>
                                            <p:strVal val="#ppt_h"/>
                                          </p:val>
                                        </p:tav>
                                      </p:tavLst>
                                    </p:anim>
                                    <p:anim calcmode="lin" valueType="num">
                                      <p:cBhvr>
                                        <p:cTn id="23" dur="500" fill="hold"/>
                                        <p:tgtEl>
                                          <p:spTgt spid="61">
                                            <p:bg/>
                                          </p:spTgt>
                                        </p:tgtEl>
                                        <p:attrNameLst>
                                          <p:attrName>style.rotation</p:attrName>
                                        </p:attrNameLst>
                                      </p:cBhvr>
                                      <p:tavLst>
                                        <p:tav tm="0">
                                          <p:val>
                                            <p:fltVal val="360"/>
                                          </p:val>
                                        </p:tav>
                                        <p:tav tm="100000">
                                          <p:val>
                                            <p:fltVal val="0"/>
                                          </p:val>
                                        </p:tav>
                                      </p:tavLst>
                                    </p:anim>
                                    <p:animEffect transition="in" filter="fade">
                                      <p:cBhvr>
                                        <p:cTn id="24" dur="500"/>
                                        <p:tgtEl>
                                          <p:spTgt spid="61">
                                            <p:bg/>
                                          </p:spTgt>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61">
                                            <p:txEl>
                                              <p:pRg st="0" end="0"/>
                                            </p:txEl>
                                          </p:spTgt>
                                        </p:tgtEl>
                                        <p:attrNameLst>
                                          <p:attrName>style.visibility</p:attrName>
                                        </p:attrNameLst>
                                      </p:cBhvr>
                                      <p:to>
                                        <p:strVal val="visible"/>
                                      </p:to>
                                    </p:set>
                                    <p:anim calcmode="lin" valueType="num">
                                      <p:cBhvr>
                                        <p:cTn id="27" dur="5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61">
                                            <p:txEl>
                                              <p:pRg st="0" end="0"/>
                                            </p:txEl>
                                          </p:spTgt>
                                        </p:tgtEl>
                                        <p:attrNameLst>
                                          <p:attrName>ppt_h</p:attrName>
                                        </p:attrNameLst>
                                      </p:cBhvr>
                                      <p:tavLst>
                                        <p:tav tm="0">
                                          <p:val>
                                            <p:fltVal val="0"/>
                                          </p:val>
                                        </p:tav>
                                        <p:tav tm="100000">
                                          <p:val>
                                            <p:strVal val="#ppt_h"/>
                                          </p:val>
                                        </p:tav>
                                      </p:tavLst>
                                    </p:anim>
                                    <p:anim calcmode="lin" valueType="num">
                                      <p:cBhvr>
                                        <p:cTn id="29" dur="500" fill="hold"/>
                                        <p:tgtEl>
                                          <p:spTgt spid="61">
                                            <p:txEl>
                                              <p:pRg st="0" end="0"/>
                                            </p:txEl>
                                          </p:spTgt>
                                        </p:tgtEl>
                                        <p:attrNameLst>
                                          <p:attrName>style.rotation</p:attrName>
                                        </p:attrNameLst>
                                      </p:cBhvr>
                                      <p:tavLst>
                                        <p:tav tm="0">
                                          <p:val>
                                            <p:fltVal val="360"/>
                                          </p:val>
                                        </p:tav>
                                        <p:tav tm="100000">
                                          <p:val>
                                            <p:fltVal val="0"/>
                                          </p:val>
                                        </p:tav>
                                      </p:tavLst>
                                    </p:anim>
                                    <p:animEffect transition="in" filter="fade">
                                      <p:cBhvr>
                                        <p:cTn id="30" dur="500"/>
                                        <p:tgtEl>
                                          <p:spTgt spid="61">
                                            <p:txEl>
                                              <p:pRg st="0" end="0"/>
                                            </p:txEl>
                                          </p:spTgt>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fade">
                                      <p:cBhvr>
                                        <p:cTn id="34" dur="500"/>
                                        <p:tgtEl>
                                          <p:spTgt spid="5">
                                            <p:txEl>
                                              <p:pRg st="0" end="0"/>
                                            </p:txEl>
                                          </p:spTgt>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3500"/>
                            </p:stCondLst>
                            <p:childTnLst>
                              <p:par>
                                <p:cTn id="44" presetID="18" presetClass="entr" presetSubtype="6" fill="hold" grpId="0" nodeType="afterEffect">
                                  <p:stCondLst>
                                    <p:cond delay="0"/>
                                  </p:stCondLst>
                                  <p:childTnLst>
                                    <p:set>
                                      <p:cBhvr>
                                        <p:cTn id="45" dur="1" fill="hold">
                                          <p:stCondLst>
                                            <p:cond delay="0"/>
                                          </p:stCondLst>
                                        </p:cTn>
                                        <p:tgtEl>
                                          <p:spTgt spid="6">
                                            <p:txEl>
                                              <p:pRg st="0" end="0"/>
                                            </p:txEl>
                                          </p:spTgt>
                                        </p:tgtEl>
                                        <p:attrNameLst>
                                          <p:attrName>style.visibility</p:attrName>
                                        </p:attrNameLst>
                                      </p:cBhvr>
                                      <p:to>
                                        <p:strVal val="visible"/>
                                      </p:to>
                                    </p:set>
                                    <p:animEffect transition="in" filter="strips(downRight)">
                                      <p:cBhvr>
                                        <p:cTn id="46" dur="500"/>
                                        <p:tgtEl>
                                          <p:spTgt spid="6">
                                            <p:txEl>
                                              <p:pRg st="0" end="0"/>
                                            </p:txEl>
                                          </p:spTgt>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300" fill="hold"/>
                                        <p:tgtEl>
                                          <p:spTgt spid="60"/>
                                        </p:tgtEl>
                                        <p:attrNameLst>
                                          <p:attrName>ppt_w</p:attrName>
                                        </p:attrNameLst>
                                      </p:cBhvr>
                                      <p:tavLst>
                                        <p:tav tm="0">
                                          <p:val>
                                            <p:fltVal val="0"/>
                                          </p:val>
                                        </p:tav>
                                        <p:tav tm="100000">
                                          <p:val>
                                            <p:strVal val="#ppt_w"/>
                                          </p:val>
                                        </p:tav>
                                      </p:tavLst>
                                    </p:anim>
                                    <p:anim calcmode="lin" valueType="num">
                                      <p:cBhvr>
                                        <p:cTn id="51" dur="300" fill="hold"/>
                                        <p:tgtEl>
                                          <p:spTgt spid="60"/>
                                        </p:tgtEl>
                                        <p:attrNameLst>
                                          <p:attrName>ppt_h</p:attrName>
                                        </p:attrNameLst>
                                      </p:cBhvr>
                                      <p:tavLst>
                                        <p:tav tm="0">
                                          <p:val>
                                            <p:fltVal val="0"/>
                                          </p:val>
                                        </p:tav>
                                        <p:tav tm="100000">
                                          <p:val>
                                            <p:strVal val="#ppt_h"/>
                                          </p:val>
                                        </p:tav>
                                      </p:tavLst>
                                    </p:anim>
                                    <p:animEffect transition="in" filter="fade">
                                      <p:cBhvr>
                                        <p:cTn id="52" dur="300"/>
                                        <p:tgtEl>
                                          <p:spTgt spid="60"/>
                                        </p:tgtEl>
                                      </p:cBhvr>
                                    </p:animEffect>
                                  </p:childTnLst>
                                </p:cTn>
                              </p:par>
                            </p:childTnLst>
                          </p:cTn>
                        </p:par>
                        <p:par>
                          <p:cTn id="53" fill="hold">
                            <p:stCondLst>
                              <p:cond delay="4500"/>
                            </p:stCondLst>
                            <p:childTnLst>
                              <p:par>
                                <p:cTn id="54" presetID="49" presetClass="entr" presetSubtype="0" decel="100000" fill="hold" grpId="0" nodeType="afterEffect">
                                  <p:stCondLst>
                                    <p:cond delay="0"/>
                                  </p:stCondLst>
                                  <p:childTnLst>
                                    <p:set>
                                      <p:cBhvr>
                                        <p:cTn id="55" dur="1" fill="hold">
                                          <p:stCondLst>
                                            <p:cond delay="0"/>
                                          </p:stCondLst>
                                        </p:cTn>
                                        <p:tgtEl>
                                          <p:spTgt spid="113">
                                            <p:bg/>
                                          </p:spTgt>
                                        </p:tgtEl>
                                        <p:attrNameLst>
                                          <p:attrName>style.visibility</p:attrName>
                                        </p:attrNameLst>
                                      </p:cBhvr>
                                      <p:to>
                                        <p:strVal val="visible"/>
                                      </p:to>
                                    </p:set>
                                    <p:anim calcmode="lin" valueType="num">
                                      <p:cBhvr>
                                        <p:cTn id="56" dur="500" fill="hold"/>
                                        <p:tgtEl>
                                          <p:spTgt spid="113">
                                            <p:bg/>
                                          </p:spTgt>
                                        </p:tgtEl>
                                        <p:attrNameLst>
                                          <p:attrName>ppt_w</p:attrName>
                                        </p:attrNameLst>
                                      </p:cBhvr>
                                      <p:tavLst>
                                        <p:tav tm="0">
                                          <p:val>
                                            <p:fltVal val="0"/>
                                          </p:val>
                                        </p:tav>
                                        <p:tav tm="100000">
                                          <p:val>
                                            <p:strVal val="#ppt_w"/>
                                          </p:val>
                                        </p:tav>
                                      </p:tavLst>
                                    </p:anim>
                                    <p:anim calcmode="lin" valueType="num">
                                      <p:cBhvr>
                                        <p:cTn id="57" dur="500" fill="hold"/>
                                        <p:tgtEl>
                                          <p:spTgt spid="113">
                                            <p:bg/>
                                          </p:spTgt>
                                        </p:tgtEl>
                                        <p:attrNameLst>
                                          <p:attrName>ppt_h</p:attrName>
                                        </p:attrNameLst>
                                      </p:cBhvr>
                                      <p:tavLst>
                                        <p:tav tm="0">
                                          <p:val>
                                            <p:fltVal val="0"/>
                                          </p:val>
                                        </p:tav>
                                        <p:tav tm="100000">
                                          <p:val>
                                            <p:strVal val="#ppt_h"/>
                                          </p:val>
                                        </p:tav>
                                      </p:tavLst>
                                    </p:anim>
                                    <p:anim calcmode="lin" valueType="num">
                                      <p:cBhvr>
                                        <p:cTn id="58" dur="500" fill="hold"/>
                                        <p:tgtEl>
                                          <p:spTgt spid="113">
                                            <p:bg/>
                                          </p:spTgt>
                                        </p:tgtEl>
                                        <p:attrNameLst>
                                          <p:attrName>style.rotation</p:attrName>
                                        </p:attrNameLst>
                                      </p:cBhvr>
                                      <p:tavLst>
                                        <p:tav tm="0">
                                          <p:val>
                                            <p:fltVal val="360"/>
                                          </p:val>
                                        </p:tav>
                                        <p:tav tm="100000">
                                          <p:val>
                                            <p:fltVal val="0"/>
                                          </p:val>
                                        </p:tav>
                                      </p:tavLst>
                                    </p:anim>
                                    <p:animEffect transition="in" filter="fade">
                                      <p:cBhvr>
                                        <p:cTn id="59" dur="500"/>
                                        <p:tgtEl>
                                          <p:spTgt spid="113">
                                            <p:bg/>
                                          </p:spTgt>
                                        </p:tgtEl>
                                      </p:cBhvr>
                                    </p:animEffect>
                                  </p:childTnLst>
                                </p:cTn>
                              </p:par>
                              <p:par>
                                <p:cTn id="60" presetID="49" presetClass="entr" presetSubtype="0" decel="100000" fill="hold" grpId="0" nodeType="withEffect">
                                  <p:stCondLst>
                                    <p:cond delay="0"/>
                                  </p:stCondLst>
                                  <p:childTnLst>
                                    <p:set>
                                      <p:cBhvr>
                                        <p:cTn id="61" dur="1" fill="hold">
                                          <p:stCondLst>
                                            <p:cond delay="0"/>
                                          </p:stCondLst>
                                        </p:cTn>
                                        <p:tgtEl>
                                          <p:spTgt spid="113">
                                            <p:txEl>
                                              <p:pRg st="0" end="0"/>
                                            </p:txEl>
                                          </p:spTgt>
                                        </p:tgtEl>
                                        <p:attrNameLst>
                                          <p:attrName>style.visibility</p:attrName>
                                        </p:attrNameLst>
                                      </p:cBhvr>
                                      <p:to>
                                        <p:strVal val="visible"/>
                                      </p:to>
                                    </p:set>
                                    <p:anim calcmode="lin" valueType="num">
                                      <p:cBhvr>
                                        <p:cTn id="62" dur="500" fill="hold"/>
                                        <p:tgtEl>
                                          <p:spTgt spid="113">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113">
                                            <p:txEl>
                                              <p:pRg st="0" end="0"/>
                                            </p:txEl>
                                          </p:spTgt>
                                        </p:tgtEl>
                                        <p:attrNameLst>
                                          <p:attrName>ppt_h</p:attrName>
                                        </p:attrNameLst>
                                      </p:cBhvr>
                                      <p:tavLst>
                                        <p:tav tm="0">
                                          <p:val>
                                            <p:fltVal val="0"/>
                                          </p:val>
                                        </p:tav>
                                        <p:tav tm="100000">
                                          <p:val>
                                            <p:strVal val="#ppt_h"/>
                                          </p:val>
                                        </p:tav>
                                      </p:tavLst>
                                    </p:anim>
                                    <p:anim calcmode="lin" valueType="num">
                                      <p:cBhvr>
                                        <p:cTn id="64" dur="500" fill="hold"/>
                                        <p:tgtEl>
                                          <p:spTgt spid="113">
                                            <p:txEl>
                                              <p:pRg st="0" end="0"/>
                                            </p:txEl>
                                          </p:spTgt>
                                        </p:tgtEl>
                                        <p:attrNameLst>
                                          <p:attrName>style.rotation</p:attrName>
                                        </p:attrNameLst>
                                      </p:cBhvr>
                                      <p:tavLst>
                                        <p:tav tm="0">
                                          <p:val>
                                            <p:fltVal val="360"/>
                                          </p:val>
                                        </p:tav>
                                        <p:tav tm="100000">
                                          <p:val>
                                            <p:fltVal val="0"/>
                                          </p:val>
                                        </p:tav>
                                      </p:tavLst>
                                    </p:anim>
                                    <p:animEffect transition="in" filter="fade">
                                      <p:cBhvr>
                                        <p:cTn id="65" dur="500"/>
                                        <p:tgtEl>
                                          <p:spTgt spid="113">
                                            <p:txEl>
                                              <p:pRg st="0" end="0"/>
                                            </p:txEl>
                                          </p:spTgt>
                                        </p:tgtEl>
                                      </p:cBhvr>
                                    </p:animEffec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117">
                                            <p:txEl>
                                              <p:pRg st="0" end="0"/>
                                            </p:txEl>
                                          </p:spTgt>
                                        </p:tgtEl>
                                        <p:attrNameLst>
                                          <p:attrName>style.visibility</p:attrName>
                                        </p:attrNameLst>
                                      </p:cBhvr>
                                      <p:to>
                                        <p:strVal val="visible"/>
                                      </p:to>
                                    </p:set>
                                    <p:animEffect transition="in" filter="fade">
                                      <p:cBhvr>
                                        <p:cTn id="69" dur="500"/>
                                        <p:tgtEl>
                                          <p:spTgt spid="117">
                                            <p:txEl>
                                              <p:pRg st="0" end="0"/>
                                            </p:txEl>
                                          </p:spTgt>
                                        </p:tgtEl>
                                      </p:cBhvr>
                                    </p:animEffect>
                                  </p:childTnLst>
                                </p:cTn>
                              </p:par>
                            </p:childTnLst>
                          </p:cTn>
                        </p:par>
                        <p:par>
                          <p:cTn id="70" fill="hold">
                            <p:stCondLst>
                              <p:cond delay="5500"/>
                            </p:stCondLst>
                            <p:childTnLst>
                              <p:par>
                                <p:cTn id="71" presetID="22" presetClass="entr" presetSubtype="8"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500"/>
                                        <p:tgtEl>
                                          <p:spTgt spid="26"/>
                                        </p:tgtEl>
                                      </p:cBhvr>
                                    </p:animEffect>
                                  </p:childTnLst>
                                </p:cTn>
                              </p:par>
                            </p:childTnLst>
                          </p:cTn>
                        </p:par>
                        <p:par>
                          <p:cTn id="74" fill="hold">
                            <p:stCondLst>
                              <p:cond delay="6000"/>
                            </p:stCondLst>
                            <p:childTnLst>
                              <p:par>
                                <p:cTn id="75" presetID="22" presetClass="entr" presetSubtype="8"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par>
                          <p:cTn id="78" fill="hold">
                            <p:stCondLst>
                              <p:cond delay="6500"/>
                            </p:stCondLst>
                            <p:childTnLst>
                              <p:par>
                                <p:cTn id="79" presetID="18" presetClass="entr" presetSubtype="6" fill="hold" grpId="0" nodeType="afterEffect">
                                  <p:stCondLst>
                                    <p:cond delay="0"/>
                                  </p:stCondLst>
                                  <p:childTnLst>
                                    <p:set>
                                      <p:cBhvr>
                                        <p:cTn id="80" dur="1" fill="hold">
                                          <p:stCondLst>
                                            <p:cond delay="0"/>
                                          </p:stCondLst>
                                        </p:cTn>
                                        <p:tgtEl>
                                          <p:spTgt spid="118">
                                            <p:txEl>
                                              <p:pRg st="0" end="0"/>
                                            </p:txEl>
                                          </p:spTgt>
                                        </p:tgtEl>
                                        <p:attrNameLst>
                                          <p:attrName>style.visibility</p:attrName>
                                        </p:attrNameLst>
                                      </p:cBhvr>
                                      <p:to>
                                        <p:strVal val="visible"/>
                                      </p:to>
                                    </p:set>
                                    <p:animEffect transition="in" filter="strips(downRight)">
                                      <p:cBhvr>
                                        <p:cTn id="81" dur="500"/>
                                        <p:tgtEl>
                                          <p:spTgt spid="118">
                                            <p:txEl>
                                              <p:pRg st="0" end="0"/>
                                            </p:txEl>
                                          </p:spTgt>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cBhvr>
                                        <p:cTn id="85" dur="300" fill="hold"/>
                                        <p:tgtEl>
                                          <p:spTgt spid="58"/>
                                        </p:tgtEl>
                                        <p:attrNameLst>
                                          <p:attrName>ppt_w</p:attrName>
                                        </p:attrNameLst>
                                      </p:cBhvr>
                                      <p:tavLst>
                                        <p:tav tm="0">
                                          <p:val>
                                            <p:fltVal val="0"/>
                                          </p:val>
                                        </p:tav>
                                        <p:tav tm="100000">
                                          <p:val>
                                            <p:strVal val="#ppt_w"/>
                                          </p:val>
                                        </p:tav>
                                      </p:tavLst>
                                    </p:anim>
                                    <p:anim calcmode="lin" valueType="num">
                                      <p:cBhvr>
                                        <p:cTn id="86" dur="300" fill="hold"/>
                                        <p:tgtEl>
                                          <p:spTgt spid="58"/>
                                        </p:tgtEl>
                                        <p:attrNameLst>
                                          <p:attrName>ppt_h</p:attrName>
                                        </p:attrNameLst>
                                      </p:cBhvr>
                                      <p:tavLst>
                                        <p:tav tm="0">
                                          <p:val>
                                            <p:fltVal val="0"/>
                                          </p:val>
                                        </p:tav>
                                        <p:tav tm="100000">
                                          <p:val>
                                            <p:strVal val="#ppt_h"/>
                                          </p:val>
                                        </p:tav>
                                      </p:tavLst>
                                    </p:anim>
                                    <p:animEffect transition="in" filter="fade">
                                      <p:cBhvr>
                                        <p:cTn id="87" dur="300"/>
                                        <p:tgtEl>
                                          <p:spTgt spid="58"/>
                                        </p:tgtEl>
                                      </p:cBhvr>
                                    </p:animEffect>
                                  </p:childTnLst>
                                </p:cTn>
                              </p:par>
                            </p:childTnLst>
                          </p:cTn>
                        </p:par>
                        <p:par>
                          <p:cTn id="88" fill="hold">
                            <p:stCondLst>
                              <p:cond delay="7500"/>
                            </p:stCondLst>
                            <p:childTnLst>
                              <p:par>
                                <p:cTn id="89" presetID="49" presetClass="entr" presetSubtype="0" decel="100000" fill="hold" grpId="0" nodeType="afterEffect">
                                  <p:stCondLst>
                                    <p:cond delay="0"/>
                                  </p:stCondLst>
                                  <p:childTnLst>
                                    <p:set>
                                      <p:cBhvr>
                                        <p:cTn id="90" dur="1" fill="hold">
                                          <p:stCondLst>
                                            <p:cond delay="0"/>
                                          </p:stCondLst>
                                        </p:cTn>
                                        <p:tgtEl>
                                          <p:spTgt spid="112">
                                            <p:bg/>
                                          </p:spTgt>
                                        </p:tgtEl>
                                        <p:attrNameLst>
                                          <p:attrName>style.visibility</p:attrName>
                                        </p:attrNameLst>
                                      </p:cBhvr>
                                      <p:to>
                                        <p:strVal val="visible"/>
                                      </p:to>
                                    </p:set>
                                    <p:anim calcmode="lin" valueType="num">
                                      <p:cBhvr>
                                        <p:cTn id="91" dur="500" fill="hold"/>
                                        <p:tgtEl>
                                          <p:spTgt spid="112">
                                            <p:bg/>
                                          </p:spTgt>
                                        </p:tgtEl>
                                        <p:attrNameLst>
                                          <p:attrName>ppt_w</p:attrName>
                                        </p:attrNameLst>
                                      </p:cBhvr>
                                      <p:tavLst>
                                        <p:tav tm="0">
                                          <p:val>
                                            <p:fltVal val="0"/>
                                          </p:val>
                                        </p:tav>
                                        <p:tav tm="100000">
                                          <p:val>
                                            <p:strVal val="#ppt_w"/>
                                          </p:val>
                                        </p:tav>
                                      </p:tavLst>
                                    </p:anim>
                                    <p:anim calcmode="lin" valueType="num">
                                      <p:cBhvr>
                                        <p:cTn id="92" dur="500" fill="hold"/>
                                        <p:tgtEl>
                                          <p:spTgt spid="112">
                                            <p:bg/>
                                          </p:spTgt>
                                        </p:tgtEl>
                                        <p:attrNameLst>
                                          <p:attrName>ppt_h</p:attrName>
                                        </p:attrNameLst>
                                      </p:cBhvr>
                                      <p:tavLst>
                                        <p:tav tm="0">
                                          <p:val>
                                            <p:fltVal val="0"/>
                                          </p:val>
                                        </p:tav>
                                        <p:tav tm="100000">
                                          <p:val>
                                            <p:strVal val="#ppt_h"/>
                                          </p:val>
                                        </p:tav>
                                      </p:tavLst>
                                    </p:anim>
                                    <p:anim calcmode="lin" valueType="num">
                                      <p:cBhvr>
                                        <p:cTn id="93" dur="500" fill="hold"/>
                                        <p:tgtEl>
                                          <p:spTgt spid="112">
                                            <p:bg/>
                                          </p:spTgt>
                                        </p:tgtEl>
                                        <p:attrNameLst>
                                          <p:attrName>style.rotation</p:attrName>
                                        </p:attrNameLst>
                                      </p:cBhvr>
                                      <p:tavLst>
                                        <p:tav tm="0">
                                          <p:val>
                                            <p:fltVal val="360"/>
                                          </p:val>
                                        </p:tav>
                                        <p:tav tm="100000">
                                          <p:val>
                                            <p:fltVal val="0"/>
                                          </p:val>
                                        </p:tav>
                                      </p:tavLst>
                                    </p:anim>
                                    <p:animEffect transition="in" filter="fade">
                                      <p:cBhvr>
                                        <p:cTn id="94" dur="500"/>
                                        <p:tgtEl>
                                          <p:spTgt spid="112">
                                            <p:bg/>
                                          </p:spTgt>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112">
                                            <p:txEl>
                                              <p:pRg st="0" end="0"/>
                                            </p:txEl>
                                          </p:spTgt>
                                        </p:tgtEl>
                                        <p:attrNameLst>
                                          <p:attrName>style.visibility</p:attrName>
                                        </p:attrNameLst>
                                      </p:cBhvr>
                                      <p:to>
                                        <p:strVal val="visible"/>
                                      </p:to>
                                    </p:set>
                                    <p:anim calcmode="lin" valueType="num">
                                      <p:cBhvr>
                                        <p:cTn id="97" dur="500" fill="hold"/>
                                        <p:tgtEl>
                                          <p:spTgt spid="112">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112">
                                            <p:txEl>
                                              <p:pRg st="0" end="0"/>
                                            </p:txEl>
                                          </p:spTgt>
                                        </p:tgtEl>
                                        <p:attrNameLst>
                                          <p:attrName>ppt_h</p:attrName>
                                        </p:attrNameLst>
                                      </p:cBhvr>
                                      <p:tavLst>
                                        <p:tav tm="0">
                                          <p:val>
                                            <p:fltVal val="0"/>
                                          </p:val>
                                        </p:tav>
                                        <p:tav tm="100000">
                                          <p:val>
                                            <p:strVal val="#ppt_h"/>
                                          </p:val>
                                        </p:tav>
                                      </p:tavLst>
                                    </p:anim>
                                    <p:anim calcmode="lin" valueType="num">
                                      <p:cBhvr>
                                        <p:cTn id="99" dur="500" fill="hold"/>
                                        <p:tgtEl>
                                          <p:spTgt spid="112">
                                            <p:txEl>
                                              <p:pRg st="0" end="0"/>
                                            </p:txEl>
                                          </p:spTgt>
                                        </p:tgtEl>
                                        <p:attrNameLst>
                                          <p:attrName>style.rotation</p:attrName>
                                        </p:attrNameLst>
                                      </p:cBhvr>
                                      <p:tavLst>
                                        <p:tav tm="0">
                                          <p:val>
                                            <p:fltVal val="360"/>
                                          </p:val>
                                        </p:tav>
                                        <p:tav tm="100000">
                                          <p:val>
                                            <p:fltVal val="0"/>
                                          </p:val>
                                        </p:tav>
                                      </p:tavLst>
                                    </p:anim>
                                    <p:animEffect transition="in" filter="fade">
                                      <p:cBhvr>
                                        <p:cTn id="100" dur="500"/>
                                        <p:tgtEl>
                                          <p:spTgt spid="112">
                                            <p:txEl>
                                              <p:pRg st="0" end="0"/>
                                            </p:txEl>
                                          </p:spTgt>
                                        </p:tgtEl>
                                      </p:cBhvr>
                                    </p:animEffect>
                                  </p:childTnLst>
                                </p:cTn>
                              </p:par>
                            </p:childTnLst>
                          </p:cTn>
                        </p:par>
                        <p:par>
                          <p:cTn id="101" fill="hold">
                            <p:stCondLst>
                              <p:cond delay="8000"/>
                            </p:stCondLst>
                            <p:childTnLst>
                              <p:par>
                                <p:cTn id="102" presetID="10" presetClass="entr" presetSubtype="0" fill="hold" grpId="0" nodeType="afterEffect">
                                  <p:stCondLst>
                                    <p:cond delay="0"/>
                                  </p:stCondLst>
                                  <p:childTnLst>
                                    <p:set>
                                      <p:cBhvr>
                                        <p:cTn id="103" dur="1" fill="hold">
                                          <p:stCondLst>
                                            <p:cond delay="0"/>
                                          </p:stCondLst>
                                        </p:cTn>
                                        <p:tgtEl>
                                          <p:spTgt spid="115">
                                            <p:txEl>
                                              <p:pRg st="0" end="0"/>
                                            </p:txEl>
                                          </p:spTgt>
                                        </p:tgtEl>
                                        <p:attrNameLst>
                                          <p:attrName>style.visibility</p:attrName>
                                        </p:attrNameLst>
                                      </p:cBhvr>
                                      <p:to>
                                        <p:strVal val="visible"/>
                                      </p:to>
                                    </p:set>
                                    <p:animEffect transition="in" filter="fade">
                                      <p:cBhvr>
                                        <p:cTn id="104" dur="500"/>
                                        <p:tgtEl>
                                          <p:spTgt spid="115">
                                            <p:txEl>
                                              <p:pRg st="0" end="0"/>
                                            </p:txEl>
                                          </p:spTgt>
                                        </p:tgtEl>
                                      </p:cBhvr>
                                    </p:animEffect>
                                  </p:childTnLst>
                                </p:cTn>
                              </p:par>
                            </p:childTnLst>
                          </p:cTn>
                        </p:par>
                        <p:par>
                          <p:cTn id="105" fill="hold">
                            <p:stCondLst>
                              <p:cond delay="8500"/>
                            </p:stCondLst>
                            <p:childTnLst>
                              <p:par>
                                <p:cTn id="106" presetID="22" presetClass="entr" presetSubtype="8" fill="hold" nodeType="after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wipe(left)">
                                      <p:cBhvr>
                                        <p:cTn id="108" dur="500"/>
                                        <p:tgtEl>
                                          <p:spTgt spid="38"/>
                                        </p:tgtEl>
                                      </p:cBhvr>
                                    </p:animEffect>
                                  </p:childTnLst>
                                </p:cTn>
                              </p:par>
                            </p:childTnLst>
                          </p:cTn>
                        </p:par>
                        <p:par>
                          <p:cTn id="109" fill="hold">
                            <p:stCondLst>
                              <p:cond delay="9000"/>
                            </p:stCondLst>
                            <p:childTnLst>
                              <p:par>
                                <p:cTn id="110" presetID="22" presetClass="entr" presetSubtype="8" fill="hold" nodeType="after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left)">
                                      <p:cBhvr>
                                        <p:cTn id="112" dur="500"/>
                                        <p:tgtEl>
                                          <p:spTgt spid="44"/>
                                        </p:tgtEl>
                                      </p:cBhvr>
                                    </p:animEffect>
                                  </p:childTnLst>
                                </p:cTn>
                              </p:par>
                            </p:childTnLst>
                          </p:cTn>
                        </p:par>
                        <p:par>
                          <p:cTn id="113" fill="hold">
                            <p:stCondLst>
                              <p:cond delay="9500"/>
                            </p:stCondLst>
                            <p:childTnLst>
                              <p:par>
                                <p:cTn id="114" presetID="18" presetClass="entr" presetSubtype="6" fill="hold" grpId="0" nodeType="afterEffect">
                                  <p:stCondLst>
                                    <p:cond delay="0"/>
                                  </p:stCondLst>
                                  <p:childTnLst>
                                    <p:set>
                                      <p:cBhvr>
                                        <p:cTn id="115" dur="1" fill="hold">
                                          <p:stCondLst>
                                            <p:cond delay="0"/>
                                          </p:stCondLst>
                                        </p:cTn>
                                        <p:tgtEl>
                                          <p:spTgt spid="116">
                                            <p:txEl>
                                              <p:pRg st="0" end="0"/>
                                            </p:txEl>
                                          </p:spTgt>
                                        </p:tgtEl>
                                        <p:attrNameLst>
                                          <p:attrName>style.visibility</p:attrName>
                                        </p:attrNameLst>
                                      </p:cBhvr>
                                      <p:to>
                                        <p:strVal val="visible"/>
                                      </p:to>
                                    </p:set>
                                    <p:animEffect transition="in" filter="strips(downRight)">
                                      <p:cBhvr>
                                        <p:cTn id="116" dur="500"/>
                                        <p:tgtEl>
                                          <p:spTgt spid="116">
                                            <p:txEl>
                                              <p:pRg st="0" end="0"/>
                                            </p:txEl>
                                          </p:spTgt>
                                        </p:tgtEl>
                                      </p:cBhvr>
                                    </p:animEffect>
                                  </p:childTnLst>
                                </p:cTn>
                              </p:par>
                            </p:childTnLst>
                          </p:cTn>
                        </p:par>
                        <p:par>
                          <p:cTn id="117" fill="hold">
                            <p:stCondLst>
                              <p:cond delay="10000"/>
                            </p:stCondLst>
                            <p:childTnLst>
                              <p:par>
                                <p:cTn id="118" presetID="53" presetClass="entr" presetSubtype="16" fill="hold" grpId="0" nodeType="afterEffect">
                                  <p:stCondLst>
                                    <p:cond delay="0"/>
                                  </p:stCondLst>
                                  <p:childTnLst>
                                    <p:set>
                                      <p:cBhvr>
                                        <p:cTn id="119" dur="1" fill="hold">
                                          <p:stCondLst>
                                            <p:cond delay="0"/>
                                          </p:stCondLst>
                                        </p:cTn>
                                        <p:tgtEl>
                                          <p:spTgt spid="59"/>
                                        </p:tgtEl>
                                        <p:attrNameLst>
                                          <p:attrName>style.visibility</p:attrName>
                                        </p:attrNameLst>
                                      </p:cBhvr>
                                      <p:to>
                                        <p:strVal val="visible"/>
                                      </p:to>
                                    </p:set>
                                    <p:anim calcmode="lin" valueType="num">
                                      <p:cBhvr>
                                        <p:cTn id="120" dur="300" fill="hold"/>
                                        <p:tgtEl>
                                          <p:spTgt spid="59"/>
                                        </p:tgtEl>
                                        <p:attrNameLst>
                                          <p:attrName>ppt_w</p:attrName>
                                        </p:attrNameLst>
                                      </p:cBhvr>
                                      <p:tavLst>
                                        <p:tav tm="0">
                                          <p:val>
                                            <p:fltVal val="0"/>
                                          </p:val>
                                        </p:tav>
                                        <p:tav tm="100000">
                                          <p:val>
                                            <p:strVal val="#ppt_w"/>
                                          </p:val>
                                        </p:tav>
                                      </p:tavLst>
                                    </p:anim>
                                    <p:anim calcmode="lin" valueType="num">
                                      <p:cBhvr>
                                        <p:cTn id="121" dur="300" fill="hold"/>
                                        <p:tgtEl>
                                          <p:spTgt spid="59"/>
                                        </p:tgtEl>
                                        <p:attrNameLst>
                                          <p:attrName>ppt_h</p:attrName>
                                        </p:attrNameLst>
                                      </p:cBhvr>
                                      <p:tavLst>
                                        <p:tav tm="0">
                                          <p:val>
                                            <p:fltVal val="0"/>
                                          </p:val>
                                        </p:tav>
                                        <p:tav tm="100000">
                                          <p:val>
                                            <p:strVal val="#ppt_h"/>
                                          </p:val>
                                        </p:tav>
                                      </p:tavLst>
                                    </p:anim>
                                    <p:animEffect transition="in" filter="fade">
                                      <p:cBhvr>
                                        <p:cTn id="122" dur="300"/>
                                        <p:tgtEl>
                                          <p:spTgt spid="59"/>
                                        </p:tgtEl>
                                      </p:cBhvr>
                                    </p:animEffect>
                                  </p:childTnLst>
                                </p:cTn>
                              </p:par>
                            </p:childTnLst>
                          </p:cTn>
                        </p:par>
                        <p:par>
                          <p:cTn id="123" fill="hold">
                            <p:stCondLst>
                              <p:cond delay="10500"/>
                            </p:stCondLst>
                            <p:childTnLst>
                              <p:par>
                                <p:cTn id="124" presetID="49" presetClass="entr" presetSubtype="0" decel="100000" fill="hold" grpId="0" nodeType="afterEffect">
                                  <p:stCondLst>
                                    <p:cond delay="0"/>
                                  </p:stCondLst>
                                  <p:childTnLst>
                                    <p:set>
                                      <p:cBhvr>
                                        <p:cTn id="125" dur="1" fill="hold">
                                          <p:stCondLst>
                                            <p:cond delay="0"/>
                                          </p:stCondLst>
                                        </p:cTn>
                                        <p:tgtEl>
                                          <p:spTgt spid="114">
                                            <p:bg/>
                                          </p:spTgt>
                                        </p:tgtEl>
                                        <p:attrNameLst>
                                          <p:attrName>style.visibility</p:attrName>
                                        </p:attrNameLst>
                                      </p:cBhvr>
                                      <p:to>
                                        <p:strVal val="visible"/>
                                      </p:to>
                                    </p:set>
                                    <p:anim calcmode="lin" valueType="num">
                                      <p:cBhvr>
                                        <p:cTn id="126" dur="500" fill="hold"/>
                                        <p:tgtEl>
                                          <p:spTgt spid="114">
                                            <p:bg/>
                                          </p:spTgt>
                                        </p:tgtEl>
                                        <p:attrNameLst>
                                          <p:attrName>ppt_w</p:attrName>
                                        </p:attrNameLst>
                                      </p:cBhvr>
                                      <p:tavLst>
                                        <p:tav tm="0">
                                          <p:val>
                                            <p:fltVal val="0"/>
                                          </p:val>
                                        </p:tav>
                                        <p:tav tm="100000">
                                          <p:val>
                                            <p:strVal val="#ppt_w"/>
                                          </p:val>
                                        </p:tav>
                                      </p:tavLst>
                                    </p:anim>
                                    <p:anim calcmode="lin" valueType="num">
                                      <p:cBhvr>
                                        <p:cTn id="127" dur="500" fill="hold"/>
                                        <p:tgtEl>
                                          <p:spTgt spid="114">
                                            <p:bg/>
                                          </p:spTgt>
                                        </p:tgtEl>
                                        <p:attrNameLst>
                                          <p:attrName>ppt_h</p:attrName>
                                        </p:attrNameLst>
                                      </p:cBhvr>
                                      <p:tavLst>
                                        <p:tav tm="0">
                                          <p:val>
                                            <p:fltVal val="0"/>
                                          </p:val>
                                        </p:tav>
                                        <p:tav tm="100000">
                                          <p:val>
                                            <p:strVal val="#ppt_h"/>
                                          </p:val>
                                        </p:tav>
                                      </p:tavLst>
                                    </p:anim>
                                    <p:anim calcmode="lin" valueType="num">
                                      <p:cBhvr>
                                        <p:cTn id="128" dur="500" fill="hold"/>
                                        <p:tgtEl>
                                          <p:spTgt spid="114">
                                            <p:bg/>
                                          </p:spTgt>
                                        </p:tgtEl>
                                        <p:attrNameLst>
                                          <p:attrName>style.rotation</p:attrName>
                                        </p:attrNameLst>
                                      </p:cBhvr>
                                      <p:tavLst>
                                        <p:tav tm="0">
                                          <p:val>
                                            <p:fltVal val="360"/>
                                          </p:val>
                                        </p:tav>
                                        <p:tav tm="100000">
                                          <p:val>
                                            <p:fltVal val="0"/>
                                          </p:val>
                                        </p:tav>
                                      </p:tavLst>
                                    </p:anim>
                                    <p:animEffect transition="in" filter="fade">
                                      <p:cBhvr>
                                        <p:cTn id="129" dur="500"/>
                                        <p:tgtEl>
                                          <p:spTgt spid="114">
                                            <p:bg/>
                                          </p:spTgt>
                                        </p:tgtEl>
                                      </p:cBhvr>
                                    </p:animEffect>
                                  </p:childTnLst>
                                </p:cTn>
                              </p:par>
                              <p:par>
                                <p:cTn id="130" presetID="49" presetClass="entr" presetSubtype="0" decel="100000" fill="hold" grpId="0" nodeType="withEffect">
                                  <p:stCondLst>
                                    <p:cond delay="0"/>
                                  </p:stCondLst>
                                  <p:childTnLst>
                                    <p:set>
                                      <p:cBhvr>
                                        <p:cTn id="131" dur="1" fill="hold">
                                          <p:stCondLst>
                                            <p:cond delay="0"/>
                                          </p:stCondLst>
                                        </p:cTn>
                                        <p:tgtEl>
                                          <p:spTgt spid="114">
                                            <p:txEl>
                                              <p:pRg st="0" end="0"/>
                                            </p:txEl>
                                          </p:spTgt>
                                        </p:tgtEl>
                                        <p:attrNameLst>
                                          <p:attrName>style.visibility</p:attrName>
                                        </p:attrNameLst>
                                      </p:cBhvr>
                                      <p:to>
                                        <p:strVal val="visible"/>
                                      </p:to>
                                    </p:set>
                                    <p:anim calcmode="lin" valueType="num">
                                      <p:cBhvr>
                                        <p:cTn id="132" dur="500" fill="hold"/>
                                        <p:tgtEl>
                                          <p:spTgt spid="114">
                                            <p:txEl>
                                              <p:pRg st="0" end="0"/>
                                            </p:txEl>
                                          </p:spTgt>
                                        </p:tgtEl>
                                        <p:attrNameLst>
                                          <p:attrName>ppt_w</p:attrName>
                                        </p:attrNameLst>
                                      </p:cBhvr>
                                      <p:tavLst>
                                        <p:tav tm="0">
                                          <p:val>
                                            <p:fltVal val="0"/>
                                          </p:val>
                                        </p:tav>
                                        <p:tav tm="100000">
                                          <p:val>
                                            <p:strVal val="#ppt_w"/>
                                          </p:val>
                                        </p:tav>
                                      </p:tavLst>
                                    </p:anim>
                                    <p:anim calcmode="lin" valueType="num">
                                      <p:cBhvr>
                                        <p:cTn id="133" dur="500" fill="hold"/>
                                        <p:tgtEl>
                                          <p:spTgt spid="114">
                                            <p:txEl>
                                              <p:pRg st="0" end="0"/>
                                            </p:txEl>
                                          </p:spTgt>
                                        </p:tgtEl>
                                        <p:attrNameLst>
                                          <p:attrName>ppt_h</p:attrName>
                                        </p:attrNameLst>
                                      </p:cBhvr>
                                      <p:tavLst>
                                        <p:tav tm="0">
                                          <p:val>
                                            <p:fltVal val="0"/>
                                          </p:val>
                                        </p:tav>
                                        <p:tav tm="100000">
                                          <p:val>
                                            <p:strVal val="#ppt_h"/>
                                          </p:val>
                                        </p:tav>
                                      </p:tavLst>
                                    </p:anim>
                                    <p:anim calcmode="lin" valueType="num">
                                      <p:cBhvr>
                                        <p:cTn id="134" dur="500" fill="hold"/>
                                        <p:tgtEl>
                                          <p:spTgt spid="114">
                                            <p:txEl>
                                              <p:pRg st="0" end="0"/>
                                            </p:txEl>
                                          </p:spTgt>
                                        </p:tgtEl>
                                        <p:attrNameLst>
                                          <p:attrName>style.rotation</p:attrName>
                                        </p:attrNameLst>
                                      </p:cBhvr>
                                      <p:tavLst>
                                        <p:tav tm="0">
                                          <p:val>
                                            <p:fltVal val="360"/>
                                          </p:val>
                                        </p:tav>
                                        <p:tav tm="100000">
                                          <p:val>
                                            <p:fltVal val="0"/>
                                          </p:val>
                                        </p:tav>
                                      </p:tavLst>
                                    </p:anim>
                                    <p:animEffect transition="in" filter="fade">
                                      <p:cBhvr>
                                        <p:cTn id="135" dur="500"/>
                                        <p:tgtEl>
                                          <p:spTgt spid="114">
                                            <p:txEl>
                                              <p:pRg st="0" end="0"/>
                                            </p:txEl>
                                          </p:spTgt>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119">
                                            <p:txEl>
                                              <p:pRg st="0" end="0"/>
                                            </p:txEl>
                                          </p:spTgt>
                                        </p:tgtEl>
                                        <p:attrNameLst>
                                          <p:attrName>style.visibility</p:attrName>
                                        </p:attrNameLst>
                                      </p:cBhvr>
                                      <p:to>
                                        <p:strVal val="visible"/>
                                      </p:to>
                                    </p:set>
                                    <p:animEffect transition="in" filter="fade">
                                      <p:cBhvr>
                                        <p:cTn id="139" dur="500"/>
                                        <p:tgtEl>
                                          <p:spTgt spid="119">
                                            <p:txEl>
                                              <p:pRg st="0" end="0"/>
                                            </p:txEl>
                                          </p:spTgt>
                                        </p:tgtEl>
                                      </p:cBhvr>
                                    </p:animEffect>
                                  </p:childTnLst>
                                </p:cTn>
                              </p:par>
                            </p:childTnLst>
                          </p:cTn>
                        </p:par>
                        <p:par>
                          <p:cTn id="140" fill="hold">
                            <p:stCondLst>
                              <p:cond delay="11500"/>
                            </p:stCondLst>
                            <p:childTnLst>
                              <p:par>
                                <p:cTn id="141" presetID="22" presetClass="entr" presetSubtype="8" fill="hold" nodeType="after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wipe(left)">
                                      <p:cBhvr>
                                        <p:cTn id="143" dur="500"/>
                                        <p:tgtEl>
                                          <p:spTgt spid="49"/>
                                        </p:tgtEl>
                                      </p:cBhvr>
                                    </p:animEffect>
                                  </p:childTnLst>
                                </p:cTn>
                              </p:par>
                            </p:childTnLst>
                          </p:cTn>
                        </p:par>
                        <p:par>
                          <p:cTn id="144" fill="hold">
                            <p:stCondLst>
                              <p:cond delay="12000"/>
                            </p:stCondLst>
                            <p:childTnLst>
                              <p:par>
                                <p:cTn id="145" presetID="22" presetClass="entr" presetSubtype="8" fill="hold" nodeType="after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wipe(left)">
                                      <p:cBhvr>
                                        <p:cTn id="147" dur="500"/>
                                        <p:tgtEl>
                                          <p:spTgt spid="55"/>
                                        </p:tgtEl>
                                      </p:cBhvr>
                                    </p:animEffect>
                                  </p:childTnLst>
                                </p:cTn>
                              </p:par>
                            </p:childTnLst>
                          </p:cTn>
                        </p:par>
                        <p:par>
                          <p:cTn id="148" fill="hold">
                            <p:stCondLst>
                              <p:cond delay="12500"/>
                            </p:stCondLst>
                            <p:childTnLst>
                              <p:par>
                                <p:cTn id="149" presetID="18" presetClass="entr" presetSubtype="6" fill="hold" grpId="0" nodeType="afterEffect">
                                  <p:stCondLst>
                                    <p:cond delay="0"/>
                                  </p:stCondLst>
                                  <p:childTnLst>
                                    <p:set>
                                      <p:cBhvr>
                                        <p:cTn id="150" dur="1" fill="hold">
                                          <p:stCondLst>
                                            <p:cond delay="0"/>
                                          </p:stCondLst>
                                        </p:cTn>
                                        <p:tgtEl>
                                          <p:spTgt spid="120">
                                            <p:txEl>
                                              <p:pRg st="0" end="0"/>
                                            </p:txEl>
                                          </p:spTgt>
                                        </p:tgtEl>
                                        <p:attrNameLst>
                                          <p:attrName>style.visibility</p:attrName>
                                        </p:attrNameLst>
                                      </p:cBhvr>
                                      <p:to>
                                        <p:strVal val="visible"/>
                                      </p:to>
                                    </p:set>
                                    <p:animEffect transition="in" filter="strips(downRight)">
                                      <p:cBhvr>
                                        <p:cTn id="151" dur="500"/>
                                        <p:tgtEl>
                                          <p:spTgt spid="1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58"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18" presetClass="entr" presetSubtype="6"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strips(downRight)">
                      <p:cBhvr>
                        <p:cTn dur="500"/>
                        <p:tgtEl>
                          <p:spTgt spid="6"/>
                        </p:tgtEl>
                      </p:cBhvr>
                    </p:animEffect>
                  </p:childTnLst>
                </p:cTn>
              </p:par>
            </p:tnLst>
          </p:tmpl>
        </p:tmplLst>
      </p:bldP>
      <p:bldP spid="7" grpId="0" animBg="1"/>
      <p:bldP spid="61" grpId="0" animBg="1" uiExpand="1" build="p">
        <p:tmplLst>
          <p:tmpl lvl="0">
            <p:tnLst>
              <p:par>
                <p:cTn presetID="49" presetClass="entr" presetSubtype="0" decel="10000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p:cTn dur="500" fill="hold"/>
                        <p:tgtEl>
                          <p:spTgt spid="61"/>
                        </p:tgtEl>
                        <p:attrNameLst>
                          <p:attrName>ppt_w</p:attrName>
                        </p:attrNameLst>
                      </p:cBhvr>
                      <p:tavLst>
                        <p:tav tm="0">
                          <p:val>
                            <p:fltVal val="0"/>
                          </p:val>
                        </p:tav>
                        <p:tav tm="100000">
                          <p:val>
                            <p:strVal val="#ppt_w"/>
                          </p:val>
                        </p:tav>
                      </p:tavLst>
                    </p:anim>
                    <p:anim calcmode="lin" valueType="num">
                      <p:cBhvr>
                        <p:cTn dur="500" fill="hold"/>
                        <p:tgtEl>
                          <p:spTgt spid="61"/>
                        </p:tgtEl>
                        <p:attrNameLst>
                          <p:attrName>ppt_h</p:attrName>
                        </p:attrNameLst>
                      </p:cBhvr>
                      <p:tavLst>
                        <p:tav tm="0">
                          <p:val>
                            <p:fltVal val="0"/>
                          </p:val>
                        </p:tav>
                        <p:tav tm="100000">
                          <p:val>
                            <p:strVal val="#ppt_h"/>
                          </p:val>
                        </p:tav>
                      </p:tavLst>
                    </p:anim>
                    <p:anim calcmode="lin" valueType="num">
                      <p:cBhvr>
                        <p:cTn dur="500" fill="hold"/>
                        <p:tgtEl>
                          <p:spTgt spid="61"/>
                        </p:tgtEl>
                        <p:attrNameLst>
                          <p:attrName>style.rotation</p:attrName>
                        </p:attrNameLst>
                      </p:cBhvr>
                      <p:tavLst>
                        <p:tav tm="0">
                          <p:val>
                            <p:fltVal val="360"/>
                          </p:val>
                        </p:tav>
                        <p:tav tm="100000">
                          <p:val>
                            <p:fltVal val="0"/>
                          </p:val>
                        </p:tav>
                      </p:tavLst>
                    </p:anim>
                    <p:animEffect transition="in" filter="fade">
                      <p:cBhvr>
                        <p:cTn dur="500"/>
                        <p:tgtEl>
                          <p:spTgt spid="61"/>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p:cTn dur="500" fill="hold"/>
                        <p:tgtEl>
                          <p:spTgt spid="61"/>
                        </p:tgtEl>
                        <p:attrNameLst>
                          <p:attrName>ppt_w</p:attrName>
                        </p:attrNameLst>
                      </p:cBhvr>
                      <p:tavLst>
                        <p:tav tm="0">
                          <p:val>
                            <p:fltVal val="0"/>
                          </p:val>
                        </p:tav>
                        <p:tav tm="100000">
                          <p:val>
                            <p:strVal val="#ppt_w"/>
                          </p:val>
                        </p:tav>
                      </p:tavLst>
                    </p:anim>
                    <p:anim calcmode="lin" valueType="num">
                      <p:cBhvr>
                        <p:cTn dur="500" fill="hold"/>
                        <p:tgtEl>
                          <p:spTgt spid="61"/>
                        </p:tgtEl>
                        <p:attrNameLst>
                          <p:attrName>ppt_h</p:attrName>
                        </p:attrNameLst>
                      </p:cBhvr>
                      <p:tavLst>
                        <p:tav tm="0">
                          <p:val>
                            <p:fltVal val="0"/>
                          </p:val>
                        </p:tav>
                        <p:tav tm="100000">
                          <p:val>
                            <p:strVal val="#ppt_h"/>
                          </p:val>
                        </p:tav>
                      </p:tavLst>
                    </p:anim>
                    <p:anim calcmode="lin" valueType="num">
                      <p:cBhvr>
                        <p:cTn dur="500" fill="hold"/>
                        <p:tgtEl>
                          <p:spTgt spid="61"/>
                        </p:tgtEl>
                        <p:attrNameLst>
                          <p:attrName>style.rotation</p:attrName>
                        </p:attrNameLst>
                      </p:cBhvr>
                      <p:tavLst>
                        <p:tav tm="0">
                          <p:val>
                            <p:fltVal val="360"/>
                          </p:val>
                        </p:tav>
                        <p:tav tm="100000">
                          <p:val>
                            <p:fltVal val="0"/>
                          </p:val>
                        </p:tav>
                      </p:tavLst>
                    </p:anim>
                    <p:animEffect transition="in" filter="fade">
                      <p:cBhvr>
                        <p:cTn dur="500"/>
                        <p:tgtEl>
                          <p:spTgt spid="61"/>
                        </p:tgtEl>
                      </p:cBhvr>
                    </p:animEffect>
                  </p:childTnLst>
                </p:cTn>
              </p:par>
            </p:tnLst>
          </p:tmpl>
        </p:tmplLst>
      </p:bldP>
      <p:bldP spid="112" grpId="0" animBg="1" uiExpand="1" build="p">
        <p:tmplLst>
          <p:tmpl lvl="0">
            <p:tnLst>
              <p:par>
                <p:cTn presetID="49" presetClass="entr" presetSubtype="0" decel="100000" fill="hold" nodeType="afterEffect">
                  <p:stCondLst>
                    <p:cond delay="0"/>
                  </p:stCondLst>
                  <p:childTnLst>
                    <p:set>
                      <p:cBhvr>
                        <p:cTn dur="1" fill="hold">
                          <p:stCondLst>
                            <p:cond delay="0"/>
                          </p:stCondLst>
                        </p:cTn>
                        <p:tgtEl>
                          <p:spTgt spid="112"/>
                        </p:tgtEl>
                        <p:attrNameLst>
                          <p:attrName>style.visibility</p:attrName>
                        </p:attrNameLst>
                      </p:cBhvr>
                      <p:to>
                        <p:strVal val="visible"/>
                      </p:to>
                    </p:set>
                    <p:anim calcmode="lin" valueType="num">
                      <p:cBhvr>
                        <p:cTn dur="500" fill="hold"/>
                        <p:tgtEl>
                          <p:spTgt spid="112"/>
                        </p:tgtEl>
                        <p:attrNameLst>
                          <p:attrName>ppt_w</p:attrName>
                        </p:attrNameLst>
                      </p:cBhvr>
                      <p:tavLst>
                        <p:tav tm="0">
                          <p:val>
                            <p:fltVal val="0"/>
                          </p:val>
                        </p:tav>
                        <p:tav tm="100000">
                          <p:val>
                            <p:strVal val="#ppt_w"/>
                          </p:val>
                        </p:tav>
                      </p:tavLst>
                    </p:anim>
                    <p:anim calcmode="lin" valueType="num">
                      <p:cBhvr>
                        <p:cTn dur="500" fill="hold"/>
                        <p:tgtEl>
                          <p:spTgt spid="112"/>
                        </p:tgtEl>
                        <p:attrNameLst>
                          <p:attrName>ppt_h</p:attrName>
                        </p:attrNameLst>
                      </p:cBhvr>
                      <p:tavLst>
                        <p:tav tm="0">
                          <p:val>
                            <p:fltVal val="0"/>
                          </p:val>
                        </p:tav>
                        <p:tav tm="100000">
                          <p:val>
                            <p:strVal val="#ppt_h"/>
                          </p:val>
                        </p:tav>
                      </p:tavLst>
                    </p:anim>
                    <p:anim calcmode="lin" valueType="num">
                      <p:cBhvr>
                        <p:cTn dur="500" fill="hold"/>
                        <p:tgtEl>
                          <p:spTgt spid="112"/>
                        </p:tgtEl>
                        <p:attrNameLst>
                          <p:attrName>style.rotation</p:attrName>
                        </p:attrNameLst>
                      </p:cBhvr>
                      <p:tavLst>
                        <p:tav tm="0">
                          <p:val>
                            <p:fltVal val="360"/>
                          </p:val>
                        </p:tav>
                        <p:tav tm="100000">
                          <p:val>
                            <p:fltVal val="0"/>
                          </p:val>
                        </p:tav>
                      </p:tavLst>
                    </p:anim>
                    <p:animEffect transition="in" filter="fade">
                      <p:cBhvr>
                        <p:cTn dur="500"/>
                        <p:tgtEl>
                          <p:spTgt spid="112"/>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112"/>
                        </p:tgtEl>
                        <p:attrNameLst>
                          <p:attrName>style.visibility</p:attrName>
                        </p:attrNameLst>
                      </p:cBhvr>
                      <p:to>
                        <p:strVal val="visible"/>
                      </p:to>
                    </p:set>
                    <p:anim calcmode="lin" valueType="num">
                      <p:cBhvr>
                        <p:cTn dur="500" fill="hold"/>
                        <p:tgtEl>
                          <p:spTgt spid="112"/>
                        </p:tgtEl>
                        <p:attrNameLst>
                          <p:attrName>ppt_w</p:attrName>
                        </p:attrNameLst>
                      </p:cBhvr>
                      <p:tavLst>
                        <p:tav tm="0">
                          <p:val>
                            <p:fltVal val="0"/>
                          </p:val>
                        </p:tav>
                        <p:tav tm="100000">
                          <p:val>
                            <p:strVal val="#ppt_w"/>
                          </p:val>
                        </p:tav>
                      </p:tavLst>
                    </p:anim>
                    <p:anim calcmode="lin" valueType="num">
                      <p:cBhvr>
                        <p:cTn dur="500" fill="hold"/>
                        <p:tgtEl>
                          <p:spTgt spid="112"/>
                        </p:tgtEl>
                        <p:attrNameLst>
                          <p:attrName>ppt_h</p:attrName>
                        </p:attrNameLst>
                      </p:cBhvr>
                      <p:tavLst>
                        <p:tav tm="0">
                          <p:val>
                            <p:fltVal val="0"/>
                          </p:val>
                        </p:tav>
                        <p:tav tm="100000">
                          <p:val>
                            <p:strVal val="#ppt_h"/>
                          </p:val>
                        </p:tav>
                      </p:tavLst>
                    </p:anim>
                    <p:anim calcmode="lin" valueType="num">
                      <p:cBhvr>
                        <p:cTn dur="500" fill="hold"/>
                        <p:tgtEl>
                          <p:spTgt spid="112"/>
                        </p:tgtEl>
                        <p:attrNameLst>
                          <p:attrName>style.rotation</p:attrName>
                        </p:attrNameLst>
                      </p:cBhvr>
                      <p:tavLst>
                        <p:tav tm="0">
                          <p:val>
                            <p:fltVal val="360"/>
                          </p:val>
                        </p:tav>
                        <p:tav tm="100000">
                          <p:val>
                            <p:fltVal val="0"/>
                          </p:val>
                        </p:tav>
                      </p:tavLst>
                    </p:anim>
                    <p:animEffect transition="in" filter="fade">
                      <p:cBhvr>
                        <p:cTn dur="500"/>
                        <p:tgtEl>
                          <p:spTgt spid="112"/>
                        </p:tgtEl>
                      </p:cBhvr>
                    </p:animEffect>
                  </p:childTnLst>
                </p:cTn>
              </p:par>
            </p:tnLst>
          </p:tmpl>
        </p:tmplLst>
      </p:bldP>
      <p:bldP spid="113" grpId="0" animBg="1" uiExpand="1" build="p">
        <p:tmplLst>
          <p:tmpl lvl="0">
            <p:tnLst>
              <p:par>
                <p:cTn presetID="49" presetClass="entr" presetSubtype="0" decel="100000" fill="hold" nodeType="afterEffect">
                  <p:stCondLst>
                    <p:cond delay="0"/>
                  </p:stCondLst>
                  <p:childTnLst>
                    <p:set>
                      <p:cBhvr>
                        <p:cTn dur="1" fill="hold">
                          <p:stCondLst>
                            <p:cond delay="0"/>
                          </p:stCondLst>
                        </p:cTn>
                        <p:tgtEl>
                          <p:spTgt spid="113"/>
                        </p:tgtEl>
                        <p:attrNameLst>
                          <p:attrName>style.visibility</p:attrName>
                        </p:attrNameLst>
                      </p:cBhvr>
                      <p:to>
                        <p:strVal val="visible"/>
                      </p:to>
                    </p:set>
                    <p:anim calcmode="lin" valueType="num">
                      <p:cBhvr>
                        <p:cTn dur="500" fill="hold"/>
                        <p:tgtEl>
                          <p:spTgt spid="113"/>
                        </p:tgtEl>
                        <p:attrNameLst>
                          <p:attrName>ppt_w</p:attrName>
                        </p:attrNameLst>
                      </p:cBhvr>
                      <p:tavLst>
                        <p:tav tm="0">
                          <p:val>
                            <p:fltVal val="0"/>
                          </p:val>
                        </p:tav>
                        <p:tav tm="100000">
                          <p:val>
                            <p:strVal val="#ppt_w"/>
                          </p:val>
                        </p:tav>
                      </p:tavLst>
                    </p:anim>
                    <p:anim calcmode="lin" valueType="num">
                      <p:cBhvr>
                        <p:cTn dur="500" fill="hold"/>
                        <p:tgtEl>
                          <p:spTgt spid="113"/>
                        </p:tgtEl>
                        <p:attrNameLst>
                          <p:attrName>ppt_h</p:attrName>
                        </p:attrNameLst>
                      </p:cBhvr>
                      <p:tavLst>
                        <p:tav tm="0">
                          <p:val>
                            <p:fltVal val="0"/>
                          </p:val>
                        </p:tav>
                        <p:tav tm="100000">
                          <p:val>
                            <p:strVal val="#ppt_h"/>
                          </p:val>
                        </p:tav>
                      </p:tavLst>
                    </p:anim>
                    <p:anim calcmode="lin" valueType="num">
                      <p:cBhvr>
                        <p:cTn dur="500" fill="hold"/>
                        <p:tgtEl>
                          <p:spTgt spid="113"/>
                        </p:tgtEl>
                        <p:attrNameLst>
                          <p:attrName>style.rotation</p:attrName>
                        </p:attrNameLst>
                      </p:cBhvr>
                      <p:tavLst>
                        <p:tav tm="0">
                          <p:val>
                            <p:fltVal val="360"/>
                          </p:val>
                        </p:tav>
                        <p:tav tm="100000">
                          <p:val>
                            <p:fltVal val="0"/>
                          </p:val>
                        </p:tav>
                      </p:tavLst>
                    </p:anim>
                    <p:animEffect transition="in" filter="fade">
                      <p:cBhvr>
                        <p:cTn dur="500"/>
                        <p:tgtEl>
                          <p:spTgt spid="113"/>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113"/>
                        </p:tgtEl>
                        <p:attrNameLst>
                          <p:attrName>style.visibility</p:attrName>
                        </p:attrNameLst>
                      </p:cBhvr>
                      <p:to>
                        <p:strVal val="visible"/>
                      </p:to>
                    </p:set>
                    <p:anim calcmode="lin" valueType="num">
                      <p:cBhvr>
                        <p:cTn dur="500" fill="hold"/>
                        <p:tgtEl>
                          <p:spTgt spid="113"/>
                        </p:tgtEl>
                        <p:attrNameLst>
                          <p:attrName>ppt_w</p:attrName>
                        </p:attrNameLst>
                      </p:cBhvr>
                      <p:tavLst>
                        <p:tav tm="0">
                          <p:val>
                            <p:fltVal val="0"/>
                          </p:val>
                        </p:tav>
                        <p:tav tm="100000">
                          <p:val>
                            <p:strVal val="#ppt_w"/>
                          </p:val>
                        </p:tav>
                      </p:tavLst>
                    </p:anim>
                    <p:anim calcmode="lin" valueType="num">
                      <p:cBhvr>
                        <p:cTn dur="500" fill="hold"/>
                        <p:tgtEl>
                          <p:spTgt spid="113"/>
                        </p:tgtEl>
                        <p:attrNameLst>
                          <p:attrName>ppt_h</p:attrName>
                        </p:attrNameLst>
                      </p:cBhvr>
                      <p:tavLst>
                        <p:tav tm="0">
                          <p:val>
                            <p:fltVal val="0"/>
                          </p:val>
                        </p:tav>
                        <p:tav tm="100000">
                          <p:val>
                            <p:strVal val="#ppt_h"/>
                          </p:val>
                        </p:tav>
                      </p:tavLst>
                    </p:anim>
                    <p:anim calcmode="lin" valueType="num">
                      <p:cBhvr>
                        <p:cTn dur="500" fill="hold"/>
                        <p:tgtEl>
                          <p:spTgt spid="113"/>
                        </p:tgtEl>
                        <p:attrNameLst>
                          <p:attrName>style.rotation</p:attrName>
                        </p:attrNameLst>
                      </p:cBhvr>
                      <p:tavLst>
                        <p:tav tm="0">
                          <p:val>
                            <p:fltVal val="360"/>
                          </p:val>
                        </p:tav>
                        <p:tav tm="100000">
                          <p:val>
                            <p:fltVal val="0"/>
                          </p:val>
                        </p:tav>
                      </p:tavLst>
                    </p:anim>
                    <p:animEffect transition="in" filter="fade">
                      <p:cBhvr>
                        <p:cTn dur="500"/>
                        <p:tgtEl>
                          <p:spTgt spid="113"/>
                        </p:tgtEl>
                      </p:cBhvr>
                    </p:animEffect>
                  </p:childTnLst>
                </p:cTn>
              </p:par>
            </p:tnLst>
          </p:tmpl>
        </p:tmplLst>
      </p:bldP>
      <p:bldP spid="114" grpId="0" animBg="1" uiExpand="1" build="p">
        <p:tmplLst>
          <p:tmpl lvl="0">
            <p:tnLst>
              <p:par>
                <p:cTn presetID="49" presetClass="entr" presetSubtype="0" decel="100000" fill="hold" nodeType="afterEffect">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p:cTn dur="500" fill="hold"/>
                        <p:tgtEl>
                          <p:spTgt spid="114"/>
                        </p:tgtEl>
                        <p:attrNameLst>
                          <p:attrName>ppt_w</p:attrName>
                        </p:attrNameLst>
                      </p:cBhvr>
                      <p:tavLst>
                        <p:tav tm="0">
                          <p:val>
                            <p:fltVal val="0"/>
                          </p:val>
                        </p:tav>
                        <p:tav tm="100000">
                          <p:val>
                            <p:strVal val="#ppt_w"/>
                          </p:val>
                        </p:tav>
                      </p:tavLst>
                    </p:anim>
                    <p:anim calcmode="lin" valueType="num">
                      <p:cBhvr>
                        <p:cTn dur="500" fill="hold"/>
                        <p:tgtEl>
                          <p:spTgt spid="114"/>
                        </p:tgtEl>
                        <p:attrNameLst>
                          <p:attrName>ppt_h</p:attrName>
                        </p:attrNameLst>
                      </p:cBhvr>
                      <p:tavLst>
                        <p:tav tm="0">
                          <p:val>
                            <p:fltVal val="0"/>
                          </p:val>
                        </p:tav>
                        <p:tav tm="100000">
                          <p:val>
                            <p:strVal val="#ppt_h"/>
                          </p:val>
                        </p:tav>
                      </p:tavLst>
                    </p:anim>
                    <p:anim calcmode="lin" valueType="num">
                      <p:cBhvr>
                        <p:cTn dur="500" fill="hold"/>
                        <p:tgtEl>
                          <p:spTgt spid="114"/>
                        </p:tgtEl>
                        <p:attrNameLst>
                          <p:attrName>style.rotation</p:attrName>
                        </p:attrNameLst>
                      </p:cBhvr>
                      <p:tavLst>
                        <p:tav tm="0">
                          <p:val>
                            <p:fltVal val="360"/>
                          </p:val>
                        </p:tav>
                        <p:tav tm="100000">
                          <p:val>
                            <p:fltVal val="0"/>
                          </p:val>
                        </p:tav>
                      </p:tavLst>
                    </p:anim>
                    <p:animEffect transition="in" filter="fade">
                      <p:cBhvr>
                        <p:cTn dur="500"/>
                        <p:tgtEl>
                          <p:spTgt spid="114"/>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p:cTn dur="500" fill="hold"/>
                        <p:tgtEl>
                          <p:spTgt spid="114"/>
                        </p:tgtEl>
                        <p:attrNameLst>
                          <p:attrName>ppt_w</p:attrName>
                        </p:attrNameLst>
                      </p:cBhvr>
                      <p:tavLst>
                        <p:tav tm="0">
                          <p:val>
                            <p:fltVal val="0"/>
                          </p:val>
                        </p:tav>
                        <p:tav tm="100000">
                          <p:val>
                            <p:strVal val="#ppt_w"/>
                          </p:val>
                        </p:tav>
                      </p:tavLst>
                    </p:anim>
                    <p:anim calcmode="lin" valueType="num">
                      <p:cBhvr>
                        <p:cTn dur="500" fill="hold"/>
                        <p:tgtEl>
                          <p:spTgt spid="114"/>
                        </p:tgtEl>
                        <p:attrNameLst>
                          <p:attrName>ppt_h</p:attrName>
                        </p:attrNameLst>
                      </p:cBhvr>
                      <p:tavLst>
                        <p:tav tm="0">
                          <p:val>
                            <p:fltVal val="0"/>
                          </p:val>
                        </p:tav>
                        <p:tav tm="100000">
                          <p:val>
                            <p:strVal val="#ppt_h"/>
                          </p:val>
                        </p:tav>
                      </p:tavLst>
                    </p:anim>
                    <p:anim calcmode="lin" valueType="num">
                      <p:cBhvr>
                        <p:cTn dur="500" fill="hold"/>
                        <p:tgtEl>
                          <p:spTgt spid="114"/>
                        </p:tgtEl>
                        <p:attrNameLst>
                          <p:attrName>style.rotation</p:attrName>
                        </p:attrNameLst>
                      </p:cBhvr>
                      <p:tavLst>
                        <p:tav tm="0">
                          <p:val>
                            <p:fltVal val="360"/>
                          </p:val>
                        </p:tav>
                        <p:tav tm="100000">
                          <p:val>
                            <p:fltVal val="0"/>
                          </p:val>
                        </p:tav>
                      </p:tavLst>
                    </p:anim>
                    <p:animEffect transition="in" filter="fade">
                      <p:cBhvr>
                        <p:cTn dur="500"/>
                        <p:tgtEl>
                          <p:spTgt spid="114"/>
                        </p:tgtEl>
                      </p:cBhvr>
                    </p:animEffect>
                  </p:childTnLst>
                </p:cTn>
              </p:par>
            </p:tnLst>
          </p:tmpl>
        </p:tmplLst>
      </p:bldP>
      <p:bldP spid="115" grpId="0" build="p">
        <p:tmplLst>
          <p:tmpl lvl="1">
            <p:tnLst>
              <p:par>
                <p:cTn presetID="10" presetClass="entr" presetSubtype="0" fill="hold" nodeType="afterEffect">
                  <p:stCondLst>
                    <p:cond delay="0"/>
                  </p:stCondLst>
                  <p:childTnLst>
                    <p:set>
                      <p:cBhvr>
                        <p:cTn dur="1" fill="hold">
                          <p:stCondLst>
                            <p:cond delay="0"/>
                          </p:stCondLst>
                        </p:cTn>
                        <p:tgtEl>
                          <p:spTgt spid="115"/>
                        </p:tgtEl>
                        <p:attrNameLst>
                          <p:attrName>style.visibility</p:attrName>
                        </p:attrNameLst>
                      </p:cBhvr>
                      <p:to>
                        <p:strVal val="visible"/>
                      </p:to>
                    </p:set>
                    <p:animEffect transition="in" filter="fade">
                      <p:cBhvr>
                        <p:cTn dur="500"/>
                        <p:tgtEl>
                          <p:spTgt spid="115"/>
                        </p:tgtEl>
                      </p:cBhvr>
                    </p:animEffect>
                  </p:childTnLst>
                </p:cTn>
              </p:par>
            </p:tnLst>
          </p:tmpl>
        </p:tmplLst>
      </p:bldP>
      <p:bldP spid="116" grpId="0" build="p">
        <p:tmplLst>
          <p:tmpl lvl="1">
            <p:tnLst>
              <p:par>
                <p:cTn presetID="18" presetClass="entr" presetSubtype="6" fill="hold" nodeType="afterEffect">
                  <p:stCondLst>
                    <p:cond delay="0"/>
                  </p:stCondLst>
                  <p:childTnLst>
                    <p:set>
                      <p:cBhvr>
                        <p:cTn dur="1" fill="hold">
                          <p:stCondLst>
                            <p:cond delay="0"/>
                          </p:stCondLst>
                        </p:cTn>
                        <p:tgtEl>
                          <p:spTgt spid="116"/>
                        </p:tgtEl>
                        <p:attrNameLst>
                          <p:attrName>style.visibility</p:attrName>
                        </p:attrNameLst>
                      </p:cBhvr>
                      <p:to>
                        <p:strVal val="visible"/>
                      </p:to>
                    </p:set>
                    <p:animEffect transition="in" filter="strips(downRight)">
                      <p:cBhvr>
                        <p:cTn dur="500"/>
                        <p:tgtEl>
                          <p:spTgt spid="116"/>
                        </p:tgtEl>
                      </p:cBhvr>
                    </p:animEffect>
                  </p:childTnLst>
                </p:cTn>
              </p:par>
            </p:tnLst>
          </p:tmpl>
        </p:tmplLst>
      </p:bldP>
      <p:bldP spid="117" grpId="0" build="p">
        <p:tmplLst>
          <p:tmpl lvl="1">
            <p:tnLst>
              <p:par>
                <p:cTn presetID="10" presetClass="entr" presetSubtype="0" fill="hold" nodeType="afterEffect">
                  <p:stCondLst>
                    <p:cond delay="0"/>
                  </p:stCondLst>
                  <p:childTnLst>
                    <p:set>
                      <p:cBhvr>
                        <p:cTn dur="1" fill="hold">
                          <p:stCondLst>
                            <p:cond delay="0"/>
                          </p:stCondLst>
                        </p:cTn>
                        <p:tgtEl>
                          <p:spTgt spid="117"/>
                        </p:tgtEl>
                        <p:attrNameLst>
                          <p:attrName>style.visibility</p:attrName>
                        </p:attrNameLst>
                      </p:cBhvr>
                      <p:to>
                        <p:strVal val="visible"/>
                      </p:to>
                    </p:set>
                    <p:animEffect transition="in" filter="fade">
                      <p:cBhvr>
                        <p:cTn dur="500"/>
                        <p:tgtEl>
                          <p:spTgt spid="117"/>
                        </p:tgtEl>
                      </p:cBhvr>
                    </p:animEffect>
                  </p:childTnLst>
                </p:cTn>
              </p:par>
            </p:tnLst>
          </p:tmpl>
        </p:tmplLst>
      </p:bldP>
      <p:bldP spid="118" grpId="0" build="p">
        <p:tmplLst>
          <p:tmpl lvl="1">
            <p:tnLst>
              <p:par>
                <p:cTn presetID="18" presetClass="entr" presetSubtype="6" fill="hold" nodeType="afterEffect">
                  <p:stCondLst>
                    <p:cond delay="0"/>
                  </p:stCondLst>
                  <p:childTnLst>
                    <p:set>
                      <p:cBhvr>
                        <p:cTn dur="1" fill="hold">
                          <p:stCondLst>
                            <p:cond delay="0"/>
                          </p:stCondLst>
                        </p:cTn>
                        <p:tgtEl>
                          <p:spTgt spid="118"/>
                        </p:tgtEl>
                        <p:attrNameLst>
                          <p:attrName>style.visibility</p:attrName>
                        </p:attrNameLst>
                      </p:cBhvr>
                      <p:to>
                        <p:strVal val="visible"/>
                      </p:to>
                    </p:set>
                    <p:animEffect transition="in" filter="strips(downRight)">
                      <p:cBhvr>
                        <p:cTn dur="500"/>
                        <p:tgtEl>
                          <p:spTgt spid="118"/>
                        </p:tgtEl>
                      </p:cBhvr>
                    </p:animEffect>
                  </p:childTnLst>
                </p:cTn>
              </p:par>
            </p:tnLst>
          </p:tmpl>
        </p:tmplLst>
      </p:bldP>
      <p:bldP spid="119" grpId="0" build="p">
        <p:tmplLst>
          <p:tmpl lvl="1">
            <p:tnLst>
              <p:par>
                <p:cTn presetID="10" presetClass="entr" presetSubtype="0" fill="hold" nodeType="afterEffect">
                  <p:stCondLst>
                    <p:cond delay="0"/>
                  </p:stCondLst>
                  <p:childTnLst>
                    <p:set>
                      <p:cBhvr>
                        <p:cTn dur="1" fill="hold">
                          <p:stCondLst>
                            <p:cond delay="0"/>
                          </p:stCondLst>
                        </p:cTn>
                        <p:tgtEl>
                          <p:spTgt spid="119"/>
                        </p:tgtEl>
                        <p:attrNameLst>
                          <p:attrName>style.visibility</p:attrName>
                        </p:attrNameLst>
                      </p:cBhvr>
                      <p:to>
                        <p:strVal val="visible"/>
                      </p:to>
                    </p:set>
                    <p:animEffect transition="in" filter="fade">
                      <p:cBhvr>
                        <p:cTn dur="500"/>
                        <p:tgtEl>
                          <p:spTgt spid="119"/>
                        </p:tgtEl>
                      </p:cBhvr>
                    </p:animEffect>
                  </p:childTnLst>
                </p:cTn>
              </p:par>
            </p:tnLst>
          </p:tmpl>
        </p:tmplLst>
      </p:bldP>
      <p:bldP spid="120" grpId="0" build="p">
        <p:tmplLst>
          <p:tmpl lvl="1">
            <p:tnLst>
              <p:par>
                <p:cTn presetID="18" presetClass="entr" presetSubtype="6" fill="hold" nodeType="afterEffect">
                  <p:stCondLst>
                    <p:cond delay="0"/>
                  </p:stCondLst>
                  <p:childTnLst>
                    <p:set>
                      <p:cBhvr>
                        <p:cTn dur="1" fill="hold">
                          <p:stCondLst>
                            <p:cond delay="0"/>
                          </p:stCondLst>
                        </p:cTn>
                        <p:tgtEl>
                          <p:spTgt spid="120"/>
                        </p:tgtEl>
                        <p:attrNameLst>
                          <p:attrName>style.visibility</p:attrName>
                        </p:attrNameLst>
                      </p:cBhvr>
                      <p:to>
                        <p:strVal val="visible"/>
                      </p:to>
                    </p:set>
                    <p:animEffect transition="in" filter="strips(downRight)">
                      <p:cBhvr>
                        <p:cTn dur="500"/>
                        <p:tgtEl>
                          <p:spTgt spid="12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7" name="Picture Placeholder 6"/>
          <p:cNvSpPr>
            <a:spLocks noGrp="1"/>
          </p:cNvSpPr>
          <p:nvPr>
            <p:ph type="pic" sz="quarter" idx="14"/>
          </p:nvPr>
        </p:nvSpPr>
        <p:spPr>
          <a:xfrm>
            <a:off x="1523998" y="2313885"/>
            <a:ext cx="3429001" cy="2210105"/>
          </a:xfrm>
          <a:solidFill>
            <a:schemeClr val="bg1">
              <a:lumMod val="65000"/>
            </a:schemeClr>
          </a:solidFill>
          <a:ln w="28575">
            <a:solidFill>
              <a:schemeClr val="accent1"/>
            </a:solidFill>
          </a:ln>
        </p:spPr>
        <p:txBody>
          <a:bodyPr>
            <a:normAutofit/>
          </a:bodyPr>
          <a:lstStyle>
            <a:lvl1pPr>
              <a:defRPr sz="1400"/>
            </a:lvl1pPr>
          </a:lstStyle>
          <a:p>
            <a:endParaRPr lang="en-GB" dirty="0"/>
          </a:p>
        </p:txBody>
      </p:sp>
      <p:sp>
        <p:nvSpPr>
          <p:cNvPr id="52" name="Shape 581"/>
          <p:cNvSpPr/>
          <p:nvPr userDrawn="1"/>
        </p:nvSpPr>
        <p:spPr>
          <a:xfrm>
            <a:off x="5387495" y="4051604"/>
            <a:ext cx="203684" cy="213665"/>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3" name="Shape 584"/>
          <p:cNvSpPr/>
          <p:nvPr userDrawn="1"/>
        </p:nvSpPr>
        <p:spPr>
          <a:xfrm>
            <a:off x="5387495" y="4577025"/>
            <a:ext cx="203684" cy="213665"/>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4" name="Shape 587"/>
          <p:cNvSpPr/>
          <p:nvPr userDrawn="1"/>
        </p:nvSpPr>
        <p:spPr>
          <a:xfrm>
            <a:off x="5387495" y="5102446"/>
            <a:ext cx="203684" cy="213665"/>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55" name="Text Placeholder 5"/>
          <p:cNvSpPr>
            <a:spLocks noGrp="1"/>
          </p:cNvSpPr>
          <p:nvPr>
            <p:ph type="body" sz="quarter" idx="20" hasCustomPrompt="1"/>
          </p:nvPr>
        </p:nvSpPr>
        <p:spPr>
          <a:xfrm>
            <a:off x="5387495" y="2351985"/>
            <a:ext cx="2083927" cy="231444"/>
          </a:xfrm>
        </p:spPr>
        <p:txBody>
          <a:bodyPr lIns="0" tIns="0" rIns="0" bIns="0">
            <a:normAutofit/>
          </a:bodyPr>
          <a:lstStyle>
            <a:lvl1pPr marL="0" indent="0" algn="l">
              <a:lnSpc>
                <a:spcPts val="1400"/>
              </a:lnSpc>
              <a:buNone/>
              <a:defRPr sz="1600">
                <a:solidFill>
                  <a:schemeClr val="accent1"/>
                </a:solidFill>
              </a:defRPr>
            </a:lvl1pPr>
          </a:lstStyle>
          <a:p>
            <a:pPr lvl="0"/>
            <a:r>
              <a:rPr lang="en-US" dirty="0"/>
              <a:t>Product Detail</a:t>
            </a:r>
            <a:endParaRPr lang="en-US" dirty="0"/>
          </a:p>
        </p:txBody>
      </p:sp>
      <p:sp>
        <p:nvSpPr>
          <p:cNvPr id="56" name="Text Placeholder 5"/>
          <p:cNvSpPr>
            <a:spLocks noGrp="1"/>
          </p:cNvSpPr>
          <p:nvPr>
            <p:ph type="body" sz="quarter" idx="21" hasCustomPrompt="1"/>
          </p:nvPr>
        </p:nvSpPr>
        <p:spPr>
          <a:xfrm>
            <a:off x="5930421" y="3959811"/>
            <a:ext cx="4127979" cy="432234"/>
          </a:xfrm>
        </p:spPr>
        <p:txBody>
          <a:bodyPr lIns="0" tIns="0" rIns="0" bIns="0">
            <a:normAutofit/>
          </a:bodyPr>
          <a:lstStyle>
            <a:lvl1pPr marL="0" indent="0" algn="l">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ist</a:t>
            </a:r>
            <a:endParaRPr lang="en-US" dirty="0"/>
          </a:p>
        </p:txBody>
      </p:sp>
      <p:sp>
        <p:nvSpPr>
          <p:cNvPr id="57" name="Text Placeholder 5"/>
          <p:cNvSpPr>
            <a:spLocks noGrp="1"/>
          </p:cNvSpPr>
          <p:nvPr>
            <p:ph type="body" sz="quarter" idx="22" hasCustomPrompt="1"/>
          </p:nvPr>
        </p:nvSpPr>
        <p:spPr>
          <a:xfrm>
            <a:off x="5930421" y="4498373"/>
            <a:ext cx="4127979" cy="432234"/>
          </a:xfrm>
        </p:spPr>
        <p:txBody>
          <a:bodyPr lIns="0" tIns="0" rIns="0" bIns="0">
            <a:normAutofit/>
          </a:bodyPr>
          <a:lstStyle>
            <a:lvl1pPr marL="0" indent="0" algn="l">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ist</a:t>
            </a:r>
            <a:endParaRPr lang="en-US" dirty="0"/>
          </a:p>
        </p:txBody>
      </p:sp>
      <p:sp>
        <p:nvSpPr>
          <p:cNvPr id="58" name="Text Placeholder 5"/>
          <p:cNvSpPr>
            <a:spLocks noGrp="1"/>
          </p:cNvSpPr>
          <p:nvPr>
            <p:ph type="body" sz="quarter" idx="23" hasCustomPrompt="1"/>
          </p:nvPr>
        </p:nvSpPr>
        <p:spPr>
          <a:xfrm>
            <a:off x="5930421" y="4992648"/>
            <a:ext cx="4127979" cy="432234"/>
          </a:xfrm>
        </p:spPr>
        <p:txBody>
          <a:bodyPr lIns="0" tIns="0" rIns="0" bIns="0">
            <a:normAutofit/>
          </a:bodyPr>
          <a:lstStyle>
            <a:lvl1pPr marL="0" indent="0" algn="l">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ist</a:t>
            </a:r>
            <a:endParaRPr lang="en-US" dirty="0"/>
          </a:p>
        </p:txBody>
      </p:sp>
      <p:sp>
        <p:nvSpPr>
          <p:cNvPr id="19" name="Picture Placeholder 6"/>
          <p:cNvSpPr>
            <a:spLocks noGrp="1"/>
          </p:cNvSpPr>
          <p:nvPr>
            <p:ph type="pic" sz="quarter" idx="26"/>
          </p:nvPr>
        </p:nvSpPr>
        <p:spPr>
          <a:xfrm>
            <a:off x="1533778" y="4562090"/>
            <a:ext cx="1090704" cy="781451"/>
          </a:xfrm>
          <a:solidFill>
            <a:schemeClr val="bg1">
              <a:lumMod val="65000"/>
            </a:schemeClr>
          </a:solidFill>
          <a:ln w="28575">
            <a:solidFill>
              <a:schemeClr val="accent1"/>
            </a:solidFill>
          </a:ln>
        </p:spPr>
        <p:txBody>
          <a:bodyPr>
            <a:normAutofit/>
          </a:bodyPr>
          <a:lstStyle>
            <a:lvl1pPr>
              <a:defRPr sz="1400"/>
            </a:lvl1pPr>
          </a:lstStyle>
          <a:p>
            <a:endParaRPr lang="en-GB" dirty="0"/>
          </a:p>
        </p:txBody>
      </p:sp>
      <p:sp>
        <p:nvSpPr>
          <p:cNvPr id="23" name="Text Placeholder 5"/>
          <p:cNvSpPr>
            <a:spLocks noGrp="1"/>
          </p:cNvSpPr>
          <p:nvPr>
            <p:ph type="body" sz="quarter" idx="30" hasCustomPrompt="1"/>
          </p:nvPr>
        </p:nvSpPr>
        <p:spPr>
          <a:xfrm>
            <a:off x="5387495" y="2730928"/>
            <a:ext cx="5280504" cy="828227"/>
          </a:xfrm>
        </p:spPr>
        <p:txBody>
          <a:bodyPr lIns="0" tIns="0" rIns="0" bIns="0">
            <a:normAutofit/>
          </a:bodyPr>
          <a:lstStyle>
            <a:lvl1pPr marL="0" indent="0" algn="l">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istconseSed</a:t>
            </a:r>
            <a:r>
              <a:rPr lang="en-US" dirty="0"/>
              <a:t> </a:t>
            </a:r>
            <a:r>
              <a:rPr lang="en-US" dirty="0" err="1"/>
              <a:t>ut</a:t>
            </a:r>
            <a:r>
              <a:rPr lang="en-US" dirty="0"/>
              <a:t> </a:t>
            </a:r>
            <a:r>
              <a:rPr lang="en-US" dirty="0" err="1"/>
              <a:t>perspiciatis</a:t>
            </a:r>
            <a:r>
              <a:rPr lang="en-US" dirty="0"/>
              <a:t> </a:t>
            </a:r>
            <a:r>
              <a:rPr lang="en-US" dirty="0" err="1"/>
              <a:t>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istconseSed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endParaRPr lang="en-US" dirty="0"/>
          </a:p>
        </p:txBody>
      </p:sp>
      <p:sp>
        <p:nvSpPr>
          <p:cNvPr id="24" name="Picture Placeholder 6"/>
          <p:cNvSpPr>
            <a:spLocks noGrp="1"/>
          </p:cNvSpPr>
          <p:nvPr>
            <p:ph type="pic" sz="quarter" idx="31"/>
          </p:nvPr>
        </p:nvSpPr>
        <p:spPr>
          <a:xfrm>
            <a:off x="3862295" y="4562090"/>
            <a:ext cx="1090704" cy="781451"/>
          </a:xfrm>
          <a:solidFill>
            <a:schemeClr val="bg1">
              <a:lumMod val="65000"/>
            </a:schemeClr>
          </a:solidFill>
          <a:ln w="28575">
            <a:solidFill>
              <a:schemeClr val="accent1"/>
            </a:solidFill>
          </a:ln>
        </p:spPr>
        <p:txBody>
          <a:bodyPr>
            <a:normAutofit/>
          </a:bodyPr>
          <a:lstStyle>
            <a:lvl1pPr>
              <a:defRPr sz="1400"/>
            </a:lvl1pPr>
          </a:lstStyle>
          <a:p>
            <a:endParaRPr lang="en-GB" dirty="0"/>
          </a:p>
        </p:txBody>
      </p:sp>
      <p:sp>
        <p:nvSpPr>
          <p:cNvPr id="25" name="Picture Placeholder 6"/>
          <p:cNvSpPr>
            <a:spLocks noGrp="1"/>
          </p:cNvSpPr>
          <p:nvPr>
            <p:ph type="pic" sz="quarter" idx="32"/>
          </p:nvPr>
        </p:nvSpPr>
        <p:spPr>
          <a:xfrm>
            <a:off x="2660901" y="4562090"/>
            <a:ext cx="1164974" cy="781451"/>
          </a:xfrm>
          <a:solidFill>
            <a:schemeClr val="bg1">
              <a:lumMod val="65000"/>
            </a:schemeClr>
          </a:solidFill>
          <a:ln w="28575">
            <a:solidFill>
              <a:schemeClr val="accent1"/>
            </a:solidFill>
          </a:ln>
        </p:spPr>
        <p:txBody>
          <a:bodyPr>
            <a:normAutofit/>
          </a:bodyPr>
          <a:lstStyle>
            <a:lvl1pPr>
              <a:defRPr sz="1400"/>
            </a:lvl1pPr>
          </a:lstStyle>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5">
                                            <p:txEl>
                                              <p:pRg st="0" end="0"/>
                                            </p:txEl>
                                          </p:spTgt>
                                        </p:tgtEl>
                                        <p:attrNameLst>
                                          <p:attrName>style.visibility</p:attrName>
                                        </p:attrNameLst>
                                      </p:cBhvr>
                                      <p:to>
                                        <p:strVal val="visible"/>
                                      </p:to>
                                    </p:set>
                                    <p:animEffect transition="in" filter="wipe(left)">
                                      <p:cBhvr>
                                        <p:cTn id="21" dur="500"/>
                                        <p:tgtEl>
                                          <p:spTgt spid="55">
                                            <p:txEl>
                                              <p:pRg st="0" end="0"/>
                                            </p:txEl>
                                          </p:spTgt>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animEffect transition="in" filter="fade">
                                      <p:cBhvr>
                                        <p:cTn id="25" dur="500"/>
                                        <p:tgtEl>
                                          <p:spTgt spid="23">
                                            <p:txEl>
                                              <p:pRg st="0" end="0"/>
                                            </p:txEl>
                                          </p:spTgt>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56">
                                            <p:txEl>
                                              <p:pRg st="0" end="0"/>
                                            </p:txEl>
                                          </p:spTgt>
                                        </p:tgtEl>
                                        <p:attrNameLst>
                                          <p:attrName>style.visibility</p:attrName>
                                        </p:attrNameLst>
                                      </p:cBhvr>
                                      <p:to>
                                        <p:strVal val="visible"/>
                                      </p:to>
                                    </p:set>
                                    <p:animEffect transition="in" filter="wipe(left)">
                                      <p:cBhvr>
                                        <p:cTn id="39" dur="500"/>
                                        <p:tgtEl>
                                          <p:spTgt spid="56">
                                            <p:txEl>
                                              <p:pRg st="0" end="0"/>
                                            </p:txEl>
                                          </p:spTgt>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57">
                                            <p:txEl>
                                              <p:pRg st="0" end="0"/>
                                            </p:txEl>
                                          </p:spTgt>
                                        </p:tgtEl>
                                        <p:attrNameLst>
                                          <p:attrName>style.visibility</p:attrName>
                                        </p:attrNameLst>
                                      </p:cBhvr>
                                      <p:to>
                                        <p:strVal val="visible"/>
                                      </p:to>
                                    </p:set>
                                    <p:animEffect transition="in" filter="wipe(left)">
                                      <p:cBhvr>
                                        <p:cTn id="53" dur="500"/>
                                        <p:tgtEl>
                                          <p:spTgt spid="57">
                                            <p:txEl>
                                              <p:pRg st="0" end="0"/>
                                            </p:txEl>
                                          </p:spTgt>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58">
                                            <p:txEl>
                                              <p:pRg st="0" end="0"/>
                                            </p:txEl>
                                          </p:spTgt>
                                        </p:tgtEl>
                                        <p:attrNameLst>
                                          <p:attrName>style.visibility</p:attrName>
                                        </p:attrNameLst>
                                      </p:cBhvr>
                                      <p:to>
                                        <p:strVal val="visible"/>
                                      </p:to>
                                    </p:set>
                                    <p:animEffect transition="in" filter="wipe(left)">
                                      <p:cBhvr>
                                        <p:cTn id="67"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7" grpId="0" animBg="1"/>
      <p:bldP spid="52" grpId="0" animBg="1"/>
      <p:bldP spid="53" grpId="0" animBg="1"/>
      <p:bldP spid="54" grpId="0" animBg="1"/>
      <p:bldP spid="55" grpId="0" build="p">
        <p:tmplLst>
          <p:tmpl lvl="1">
            <p:tnLst>
              <p:par>
                <p:cTn presetID="22" presetClass="entr" presetSubtype="8"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wipe(left)">
                      <p:cBhvr>
                        <p:cTn dur="500"/>
                        <p:tgtEl>
                          <p:spTgt spid="55"/>
                        </p:tgtEl>
                      </p:cBhvr>
                    </p:animEffect>
                  </p:childTnLst>
                </p:cTn>
              </p:par>
            </p:tnLst>
          </p:tmpl>
        </p:tmplLst>
      </p:bldP>
      <p:bldP spid="56" grpId="0" build="p">
        <p:tmplLst>
          <p:tmpl lvl="1">
            <p:tnLst>
              <p:par>
                <p:cTn presetID="22" presetClass="entr" presetSubtype="8"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wipe(left)">
                      <p:cBhvr>
                        <p:cTn dur="500"/>
                        <p:tgtEl>
                          <p:spTgt spid="56"/>
                        </p:tgtEl>
                      </p:cBhvr>
                    </p:animEffect>
                  </p:childTnLst>
                </p:cTn>
              </p:par>
            </p:tnLst>
          </p:tmpl>
        </p:tmplLst>
      </p:bldP>
      <p:bldP spid="57" grpId="0" build="p">
        <p:tmplLst>
          <p:tmpl lvl="1">
            <p:tnLst>
              <p:par>
                <p:cTn presetID="22" presetClass="entr" presetSubtype="8"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wipe(left)">
                      <p:cBhvr>
                        <p:cTn dur="500"/>
                        <p:tgtEl>
                          <p:spTgt spid="57"/>
                        </p:tgtEl>
                      </p:cBhvr>
                    </p:animEffect>
                  </p:childTnLst>
                </p:cTn>
              </p:par>
            </p:tnLst>
          </p:tmpl>
        </p:tmplLst>
      </p:bldP>
      <p:bldP spid="58" grpId="0" build="p">
        <p:tmplLst>
          <p:tmpl lvl="1">
            <p:tnLst>
              <p:par>
                <p:cTn presetID="22" presetClass="entr" presetSubtype="8"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Effect transition="in" filter="wipe(left)">
                      <p:cBhvr>
                        <p:cTn dur="500"/>
                        <p:tgtEl>
                          <p:spTgt spid="58"/>
                        </p:tgtEl>
                      </p:cBhvr>
                    </p:animEffect>
                  </p:childTnLst>
                </p:cTn>
              </p:par>
            </p:tnLst>
          </p:tmpl>
        </p:tmplLst>
      </p:bldP>
      <p:bldP spid="19" grpId="0" animBg="1"/>
      <p:bldP spid="23" grpId="0" build="p">
        <p:tmplLst>
          <p:tmpl lvl="1">
            <p:tnLst>
              <p:par>
                <p:cTn presetID="10"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animBg="1"/>
      <p:bldP spid="2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grpSp>
        <p:nvGrpSpPr>
          <p:cNvPr id="4" name="Group 3"/>
          <p:cNvGrpSpPr/>
          <p:nvPr userDrawn="1"/>
        </p:nvGrpSpPr>
        <p:grpSpPr>
          <a:xfrm>
            <a:off x="6710409" y="1943100"/>
            <a:ext cx="4991076" cy="1073726"/>
            <a:chOff x="1517636" y="1943100"/>
            <a:chExt cx="4991076" cy="1073726"/>
          </a:xfrm>
        </p:grpSpPr>
        <p:sp>
          <p:nvSpPr>
            <p:cNvPr id="12" name="Shape 385"/>
            <p:cNvSpPr/>
            <p:nvPr userDrawn="1"/>
          </p:nvSpPr>
          <p:spPr>
            <a:xfrm rot="5400000">
              <a:off x="3476311" y="-15575"/>
              <a:ext cx="1073726" cy="4991076"/>
            </a:xfrm>
            <a:custGeom>
              <a:avLst/>
              <a:gdLst/>
              <a:ahLst/>
              <a:cxnLst>
                <a:cxn ang="0">
                  <a:pos x="wd2" y="hd2"/>
                </a:cxn>
                <a:cxn ang="5400000">
                  <a:pos x="wd2" y="hd2"/>
                </a:cxn>
                <a:cxn ang="10800000">
                  <a:pos x="wd2" y="hd2"/>
                </a:cxn>
                <a:cxn ang="16200000">
                  <a:pos x="wd2" y="hd2"/>
                </a:cxn>
              </a:cxnLst>
              <a:rect l="0" t="0" r="r" b="b"/>
              <a:pathLst>
                <a:path w="21600" h="21600" extrusionOk="0">
                  <a:moveTo>
                    <a:pt x="21600" y="13078"/>
                  </a:moveTo>
                  <a:lnTo>
                    <a:pt x="21600" y="0"/>
                  </a:lnTo>
                  <a:lnTo>
                    <a:pt x="12326" y="1995"/>
                  </a:lnTo>
                  <a:lnTo>
                    <a:pt x="12342" y="13028"/>
                  </a:lnTo>
                  <a:lnTo>
                    <a:pt x="12326" y="13028"/>
                  </a:lnTo>
                  <a:lnTo>
                    <a:pt x="39" y="14799"/>
                  </a:lnTo>
                  <a:lnTo>
                    <a:pt x="0" y="14799"/>
                  </a:lnTo>
                  <a:lnTo>
                    <a:pt x="0" y="21600"/>
                  </a:lnTo>
                  <a:lnTo>
                    <a:pt x="15442" y="21600"/>
                  </a:lnTo>
                  <a:lnTo>
                    <a:pt x="15442" y="14804"/>
                  </a:lnTo>
                  <a:lnTo>
                    <a:pt x="21425" y="13078"/>
                  </a:lnTo>
                  <a:cubicBezTo>
                    <a:pt x="21425" y="13078"/>
                    <a:pt x="21600" y="13078"/>
                    <a:pt x="21600" y="13078"/>
                  </a:cubicBezTo>
                  <a:close/>
                </a:path>
              </a:pathLst>
            </a:custGeom>
            <a:solidFill>
              <a:srgbClr val="ECECEC"/>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389"/>
            <p:cNvSpPr/>
            <p:nvPr userDrawn="1"/>
          </p:nvSpPr>
          <p:spPr>
            <a:xfrm>
              <a:off x="2166490" y="2162654"/>
              <a:ext cx="376751" cy="331543"/>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 name="Group 7"/>
          <p:cNvGrpSpPr/>
          <p:nvPr userDrawn="1"/>
        </p:nvGrpSpPr>
        <p:grpSpPr>
          <a:xfrm>
            <a:off x="6712126" y="2866485"/>
            <a:ext cx="5530674" cy="776250"/>
            <a:chOff x="1519353" y="2866485"/>
            <a:chExt cx="5530674" cy="776250"/>
          </a:xfrm>
        </p:grpSpPr>
        <p:sp>
          <p:nvSpPr>
            <p:cNvPr id="14" name="Shape 386"/>
            <p:cNvSpPr/>
            <p:nvPr userDrawn="1"/>
          </p:nvSpPr>
          <p:spPr>
            <a:xfrm rot="5400000">
              <a:off x="3896565" y="489273"/>
              <a:ext cx="776250" cy="5530674"/>
            </a:xfrm>
            <a:custGeom>
              <a:avLst/>
              <a:gdLst/>
              <a:ahLst/>
              <a:cxnLst>
                <a:cxn ang="0">
                  <a:pos x="wd2" y="hd2"/>
                </a:cxn>
                <a:cxn ang="5400000">
                  <a:pos x="wd2" y="hd2"/>
                </a:cxn>
                <a:cxn ang="10800000">
                  <a:pos x="wd2" y="hd2"/>
                </a:cxn>
                <a:cxn ang="16200000">
                  <a:pos x="wd2" y="hd2"/>
                </a:cxn>
              </a:cxnLst>
              <a:rect l="0" t="0" r="r" b="b"/>
              <a:pathLst>
                <a:path w="21600" h="21600" extrusionOk="0">
                  <a:moveTo>
                    <a:pt x="21599" y="15452"/>
                  </a:moveTo>
                  <a:lnTo>
                    <a:pt x="21490" y="13864"/>
                  </a:lnTo>
                  <a:lnTo>
                    <a:pt x="21490" y="0"/>
                  </a:lnTo>
                  <a:lnTo>
                    <a:pt x="8518" y="1799"/>
                  </a:lnTo>
                  <a:lnTo>
                    <a:pt x="8518" y="13864"/>
                  </a:lnTo>
                  <a:lnTo>
                    <a:pt x="8518" y="13864"/>
                  </a:lnTo>
                  <a:lnTo>
                    <a:pt x="81" y="15452"/>
                  </a:lnTo>
                  <a:lnTo>
                    <a:pt x="11" y="15452"/>
                  </a:lnTo>
                  <a:lnTo>
                    <a:pt x="11" y="15465"/>
                  </a:lnTo>
                  <a:lnTo>
                    <a:pt x="0" y="15467"/>
                  </a:lnTo>
                  <a:lnTo>
                    <a:pt x="11" y="15467"/>
                  </a:lnTo>
                  <a:lnTo>
                    <a:pt x="11" y="21600"/>
                  </a:lnTo>
                  <a:lnTo>
                    <a:pt x="21600" y="21600"/>
                  </a:lnTo>
                  <a:lnTo>
                    <a:pt x="21600" y="15452"/>
                  </a:lnTo>
                  <a:lnTo>
                    <a:pt x="21599" y="15452"/>
                  </a:lnTo>
                  <a:close/>
                </a:path>
              </a:pathLst>
            </a:custGeom>
            <a:solidFill>
              <a:srgbClr val="ECECEC"/>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392"/>
            <p:cNvSpPr/>
            <p:nvPr userDrawn="1"/>
          </p:nvSpPr>
          <p:spPr>
            <a:xfrm>
              <a:off x="2116257" y="3064820"/>
              <a:ext cx="376751" cy="376779"/>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3" name="Group 22"/>
          <p:cNvGrpSpPr/>
          <p:nvPr userDrawn="1"/>
        </p:nvGrpSpPr>
        <p:grpSpPr>
          <a:xfrm>
            <a:off x="6712125" y="3789870"/>
            <a:ext cx="5521867" cy="767050"/>
            <a:chOff x="1519352" y="3789870"/>
            <a:chExt cx="5521867" cy="767050"/>
          </a:xfrm>
        </p:grpSpPr>
        <p:sp>
          <p:nvSpPr>
            <p:cNvPr id="16" name="Shape 387"/>
            <p:cNvSpPr/>
            <p:nvPr userDrawn="1"/>
          </p:nvSpPr>
          <p:spPr>
            <a:xfrm rot="5400000">
              <a:off x="3896761" y="1412461"/>
              <a:ext cx="767050" cy="5521867"/>
            </a:xfrm>
            <a:custGeom>
              <a:avLst/>
              <a:gdLst/>
              <a:ahLst/>
              <a:cxnLst>
                <a:cxn ang="0">
                  <a:pos x="wd2" y="hd2"/>
                </a:cxn>
                <a:cxn ang="5400000">
                  <a:pos x="wd2" y="hd2"/>
                </a:cxn>
                <a:cxn ang="10800000">
                  <a:pos x="wd2" y="hd2"/>
                </a:cxn>
                <a:cxn ang="16200000">
                  <a:pos x="wd2" y="hd2"/>
                </a:cxn>
              </a:cxnLst>
              <a:rect l="0" t="0" r="r" b="b"/>
              <a:pathLst>
                <a:path w="21600" h="21600" extrusionOk="0">
                  <a:moveTo>
                    <a:pt x="21532" y="15452"/>
                  </a:moveTo>
                  <a:lnTo>
                    <a:pt x="12874" y="13852"/>
                  </a:lnTo>
                  <a:lnTo>
                    <a:pt x="12874" y="1791"/>
                  </a:lnTo>
                  <a:lnTo>
                    <a:pt x="0" y="0"/>
                  </a:lnTo>
                  <a:lnTo>
                    <a:pt x="0" y="13879"/>
                  </a:lnTo>
                  <a:lnTo>
                    <a:pt x="2" y="13879"/>
                  </a:lnTo>
                  <a:lnTo>
                    <a:pt x="111" y="15452"/>
                  </a:lnTo>
                  <a:lnTo>
                    <a:pt x="2" y="15452"/>
                  </a:lnTo>
                  <a:lnTo>
                    <a:pt x="2" y="21600"/>
                  </a:lnTo>
                  <a:lnTo>
                    <a:pt x="21600" y="21600"/>
                  </a:lnTo>
                  <a:lnTo>
                    <a:pt x="21600" y="15452"/>
                  </a:lnTo>
                  <a:lnTo>
                    <a:pt x="21532" y="15452"/>
                  </a:lnTo>
                  <a:close/>
                </a:path>
              </a:pathLst>
            </a:custGeom>
            <a:solidFill>
              <a:srgbClr val="ECECEC"/>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395"/>
            <p:cNvSpPr/>
            <p:nvPr userDrawn="1"/>
          </p:nvSpPr>
          <p:spPr>
            <a:xfrm>
              <a:off x="2124617" y="3983405"/>
              <a:ext cx="360030" cy="376779"/>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 name="Group 23"/>
          <p:cNvGrpSpPr/>
          <p:nvPr userDrawn="1"/>
        </p:nvGrpSpPr>
        <p:grpSpPr>
          <a:xfrm>
            <a:off x="6707694" y="4390047"/>
            <a:ext cx="4993792" cy="1081623"/>
            <a:chOff x="1514921" y="4390047"/>
            <a:chExt cx="4993792" cy="1081623"/>
          </a:xfrm>
        </p:grpSpPr>
        <p:sp>
          <p:nvSpPr>
            <p:cNvPr id="18" name="Shape 388"/>
            <p:cNvSpPr/>
            <p:nvPr userDrawn="1"/>
          </p:nvSpPr>
          <p:spPr>
            <a:xfrm rot="5400000">
              <a:off x="3471005" y="2433963"/>
              <a:ext cx="1081623" cy="4993792"/>
            </a:xfrm>
            <a:custGeom>
              <a:avLst/>
              <a:gdLst/>
              <a:ahLst/>
              <a:cxnLst>
                <a:cxn ang="0">
                  <a:pos x="wd2" y="hd2"/>
                </a:cxn>
                <a:cxn ang="5400000">
                  <a:pos x="wd2" y="hd2"/>
                </a:cxn>
                <a:cxn ang="10800000">
                  <a:pos x="wd2" y="hd2"/>
                </a:cxn>
                <a:cxn ang="16200000">
                  <a:pos x="wd2" y="hd2"/>
                </a:cxn>
              </a:cxnLst>
              <a:rect l="0" t="0" r="r" b="b"/>
              <a:pathLst>
                <a:path w="21600" h="21600" extrusionOk="0">
                  <a:moveTo>
                    <a:pt x="21405" y="14802"/>
                  </a:moveTo>
                  <a:lnTo>
                    <a:pt x="9188" y="13032"/>
                  </a:lnTo>
                  <a:lnTo>
                    <a:pt x="9188" y="2006"/>
                  </a:lnTo>
                  <a:lnTo>
                    <a:pt x="22" y="0"/>
                  </a:lnTo>
                  <a:lnTo>
                    <a:pt x="22" y="13032"/>
                  </a:lnTo>
                  <a:lnTo>
                    <a:pt x="0" y="13032"/>
                  </a:lnTo>
                  <a:lnTo>
                    <a:pt x="22" y="13039"/>
                  </a:lnTo>
                  <a:lnTo>
                    <a:pt x="22" y="13062"/>
                  </a:lnTo>
                  <a:lnTo>
                    <a:pt x="104" y="13062"/>
                  </a:lnTo>
                  <a:lnTo>
                    <a:pt x="6144" y="14808"/>
                  </a:lnTo>
                  <a:lnTo>
                    <a:pt x="6271" y="14808"/>
                  </a:lnTo>
                  <a:lnTo>
                    <a:pt x="6271" y="21600"/>
                  </a:lnTo>
                  <a:lnTo>
                    <a:pt x="21600" y="21600"/>
                  </a:lnTo>
                  <a:lnTo>
                    <a:pt x="21600" y="14802"/>
                  </a:lnTo>
                  <a:cubicBezTo>
                    <a:pt x="21600" y="14802"/>
                    <a:pt x="21405" y="14802"/>
                    <a:pt x="21405" y="14802"/>
                  </a:cubicBezTo>
                  <a:close/>
                </a:path>
              </a:pathLst>
            </a:custGeom>
            <a:solidFill>
              <a:srgbClr val="ECECEC"/>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398"/>
            <p:cNvSpPr/>
            <p:nvPr userDrawn="1"/>
          </p:nvSpPr>
          <p:spPr>
            <a:xfrm>
              <a:off x="2167377" y="4900589"/>
              <a:ext cx="374977" cy="37677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Picture Placeholder 6"/>
          <p:cNvSpPr>
            <a:spLocks noGrp="1"/>
          </p:cNvSpPr>
          <p:nvPr>
            <p:ph type="pic" sz="quarter" idx="14"/>
          </p:nvPr>
        </p:nvSpPr>
        <p:spPr>
          <a:xfrm>
            <a:off x="1530392" y="1971967"/>
            <a:ext cx="4869023" cy="3499704"/>
          </a:xfrm>
          <a:prstGeom prst="rect">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6" name="Text Placeholder 5"/>
          <p:cNvSpPr>
            <a:spLocks noGrp="1"/>
          </p:cNvSpPr>
          <p:nvPr>
            <p:ph type="body" sz="quarter" idx="11" hasCustomPrompt="1"/>
          </p:nvPr>
        </p:nvSpPr>
        <p:spPr>
          <a:xfrm>
            <a:off x="8882896" y="2642666"/>
            <a:ext cx="2024877" cy="287080"/>
          </a:xfrm>
        </p:spPr>
        <p:txBody>
          <a:bodyPr lIns="0" tIns="0" rIns="0" bIns="0" anchor="ctr">
            <a:normAutofit/>
          </a:bodyPr>
          <a:lstStyle>
            <a:lvl1pPr marL="0" indent="0">
              <a:lnSpc>
                <a:spcPts val="1400"/>
              </a:lnSpc>
              <a:buNone/>
              <a:defRPr sz="1050">
                <a:solidFill>
                  <a:schemeClr val="bg1">
                    <a:lumMod val="50000"/>
                  </a:schemeClr>
                </a:solidFill>
              </a:defRPr>
            </a:lvl1pPr>
          </a:lstStyle>
          <a:p>
            <a:pPr lvl="0"/>
            <a:r>
              <a:rPr lang="en-US" dirty="0"/>
              <a:t>More Clients</a:t>
            </a:r>
            <a:endParaRPr lang="en-US" dirty="0"/>
          </a:p>
        </p:txBody>
      </p:sp>
      <p:sp>
        <p:nvSpPr>
          <p:cNvPr id="20" name="Text Placeholder 5"/>
          <p:cNvSpPr>
            <a:spLocks noGrp="1"/>
          </p:cNvSpPr>
          <p:nvPr>
            <p:ph type="body" sz="quarter" idx="16" hasCustomPrompt="1"/>
          </p:nvPr>
        </p:nvSpPr>
        <p:spPr>
          <a:xfrm>
            <a:off x="8882896" y="3253209"/>
            <a:ext cx="2024877" cy="287080"/>
          </a:xfrm>
        </p:spPr>
        <p:txBody>
          <a:bodyPr lIns="0" tIns="0" rIns="0" bIns="0" anchor="ctr">
            <a:normAutofit/>
          </a:bodyPr>
          <a:lstStyle>
            <a:lvl1pPr marL="0" indent="0">
              <a:lnSpc>
                <a:spcPts val="1400"/>
              </a:lnSpc>
              <a:buNone/>
              <a:defRPr sz="1050">
                <a:solidFill>
                  <a:schemeClr val="bg1">
                    <a:lumMod val="50000"/>
                  </a:schemeClr>
                </a:solidFill>
              </a:defRPr>
            </a:lvl1pPr>
          </a:lstStyle>
          <a:p>
            <a:pPr lvl="0"/>
            <a:r>
              <a:rPr lang="en-US" dirty="0"/>
              <a:t>Perfect Marketing Target</a:t>
            </a:r>
            <a:endParaRPr lang="en-US" dirty="0"/>
          </a:p>
        </p:txBody>
      </p:sp>
      <p:sp>
        <p:nvSpPr>
          <p:cNvPr id="21" name="Text Placeholder 5"/>
          <p:cNvSpPr>
            <a:spLocks noGrp="1"/>
          </p:cNvSpPr>
          <p:nvPr>
            <p:ph type="body" sz="quarter" idx="17" hasCustomPrompt="1"/>
          </p:nvPr>
        </p:nvSpPr>
        <p:spPr>
          <a:xfrm>
            <a:off x="8882896" y="3902838"/>
            <a:ext cx="2024877" cy="287080"/>
          </a:xfrm>
        </p:spPr>
        <p:txBody>
          <a:bodyPr lIns="0" tIns="0" rIns="0" bIns="0" anchor="ctr">
            <a:normAutofit/>
          </a:bodyPr>
          <a:lstStyle>
            <a:lvl1pPr marL="0" indent="0">
              <a:lnSpc>
                <a:spcPts val="1400"/>
              </a:lnSpc>
              <a:buNone/>
              <a:defRPr sz="1050">
                <a:solidFill>
                  <a:schemeClr val="bg1">
                    <a:lumMod val="50000"/>
                  </a:schemeClr>
                </a:solidFill>
              </a:defRPr>
            </a:lvl1pPr>
          </a:lstStyle>
          <a:p>
            <a:pPr lvl="0"/>
            <a:r>
              <a:rPr lang="en-US" dirty="0"/>
              <a:t>All Media Promotion</a:t>
            </a:r>
            <a:endParaRPr lang="en-US" dirty="0"/>
          </a:p>
        </p:txBody>
      </p:sp>
      <p:sp>
        <p:nvSpPr>
          <p:cNvPr id="22" name="Text Placeholder 5"/>
          <p:cNvSpPr>
            <a:spLocks noGrp="1"/>
          </p:cNvSpPr>
          <p:nvPr>
            <p:ph type="body" sz="quarter" idx="18" hasCustomPrompt="1"/>
          </p:nvPr>
        </p:nvSpPr>
        <p:spPr>
          <a:xfrm>
            <a:off x="8882896" y="4469969"/>
            <a:ext cx="2024877" cy="287080"/>
          </a:xfrm>
        </p:spPr>
        <p:txBody>
          <a:bodyPr lIns="0" tIns="0" rIns="0" bIns="0" anchor="ctr">
            <a:normAutofit/>
          </a:bodyPr>
          <a:lstStyle>
            <a:lvl1pPr marL="0" indent="0">
              <a:lnSpc>
                <a:spcPts val="1400"/>
              </a:lnSpc>
              <a:buNone/>
              <a:defRPr sz="1050">
                <a:solidFill>
                  <a:schemeClr val="bg1">
                    <a:lumMod val="50000"/>
                  </a:schemeClr>
                </a:solidFill>
              </a:defRPr>
            </a:lvl1pPr>
          </a:lstStyle>
          <a:p>
            <a:pPr lvl="0"/>
            <a:r>
              <a:rPr lang="en-US" dirty="0"/>
              <a:t>Winner of Award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500"/>
                                        <p:tgtEl>
                                          <p:spTgt spid="6">
                                            <p:txEl>
                                              <p:pRg st="0" end="0"/>
                                            </p:txEl>
                                          </p:spTgt>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0">
                                            <p:txEl>
                                              <p:pRg st="0" end="0"/>
                                            </p:txEl>
                                          </p:spTgt>
                                        </p:tgtEl>
                                        <p:attrNameLst>
                                          <p:attrName>style.visibility</p:attrName>
                                        </p:attrNameLst>
                                      </p:cBhvr>
                                      <p:to>
                                        <p:strVal val="visible"/>
                                      </p:to>
                                    </p:set>
                                    <p:animEffect transition="in" filter="wipe(left)">
                                      <p:cBhvr>
                                        <p:cTn id="32" dur="500"/>
                                        <p:tgtEl>
                                          <p:spTgt spid="20">
                                            <p:txEl>
                                              <p:pRg st="0" end="0"/>
                                            </p:txEl>
                                          </p:spTgt>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1">
                                            <p:txEl>
                                              <p:pRg st="0" end="0"/>
                                            </p:txEl>
                                          </p:spTgt>
                                        </p:tgtEl>
                                        <p:attrNameLst>
                                          <p:attrName>style.visibility</p:attrName>
                                        </p:attrNameLst>
                                      </p:cBhvr>
                                      <p:to>
                                        <p:strVal val="visible"/>
                                      </p:to>
                                    </p:set>
                                    <p:animEffect transition="in" filter="wipe(left)">
                                      <p:cBhvr>
                                        <p:cTn id="40" dur="500"/>
                                        <p:tgtEl>
                                          <p:spTgt spid="21">
                                            <p:txEl>
                                              <p:pRg st="0" end="0"/>
                                            </p:txEl>
                                          </p:spTgt>
                                        </p:tgtEl>
                                      </p:cBhvr>
                                    </p:animEffect>
                                  </p:childTnLst>
                                </p:cTn>
                              </p:par>
                            </p:childTnLst>
                          </p:cTn>
                        </p:par>
                        <p:par>
                          <p:cTn id="41" fill="hold">
                            <p:stCondLst>
                              <p:cond delay="4500"/>
                            </p:stCondLst>
                            <p:childTnLst>
                              <p:par>
                                <p:cTn id="42" presetID="2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2">
                                            <p:txEl>
                                              <p:pRg st="0" end="0"/>
                                            </p:txEl>
                                          </p:spTgt>
                                        </p:tgtEl>
                                        <p:attrNameLst>
                                          <p:attrName>style.visibility</p:attrName>
                                        </p:attrNameLst>
                                      </p:cBhvr>
                                      <p:to>
                                        <p:strVal val="visible"/>
                                      </p:to>
                                    </p:set>
                                    <p:animEffect transition="in" filter="wipe(left)">
                                      <p:cBhvr>
                                        <p:cTn id="48"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20" grpId="0" build="p">
        <p:tmplLst>
          <p:tmpl lvl="1">
            <p:tnLst>
              <p:par>
                <p:cTn presetID="22" presetClass="entr" presetSubtype="8"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wipe(left)">
                      <p:cBhvr>
                        <p:cTn dur="500"/>
                        <p:tgtEl>
                          <p:spTgt spid="20"/>
                        </p:tgtEl>
                      </p:cBhvr>
                    </p:animEffect>
                  </p:childTnLst>
                </p:cTn>
              </p:par>
            </p:tnLst>
          </p:tmpl>
        </p:tmplLst>
      </p:bldP>
      <p:bldP spid="21" grpId="0" build="p">
        <p:tmplLst>
          <p:tmpl lvl="1">
            <p:tnLst>
              <p:par>
                <p:cTn presetID="22" presetClass="entr" presetSubtype="8"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wipe(left)">
                      <p:cBhvr>
                        <p:cTn dur="500"/>
                        <p:tgtEl>
                          <p:spTgt spid="21"/>
                        </p:tgtEl>
                      </p:cBhvr>
                    </p:animEffect>
                  </p:childTnLst>
                </p:cTn>
              </p:par>
            </p:tnLst>
          </p:tmpl>
        </p:tmplLst>
      </p:bldP>
      <p:bldP spid="22" grpId="0" build="p">
        <p:tmplLst>
          <p:tmpl lvl="1">
            <p:tnLst>
              <p:par>
                <p:cTn presetID="22" presetClass="entr" presetSubtype="8"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left)">
                      <p:cBhvr>
                        <p:cTn dur="500"/>
                        <p:tgtEl>
                          <p:spTgt spid="22"/>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1524000" y="2489200"/>
            <a:ext cx="4567238" cy="408745"/>
          </a:xfrm>
        </p:spPr>
        <p:txBody>
          <a:bodyPr lIns="0" tIns="0" rIns="0" bIns="0">
            <a:normAutofit/>
          </a:bodyPr>
          <a:lstStyle>
            <a:lvl1pPr marL="0" indent="0">
              <a:buNone/>
              <a:defRPr sz="1600">
                <a:solidFill>
                  <a:schemeClr val="accent1"/>
                </a:solidFill>
              </a:defRPr>
            </a:lvl1pPr>
          </a:lstStyle>
          <a:p>
            <a:pPr lvl="0"/>
            <a:r>
              <a:rPr lang="en-US" dirty="0"/>
              <a:t>Click to edit Content Heading</a:t>
            </a:r>
            <a:endParaRPr lang="en-GB" dirty="0"/>
          </a:p>
        </p:txBody>
      </p:sp>
      <p:sp>
        <p:nvSpPr>
          <p:cNvPr id="6" name="Text Placeholder 5"/>
          <p:cNvSpPr>
            <a:spLocks noGrp="1"/>
          </p:cNvSpPr>
          <p:nvPr>
            <p:ph type="body" sz="quarter" idx="11" hasCustomPrompt="1"/>
          </p:nvPr>
        </p:nvSpPr>
        <p:spPr>
          <a:xfrm>
            <a:off x="1524000" y="3249736"/>
            <a:ext cx="3335338" cy="76346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9" name="Text Placeholder 8"/>
          <p:cNvSpPr>
            <a:spLocks noGrp="1"/>
          </p:cNvSpPr>
          <p:nvPr>
            <p:ph type="body" sz="quarter" idx="12" hasCustomPrompt="1"/>
          </p:nvPr>
        </p:nvSpPr>
        <p:spPr>
          <a:xfrm>
            <a:off x="7404101" y="3249735"/>
            <a:ext cx="3263900" cy="763466"/>
          </a:xfrm>
        </p:spPr>
        <p:txBody>
          <a:bodyPr lIns="0" tIns="0" rIns="0" bIns="0">
            <a:normAutofit/>
          </a:bodyPr>
          <a:lstStyle>
            <a:lvl1pPr marL="0" indent="0">
              <a:lnSpc>
                <a:spcPts val="1400"/>
              </a:lnSpc>
              <a:buFontTx/>
              <a:buNone/>
              <a:defRPr sz="1050">
                <a:solidFill>
                  <a:schemeClr val="bg1">
                    <a:lumMod val="95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11" name="Text Placeholder 10"/>
          <p:cNvSpPr>
            <a:spLocks noGrp="1"/>
          </p:cNvSpPr>
          <p:nvPr>
            <p:ph type="body" sz="quarter" idx="13"/>
          </p:nvPr>
        </p:nvSpPr>
        <p:spPr>
          <a:xfrm>
            <a:off x="7404100" y="2489200"/>
            <a:ext cx="3263900" cy="408745"/>
          </a:xfrm>
        </p:spPr>
        <p:txBody>
          <a:bodyPr lIns="0" tIns="0" rIns="0" bIns="0">
            <a:normAutofit/>
          </a:bodyPr>
          <a:lstStyle>
            <a:lvl1pPr marL="0" indent="0">
              <a:buNone/>
              <a:defRPr sz="1600">
                <a:solidFill>
                  <a:schemeClr val="bg1">
                    <a:lumMod val="95000"/>
                  </a:schemeClr>
                </a:solidFill>
              </a:defRPr>
            </a:lvl1pPr>
          </a:lstStyle>
          <a:p>
            <a:pPr lvl="0"/>
            <a:r>
              <a:rPr lang="en-US" dirty="0"/>
              <a:t>Click to edit Master text styles</a:t>
            </a:r>
            <a:endParaRPr lang="en-US" dirty="0"/>
          </a:p>
        </p:txBody>
      </p:sp>
      <p:sp>
        <p:nvSpPr>
          <p:cNvPr id="7" name="Picture Placeholder 6"/>
          <p:cNvSpPr>
            <a:spLocks noGrp="1"/>
          </p:cNvSpPr>
          <p:nvPr>
            <p:ph type="pic" sz="quarter" idx="14"/>
          </p:nvPr>
        </p:nvSpPr>
        <p:spPr>
          <a:xfrm>
            <a:off x="1509932" y="4498143"/>
            <a:ext cx="2216711" cy="1168400"/>
          </a:xfr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14" name="Picture Placeholder 6"/>
          <p:cNvSpPr>
            <a:spLocks noGrp="1"/>
          </p:cNvSpPr>
          <p:nvPr>
            <p:ph type="pic" sz="quarter" idx="15"/>
          </p:nvPr>
        </p:nvSpPr>
        <p:spPr>
          <a:xfrm>
            <a:off x="4845270" y="4498143"/>
            <a:ext cx="2216711" cy="1168400"/>
          </a:xfr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15" name="Picture Placeholder 6"/>
          <p:cNvSpPr>
            <a:spLocks noGrp="1"/>
          </p:cNvSpPr>
          <p:nvPr>
            <p:ph type="pic" sz="quarter" idx="16"/>
          </p:nvPr>
        </p:nvSpPr>
        <p:spPr>
          <a:xfrm>
            <a:off x="8334058" y="4498143"/>
            <a:ext cx="2216711" cy="1168400"/>
          </a:xfrm>
          <a:solidFill>
            <a:schemeClr val="bg1">
              <a:lumMod val="65000"/>
            </a:schemeClr>
          </a:solidFill>
          <a:ln w="57150">
            <a:solidFill>
              <a:schemeClr val="accent1"/>
            </a:solidFill>
          </a:ln>
        </p:spPr>
        <p:txBody>
          <a:bodyPr>
            <a:normAutofit/>
          </a:bodyPr>
          <a:lstStyle>
            <a:lvl1pPr>
              <a:defRPr sz="1400"/>
            </a:lvl1pPr>
          </a:lstStyle>
          <a:p>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cxnSp>
        <p:nvCxnSpPr>
          <p:cNvPr id="8" name="Straight Connector 7"/>
          <p:cNvCxnSpPr/>
          <p:nvPr userDrawn="1"/>
        </p:nvCxnSpPr>
        <p:spPr>
          <a:xfrm>
            <a:off x="2732328" y="1939366"/>
            <a:ext cx="0" cy="108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6090842" y="1939366"/>
            <a:ext cx="0" cy="108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9449127" y="1939366"/>
            <a:ext cx="0" cy="108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2227088" y="5152638"/>
            <a:ext cx="957943" cy="228526"/>
          </a:xfrm>
        </p:spPr>
        <p:txBody>
          <a:bodyPr lIns="0" tIns="0" rIns="0" bIns="0">
            <a:normAutofit/>
          </a:bodyPr>
          <a:lstStyle>
            <a:lvl1pPr marL="0" indent="0" algn="ctr">
              <a:buNone/>
              <a:defRPr sz="1600">
                <a:solidFill>
                  <a:schemeClr val="accent1"/>
                </a:solidFill>
              </a:defRPr>
            </a:lvl1pPr>
          </a:lstStyle>
          <a:p>
            <a:pPr lvl="0"/>
            <a:r>
              <a:rPr lang="en-US" dirty="0"/>
              <a:t>Born</a:t>
            </a:r>
            <a:endParaRPr lang="en-US" dirty="0"/>
          </a:p>
        </p:txBody>
      </p:sp>
      <p:sp>
        <p:nvSpPr>
          <p:cNvPr id="6" name="Text Placeholder 5"/>
          <p:cNvSpPr>
            <a:spLocks noGrp="1"/>
          </p:cNvSpPr>
          <p:nvPr>
            <p:ph type="body" sz="quarter" idx="11" hasCustomPrompt="1"/>
          </p:nvPr>
        </p:nvSpPr>
        <p:spPr>
          <a:xfrm>
            <a:off x="1562101" y="5450490"/>
            <a:ext cx="2278380" cy="68578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a:t>
            </a:r>
            <a:r>
              <a:rPr lang="en-US" dirty="0" err="1"/>
              <a:t>remque</a:t>
            </a:r>
            <a:r>
              <a:rPr lang="en-US" dirty="0"/>
              <a:t> </a:t>
            </a:r>
            <a:r>
              <a:rPr lang="en-US" dirty="0" err="1"/>
              <a:t>ipsa</a:t>
            </a:r>
            <a:r>
              <a:rPr lang="en-US" dirty="0"/>
              <a:t> quae </a:t>
            </a:r>
            <a:endParaRPr lang="en-US" dirty="0"/>
          </a:p>
        </p:txBody>
      </p:sp>
      <p:sp>
        <p:nvSpPr>
          <p:cNvPr id="17" name="Shape 308"/>
          <p:cNvSpPr/>
          <p:nvPr userDrawn="1"/>
        </p:nvSpPr>
        <p:spPr>
          <a:xfrm flipV="1">
            <a:off x="12612" y="1921280"/>
            <a:ext cx="12179388" cy="1"/>
          </a:xfrm>
          <a:prstGeom prst="line">
            <a:avLst/>
          </a:prstGeom>
          <a:ln w="381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latin typeface="+mn-lt"/>
                <a:ea typeface="+mn-ea"/>
                <a:cs typeface="+mn-cs"/>
                <a:sym typeface="Helvetica Light"/>
              </a:defRPr>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
        <p:nvSpPr>
          <p:cNvPr id="32" name="Text Placeholder 4"/>
          <p:cNvSpPr>
            <a:spLocks noGrp="1"/>
          </p:cNvSpPr>
          <p:nvPr>
            <p:ph type="body" sz="quarter" idx="24" hasCustomPrompt="1"/>
          </p:nvPr>
        </p:nvSpPr>
        <p:spPr>
          <a:xfrm>
            <a:off x="5619325" y="5132318"/>
            <a:ext cx="957943" cy="228526"/>
          </a:xfrm>
        </p:spPr>
        <p:txBody>
          <a:bodyPr lIns="0" tIns="0" rIns="0" bIns="0">
            <a:normAutofit/>
          </a:bodyPr>
          <a:lstStyle>
            <a:lvl1pPr marL="0" indent="0" algn="ctr">
              <a:buNone/>
              <a:defRPr sz="1600">
                <a:solidFill>
                  <a:schemeClr val="accent1"/>
                </a:solidFill>
              </a:defRPr>
            </a:lvl1pPr>
          </a:lstStyle>
          <a:p>
            <a:pPr lvl="0"/>
            <a:r>
              <a:rPr lang="en-US" dirty="0"/>
              <a:t>Growth</a:t>
            </a:r>
            <a:endParaRPr lang="en-US" dirty="0"/>
          </a:p>
        </p:txBody>
      </p:sp>
      <p:sp>
        <p:nvSpPr>
          <p:cNvPr id="33" name="Text Placeholder 5"/>
          <p:cNvSpPr>
            <a:spLocks noGrp="1"/>
          </p:cNvSpPr>
          <p:nvPr>
            <p:ph type="body" sz="quarter" idx="25" hasCustomPrompt="1"/>
          </p:nvPr>
        </p:nvSpPr>
        <p:spPr>
          <a:xfrm>
            <a:off x="4954338" y="5430170"/>
            <a:ext cx="2278380" cy="68578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a:t>
            </a:r>
            <a:r>
              <a:rPr lang="en-US" dirty="0" err="1"/>
              <a:t>periue</a:t>
            </a:r>
            <a:r>
              <a:rPr lang="en-US" dirty="0"/>
              <a:t> </a:t>
            </a:r>
            <a:r>
              <a:rPr lang="en-US" dirty="0" err="1"/>
              <a:t>ipsa</a:t>
            </a:r>
            <a:r>
              <a:rPr lang="en-US" dirty="0"/>
              <a:t> quae </a:t>
            </a:r>
            <a:endParaRPr lang="en-US" dirty="0"/>
          </a:p>
        </p:txBody>
      </p:sp>
      <p:sp>
        <p:nvSpPr>
          <p:cNvPr id="34" name="Text Placeholder 4"/>
          <p:cNvSpPr>
            <a:spLocks noGrp="1"/>
          </p:cNvSpPr>
          <p:nvPr>
            <p:ph type="body" sz="quarter" idx="26" hasCustomPrompt="1"/>
          </p:nvPr>
        </p:nvSpPr>
        <p:spPr>
          <a:xfrm>
            <a:off x="8474640" y="5132318"/>
            <a:ext cx="1941900" cy="228526"/>
          </a:xfrm>
        </p:spPr>
        <p:txBody>
          <a:bodyPr lIns="0" tIns="0" rIns="0" bIns="0">
            <a:normAutofit/>
          </a:bodyPr>
          <a:lstStyle>
            <a:lvl1pPr marL="0" indent="0" algn="ctr">
              <a:buNone/>
              <a:defRPr sz="1600">
                <a:solidFill>
                  <a:schemeClr val="accent1"/>
                </a:solidFill>
              </a:defRPr>
            </a:lvl1pPr>
          </a:lstStyle>
          <a:p>
            <a:pPr lvl="0"/>
            <a:r>
              <a:rPr lang="en-US" dirty="0"/>
              <a:t>Join Partner</a:t>
            </a:r>
            <a:endParaRPr lang="en-US" dirty="0"/>
          </a:p>
        </p:txBody>
      </p:sp>
      <p:sp>
        <p:nvSpPr>
          <p:cNvPr id="35" name="Text Placeholder 5"/>
          <p:cNvSpPr>
            <a:spLocks noGrp="1"/>
          </p:cNvSpPr>
          <p:nvPr>
            <p:ph type="body" sz="quarter" idx="27" hasCustomPrompt="1"/>
          </p:nvPr>
        </p:nvSpPr>
        <p:spPr>
          <a:xfrm>
            <a:off x="8301631" y="5430170"/>
            <a:ext cx="2278380" cy="68578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a:t>
            </a:r>
            <a:r>
              <a:rPr lang="en-US" dirty="0" err="1"/>
              <a:t>remue</a:t>
            </a:r>
            <a:r>
              <a:rPr lang="en-US" dirty="0"/>
              <a:t> </a:t>
            </a:r>
            <a:r>
              <a:rPr lang="en-US" dirty="0" err="1"/>
              <a:t>ipsa</a:t>
            </a:r>
            <a:r>
              <a:rPr lang="en-US" dirty="0"/>
              <a:t> quae </a:t>
            </a:r>
            <a:endParaRPr lang="en-US" dirty="0"/>
          </a:p>
        </p:txBody>
      </p:sp>
      <p:sp>
        <p:nvSpPr>
          <p:cNvPr id="24" name="Shape 308"/>
          <p:cNvSpPr/>
          <p:nvPr userDrawn="1"/>
        </p:nvSpPr>
        <p:spPr>
          <a:xfrm flipV="1">
            <a:off x="12612" y="1924609"/>
            <a:ext cx="2719716" cy="0"/>
          </a:xfrm>
          <a:prstGeom prst="line">
            <a:avLst/>
          </a:prstGeom>
          <a:ln w="38100">
            <a:solidFill>
              <a:schemeClr val="accent1"/>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latin typeface="+mn-lt"/>
                <a:ea typeface="+mn-ea"/>
                <a:cs typeface="+mn-cs"/>
                <a:sym typeface="Helvetica Light"/>
              </a:defRPr>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
        <p:nvSpPr>
          <p:cNvPr id="40" name="Shape 308"/>
          <p:cNvSpPr/>
          <p:nvPr userDrawn="1"/>
        </p:nvSpPr>
        <p:spPr>
          <a:xfrm flipV="1">
            <a:off x="2644674" y="1924609"/>
            <a:ext cx="3456000" cy="0"/>
          </a:xfrm>
          <a:prstGeom prst="line">
            <a:avLst/>
          </a:prstGeom>
          <a:ln w="38100">
            <a:solidFill>
              <a:schemeClr val="accent1">
                <a:alpha val="75000"/>
              </a:schemeClr>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latin typeface="+mn-lt"/>
                <a:ea typeface="+mn-ea"/>
                <a:cs typeface="+mn-cs"/>
                <a:sym typeface="Helvetica Light"/>
              </a:defRPr>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
        <p:nvSpPr>
          <p:cNvPr id="41" name="Shape 308"/>
          <p:cNvSpPr/>
          <p:nvPr userDrawn="1"/>
        </p:nvSpPr>
        <p:spPr>
          <a:xfrm flipV="1">
            <a:off x="6040780" y="1924609"/>
            <a:ext cx="3420000" cy="0"/>
          </a:xfrm>
          <a:prstGeom prst="line">
            <a:avLst/>
          </a:prstGeom>
          <a:ln w="38100">
            <a:solidFill>
              <a:schemeClr val="accent1">
                <a:alpha val="75000"/>
              </a:schemeClr>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latin typeface="+mn-lt"/>
                <a:ea typeface="+mn-ea"/>
                <a:cs typeface="+mn-cs"/>
                <a:sym typeface="Helvetica Light"/>
              </a:defRPr>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
        <p:nvSpPr>
          <p:cNvPr id="42" name="Shape 308"/>
          <p:cNvSpPr/>
          <p:nvPr userDrawn="1"/>
        </p:nvSpPr>
        <p:spPr>
          <a:xfrm flipV="1">
            <a:off x="9396755" y="1924609"/>
            <a:ext cx="2795245" cy="0"/>
          </a:xfrm>
          <a:prstGeom prst="line">
            <a:avLst/>
          </a:prstGeom>
          <a:ln w="38100">
            <a:solidFill>
              <a:schemeClr val="accent1"/>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latin typeface="+mn-lt"/>
                <a:ea typeface="+mn-ea"/>
                <a:cs typeface="+mn-cs"/>
                <a:sym typeface="Helvetica Light"/>
              </a:defRPr>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
        <p:nvSpPr>
          <p:cNvPr id="47" name="Oval 46"/>
          <p:cNvSpPr/>
          <p:nvPr userDrawn="1"/>
        </p:nvSpPr>
        <p:spPr>
          <a:xfrm>
            <a:off x="8102915" y="2003564"/>
            <a:ext cx="2717486" cy="26827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userDrawn="1"/>
        </p:nvSpPr>
        <p:spPr>
          <a:xfrm>
            <a:off x="4737613" y="2003564"/>
            <a:ext cx="2717486" cy="2682736"/>
          </a:xfrm>
          <a:prstGeom prst="ellipse">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p:cNvSpPr/>
          <p:nvPr userDrawn="1"/>
        </p:nvSpPr>
        <p:spPr>
          <a:xfrm>
            <a:off x="1373310" y="2003564"/>
            <a:ext cx="2717486" cy="26827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Picture Placeholder 6"/>
          <p:cNvSpPr>
            <a:spLocks noGrp="1"/>
          </p:cNvSpPr>
          <p:nvPr>
            <p:ph type="pic" sz="quarter" idx="14"/>
          </p:nvPr>
        </p:nvSpPr>
        <p:spPr>
          <a:xfrm>
            <a:off x="1462252" y="2089226"/>
            <a:ext cx="2505456" cy="2505600"/>
          </a:xfrm>
          <a:prstGeom prst="ellipse">
            <a:avLst/>
          </a:prstGeom>
          <a:solidFill>
            <a:schemeClr val="bg1">
              <a:lumMod val="65000"/>
            </a:schemeClr>
          </a:solidFill>
          <a:ln>
            <a:noFill/>
          </a:ln>
        </p:spPr>
        <p:txBody>
          <a:bodyPr>
            <a:normAutofit/>
          </a:bodyPr>
          <a:lstStyle>
            <a:lvl1pPr>
              <a:defRPr sz="1400"/>
            </a:lvl1pPr>
          </a:lstStyle>
          <a:p>
            <a:endParaRPr lang="en-GB" dirty="0"/>
          </a:p>
        </p:txBody>
      </p:sp>
      <p:sp>
        <p:nvSpPr>
          <p:cNvPr id="25" name="Picture Placeholder 6"/>
          <p:cNvSpPr>
            <a:spLocks noGrp="1"/>
          </p:cNvSpPr>
          <p:nvPr>
            <p:ph type="pic" sz="quarter" idx="18"/>
          </p:nvPr>
        </p:nvSpPr>
        <p:spPr>
          <a:xfrm>
            <a:off x="4841966" y="2089226"/>
            <a:ext cx="2505456" cy="2505600"/>
          </a:xfrm>
          <a:prstGeom prst="ellipse">
            <a:avLst/>
          </a:prstGeom>
          <a:solidFill>
            <a:schemeClr val="bg1">
              <a:lumMod val="65000"/>
            </a:schemeClr>
          </a:solidFill>
          <a:ln>
            <a:noFill/>
          </a:ln>
        </p:spPr>
        <p:txBody>
          <a:bodyPr>
            <a:normAutofit/>
          </a:bodyPr>
          <a:lstStyle>
            <a:lvl1pPr>
              <a:defRPr sz="1400"/>
            </a:lvl1pPr>
          </a:lstStyle>
          <a:p>
            <a:endParaRPr lang="en-GB" dirty="0"/>
          </a:p>
        </p:txBody>
      </p:sp>
      <p:sp>
        <p:nvSpPr>
          <p:cNvPr id="27" name="Picture Placeholder 6"/>
          <p:cNvSpPr>
            <a:spLocks noGrp="1"/>
          </p:cNvSpPr>
          <p:nvPr>
            <p:ph type="pic" sz="quarter" idx="20"/>
          </p:nvPr>
        </p:nvSpPr>
        <p:spPr>
          <a:xfrm>
            <a:off x="8208436" y="2089226"/>
            <a:ext cx="2505456" cy="2505600"/>
          </a:xfrm>
          <a:prstGeom prst="ellipse">
            <a:avLst/>
          </a:prstGeom>
          <a:solidFill>
            <a:schemeClr val="bg1">
              <a:lumMod val="65000"/>
            </a:schemeClr>
          </a:solidFill>
          <a:ln>
            <a:noFill/>
          </a:ln>
        </p:spPr>
        <p:txBody>
          <a:bodyPr>
            <a:normAutofit/>
          </a:bodyPr>
          <a:lstStyle>
            <a:lvl1pPr>
              <a:defRPr sz="1400"/>
            </a:lvl1pPr>
          </a:lstStyle>
          <a:p>
            <a:endParaRPr lang="en-GB" dirty="0"/>
          </a:p>
        </p:txBody>
      </p:sp>
      <p:sp>
        <p:nvSpPr>
          <p:cNvPr id="29" name="Text Placeholder 5"/>
          <p:cNvSpPr>
            <a:spLocks noGrp="1"/>
          </p:cNvSpPr>
          <p:nvPr>
            <p:ph type="body" sz="quarter" idx="21" hasCustomPrompt="1"/>
          </p:nvPr>
        </p:nvSpPr>
        <p:spPr>
          <a:xfrm>
            <a:off x="2326697" y="4198728"/>
            <a:ext cx="791852" cy="792000"/>
          </a:xfrm>
          <a:prstGeom prst="ellipse">
            <a:avLst/>
          </a:prstGeom>
          <a:solidFill>
            <a:srgbClr val="ECECEC"/>
          </a:solidFill>
        </p:spPr>
        <p:txBody>
          <a:bodyPr lIns="0" tIns="0" rIns="0" bIns="0" anchor="ctr">
            <a:normAutofit/>
          </a:bodyPr>
          <a:lstStyle>
            <a:lvl1pPr marL="0" indent="0" algn="ctr">
              <a:lnSpc>
                <a:spcPts val="1400"/>
              </a:lnSpc>
              <a:buNone/>
              <a:defRPr sz="1600">
                <a:solidFill>
                  <a:schemeClr val="accent1"/>
                </a:solidFill>
              </a:defRPr>
            </a:lvl1pPr>
          </a:lstStyle>
          <a:p>
            <a:pPr lvl="0"/>
            <a:r>
              <a:rPr lang="en-US" dirty="0"/>
              <a:t>2009</a:t>
            </a:r>
            <a:endParaRPr lang="en-US" dirty="0"/>
          </a:p>
        </p:txBody>
      </p:sp>
      <p:sp>
        <p:nvSpPr>
          <p:cNvPr id="44" name="Text Placeholder 5"/>
          <p:cNvSpPr>
            <a:spLocks noGrp="1"/>
          </p:cNvSpPr>
          <p:nvPr>
            <p:ph type="body" sz="quarter" idx="28" hasCustomPrompt="1"/>
          </p:nvPr>
        </p:nvSpPr>
        <p:spPr>
          <a:xfrm>
            <a:off x="5644854" y="4198728"/>
            <a:ext cx="791852" cy="792000"/>
          </a:xfrm>
          <a:prstGeom prst="ellipse">
            <a:avLst/>
          </a:prstGeom>
          <a:solidFill>
            <a:srgbClr val="ECECEC"/>
          </a:solidFill>
        </p:spPr>
        <p:txBody>
          <a:bodyPr lIns="0" tIns="0" rIns="0" bIns="0" anchor="ctr">
            <a:normAutofit/>
          </a:bodyPr>
          <a:lstStyle>
            <a:lvl1pPr marL="0" indent="0" algn="ctr">
              <a:lnSpc>
                <a:spcPts val="1400"/>
              </a:lnSpc>
              <a:buNone/>
              <a:defRPr sz="1600">
                <a:solidFill>
                  <a:schemeClr val="accent1"/>
                </a:solidFill>
              </a:defRPr>
            </a:lvl1pPr>
          </a:lstStyle>
          <a:p>
            <a:pPr lvl="0"/>
            <a:r>
              <a:rPr lang="en-US" dirty="0"/>
              <a:t>2009</a:t>
            </a:r>
            <a:endParaRPr lang="en-US" dirty="0"/>
          </a:p>
        </p:txBody>
      </p:sp>
      <p:sp>
        <p:nvSpPr>
          <p:cNvPr id="45" name="Text Placeholder 5"/>
          <p:cNvSpPr>
            <a:spLocks noGrp="1"/>
          </p:cNvSpPr>
          <p:nvPr>
            <p:ph type="body" sz="quarter" idx="29" hasCustomPrompt="1"/>
          </p:nvPr>
        </p:nvSpPr>
        <p:spPr>
          <a:xfrm>
            <a:off x="9132196" y="4198728"/>
            <a:ext cx="791852" cy="792000"/>
          </a:xfrm>
          <a:prstGeom prst="ellipse">
            <a:avLst/>
          </a:prstGeom>
          <a:solidFill>
            <a:srgbClr val="ECECEC"/>
          </a:solidFill>
        </p:spPr>
        <p:txBody>
          <a:bodyPr lIns="0" tIns="0" rIns="0" bIns="0" anchor="ctr">
            <a:normAutofit/>
          </a:bodyPr>
          <a:lstStyle>
            <a:lvl1pPr marL="0" indent="0" algn="ctr">
              <a:lnSpc>
                <a:spcPts val="1400"/>
              </a:lnSpc>
              <a:buNone/>
              <a:defRPr sz="1600">
                <a:solidFill>
                  <a:schemeClr val="accent1"/>
                </a:solidFill>
              </a:defRPr>
            </a:lvl1pPr>
          </a:lstStyle>
          <a:p>
            <a:pPr lvl="0"/>
            <a:r>
              <a:rPr lang="en-US" dirty="0"/>
              <a:t>2009</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9">
                                            <p:bg/>
                                          </p:spTgt>
                                        </p:tgtEl>
                                        <p:attrNameLst>
                                          <p:attrName>style.visibility</p:attrName>
                                        </p:attrNameLst>
                                      </p:cBhvr>
                                      <p:to>
                                        <p:strVal val="visible"/>
                                      </p:to>
                                    </p:set>
                                    <p:animEffect transition="in" filter="fade">
                                      <p:cBhvr>
                                        <p:cTn id="37" dur="500"/>
                                        <p:tgtEl>
                                          <p:spTgt spid="29">
                                            <p:bg/>
                                          </p:spTgt>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29">
                                            <p:txEl>
                                              <p:pRg st="0" end="0"/>
                                            </p:txEl>
                                          </p:spTgt>
                                        </p:tgtEl>
                                        <p:attrNameLst>
                                          <p:attrName>style.visibility</p:attrName>
                                        </p:attrNameLst>
                                      </p:cBhvr>
                                      <p:to>
                                        <p:strVal val="visible"/>
                                      </p:to>
                                    </p:set>
                                    <p:animEffect transition="in" filter="fade">
                                      <p:cBhvr>
                                        <p:cTn id="41" dur="500"/>
                                        <p:tgtEl>
                                          <p:spTgt spid="29">
                                            <p:txEl>
                                              <p:pRg st="0" end="0"/>
                                            </p:txEl>
                                          </p:spTgt>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fade">
                                      <p:cBhvr>
                                        <p:cTn id="45" dur="500"/>
                                        <p:tgtEl>
                                          <p:spTgt spid="5">
                                            <p:txEl>
                                              <p:pRg st="0" end="0"/>
                                            </p:txEl>
                                          </p:spTgt>
                                        </p:tgtEl>
                                      </p:cBhvr>
                                    </p:animEffect>
                                  </p:childTnLst>
                                </p:cTn>
                              </p:par>
                            </p:childTnLst>
                          </p:cTn>
                        </p:par>
                        <p:par>
                          <p:cTn id="46" fill="hold">
                            <p:stCondLst>
                              <p:cond delay="5000"/>
                            </p:stCondLst>
                            <p:childTnLst>
                              <p:par>
                                <p:cTn id="47" presetID="18" presetClass="entr" presetSubtype="6" fill="hold" grpId="0" nodeType="after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animEffect transition="in" filter="strips(downRight)">
                                      <p:cBhvr>
                                        <p:cTn id="49" dur="500"/>
                                        <p:tgtEl>
                                          <p:spTgt spid="6">
                                            <p:txEl>
                                              <p:pRg st="0" end="0"/>
                                            </p:txEl>
                                          </p:spTgt>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500"/>
                                        <p:tgtEl>
                                          <p:spTgt spid="46"/>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ppt_w</p:attrName>
                                        </p:attrNameLst>
                                      </p:cBhvr>
                                      <p:tavLst>
                                        <p:tav tm="0">
                                          <p:val>
                                            <p:fltVal val="0"/>
                                          </p:val>
                                        </p:tav>
                                        <p:tav tm="100000">
                                          <p:val>
                                            <p:strVal val="#ppt_w"/>
                                          </p:val>
                                        </p:tav>
                                      </p:tavLst>
                                    </p:anim>
                                    <p:anim calcmode="lin" valueType="num">
                                      <p:cBhvr>
                                        <p:cTn id="66" dur="500" fill="hold"/>
                                        <p:tgtEl>
                                          <p:spTgt spid="25"/>
                                        </p:tgtEl>
                                        <p:attrNameLst>
                                          <p:attrName>ppt_h</p:attrName>
                                        </p:attrNameLst>
                                      </p:cBhvr>
                                      <p:tavLst>
                                        <p:tav tm="0">
                                          <p:val>
                                            <p:fltVal val="0"/>
                                          </p:val>
                                        </p:tav>
                                        <p:tav tm="100000">
                                          <p:val>
                                            <p:strVal val="#ppt_h"/>
                                          </p:val>
                                        </p:tav>
                                      </p:tavLst>
                                    </p:anim>
                                    <p:animEffect transition="in" filter="fade">
                                      <p:cBhvr>
                                        <p:cTn id="67" dur="500"/>
                                        <p:tgtEl>
                                          <p:spTgt spid="25"/>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44">
                                            <p:bg/>
                                          </p:spTgt>
                                        </p:tgtEl>
                                        <p:attrNameLst>
                                          <p:attrName>style.visibility</p:attrName>
                                        </p:attrNameLst>
                                      </p:cBhvr>
                                      <p:to>
                                        <p:strVal val="visible"/>
                                      </p:to>
                                    </p:set>
                                    <p:animEffect transition="in" filter="fade">
                                      <p:cBhvr>
                                        <p:cTn id="71" dur="500"/>
                                        <p:tgtEl>
                                          <p:spTgt spid="44">
                                            <p:bg/>
                                          </p:spTgt>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44">
                                            <p:txEl>
                                              <p:pRg st="0" end="0"/>
                                            </p:txEl>
                                          </p:spTgt>
                                        </p:tgtEl>
                                        <p:attrNameLst>
                                          <p:attrName>style.visibility</p:attrName>
                                        </p:attrNameLst>
                                      </p:cBhvr>
                                      <p:to>
                                        <p:strVal val="visible"/>
                                      </p:to>
                                    </p:set>
                                    <p:animEffect transition="in" filter="fade">
                                      <p:cBhvr>
                                        <p:cTn id="75" dur="500"/>
                                        <p:tgtEl>
                                          <p:spTgt spid="44">
                                            <p:txEl>
                                              <p:pRg st="0" end="0"/>
                                            </p:txEl>
                                          </p:spTgt>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32">
                                            <p:txEl>
                                              <p:pRg st="0" end="0"/>
                                            </p:txEl>
                                          </p:spTgt>
                                        </p:tgtEl>
                                        <p:attrNameLst>
                                          <p:attrName>style.visibility</p:attrName>
                                        </p:attrNameLst>
                                      </p:cBhvr>
                                      <p:to>
                                        <p:strVal val="visible"/>
                                      </p:to>
                                    </p:set>
                                    <p:animEffect transition="in" filter="fade">
                                      <p:cBhvr>
                                        <p:cTn id="79" dur="500"/>
                                        <p:tgtEl>
                                          <p:spTgt spid="32">
                                            <p:txEl>
                                              <p:pRg st="0" end="0"/>
                                            </p:txEl>
                                          </p:spTgt>
                                        </p:tgtEl>
                                      </p:cBhvr>
                                    </p:animEffect>
                                  </p:childTnLst>
                                </p:cTn>
                              </p:par>
                            </p:childTnLst>
                          </p:cTn>
                        </p:par>
                        <p:par>
                          <p:cTn id="80" fill="hold">
                            <p:stCondLst>
                              <p:cond delay="9000"/>
                            </p:stCondLst>
                            <p:childTnLst>
                              <p:par>
                                <p:cTn id="81" presetID="18" presetClass="entr" presetSubtype="6" fill="hold" grpId="0" nodeType="afterEffect">
                                  <p:stCondLst>
                                    <p:cond delay="0"/>
                                  </p:stCondLst>
                                  <p:childTnLst>
                                    <p:set>
                                      <p:cBhvr>
                                        <p:cTn id="82" dur="1" fill="hold">
                                          <p:stCondLst>
                                            <p:cond delay="0"/>
                                          </p:stCondLst>
                                        </p:cTn>
                                        <p:tgtEl>
                                          <p:spTgt spid="33">
                                            <p:txEl>
                                              <p:pRg st="0" end="0"/>
                                            </p:txEl>
                                          </p:spTgt>
                                        </p:tgtEl>
                                        <p:attrNameLst>
                                          <p:attrName>style.visibility</p:attrName>
                                        </p:attrNameLst>
                                      </p:cBhvr>
                                      <p:to>
                                        <p:strVal val="visible"/>
                                      </p:to>
                                    </p:set>
                                    <p:animEffect transition="in" filter="strips(downRight)">
                                      <p:cBhvr>
                                        <p:cTn id="83" dur="500"/>
                                        <p:tgtEl>
                                          <p:spTgt spid="33">
                                            <p:txEl>
                                              <p:pRg st="0" end="0"/>
                                            </p:txEl>
                                          </p:spTgt>
                                        </p:tgtEl>
                                      </p:cBhvr>
                                    </p:animEffect>
                                  </p:childTnLst>
                                </p:cTn>
                              </p:par>
                            </p:childTnLst>
                          </p:cTn>
                        </p:par>
                        <p:par>
                          <p:cTn id="84" fill="hold">
                            <p:stCondLst>
                              <p:cond delay="9500"/>
                            </p:stCondLst>
                            <p:childTnLst>
                              <p:par>
                                <p:cTn id="85" presetID="22" presetClass="entr" presetSubtype="8"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10000"/>
                            </p:stCondLst>
                            <p:childTnLst>
                              <p:par>
                                <p:cTn id="89" presetID="10" presetClass="entr" presetSubtype="0"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childTnLst>
                          </p:cTn>
                        </p:par>
                        <p:par>
                          <p:cTn id="92" fill="hold">
                            <p:stCondLst>
                              <p:cond delay="10500"/>
                            </p:stCondLst>
                            <p:childTnLst>
                              <p:par>
                                <p:cTn id="93" presetID="10" presetClass="entr" presetSubtype="0"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par>
                          <p:cTn id="96" fill="hold">
                            <p:stCondLst>
                              <p:cond delay="11000"/>
                            </p:stCondLst>
                            <p:childTnLst>
                              <p:par>
                                <p:cTn id="97" presetID="53" presetClass="entr" presetSubtype="16"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ppt_w</p:attrName>
                                        </p:attrNameLst>
                                      </p:cBhvr>
                                      <p:tavLst>
                                        <p:tav tm="0">
                                          <p:val>
                                            <p:fltVal val="0"/>
                                          </p:val>
                                        </p:tav>
                                        <p:tav tm="100000">
                                          <p:val>
                                            <p:strVal val="#ppt_w"/>
                                          </p:val>
                                        </p:tav>
                                      </p:tavLst>
                                    </p:anim>
                                    <p:anim calcmode="lin" valueType="num">
                                      <p:cBhvr>
                                        <p:cTn id="100" dur="500" fill="hold"/>
                                        <p:tgtEl>
                                          <p:spTgt spid="27"/>
                                        </p:tgtEl>
                                        <p:attrNameLst>
                                          <p:attrName>ppt_h</p:attrName>
                                        </p:attrNameLst>
                                      </p:cBhvr>
                                      <p:tavLst>
                                        <p:tav tm="0">
                                          <p:val>
                                            <p:fltVal val="0"/>
                                          </p:val>
                                        </p:tav>
                                        <p:tav tm="100000">
                                          <p:val>
                                            <p:strVal val="#ppt_h"/>
                                          </p:val>
                                        </p:tav>
                                      </p:tavLst>
                                    </p:anim>
                                    <p:animEffect transition="in" filter="fade">
                                      <p:cBhvr>
                                        <p:cTn id="101" dur="500"/>
                                        <p:tgtEl>
                                          <p:spTgt spid="27"/>
                                        </p:tgtEl>
                                      </p:cBhvr>
                                    </p:animEffect>
                                  </p:childTnLst>
                                </p:cTn>
                              </p:par>
                            </p:childTnLst>
                          </p:cTn>
                        </p:par>
                        <p:par>
                          <p:cTn id="102" fill="hold">
                            <p:stCondLst>
                              <p:cond delay="11500"/>
                            </p:stCondLst>
                            <p:childTnLst>
                              <p:par>
                                <p:cTn id="103" presetID="10" presetClass="entr" presetSubtype="0" fill="hold" grpId="0" nodeType="afterEffect">
                                  <p:stCondLst>
                                    <p:cond delay="0"/>
                                  </p:stCondLst>
                                  <p:childTnLst>
                                    <p:set>
                                      <p:cBhvr>
                                        <p:cTn id="104" dur="1" fill="hold">
                                          <p:stCondLst>
                                            <p:cond delay="0"/>
                                          </p:stCondLst>
                                        </p:cTn>
                                        <p:tgtEl>
                                          <p:spTgt spid="45">
                                            <p:bg/>
                                          </p:spTgt>
                                        </p:tgtEl>
                                        <p:attrNameLst>
                                          <p:attrName>style.visibility</p:attrName>
                                        </p:attrNameLst>
                                      </p:cBhvr>
                                      <p:to>
                                        <p:strVal val="visible"/>
                                      </p:to>
                                    </p:set>
                                    <p:animEffect transition="in" filter="fade">
                                      <p:cBhvr>
                                        <p:cTn id="105" dur="500"/>
                                        <p:tgtEl>
                                          <p:spTgt spid="45">
                                            <p:bg/>
                                          </p:spTgt>
                                        </p:tgtEl>
                                      </p:cBhvr>
                                    </p:animEffect>
                                  </p:childTnLst>
                                </p:cTn>
                              </p:par>
                            </p:childTnLst>
                          </p:cTn>
                        </p:par>
                        <p:par>
                          <p:cTn id="106" fill="hold">
                            <p:stCondLst>
                              <p:cond delay="12000"/>
                            </p:stCondLst>
                            <p:childTnLst>
                              <p:par>
                                <p:cTn id="107" presetID="10" presetClass="entr" presetSubtype="0" fill="hold" grpId="0" nodeType="afterEffect">
                                  <p:stCondLst>
                                    <p:cond delay="0"/>
                                  </p:stCondLst>
                                  <p:childTnLst>
                                    <p:set>
                                      <p:cBhvr>
                                        <p:cTn id="108" dur="1" fill="hold">
                                          <p:stCondLst>
                                            <p:cond delay="0"/>
                                          </p:stCondLst>
                                        </p:cTn>
                                        <p:tgtEl>
                                          <p:spTgt spid="45">
                                            <p:txEl>
                                              <p:pRg st="0" end="0"/>
                                            </p:txEl>
                                          </p:spTgt>
                                        </p:tgtEl>
                                        <p:attrNameLst>
                                          <p:attrName>style.visibility</p:attrName>
                                        </p:attrNameLst>
                                      </p:cBhvr>
                                      <p:to>
                                        <p:strVal val="visible"/>
                                      </p:to>
                                    </p:set>
                                    <p:animEffect transition="in" filter="fade">
                                      <p:cBhvr>
                                        <p:cTn id="109" dur="500"/>
                                        <p:tgtEl>
                                          <p:spTgt spid="45">
                                            <p:txEl>
                                              <p:pRg st="0" end="0"/>
                                            </p:txEl>
                                          </p:spTgt>
                                        </p:tgtEl>
                                      </p:cBhvr>
                                    </p:animEffect>
                                  </p:childTnLst>
                                </p:cTn>
                              </p:par>
                            </p:childTnLst>
                          </p:cTn>
                        </p:par>
                        <p:par>
                          <p:cTn id="110" fill="hold">
                            <p:stCondLst>
                              <p:cond delay="12500"/>
                            </p:stCondLst>
                            <p:childTnLst>
                              <p:par>
                                <p:cTn id="111" presetID="10" presetClass="entr" presetSubtype="0" fill="hold" grpId="0" nodeType="afterEffect">
                                  <p:stCondLst>
                                    <p:cond delay="0"/>
                                  </p:stCondLst>
                                  <p:childTnLst>
                                    <p:set>
                                      <p:cBhvr>
                                        <p:cTn id="112" dur="1" fill="hold">
                                          <p:stCondLst>
                                            <p:cond delay="0"/>
                                          </p:stCondLst>
                                        </p:cTn>
                                        <p:tgtEl>
                                          <p:spTgt spid="34">
                                            <p:txEl>
                                              <p:pRg st="0" end="0"/>
                                            </p:txEl>
                                          </p:spTgt>
                                        </p:tgtEl>
                                        <p:attrNameLst>
                                          <p:attrName>style.visibility</p:attrName>
                                        </p:attrNameLst>
                                      </p:cBhvr>
                                      <p:to>
                                        <p:strVal val="visible"/>
                                      </p:to>
                                    </p:set>
                                    <p:animEffect transition="in" filter="fade">
                                      <p:cBhvr>
                                        <p:cTn id="113" dur="500"/>
                                        <p:tgtEl>
                                          <p:spTgt spid="34">
                                            <p:txEl>
                                              <p:pRg st="0" end="0"/>
                                            </p:txEl>
                                          </p:spTgt>
                                        </p:tgtEl>
                                      </p:cBhvr>
                                    </p:animEffect>
                                  </p:childTnLst>
                                </p:cTn>
                              </p:par>
                            </p:childTnLst>
                          </p:cTn>
                        </p:par>
                        <p:par>
                          <p:cTn id="114" fill="hold">
                            <p:stCondLst>
                              <p:cond delay="13000"/>
                            </p:stCondLst>
                            <p:childTnLst>
                              <p:par>
                                <p:cTn id="115" presetID="18" presetClass="entr" presetSubtype="6" fill="hold" grpId="0" nodeType="afterEffect">
                                  <p:stCondLst>
                                    <p:cond delay="0"/>
                                  </p:stCondLst>
                                  <p:childTnLst>
                                    <p:set>
                                      <p:cBhvr>
                                        <p:cTn id="116" dur="1" fill="hold">
                                          <p:stCondLst>
                                            <p:cond delay="0"/>
                                          </p:stCondLst>
                                        </p:cTn>
                                        <p:tgtEl>
                                          <p:spTgt spid="35">
                                            <p:txEl>
                                              <p:pRg st="0" end="0"/>
                                            </p:txEl>
                                          </p:spTgt>
                                        </p:tgtEl>
                                        <p:attrNameLst>
                                          <p:attrName>style.visibility</p:attrName>
                                        </p:attrNameLst>
                                      </p:cBhvr>
                                      <p:to>
                                        <p:strVal val="visible"/>
                                      </p:to>
                                    </p:set>
                                    <p:animEffect transition="in" filter="strips(downRight)">
                                      <p:cBhvr>
                                        <p:cTn id="117" dur="500"/>
                                        <p:tgtEl>
                                          <p:spTgt spid="35">
                                            <p:txEl>
                                              <p:pRg st="0" end="0"/>
                                            </p:txEl>
                                          </p:spTgt>
                                        </p:tgtEl>
                                      </p:cBhvr>
                                    </p:animEffect>
                                  </p:childTnLst>
                                </p:cTn>
                              </p:par>
                            </p:childTnLst>
                          </p:cTn>
                        </p:par>
                        <p:par>
                          <p:cTn id="118" fill="hold">
                            <p:stCondLst>
                              <p:cond delay="13500"/>
                            </p:stCondLst>
                            <p:childTnLst>
                              <p:par>
                                <p:cTn id="119" presetID="22" presetClass="entr" presetSubtype="8" fill="hold" grpId="0" nodeType="after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18" presetClass="entr" presetSubtype="6"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strips(downRight)">
                      <p:cBhvr>
                        <p:cTn dur="500"/>
                        <p:tgtEl>
                          <p:spTgt spid="6"/>
                        </p:tgtEl>
                      </p:cBhvr>
                    </p:animEffect>
                  </p:childTnLst>
                </p:cTn>
              </p:par>
            </p:tnLst>
          </p:tmpl>
        </p:tmplLst>
      </p:bldP>
      <p:bldP spid="17"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3" grpId="0" build="p">
        <p:tmplLst>
          <p:tmpl lvl="1">
            <p:tnLst>
              <p:par>
                <p:cTn presetID="18" presetClass="entr" presetSubtype="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strips(downRight)">
                      <p:cBhvr>
                        <p:cTn dur="500"/>
                        <p:tgtEl>
                          <p:spTgt spid="33"/>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8" presetClass="entr" presetSubtype="6"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strips(downRight)">
                      <p:cBhvr>
                        <p:cTn dur="500"/>
                        <p:tgtEl>
                          <p:spTgt spid="35"/>
                        </p:tgtEl>
                      </p:cBhvr>
                    </p:animEffect>
                  </p:childTnLst>
                </p:cTn>
              </p:par>
            </p:tnLst>
          </p:tmpl>
        </p:tmplLst>
      </p:bldP>
      <p:bldP spid="24" grpId="0" animBg="1"/>
      <p:bldP spid="40" grpId="0" animBg="1"/>
      <p:bldP spid="41" grpId="0" animBg="1"/>
      <p:bldP spid="42" grpId="0" animBg="1"/>
      <p:bldP spid="47" grpId="0" animBg="1"/>
      <p:bldP spid="46" grpId="0" animBg="1"/>
      <p:bldP spid="4" grpId="0" animBg="1"/>
      <p:bldP spid="7" grpId="0" animBg="1"/>
      <p:bldP spid="25" grpId="0" animBg="1"/>
      <p:bldP spid="27" grpId="0" animBg="1"/>
      <p:bldP spid="29" grpId="0" animBg="1" build="p">
        <p:tmplLst>
          <p:tmpl lvl="0">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44" grpId="0" animBg="1" build="p">
        <p:tmplLst>
          <p:tmpl lvl="0">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animBg="1" build="p">
        <p:tmplLst>
          <p:tmpl lvl="0">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27" name="Picture Placeholder 6"/>
          <p:cNvSpPr>
            <a:spLocks noGrp="1"/>
          </p:cNvSpPr>
          <p:nvPr>
            <p:ph type="pic" sz="quarter" idx="34" hasCustomPrompt="1"/>
          </p:nvPr>
        </p:nvSpPr>
        <p:spPr>
          <a:xfrm>
            <a:off x="1524000" y="4008742"/>
            <a:ext cx="2932012" cy="1572908"/>
          </a:xfrm>
          <a:solidFill>
            <a:schemeClr val="bg1">
              <a:lumMod val="65000"/>
            </a:schemeClr>
          </a:solidFill>
          <a:ln w="28575">
            <a:solidFill>
              <a:schemeClr val="accent1"/>
            </a:solid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400" baseline="0"/>
            </a:lvl1pPr>
          </a:lstStyle>
          <a:p>
            <a:r>
              <a:rPr lang="en-US" dirty="0"/>
              <a:t>Click icon to add pictures</a:t>
            </a:r>
            <a:endParaRPr lang="en-GB" dirty="0"/>
          </a:p>
        </p:txBody>
      </p:sp>
      <p:sp>
        <p:nvSpPr>
          <p:cNvPr id="33" name="Picture Placeholder 6"/>
          <p:cNvSpPr>
            <a:spLocks noGrp="1"/>
          </p:cNvSpPr>
          <p:nvPr>
            <p:ph type="pic" sz="quarter" idx="22" hasCustomPrompt="1"/>
          </p:nvPr>
        </p:nvSpPr>
        <p:spPr>
          <a:xfrm>
            <a:off x="1524000" y="2435836"/>
            <a:ext cx="2932012" cy="1572905"/>
          </a:xfrm>
          <a:solidFill>
            <a:schemeClr val="bg1">
              <a:lumMod val="65000"/>
            </a:schemeClr>
          </a:solidFill>
          <a:ln w="28575">
            <a:solidFill>
              <a:schemeClr val="accent1"/>
            </a:solid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400" baseline="0"/>
            </a:lvl1pPr>
          </a:lstStyle>
          <a:p>
            <a:r>
              <a:rPr lang="en-US" dirty="0"/>
              <a:t>Click icon to add pictures</a:t>
            </a:r>
            <a:endParaRPr lang="en-GB" dirty="0"/>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8" name="Text Placeholder 5"/>
          <p:cNvSpPr>
            <a:spLocks noGrp="1"/>
          </p:cNvSpPr>
          <p:nvPr>
            <p:ph type="body" sz="quarter" idx="35" hasCustomPrompt="1"/>
          </p:nvPr>
        </p:nvSpPr>
        <p:spPr>
          <a:xfrm>
            <a:off x="7944031" y="2969487"/>
            <a:ext cx="2452914" cy="2694714"/>
          </a:xfrm>
          <a:prstGeom prst="rect">
            <a:avLst/>
          </a:prstGeom>
          <a:noFill/>
        </p:spPr>
        <p:txBody>
          <a:bodyPr lIns="0" tIns="91440" rIns="0" bIns="0" anchor="t">
            <a:normAutofit/>
          </a:bodyPr>
          <a:lstStyle>
            <a:lvl1pPr marL="228600" indent="-228600" algn="l">
              <a:lnSpc>
                <a:spcPts val="1400"/>
              </a:lnSpc>
              <a:buFont typeface="+mj-lt"/>
              <a:buAutoNum type="arabicPeriod"/>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endParaRPr lang="en-US" dirty="0"/>
          </a:p>
          <a:p>
            <a:pPr lvl="0"/>
            <a:r>
              <a:rPr lang="en-US" dirty="0" err="1"/>
              <a:t>voluptatemaccusantiumdoloremque</a:t>
            </a:r>
            <a:r>
              <a:rPr lang="en-US" dirty="0"/>
              <a:t> </a:t>
            </a:r>
            <a:r>
              <a:rPr lang="en-US" dirty="0" err="1"/>
              <a:t>laudantium</a:t>
            </a:r>
            <a:r>
              <a:rPr lang="en-US" dirty="0"/>
              <a:t>, </a:t>
            </a:r>
            <a:endParaRPr lang="en-US" dirty="0"/>
          </a:p>
          <a:p>
            <a:pPr lvl="0"/>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endParaRPr lang="en-US" dirty="0"/>
          </a:p>
          <a:p>
            <a:pPr lvl="0"/>
            <a:r>
              <a:rPr lang="en-US" dirty="0" err="1"/>
              <a:t>voluptatemaccusantiumdoloremque</a:t>
            </a:r>
            <a:r>
              <a:rPr lang="en-US" dirty="0"/>
              <a:t> </a:t>
            </a:r>
            <a:r>
              <a:rPr lang="en-US" dirty="0" err="1"/>
              <a:t>laudantium</a:t>
            </a:r>
            <a:r>
              <a:rPr lang="en-US" dirty="0"/>
              <a:t>, </a:t>
            </a:r>
            <a:endParaRPr lang="en-US" dirty="0"/>
          </a:p>
          <a:p>
            <a:pPr lvl="0"/>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endParaRPr lang="en-US" dirty="0"/>
          </a:p>
          <a:p>
            <a:pPr lvl="0"/>
            <a:endParaRPr lang="en-US" dirty="0"/>
          </a:p>
        </p:txBody>
      </p:sp>
      <p:sp>
        <p:nvSpPr>
          <p:cNvPr id="11" name="Text Placeholder 5"/>
          <p:cNvSpPr>
            <a:spLocks noGrp="1"/>
          </p:cNvSpPr>
          <p:nvPr>
            <p:ph type="body" sz="quarter" idx="36" hasCustomPrompt="1"/>
          </p:nvPr>
        </p:nvSpPr>
        <p:spPr>
          <a:xfrm>
            <a:off x="5230586" y="2969487"/>
            <a:ext cx="2452914" cy="2694714"/>
          </a:xfrm>
          <a:prstGeom prst="rect">
            <a:avLst/>
          </a:prstGeom>
          <a:noFill/>
        </p:spPr>
        <p:txBody>
          <a:bodyPr lIns="0" tIns="91440" rIns="0" bIns="0" anchor="t">
            <a:normAutofit/>
          </a:bodyPr>
          <a:lstStyle>
            <a:lvl1pPr marL="228600" indent="-228600" algn="l">
              <a:lnSpc>
                <a:spcPts val="1400"/>
              </a:lnSpc>
              <a:buFont typeface="+mj-lt"/>
              <a:buAutoNum type="arabicPeriod"/>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endParaRPr lang="en-US" dirty="0"/>
          </a:p>
          <a:p>
            <a:pPr lvl="0"/>
            <a:r>
              <a:rPr lang="en-US" dirty="0" err="1"/>
              <a:t>voluptatemaccusantiumdoloremque</a:t>
            </a:r>
            <a:r>
              <a:rPr lang="en-US" dirty="0"/>
              <a:t> </a:t>
            </a:r>
            <a:r>
              <a:rPr lang="en-US" dirty="0" err="1"/>
              <a:t>laudantium</a:t>
            </a:r>
            <a:r>
              <a:rPr lang="en-US" dirty="0"/>
              <a:t>, </a:t>
            </a:r>
            <a:endParaRPr lang="en-US" dirty="0"/>
          </a:p>
          <a:p>
            <a:pPr lvl="0"/>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endParaRPr lang="en-US" dirty="0"/>
          </a:p>
          <a:p>
            <a:pPr lvl="0"/>
            <a:r>
              <a:rPr lang="en-US" dirty="0" err="1"/>
              <a:t>voluptatemaccusantiumdoloremque</a:t>
            </a:r>
            <a:r>
              <a:rPr lang="en-US" dirty="0"/>
              <a:t> </a:t>
            </a:r>
            <a:r>
              <a:rPr lang="en-US" dirty="0" err="1"/>
              <a:t>laudantium</a:t>
            </a:r>
            <a:r>
              <a:rPr lang="en-US" dirty="0"/>
              <a:t>, </a:t>
            </a:r>
            <a:endParaRPr lang="en-US" dirty="0"/>
          </a:p>
          <a:p>
            <a:pPr lvl="0"/>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endParaRPr lang="en-US" dirty="0"/>
          </a:p>
          <a:p>
            <a:pPr lvl="0"/>
            <a:endParaRPr lang="en-US" dirty="0"/>
          </a:p>
        </p:txBody>
      </p:sp>
      <p:grpSp>
        <p:nvGrpSpPr>
          <p:cNvPr id="12" name="Group 652"/>
          <p:cNvGrpSpPr/>
          <p:nvPr userDrawn="1"/>
        </p:nvGrpSpPr>
        <p:grpSpPr>
          <a:xfrm>
            <a:off x="8050246" y="2387007"/>
            <a:ext cx="471454" cy="469882"/>
            <a:chOff x="179317" y="0"/>
            <a:chExt cx="2685875" cy="2676920"/>
          </a:xfrm>
        </p:grpSpPr>
        <p:sp>
          <p:nvSpPr>
            <p:cNvPr id="13" name="Shape 650"/>
            <p:cNvSpPr/>
            <p:nvPr/>
          </p:nvSpPr>
          <p:spPr>
            <a:xfrm>
              <a:off x="179317" y="0"/>
              <a:ext cx="2685875" cy="2676920"/>
            </a:xfrm>
            <a:prstGeom prst="ellipse">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4" name="Shape 651"/>
            <p:cNvSpPr/>
            <p:nvPr/>
          </p:nvSpPr>
          <p:spPr>
            <a:xfrm>
              <a:off x="933445" y="743030"/>
              <a:ext cx="1099209" cy="1190862"/>
            </a:xfrm>
            <a:custGeom>
              <a:avLst/>
              <a:gdLst/>
              <a:ahLst/>
              <a:cxnLst>
                <a:cxn ang="0">
                  <a:pos x="wd2" y="hd2"/>
                </a:cxn>
                <a:cxn ang="5400000">
                  <a:pos x="wd2" y="hd2"/>
                </a:cxn>
                <a:cxn ang="10800000">
                  <a:pos x="wd2" y="hd2"/>
                </a:cxn>
                <a:cxn ang="16200000">
                  <a:pos x="wd2" y="hd2"/>
                </a:cxn>
              </a:cxnLst>
              <a:rect l="0" t="0" r="r" b="b"/>
              <a:pathLst>
                <a:path w="21600" h="21600" extrusionOk="0">
                  <a:moveTo>
                    <a:pt x="19252" y="12792"/>
                  </a:moveTo>
                  <a:cubicBezTo>
                    <a:pt x="18886" y="13126"/>
                    <a:pt x="18469" y="13292"/>
                    <a:pt x="18000" y="13292"/>
                  </a:cubicBezTo>
                  <a:lnTo>
                    <a:pt x="13051" y="13292"/>
                  </a:lnTo>
                  <a:cubicBezTo>
                    <a:pt x="13051" y="13794"/>
                    <a:pt x="13275" y="14484"/>
                    <a:pt x="13725" y="15362"/>
                  </a:cubicBezTo>
                  <a:cubicBezTo>
                    <a:pt x="14175" y="16241"/>
                    <a:pt x="14400" y="16936"/>
                    <a:pt x="14400" y="17446"/>
                  </a:cubicBezTo>
                  <a:cubicBezTo>
                    <a:pt x="14400" y="18294"/>
                    <a:pt x="14250" y="18922"/>
                    <a:pt x="13950" y="19328"/>
                  </a:cubicBezTo>
                  <a:cubicBezTo>
                    <a:pt x="13650" y="19735"/>
                    <a:pt x="13051" y="19938"/>
                    <a:pt x="12151" y="19938"/>
                  </a:cubicBezTo>
                  <a:cubicBezTo>
                    <a:pt x="11906" y="19714"/>
                    <a:pt x="11728" y="19345"/>
                    <a:pt x="11615" y="18834"/>
                  </a:cubicBezTo>
                  <a:cubicBezTo>
                    <a:pt x="11503" y="18324"/>
                    <a:pt x="11360" y="17781"/>
                    <a:pt x="11186" y="17205"/>
                  </a:cubicBezTo>
                  <a:cubicBezTo>
                    <a:pt x="11014" y="16631"/>
                    <a:pt x="10735" y="16156"/>
                    <a:pt x="10350" y="15784"/>
                  </a:cubicBezTo>
                  <a:cubicBezTo>
                    <a:pt x="10144" y="15585"/>
                    <a:pt x="9783" y="15191"/>
                    <a:pt x="9267" y="14603"/>
                  </a:cubicBezTo>
                  <a:cubicBezTo>
                    <a:pt x="9230" y="14560"/>
                    <a:pt x="9122" y="14430"/>
                    <a:pt x="8944" y="14214"/>
                  </a:cubicBezTo>
                  <a:cubicBezTo>
                    <a:pt x="8766" y="13997"/>
                    <a:pt x="8618" y="13820"/>
                    <a:pt x="8501" y="13681"/>
                  </a:cubicBezTo>
                  <a:cubicBezTo>
                    <a:pt x="8384" y="13543"/>
                    <a:pt x="8222" y="13359"/>
                    <a:pt x="8016" y="13130"/>
                  </a:cubicBezTo>
                  <a:cubicBezTo>
                    <a:pt x="7809" y="12900"/>
                    <a:pt x="7622" y="12710"/>
                    <a:pt x="7454" y="12559"/>
                  </a:cubicBezTo>
                  <a:cubicBezTo>
                    <a:pt x="7284" y="12407"/>
                    <a:pt x="7104" y="12254"/>
                    <a:pt x="6912" y="12098"/>
                  </a:cubicBezTo>
                  <a:cubicBezTo>
                    <a:pt x="6720" y="11942"/>
                    <a:pt x="6533" y="11825"/>
                    <a:pt x="6350" y="11748"/>
                  </a:cubicBezTo>
                  <a:cubicBezTo>
                    <a:pt x="6167" y="11670"/>
                    <a:pt x="6000" y="11631"/>
                    <a:pt x="5850" y="11631"/>
                  </a:cubicBezTo>
                  <a:lnTo>
                    <a:pt x="5401" y="11631"/>
                  </a:lnTo>
                  <a:lnTo>
                    <a:pt x="5401" y="3323"/>
                  </a:lnTo>
                  <a:lnTo>
                    <a:pt x="5850" y="3323"/>
                  </a:lnTo>
                  <a:cubicBezTo>
                    <a:pt x="5972" y="3323"/>
                    <a:pt x="6120" y="3310"/>
                    <a:pt x="6293" y="3284"/>
                  </a:cubicBezTo>
                  <a:cubicBezTo>
                    <a:pt x="6467" y="3258"/>
                    <a:pt x="6621" y="3230"/>
                    <a:pt x="6758" y="3200"/>
                  </a:cubicBezTo>
                  <a:cubicBezTo>
                    <a:pt x="6893" y="3169"/>
                    <a:pt x="7071" y="3122"/>
                    <a:pt x="7292" y="3057"/>
                  </a:cubicBezTo>
                  <a:cubicBezTo>
                    <a:pt x="7512" y="2992"/>
                    <a:pt x="7676" y="2942"/>
                    <a:pt x="7784" y="2908"/>
                  </a:cubicBezTo>
                  <a:cubicBezTo>
                    <a:pt x="7892" y="2873"/>
                    <a:pt x="8058" y="2819"/>
                    <a:pt x="8283" y="2745"/>
                  </a:cubicBezTo>
                  <a:cubicBezTo>
                    <a:pt x="8508" y="2672"/>
                    <a:pt x="8645" y="2626"/>
                    <a:pt x="8691" y="2609"/>
                  </a:cubicBezTo>
                  <a:cubicBezTo>
                    <a:pt x="10669" y="1977"/>
                    <a:pt x="12272" y="1662"/>
                    <a:pt x="13501" y="1662"/>
                  </a:cubicBezTo>
                  <a:lnTo>
                    <a:pt x="15300" y="1662"/>
                  </a:lnTo>
                  <a:cubicBezTo>
                    <a:pt x="16116" y="1662"/>
                    <a:pt x="16754" y="1839"/>
                    <a:pt x="17213" y="2194"/>
                  </a:cubicBezTo>
                  <a:cubicBezTo>
                    <a:pt x="17673" y="2548"/>
                    <a:pt x="17902" y="3094"/>
                    <a:pt x="17902" y="3830"/>
                  </a:cubicBezTo>
                  <a:cubicBezTo>
                    <a:pt x="17902" y="4055"/>
                    <a:pt x="17878" y="4297"/>
                    <a:pt x="17832" y="4556"/>
                  </a:cubicBezTo>
                  <a:cubicBezTo>
                    <a:pt x="18113" y="4695"/>
                    <a:pt x="18336" y="4922"/>
                    <a:pt x="18499" y="5238"/>
                  </a:cubicBezTo>
                  <a:cubicBezTo>
                    <a:pt x="18664" y="5554"/>
                    <a:pt x="18746" y="5872"/>
                    <a:pt x="18746" y="6192"/>
                  </a:cubicBezTo>
                  <a:cubicBezTo>
                    <a:pt x="18746" y="6512"/>
                    <a:pt x="18662" y="6811"/>
                    <a:pt x="18493" y="7088"/>
                  </a:cubicBezTo>
                  <a:cubicBezTo>
                    <a:pt x="18990" y="7520"/>
                    <a:pt x="19238" y="8034"/>
                    <a:pt x="19238" y="8632"/>
                  </a:cubicBezTo>
                  <a:cubicBezTo>
                    <a:pt x="19238" y="8848"/>
                    <a:pt x="19191" y="9089"/>
                    <a:pt x="19098" y="9352"/>
                  </a:cubicBezTo>
                  <a:cubicBezTo>
                    <a:pt x="19004" y="9617"/>
                    <a:pt x="18886" y="9822"/>
                    <a:pt x="18746" y="9969"/>
                  </a:cubicBezTo>
                  <a:cubicBezTo>
                    <a:pt x="19045" y="9978"/>
                    <a:pt x="19297" y="10181"/>
                    <a:pt x="19498" y="10579"/>
                  </a:cubicBezTo>
                  <a:cubicBezTo>
                    <a:pt x="19699" y="10977"/>
                    <a:pt x="19801" y="11327"/>
                    <a:pt x="19801" y="11631"/>
                  </a:cubicBezTo>
                  <a:cubicBezTo>
                    <a:pt x="19801" y="12072"/>
                    <a:pt x="19618" y="12459"/>
                    <a:pt x="19252" y="12792"/>
                  </a:cubicBezTo>
                  <a:cubicBezTo>
                    <a:pt x="19252" y="12792"/>
                    <a:pt x="19252" y="12792"/>
                    <a:pt x="19252" y="12792"/>
                  </a:cubicBezTo>
                  <a:close/>
                  <a:moveTo>
                    <a:pt x="3333" y="4738"/>
                  </a:moveTo>
                  <a:cubicBezTo>
                    <a:pt x="3155" y="4903"/>
                    <a:pt x="2944" y="4985"/>
                    <a:pt x="2700" y="4985"/>
                  </a:cubicBezTo>
                  <a:cubicBezTo>
                    <a:pt x="2457" y="4985"/>
                    <a:pt x="2245" y="4903"/>
                    <a:pt x="2067" y="4738"/>
                  </a:cubicBezTo>
                  <a:cubicBezTo>
                    <a:pt x="1890" y="4573"/>
                    <a:pt x="1800" y="4379"/>
                    <a:pt x="1800" y="4154"/>
                  </a:cubicBezTo>
                  <a:cubicBezTo>
                    <a:pt x="1800" y="3929"/>
                    <a:pt x="1890" y="3734"/>
                    <a:pt x="2067" y="3570"/>
                  </a:cubicBezTo>
                  <a:cubicBezTo>
                    <a:pt x="2245" y="3406"/>
                    <a:pt x="2457" y="3323"/>
                    <a:pt x="2700" y="3323"/>
                  </a:cubicBezTo>
                  <a:cubicBezTo>
                    <a:pt x="2944" y="3323"/>
                    <a:pt x="3155" y="3406"/>
                    <a:pt x="3333" y="3570"/>
                  </a:cubicBezTo>
                  <a:cubicBezTo>
                    <a:pt x="3511" y="3734"/>
                    <a:pt x="3600" y="3929"/>
                    <a:pt x="3600" y="4154"/>
                  </a:cubicBezTo>
                  <a:cubicBezTo>
                    <a:pt x="3600" y="4379"/>
                    <a:pt x="3511" y="4573"/>
                    <a:pt x="3333" y="4738"/>
                  </a:cubicBezTo>
                  <a:cubicBezTo>
                    <a:pt x="3333" y="4738"/>
                    <a:pt x="3333" y="4738"/>
                    <a:pt x="3333" y="4738"/>
                  </a:cubicBezTo>
                  <a:close/>
                  <a:moveTo>
                    <a:pt x="20911" y="9527"/>
                  </a:moveTo>
                  <a:cubicBezTo>
                    <a:pt x="20996" y="9242"/>
                    <a:pt x="21038" y="8943"/>
                    <a:pt x="21038" y="8632"/>
                  </a:cubicBezTo>
                  <a:cubicBezTo>
                    <a:pt x="21038" y="7965"/>
                    <a:pt x="20859" y="7342"/>
                    <a:pt x="20504" y="6763"/>
                  </a:cubicBezTo>
                  <a:cubicBezTo>
                    <a:pt x="20531" y="6581"/>
                    <a:pt x="20546" y="6395"/>
                    <a:pt x="20546" y="6205"/>
                  </a:cubicBezTo>
                  <a:cubicBezTo>
                    <a:pt x="20546" y="5330"/>
                    <a:pt x="20264" y="4560"/>
                    <a:pt x="19701" y="3894"/>
                  </a:cubicBezTo>
                  <a:lnTo>
                    <a:pt x="19701" y="3829"/>
                  </a:lnTo>
                  <a:cubicBezTo>
                    <a:pt x="19711" y="2643"/>
                    <a:pt x="19310" y="1709"/>
                    <a:pt x="18499" y="1025"/>
                  </a:cubicBezTo>
                  <a:cubicBezTo>
                    <a:pt x="17688" y="342"/>
                    <a:pt x="16627" y="0"/>
                    <a:pt x="15314" y="0"/>
                  </a:cubicBezTo>
                  <a:lnTo>
                    <a:pt x="13739" y="0"/>
                  </a:lnTo>
                  <a:cubicBezTo>
                    <a:pt x="12755" y="0"/>
                    <a:pt x="11817" y="95"/>
                    <a:pt x="10926" y="286"/>
                  </a:cubicBezTo>
                  <a:cubicBezTo>
                    <a:pt x="10035" y="476"/>
                    <a:pt x="8990" y="762"/>
                    <a:pt x="7791" y="1142"/>
                  </a:cubicBezTo>
                  <a:cubicBezTo>
                    <a:pt x="6703" y="1488"/>
                    <a:pt x="6056" y="1662"/>
                    <a:pt x="5850" y="1662"/>
                  </a:cubicBezTo>
                  <a:lnTo>
                    <a:pt x="1800" y="1662"/>
                  </a:lnTo>
                  <a:cubicBezTo>
                    <a:pt x="1303" y="1662"/>
                    <a:pt x="879" y="1823"/>
                    <a:pt x="528" y="2148"/>
                  </a:cubicBezTo>
                  <a:cubicBezTo>
                    <a:pt x="176" y="2472"/>
                    <a:pt x="0" y="2864"/>
                    <a:pt x="0" y="3323"/>
                  </a:cubicBezTo>
                  <a:lnTo>
                    <a:pt x="0" y="11630"/>
                  </a:lnTo>
                  <a:cubicBezTo>
                    <a:pt x="0" y="12089"/>
                    <a:pt x="175" y="12480"/>
                    <a:pt x="528" y="12805"/>
                  </a:cubicBezTo>
                  <a:cubicBezTo>
                    <a:pt x="879" y="13130"/>
                    <a:pt x="1303" y="13292"/>
                    <a:pt x="1800" y="13292"/>
                  </a:cubicBezTo>
                  <a:lnTo>
                    <a:pt x="5653" y="13292"/>
                  </a:lnTo>
                  <a:cubicBezTo>
                    <a:pt x="5991" y="13499"/>
                    <a:pt x="6633" y="14170"/>
                    <a:pt x="7580" y="15303"/>
                  </a:cubicBezTo>
                  <a:cubicBezTo>
                    <a:pt x="8133" y="15970"/>
                    <a:pt x="8634" y="16519"/>
                    <a:pt x="9084" y="16953"/>
                  </a:cubicBezTo>
                  <a:cubicBezTo>
                    <a:pt x="9262" y="17134"/>
                    <a:pt x="9408" y="17411"/>
                    <a:pt x="9520" y="17783"/>
                  </a:cubicBezTo>
                  <a:cubicBezTo>
                    <a:pt x="9633" y="18155"/>
                    <a:pt x="9715" y="18521"/>
                    <a:pt x="9766" y="18880"/>
                  </a:cubicBezTo>
                  <a:cubicBezTo>
                    <a:pt x="9818" y="19239"/>
                    <a:pt x="9937" y="19631"/>
                    <a:pt x="10125" y="20055"/>
                  </a:cubicBezTo>
                  <a:cubicBezTo>
                    <a:pt x="10312" y="20479"/>
                    <a:pt x="10565" y="20834"/>
                    <a:pt x="10885" y="21119"/>
                  </a:cubicBezTo>
                  <a:cubicBezTo>
                    <a:pt x="11250" y="21440"/>
                    <a:pt x="11672" y="21600"/>
                    <a:pt x="12150" y="21600"/>
                  </a:cubicBezTo>
                  <a:cubicBezTo>
                    <a:pt x="12938" y="21600"/>
                    <a:pt x="13646" y="21459"/>
                    <a:pt x="14274" y="21178"/>
                  </a:cubicBezTo>
                  <a:cubicBezTo>
                    <a:pt x="14901" y="20897"/>
                    <a:pt x="15380" y="20458"/>
                    <a:pt x="15708" y="19860"/>
                  </a:cubicBezTo>
                  <a:cubicBezTo>
                    <a:pt x="16037" y="19271"/>
                    <a:pt x="16201" y="18467"/>
                    <a:pt x="16201" y="17446"/>
                  </a:cubicBezTo>
                  <a:cubicBezTo>
                    <a:pt x="16201" y="16641"/>
                    <a:pt x="15975" y="15810"/>
                    <a:pt x="15526" y="14954"/>
                  </a:cubicBezTo>
                  <a:lnTo>
                    <a:pt x="18000" y="14954"/>
                  </a:lnTo>
                  <a:cubicBezTo>
                    <a:pt x="18976" y="14954"/>
                    <a:pt x="19819" y="14625"/>
                    <a:pt x="20532" y="13967"/>
                  </a:cubicBezTo>
                  <a:cubicBezTo>
                    <a:pt x="21244" y="13310"/>
                    <a:pt x="21600" y="12536"/>
                    <a:pt x="21600" y="11644"/>
                  </a:cubicBezTo>
                  <a:cubicBezTo>
                    <a:pt x="21600" y="10873"/>
                    <a:pt x="21371" y="10168"/>
                    <a:pt x="20911" y="9527"/>
                  </a:cubicBezTo>
                  <a:cubicBezTo>
                    <a:pt x="20911" y="9527"/>
                    <a:pt x="20911" y="9527"/>
                    <a:pt x="20911" y="9527"/>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15" name="Group 655"/>
          <p:cNvGrpSpPr/>
          <p:nvPr userDrawn="1"/>
        </p:nvGrpSpPr>
        <p:grpSpPr>
          <a:xfrm>
            <a:off x="5251631" y="2387007"/>
            <a:ext cx="471454" cy="469882"/>
            <a:chOff x="179317" y="0"/>
            <a:chExt cx="2685875" cy="2676920"/>
          </a:xfrm>
        </p:grpSpPr>
        <p:sp>
          <p:nvSpPr>
            <p:cNvPr id="16" name="Shape 653"/>
            <p:cNvSpPr/>
            <p:nvPr/>
          </p:nvSpPr>
          <p:spPr>
            <a:xfrm>
              <a:off x="179317" y="0"/>
              <a:ext cx="2685875" cy="2676920"/>
            </a:xfrm>
            <a:prstGeom prst="ellipse">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7" name="Shape 654"/>
            <p:cNvSpPr/>
            <p:nvPr/>
          </p:nvSpPr>
          <p:spPr>
            <a:xfrm rot="10800000" flipH="1">
              <a:off x="933445" y="743030"/>
              <a:ext cx="1099209" cy="1190862"/>
            </a:xfrm>
            <a:custGeom>
              <a:avLst/>
              <a:gdLst/>
              <a:ahLst/>
              <a:cxnLst>
                <a:cxn ang="0">
                  <a:pos x="wd2" y="hd2"/>
                </a:cxn>
                <a:cxn ang="5400000">
                  <a:pos x="wd2" y="hd2"/>
                </a:cxn>
                <a:cxn ang="10800000">
                  <a:pos x="wd2" y="hd2"/>
                </a:cxn>
                <a:cxn ang="16200000">
                  <a:pos x="wd2" y="hd2"/>
                </a:cxn>
              </a:cxnLst>
              <a:rect l="0" t="0" r="r" b="b"/>
              <a:pathLst>
                <a:path w="21600" h="21600" extrusionOk="0">
                  <a:moveTo>
                    <a:pt x="19252" y="12792"/>
                  </a:moveTo>
                  <a:cubicBezTo>
                    <a:pt x="18886" y="13126"/>
                    <a:pt x="18469" y="13292"/>
                    <a:pt x="18000" y="13292"/>
                  </a:cubicBezTo>
                  <a:lnTo>
                    <a:pt x="13051" y="13292"/>
                  </a:lnTo>
                  <a:cubicBezTo>
                    <a:pt x="13051" y="13794"/>
                    <a:pt x="13275" y="14484"/>
                    <a:pt x="13725" y="15362"/>
                  </a:cubicBezTo>
                  <a:cubicBezTo>
                    <a:pt x="14175" y="16241"/>
                    <a:pt x="14400" y="16936"/>
                    <a:pt x="14400" y="17446"/>
                  </a:cubicBezTo>
                  <a:cubicBezTo>
                    <a:pt x="14400" y="18294"/>
                    <a:pt x="14250" y="18922"/>
                    <a:pt x="13950" y="19328"/>
                  </a:cubicBezTo>
                  <a:cubicBezTo>
                    <a:pt x="13650" y="19735"/>
                    <a:pt x="13051" y="19938"/>
                    <a:pt x="12151" y="19938"/>
                  </a:cubicBezTo>
                  <a:cubicBezTo>
                    <a:pt x="11906" y="19714"/>
                    <a:pt x="11728" y="19345"/>
                    <a:pt x="11615" y="18834"/>
                  </a:cubicBezTo>
                  <a:cubicBezTo>
                    <a:pt x="11503" y="18324"/>
                    <a:pt x="11360" y="17781"/>
                    <a:pt x="11186" y="17205"/>
                  </a:cubicBezTo>
                  <a:cubicBezTo>
                    <a:pt x="11014" y="16631"/>
                    <a:pt x="10735" y="16156"/>
                    <a:pt x="10350" y="15784"/>
                  </a:cubicBezTo>
                  <a:cubicBezTo>
                    <a:pt x="10144" y="15585"/>
                    <a:pt x="9783" y="15191"/>
                    <a:pt x="9267" y="14603"/>
                  </a:cubicBezTo>
                  <a:cubicBezTo>
                    <a:pt x="9230" y="14560"/>
                    <a:pt x="9122" y="14430"/>
                    <a:pt x="8944" y="14214"/>
                  </a:cubicBezTo>
                  <a:cubicBezTo>
                    <a:pt x="8766" y="13997"/>
                    <a:pt x="8618" y="13820"/>
                    <a:pt x="8501" y="13681"/>
                  </a:cubicBezTo>
                  <a:cubicBezTo>
                    <a:pt x="8384" y="13543"/>
                    <a:pt x="8222" y="13359"/>
                    <a:pt x="8016" y="13130"/>
                  </a:cubicBezTo>
                  <a:cubicBezTo>
                    <a:pt x="7809" y="12900"/>
                    <a:pt x="7622" y="12710"/>
                    <a:pt x="7454" y="12559"/>
                  </a:cubicBezTo>
                  <a:cubicBezTo>
                    <a:pt x="7284" y="12407"/>
                    <a:pt x="7104" y="12254"/>
                    <a:pt x="6912" y="12098"/>
                  </a:cubicBezTo>
                  <a:cubicBezTo>
                    <a:pt x="6720" y="11942"/>
                    <a:pt x="6533" y="11825"/>
                    <a:pt x="6350" y="11748"/>
                  </a:cubicBezTo>
                  <a:cubicBezTo>
                    <a:pt x="6167" y="11670"/>
                    <a:pt x="6000" y="11631"/>
                    <a:pt x="5850" y="11631"/>
                  </a:cubicBezTo>
                  <a:lnTo>
                    <a:pt x="5401" y="11631"/>
                  </a:lnTo>
                  <a:lnTo>
                    <a:pt x="5401" y="3323"/>
                  </a:lnTo>
                  <a:lnTo>
                    <a:pt x="5850" y="3323"/>
                  </a:lnTo>
                  <a:cubicBezTo>
                    <a:pt x="5972" y="3323"/>
                    <a:pt x="6120" y="3310"/>
                    <a:pt x="6293" y="3284"/>
                  </a:cubicBezTo>
                  <a:cubicBezTo>
                    <a:pt x="6467" y="3258"/>
                    <a:pt x="6621" y="3230"/>
                    <a:pt x="6758" y="3200"/>
                  </a:cubicBezTo>
                  <a:cubicBezTo>
                    <a:pt x="6893" y="3169"/>
                    <a:pt x="7071" y="3122"/>
                    <a:pt x="7292" y="3057"/>
                  </a:cubicBezTo>
                  <a:cubicBezTo>
                    <a:pt x="7512" y="2992"/>
                    <a:pt x="7676" y="2942"/>
                    <a:pt x="7784" y="2908"/>
                  </a:cubicBezTo>
                  <a:cubicBezTo>
                    <a:pt x="7892" y="2873"/>
                    <a:pt x="8058" y="2819"/>
                    <a:pt x="8283" y="2745"/>
                  </a:cubicBezTo>
                  <a:cubicBezTo>
                    <a:pt x="8508" y="2672"/>
                    <a:pt x="8645" y="2626"/>
                    <a:pt x="8691" y="2609"/>
                  </a:cubicBezTo>
                  <a:cubicBezTo>
                    <a:pt x="10669" y="1977"/>
                    <a:pt x="12272" y="1662"/>
                    <a:pt x="13501" y="1662"/>
                  </a:cubicBezTo>
                  <a:lnTo>
                    <a:pt x="15300" y="1662"/>
                  </a:lnTo>
                  <a:cubicBezTo>
                    <a:pt x="16116" y="1662"/>
                    <a:pt x="16754" y="1839"/>
                    <a:pt x="17213" y="2194"/>
                  </a:cubicBezTo>
                  <a:cubicBezTo>
                    <a:pt x="17673" y="2548"/>
                    <a:pt x="17902" y="3094"/>
                    <a:pt x="17902" y="3830"/>
                  </a:cubicBezTo>
                  <a:cubicBezTo>
                    <a:pt x="17902" y="4055"/>
                    <a:pt x="17878" y="4297"/>
                    <a:pt x="17832" y="4556"/>
                  </a:cubicBezTo>
                  <a:cubicBezTo>
                    <a:pt x="18113" y="4695"/>
                    <a:pt x="18336" y="4922"/>
                    <a:pt x="18499" y="5238"/>
                  </a:cubicBezTo>
                  <a:cubicBezTo>
                    <a:pt x="18664" y="5554"/>
                    <a:pt x="18746" y="5872"/>
                    <a:pt x="18746" y="6192"/>
                  </a:cubicBezTo>
                  <a:cubicBezTo>
                    <a:pt x="18746" y="6512"/>
                    <a:pt x="18662" y="6811"/>
                    <a:pt x="18493" y="7088"/>
                  </a:cubicBezTo>
                  <a:cubicBezTo>
                    <a:pt x="18990" y="7520"/>
                    <a:pt x="19238" y="8034"/>
                    <a:pt x="19238" y="8632"/>
                  </a:cubicBezTo>
                  <a:cubicBezTo>
                    <a:pt x="19238" y="8848"/>
                    <a:pt x="19191" y="9089"/>
                    <a:pt x="19098" y="9352"/>
                  </a:cubicBezTo>
                  <a:cubicBezTo>
                    <a:pt x="19004" y="9617"/>
                    <a:pt x="18886" y="9822"/>
                    <a:pt x="18746" y="9969"/>
                  </a:cubicBezTo>
                  <a:cubicBezTo>
                    <a:pt x="19045" y="9978"/>
                    <a:pt x="19297" y="10181"/>
                    <a:pt x="19498" y="10579"/>
                  </a:cubicBezTo>
                  <a:cubicBezTo>
                    <a:pt x="19699" y="10977"/>
                    <a:pt x="19801" y="11327"/>
                    <a:pt x="19801" y="11631"/>
                  </a:cubicBezTo>
                  <a:cubicBezTo>
                    <a:pt x="19801" y="12072"/>
                    <a:pt x="19618" y="12459"/>
                    <a:pt x="19252" y="12792"/>
                  </a:cubicBezTo>
                  <a:cubicBezTo>
                    <a:pt x="19252" y="12792"/>
                    <a:pt x="19252" y="12792"/>
                    <a:pt x="19252" y="12792"/>
                  </a:cubicBezTo>
                  <a:close/>
                  <a:moveTo>
                    <a:pt x="3333" y="4738"/>
                  </a:moveTo>
                  <a:cubicBezTo>
                    <a:pt x="3155" y="4903"/>
                    <a:pt x="2944" y="4985"/>
                    <a:pt x="2700" y="4985"/>
                  </a:cubicBezTo>
                  <a:cubicBezTo>
                    <a:pt x="2457" y="4985"/>
                    <a:pt x="2245" y="4903"/>
                    <a:pt x="2067" y="4738"/>
                  </a:cubicBezTo>
                  <a:cubicBezTo>
                    <a:pt x="1890" y="4573"/>
                    <a:pt x="1800" y="4379"/>
                    <a:pt x="1800" y="4154"/>
                  </a:cubicBezTo>
                  <a:cubicBezTo>
                    <a:pt x="1800" y="3929"/>
                    <a:pt x="1890" y="3734"/>
                    <a:pt x="2067" y="3570"/>
                  </a:cubicBezTo>
                  <a:cubicBezTo>
                    <a:pt x="2245" y="3406"/>
                    <a:pt x="2457" y="3323"/>
                    <a:pt x="2700" y="3323"/>
                  </a:cubicBezTo>
                  <a:cubicBezTo>
                    <a:pt x="2944" y="3323"/>
                    <a:pt x="3155" y="3406"/>
                    <a:pt x="3333" y="3570"/>
                  </a:cubicBezTo>
                  <a:cubicBezTo>
                    <a:pt x="3511" y="3734"/>
                    <a:pt x="3600" y="3929"/>
                    <a:pt x="3600" y="4154"/>
                  </a:cubicBezTo>
                  <a:cubicBezTo>
                    <a:pt x="3600" y="4379"/>
                    <a:pt x="3511" y="4573"/>
                    <a:pt x="3333" y="4738"/>
                  </a:cubicBezTo>
                  <a:cubicBezTo>
                    <a:pt x="3333" y="4738"/>
                    <a:pt x="3333" y="4738"/>
                    <a:pt x="3333" y="4738"/>
                  </a:cubicBezTo>
                  <a:close/>
                  <a:moveTo>
                    <a:pt x="20911" y="9527"/>
                  </a:moveTo>
                  <a:cubicBezTo>
                    <a:pt x="20996" y="9242"/>
                    <a:pt x="21038" y="8943"/>
                    <a:pt x="21038" y="8632"/>
                  </a:cubicBezTo>
                  <a:cubicBezTo>
                    <a:pt x="21038" y="7965"/>
                    <a:pt x="20859" y="7342"/>
                    <a:pt x="20504" y="6763"/>
                  </a:cubicBezTo>
                  <a:cubicBezTo>
                    <a:pt x="20531" y="6581"/>
                    <a:pt x="20546" y="6395"/>
                    <a:pt x="20546" y="6205"/>
                  </a:cubicBezTo>
                  <a:cubicBezTo>
                    <a:pt x="20546" y="5330"/>
                    <a:pt x="20264" y="4560"/>
                    <a:pt x="19701" y="3894"/>
                  </a:cubicBezTo>
                  <a:lnTo>
                    <a:pt x="19701" y="3829"/>
                  </a:lnTo>
                  <a:cubicBezTo>
                    <a:pt x="19711" y="2643"/>
                    <a:pt x="19310" y="1709"/>
                    <a:pt x="18499" y="1025"/>
                  </a:cubicBezTo>
                  <a:cubicBezTo>
                    <a:pt x="17688" y="342"/>
                    <a:pt x="16627" y="0"/>
                    <a:pt x="15314" y="0"/>
                  </a:cubicBezTo>
                  <a:lnTo>
                    <a:pt x="13739" y="0"/>
                  </a:lnTo>
                  <a:cubicBezTo>
                    <a:pt x="12755" y="0"/>
                    <a:pt x="11817" y="95"/>
                    <a:pt x="10926" y="286"/>
                  </a:cubicBezTo>
                  <a:cubicBezTo>
                    <a:pt x="10035" y="476"/>
                    <a:pt x="8990" y="762"/>
                    <a:pt x="7791" y="1142"/>
                  </a:cubicBezTo>
                  <a:cubicBezTo>
                    <a:pt x="6703" y="1488"/>
                    <a:pt x="6056" y="1662"/>
                    <a:pt x="5850" y="1662"/>
                  </a:cubicBezTo>
                  <a:lnTo>
                    <a:pt x="1800" y="1662"/>
                  </a:lnTo>
                  <a:cubicBezTo>
                    <a:pt x="1303" y="1662"/>
                    <a:pt x="879" y="1823"/>
                    <a:pt x="528" y="2148"/>
                  </a:cubicBezTo>
                  <a:cubicBezTo>
                    <a:pt x="176" y="2472"/>
                    <a:pt x="0" y="2864"/>
                    <a:pt x="0" y="3323"/>
                  </a:cubicBezTo>
                  <a:lnTo>
                    <a:pt x="0" y="11630"/>
                  </a:lnTo>
                  <a:cubicBezTo>
                    <a:pt x="0" y="12089"/>
                    <a:pt x="175" y="12480"/>
                    <a:pt x="528" y="12805"/>
                  </a:cubicBezTo>
                  <a:cubicBezTo>
                    <a:pt x="879" y="13130"/>
                    <a:pt x="1303" y="13292"/>
                    <a:pt x="1800" y="13292"/>
                  </a:cubicBezTo>
                  <a:lnTo>
                    <a:pt x="5653" y="13292"/>
                  </a:lnTo>
                  <a:cubicBezTo>
                    <a:pt x="5991" y="13499"/>
                    <a:pt x="6633" y="14170"/>
                    <a:pt x="7580" y="15303"/>
                  </a:cubicBezTo>
                  <a:cubicBezTo>
                    <a:pt x="8133" y="15970"/>
                    <a:pt x="8634" y="16519"/>
                    <a:pt x="9084" y="16953"/>
                  </a:cubicBezTo>
                  <a:cubicBezTo>
                    <a:pt x="9262" y="17134"/>
                    <a:pt x="9408" y="17411"/>
                    <a:pt x="9520" y="17783"/>
                  </a:cubicBezTo>
                  <a:cubicBezTo>
                    <a:pt x="9633" y="18155"/>
                    <a:pt x="9715" y="18521"/>
                    <a:pt x="9766" y="18880"/>
                  </a:cubicBezTo>
                  <a:cubicBezTo>
                    <a:pt x="9818" y="19239"/>
                    <a:pt x="9937" y="19631"/>
                    <a:pt x="10125" y="20055"/>
                  </a:cubicBezTo>
                  <a:cubicBezTo>
                    <a:pt x="10312" y="20479"/>
                    <a:pt x="10565" y="20834"/>
                    <a:pt x="10885" y="21119"/>
                  </a:cubicBezTo>
                  <a:cubicBezTo>
                    <a:pt x="11250" y="21440"/>
                    <a:pt x="11672" y="21600"/>
                    <a:pt x="12150" y="21600"/>
                  </a:cubicBezTo>
                  <a:cubicBezTo>
                    <a:pt x="12938" y="21600"/>
                    <a:pt x="13646" y="21459"/>
                    <a:pt x="14274" y="21178"/>
                  </a:cubicBezTo>
                  <a:cubicBezTo>
                    <a:pt x="14901" y="20897"/>
                    <a:pt x="15380" y="20458"/>
                    <a:pt x="15708" y="19860"/>
                  </a:cubicBezTo>
                  <a:cubicBezTo>
                    <a:pt x="16037" y="19271"/>
                    <a:pt x="16201" y="18467"/>
                    <a:pt x="16201" y="17446"/>
                  </a:cubicBezTo>
                  <a:cubicBezTo>
                    <a:pt x="16201" y="16641"/>
                    <a:pt x="15975" y="15810"/>
                    <a:pt x="15526" y="14954"/>
                  </a:cubicBezTo>
                  <a:lnTo>
                    <a:pt x="18000" y="14954"/>
                  </a:lnTo>
                  <a:cubicBezTo>
                    <a:pt x="18976" y="14954"/>
                    <a:pt x="19819" y="14625"/>
                    <a:pt x="20532" y="13967"/>
                  </a:cubicBezTo>
                  <a:cubicBezTo>
                    <a:pt x="21244" y="13310"/>
                    <a:pt x="21600" y="12536"/>
                    <a:pt x="21600" y="11644"/>
                  </a:cubicBezTo>
                  <a:cubicBezTo>
                    <a:pt x="21600" y="10873"/>
                    <a:pt x="21371" y="10168"/>
                    <a:pt x="20911" y="9527"/>
                  </a:cubicBezTo>
                  <a:cubicBezTo>
                    <a:pt x="20911" y="9527"/>
                    <a:pt x="20911" y="9527"/>
                    <a:pt x="20911" y="9527"/>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18" name="Text Placeholder 5"/>
          <p:cNvSpPr>
            <a:spLocks noGrp="1"/>
          </p:cNvSpPr>
          <p:nvPr>
            <p:ph type="body" sz="quarter" idx="37" hasCustomPrompt="1"/>
          </p:nvPr>
        </p:nvSpPr>
        <p:spPr>
          <a:xfrm>
            <a:off x="5919718" y="2444489"/>
            <a:ext cx="1018137" cy="322353"/>
          </a:xfrm>
          <a:prstGeom prst="rect">
            <a:avLst/>
          </a:prstGeom>
          <a:noFill/>
        </p:spPr>
        <p:txBody>
          <a:bodyPr lIns="0" tIns="91440" rIns="0" bIns="0" anchor="ctr">
            <a:normAutofit/>
          </a:bodyPr>
          <a:lstStyle>
            <a:lvl1pPr marL="0" indent="0" algn="l">
              <a:lnSpc>
                <a:spcPts val="1400"/>
              </a:lnSpc>
              <a:buNone/>
              <a:defRPr sz="1600">
                <a:solidFill>
                  <a:schemeClr val="accent1"/>
                </a:solidFill>
              </a:defRPr>
            </a:lvl1pPr>
          </a:lstStyle>
          <a:p>
            <a:pPr lvl="0"/>
            <a:r>
              <a:rPr lang="en-US" dirty="0"/>
              <a:t>PROS</a:t>
            </a:r>
            <a:endParaRPr lang="en-US" dirty="0"/>
          </a:p>
        </p:txBody>
      </p:sp>
      <p:sp>
        <p:nvSpPr>
          <p:cNvPr id="19" name="Text Placeholder 5"/>
          <p:cNvSpPr>
            <a:spLocks noGrp="1"/>
          </p:cNvSpPr>
          <p:nvPr>
            <p:ph type="body" sz="quarter" idx="38" hasCustomPrompt="1"/>
          </p:nvPr>
        </p:nvSpPr>
        <p:spPr>
          <a:xfrm>
            <a:off x="8718333" y="2444489"/>
            <a:ext cx="1018137" cy="322353"/>
          </a:xfrm>
          <a:prstGeom prst="rect">
            <a:avLst/>
          </a:prstGeom>
          <a:noFill/>
        </p:spPr>
        <p:txBody>
          <a:bodyPr lIns="0" tIns="91440" rIns="0" bIns="0" anchor="ctr">
            <a:normAutofit/>
          </a:bodyPr>
          <a:lstStyle>
            <a:lvl1pPr marL="0" indent="0" algn="l">
              <a:lnSpc>
                <a:spcPts val="1400"/>
              </a:lnSpc>
              <a:buNone/>
              <a:defRPr sz="1600">
                <a:solidFill>
                  <a:schemeClr val="accent1"/>
                </a:solidFill>
              </a:defRPr>
            </a:lvl1pPr>
          </a:lstStyle>
          <a:p>
            <a:pPr lvl="0"/>
            <a:r>
              <a:rPr lang="en-US" dirty="0"/>
              <a:t>PROS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500"/>
                                        <p:tgtEl>
                                          <p:spTgt spid="3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8">
                                            <p:txEl>
                                              <p:pRg st="0" end="0"/>
                                            </p:txEl>
                                          </p:spTgt>
                                        </p:tgtEl>
                                        <p:attrNameLst>
                                          <p:attrName>style.visibility</p:attrName>
                                        </p:attrNameLst>
                                      </p:cBhvr>
                                      <p:to>
                                        <p:strVal val="visible"/>
                                      </p:to>
                                    </p:set>
                                    <p:animEffect transition="in" filter="fade">
                                      <p:cBhvr>
                                        <p:cTn id="29" dur="500"/>
                                        <p:tgtEl>
                                          <p:spTgt spid="18">
                                            <p:txEl>
                                              <p:pRg st="0" end="0"/>
                                            </p:txEl>
                                          </p:spTgt>
                                        </p:tgtEl>
                                      </p:cBhvr>
                                    </p:animEffect>
                                  </p:childTnLst>
                                </p:cTn>
                              </p:par>
                            </p:childTnLst>
                          </p:cTn>
                        </p:par>
                        <p:par>
                          <p:cTn id="30" fill="hold">
                            <p:stCondLst>
                              <p:cond delay="3000"/>
                            </p:stCondLst>
                            <p:childTnLst>
                              <p:par>
                                <p:cTn id="31" presetID="9" presetClass="entr" presetSubtype="0" fill="hold" grpId="0" nodeType="after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dissolve">
                                      <p:cBhvr>
                                        <p:cTn id="33" dur="500"/>
                                        <p:tgtEl>
                                          <p:spTgt spid="11">
                                            <p:txEl>
                                              <p:pRg st="0" end="0"/>
                                            </p:txEl>
                                          </p:spTgt>
                                        </p:tgtEl>
                                      </p:cBhvr>
                                    </p:animEffect>
                                  </p:childTnLst>
                                </p:cTn>
                              </p:par>
                            </p:childTnLst>
                          </p:cTn>
                        </p:par>
                        <p:par>
                          <p:cTn id="34" fill="hold">
                            <p:stCondLst>
                              <p:cond delay="3500"/>
                            </p:stCondLst>
                            <p:childTnLst>
                              <p:par>
                                <p:cTn id="35" presetID="9" presetClass="entr" presetSubtype="0" fill="hold" grpId="0" nodeType="after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Effect transition="in" filter="dissolve">
                                      <p:cBhvr>
                                        <p:cTn id="37" dur="500"/>
                                        <p:tgtEl>
                                          <p:spTgt spid="11">
                                            <p:txEl>
                                              <p:pRg st="1" end="1"/>
                                            </p:txEl>
                                          </p:spTgt>
                                        </p:tgtEl>
                                      </p:cBhvr>
                                    </p:animEffect>
                                  </p:childTnLst>
                                </p:cTn>
                              </p:par>
                            </p:childTnLst>
                          </p:cTn>
                        </p:par>
                        <p:par>
                          <p:cTn id="38" fill="hold">
                            <p:stCondLst>
                              <p:cond delay="4000"/>
                            </p:stCondLst>
                            <p:childTnLst>
                              <p:par>
                                <p:cTn id="39" presetID="9" presetClass="entr" presetSubtype="0" fill="hold" grpId="0" nodeType="after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animEffect transition="in" filter="dissolve">
                                      <p:cBhvr>
                                        <p:cTn id="41" dur="500"/>
                                        <p:tgtEl>
                                          <p:spTgt spid="11">
                                            <p:txEl>
                                              <p:pRg st="2" end="2"/>
                                            </p:txEl>
                                          </p:spTgt>
                                        </p:tgtEl>
                                      </p:cBhvr>
                                    </p:animEffect>
                                  </p:childTnLst>
                                </p:cTn>
                              </p:par>
                            </p:childTnLst>
                          </p:cTn>
                        </p:par>
                        <p:par>
                          <p:cTn id="42" fill="hold">
                            <p:stCondLst>
                              <p:cond delay="4500"/>
                            </p:stCondLst>
                            <p:childTnLst>
                              <p:par>
                                <p:cTn id="43" presetID="9" presetClass="entr" presetSubtype="0" fill="hold" grpId="0" nodeType="afterEffect">
                                  <p:stCondLst>
                                    <p:cond delay="0"/>
                                  </p:stCondLst>
                                  <p:childTnLst>
                                    <p:set>
                                      <p:cBhvr>
                                        <p:cTn id="44" dur="1" fill="hold">
                                          <p:stCondLst>
                                            <p:cond delay="0"/>
                                          </p:stCondLst>
                                        </p:cTn>
                                        <p:tgtEl>
                                          <p:spTgt spid="11">
                                            <p:txEl>
                                              <p:pRg st="3" end="3"/>
                                            </p:txEl>
                                          </p:spTgt>
                                        </p:tgtEl>
                                        <p:attrNameLst>
                                          <p:attrName>style.visibility</p:attrName>
                                        </p:attrNameLst>
                                      </p:cBhvr>
                                      <p:to>
                                        <p:strVal val="visible"/>
                                      </p:to>
                                    </p:set>
                                    <p:animEffect transition="in" filter="dissolve">
                                      <p:cBhvr>
                                        <p:cTn id="45" dur="500"/>
                                        <p:tgtEl>
                                          <p:spTgt spid="11">
                                            <p:txEl>
                                              <p:pRg st="3" end="3"/>
                                            </p:txEl>
                                          </p:spTgt>
                                        </p:tgtEl>
                                      </p:cBhvr>
                                    </p:animEffect>
                                  </p:childTnLst>
                                </p:cTn>
                              </p:par>
                            </p:childTnLst>
                          </p:cTn>
                        </p:par>
                        <p:par>
                          <p:cTn id="46" fill="hold">
                            <p:stCondLst>
                              <p:cond delay="5000"/>
                            </p:stCondLst>
                            <p:childTnLst>
                              <p:par>
                                <p:cTn id="47" presetID="9" presetClass="entr" presetSubtype="0" fill="hold" grpId="0" nodeType="afterEffect">
                                  <p:stCondLst>
                                    <p:cond delay="0"/>
                                  </p:stCondLst>
                                  <p:childTnLst>
                                    <p:set>
                                      <p:cBhvr>
                                        <p:cTn id="48" dur="1" fill="hold">
                                          <p:stCondLst>
                                            <p:cond delay="0"/>
                                          </p:stCondLst>
                                        </p:cTn>
                                        <p:tgtEl>
                                          <p:spTgt spid="11">
                                            <p:txEl>
                                              <p:pRg st="4" end="4"/>
                                            </p:txEl>
                                          </p:spTgt>
                                        </p:tgtEl>
                                        <p:attrNameLst>
                                          <p:attrName>style.visibility</p:attrName>
                                        </p:attrNameLst>
                                      </p:cBhvr>
                                      <p:to>
                                        <p:strVal val="visible"/>
                                      </p:to>
                                    </p:set>
                                    <p:animEffect transition="in" filter="dissolve">
                                      <p:cBhvr>
                                        <p:cTn id="49" dur="500"/>
                                        <p:tgtEl>
                                          <p:spTgt spid="11">
                                            <p:txEl>
                                              <p:pRg st="4" end="4"/>
                                            </p:txEl>
                                          </p:spTgt>
                                        </p:tgtEl>
                                      </p:cBhvr>
                                    </p:animEffect>
                                  </p:childTnLst>
                                </p:cTn>
                              </p:par>
                            </p:childTnLst>
                          </p:cTn>
                        </p:par>
                        <p:par>
                          <p:cTn id="50" fill="hold">
                            <p:stCondLst>
                              <p:cond delay="5500"/>
                            </p:stCondLst>
                            <p:childTnLst>
                              <p:par>
                                <p:cTn id="51" presetID="53" presetClass="entr" presetSubtype="16"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9">
                                            <p:txEl>
                                              <p:pRg st="0" end="0"/>
                                            </p:txEl>
                                          </p:spTgt>
                                        </p:tgtEl>
                                        <p:attrNameLst>
                                          <p:attrName>style.visibility</p:attrName>
                                        </p:attrNameLst>
                                      </p:cBhvr>
                                      <p:to>
                                        <p:strVal val="visible"/>
                                      </p:to>
                                    </p:set>
                                    <p:animEffect transition="in" filter="fade">
                                      <p:cBhvr>
                                        <p:cTn id="59" dur="500"/>
                                        <p:tgtEl>
                                          <p:spTgt spid="19">
                                            <p:txEl>
                                              <p:pRg st="0" end="0"/>
                                            </p:txEl>
                                          </p:spTgt>
                                        </p:tgtEl>
                                      </p:cBhvr>
                                    </p:animEffect>
                                  </p:childTnLst>
                                </p:cTn>
                              </p:par>
                            </p:childTnLst>
                          </p:cTn>
                        </p:par>
                        <p:par>
                          <p:cTn id="60" fill="hold">
                            <p:stCondLst>
                              <p:cond delay="6500"/>
                            </p:stCondLst>
                            <p:childTnLst>
                              <p:par>
                                <p:cTn id="61" presetID="9" presetClass="entr" presetSubtype="0" fill="hold" grpId="0" nodeType="afterEffect">
                                  <p:stCondLst>
                                    <p:cond delay="0"/>
                                  </p:stCondLst>
                                  <p:childTnLst>
                                    <p:set>
                                      <p:cBhvr>
                                        <p:cTn id="62" dur="1" fill="hold">
                                          <p:stCondLst>
                                            <p:cond delay="0"/>
                                          </p:stCondLst>
                                        </p:cTn>
                                        <p:tgtEl>
                                          <p:spTgt spid="38">
                                            <p:txEl>
                                              <p:pRg st="0" end="0"/>
                                            </p:txEl>
                                          </p:spTgt>
                                        </p:tgtEl>
                                        <p:attrNameLst>
                                          <p:attrName>style.visibility</p:attrName>
                                        </p:attrNameLst>
                                      </p:cBhvr>
                                      <p:to>
                                        <p:strVal val="visible"/>
                                      </p:to>
                                    </p:set>
                                    <p:animEffect transition="in" filter="dissolve">
                                      <p:cBhvr>
                                        <p:cTn id="63" dur="500"/>
                                        <p:tgtEl>
                                          <p:spTgt spid="38">
                                            <p:txEl>
                                              <p:pRg st="0" end="0"/>
                                            </p:txEl>
                                          </p:spTgt>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38">
                                            <p:txEl>
                                              <p:pRg st="1" end="1"/>
                                            </p:txEl>
                                          </p:spTgt>
                                        </p:tgtEl>
                                        <p:attrNameLst>
                                          <p:attrName>style.visibility</p:attrName>
                                        </p:attrNameLst>
                                      </p:cBhvr>
                                      <p:to>
                                        <p:strVal val="visible"/>
                                      </p:to>
                                    </p:set>
                                    <p:animEffect transition="in" filter="dissolve">
                                      <p:cBhvr>
                                        <p:cTn id="66" dur="500"/>
                                        <p:tgtEl>
                                          <p:spTgt spid="38">
                                            <p:txEl>
                                              <p:pRg st="1" end="1"/>
                                            </p:txEl>
                                          </p:spTgt>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38">
                                            <p:txEl>
                                              <p:pRg st="2" end="2"/>
                                            </p:txEl>
                                          </p:spTgt>
                                        </p:tgtEl>
                                        <p:attrNameLst>
                                          <p:attrName>style.visibility</p:attrName>
                                        </p:attrNameLst>
                                      </p:cBhvr>
                                      <p:to>
                                        <p:strVal val="visible"/>
                                      </p:to>
                                    </p:set>
                                    <p:animEffect transition="in" filter="dissolve">
                                      <p:cBhvr>
                                        <p:cTn id="69" dur="500"/>
                                        <p:tgtEl>
                                          <p:spTgt spid="38">
                                            <p:txEl>
                                              <p:pRg st="2" end="2"/>
                                            </p:txEl>
                                          </p:spTgt>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38">
                                            <p:txEl>
                                              <p:pRg st="3" end="3"/>
                                            </p:txEl>
                                          </p:spTgt>
                                        </p:tgtEl>
                                        <p:attrNameLst>
                                          <p:attrName>style.visibility</p:attrName>
                                        </p:attrNameLst>
                                      </p:cBhvr>
                                      <p:to>
                                        <p:strVal val="visible"/>
                                      </p:to>
                                    </p:set>
                                    <p:animEffect transition="in" filter="dissolve">
                                      <p:cBhvr>
                                        <p:cTn id="72" dur="500"/>
                                        <p:tgtEl>
                                          <p:spTgt spid="38">
                                            <p:txEl>
                                              <p:pRg st="3" end="3"/>
                                            </p:txEl>
                                          </p:spTgt>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38">
                                            <p:txEl>
                                              <p:pRg st="4" end="4"/>
                                            </p:txEl>
                                          </p:spTgt>
                                        </p:tgtEl>
                                        <p:attrNameLst>
                                          <p:attrName>style.visibility</p:attrName>
                                        </p:attrNameLst>
                                      </p:cBhvr>
                                      <p:to>
                                        <p:strVal val="visible"/>
                                      </p:to>
                                    </p:set>
                                    <p:animEffect transition="in" filter="dissolve">
                                      <p:cBhvr>
                                        <p:cTn id="75" dur="500"/>
                                        <p:tgtEl>
                                          <p:spTgt spid="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3"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8" grpId="0" uiExpand="1" build="p">
        <p:tmplLst>
          <p:tmpl lvl="1">
            <p:tnLst>
              <p:par>
                <p:cTn presetID="9"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dissolve">
                      <p:cBhvr>
                        <p:cTn dur="500"/>
                        <p:tgtEl>
                          <p:spTgt spid="38"/>
                        </p:tgtEl>
                      </p:cBhvr>
                    </p:animEffect>
                  </p:childTnLst>
                </p:cTn>
              </p:par>
            </p:tnLst>
          </p:tmpl>
        </p:tmplLst>
      </p:bldP>
      <p:bldP spid="11" grpId="0" uiExpand="1" build="p">
        <p:tmplLst>
          <p:tmpl lvl="1">
            <p:tnLst>
              <p:par>
                <p:cTn presetID="9"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dissolve">
                      <p:cBhvr>
                        <p:cTn dur="500"/>
                        <p:tgtEl>
                          <p:spTgt spid="11"/>
                        </p:tgtEl>
                      </p:cBhvr>
                    </p:animEffect>
                  </p:childTnLst>
                </p:cTn>
              </p:par>
            </p:tnLst>
          </p:tmpl>
        </p:tmplLst>
      </p:bldP>
      <p:bldP spid="18" grpId="0" build="p">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29" name="Picture Placeholder 6"/>
          <p:cNvSpPr>
            <a:spLocks noGrp="1"/>
          </p:cNvSpPr>
          <p:nvPr>
            <p:ph type="pic" sz="quarter" idx="34" hasCustomPrompt="1"/>
          </p:nvPr>
        </p:nvSpPr>
        <p:spPr>
          <a:xfrm>
            <a:off x="8145344" y="1721410"/>
            <a:ext cx="4038633" cy="2560188"/>
          </a:xfrm>
          <a:solidFill>
            <a:schemeClr val="bg1">
              <a:lumMod val="65000"/>
            </a:schemeClr>
          </a:solidFill>
          <a:ln w="12700">
            <a:solidFill>
              <a:schemeClr val="accent1"/>
            </a:solid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400" baseline="0"/>
            </a:lvl1pPr>
          </a:lstStyle>
          <a:p>
            <a:r>
              <a:rPr lang="en-US" dirty="0"/>
              <a:t>Click insert + picture</a:t>
            </a:r>
            <a:endParaRPr lang="en-US" dirty="0"/>
          </a:p>
        </p:txBody>
      </p:sp>
      <p:sp>
        <p:nvSpPr>
          <p:cNvPr id="30" name="Text Placeholder 5"/>
          <p:cNvSpPr>
            <a:spLocks noGrp="1"/>
          </p:cNvSpPr>
          <p:nvPr>
            <p:ph type="body" sz="quarter" idx="35" hasCustomPrompt="1"/>
          </p:nvPr>
        </p:nvSpPr>
        <p:spPr>
          <a:xfrm>
            <a:off x="8145345" y="3966025"/>
            <a:ext cx="4048022" cy="323172"/>
          </a:xfrm>
          <a:prstGeom prst="rect">
            <a:avLst/>
          </a:prstGeom>
          <a:solidFill>
            <a:schemeClr val="accent1">
              <a:alpha val="50000"/>
            </a:schemeClr>
          </a:solidFill>
        </p:spPr>
        <p:txBody>
          <a:bodyPr lIns="0" tIns="91440" rIns="0" bIns="0" anchor="t">
            <a:normAutofit/>
          </a:bodyPr>
          <a:lstStyle>
            <a:lvl1pPr marL="0" indent="0" algn="ctr">
              <a:lnSpc>
                <a:spcPts val="1400"/>
              </a:lnSpc>
              <a:buNone/>
              <a:defRPr sz="1150">
                <a:solidFill>
                  <a:schemeClr val="bg1"/>
                </a:solidFill>
              </a:defRPr>
            </a:lvl1pPr>
          </a:lstStyle>
          <a:p>
            <a:pPr lvl="0"/>
            <a:r>
              <a:rPr lang="en-US" dirty="0"/>
              <a:t>Portfolio Name 01</a:t>
            </a:r>
            <a:endParaRPr lang="en-US" dirty="0"/>
          </a:p>
        </p:txBody>
      </p:sp>
      <p:sp>
        <p:nvSpPr>
          <p:cNvPr id="31" name="Picture Placeholder 6"/>
          <p:cNvSpPr>
            <a:spLocks noGrp="1"/>
          </p:cNvSpPr>
          <p:nvPr>
            <p:ph type="pic" sz="quarter" idx="36" hasCustomPrompt="1"/>
          </p:nvPr>
        </p:nvSpPr>
        <p:spPr>
          <a:xfrm>
            <a:off x="1" y="1721409"/>
            <a:ext cx="8118038" cy="5144189"/>
          </a:xfrm>
          <a:solidFill>
            <a:schemeClr val="bg1">
              <a:lumMod val="65000"/>
            </a:schemeClr>
          </a:solidFill>
          <a:ln w="12700">
            <a:solidFill>
              <a:schemeClr val="accent1"/>
            </a:solid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400" baseline="0"/>
            </a:lvl1pPr>
          </a:lstStyle>
          <a:p>
            <a:r>
              <a:rPr lang="en-US" dirty="0"/>
              <a:t>Click insert + picture</a:t>
            </a:r>
            <a:endParaRPr lang="en-US" dirty="0"/>
          </a:p>
        </p:txBody>
      </p:sp>
      <p:sp>
        <p:nvSpPr>
          <p:cNvPr id="32" name="Text Placeholder 5"/>
          <p:cNvSpPr>
            <a:spLocks noGrp="1"/>
          </p:cNvSpPr>
          <p:nvPr>
            <p:ph type="body" sz="quarter" idx="37" hasCustomPrompt="1"/>
          </p:nvPr>
        </p:nvSpPr>
        <p:spPr>
          <a:xfrm>
            <a:off x="0" y="1735858"/>
            <a:ext cx="8145343" cy="323172"/>
          </a:xfrm>
          <a:prstGeom prst="rect">
            <a:avLst/>
          </a:prstGeom>
          <a:solidFill>
            <a:schemeClr val="accent1">
              <a:alpha val="50000"/>
            </a:schemeClr>
          </a:solidFill>
        </p:spPr>
        <p:txBody>
          <a:bodyPr lIns="0" tIns="91440" rIns="0" bIns="0" anchor="t">
            <a:normAutofit/>
          </a:bodyPr>
          <a:lstStyle>
            <a:lvl1pPr marL="0" indent="0" algn="ctr">
              <a:lnSpc>
                <a:spcPts val="1400"/>
              </a:lnSpc>
              <a:buNone/>
              <a:defRPr sz="1150">
                <a:solidFill>
                  <a:schemeClr val="bg1"/>
                </a:solidFill>
              </a:defRPr>
            </a:lvl1pPr>
          </a:lstStyle>
          <a:p>
            <a:pPr lvl="0"/>
            <a:r>
              <a:rPr lang="en-US" dirty="0"/>
              <a:t>Portfolio Name 01</a:t>
            </a:r>
            <a:endParaRPr lang="en-US" dirty="0"/>
          </a:p>
        </p:txBody>
      </p:sp>
      <p:sp>
        <p:nvSpPr>
          <p:cNvPr id="36" name="Picture Placeholder 6"/>
          <p:cNvSpPr>
            <a:spLocks noGrp="1"/>
          </p:cNvSpPr>
          <p:nvPr>
            <p:ph type="pic" sz="quarter" idx="40" hasCustomPrompt="1"/>
          </p:nvPr>
        </p:nvSpPr>
        <p:spPr>
          <a:xfrm>
            <a:off x="8145344" y="4297812"/>
            <a:ext cx="4038633" cy="2560188"/>
          </a:xfrm>
          <a:solidFill>
            <a:schemeClr val="bg1">
              <a:lumMod val="65000"/>
            </a:schemeClr>
          </a:solidFill>
          <a:ln w="12700">
            <a:solidFill>
              <a:schemeClr val="accent1"/>
            </a:solidFill>
          </a:ln>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400" baseline="0"/>
            </a:lvl1pPr>
          </a:lstStyle>
          <a:p>
            <a:r>
              <a:rPr lang="en-US" dirty="0"/>
              <a:t>Click insert + picture</a:t>
            </a:r>
            <a:endParaRPr lang="en-US" dirty="0"/>
          </a:p>
        </p:txBody>
      </p:sp>
      <p:sp>
        <p:nvSpPr>
          <p:cNvPr id="37" name="Text Placeholder 5"/>
          <p:cNvSpPr>
            <a:spLocks noGrp="1"/>
          </p:cNvSpPr>
          <p:nvPr>
            <p:ph type="body" sz="quarter" idx="41" hasCustomPrompt="1"/>
          </p:nvPr>
        </p:nvSpPr>
        <p:spPr>
          <a:xfrm>
            <a:off x="8145345" y="6542427"/>
            <a:ext cx="4048022" cy="323172"/>
          </a:xfrm>
          <a:prstGeom prst="rect">
            <a:avLst/>
          </a:prstGeom>
          <a:solidFill>
            <a:schemeClr val="accent1">
              <a:alpha val="50000"/>
            </a:schemeClr>
          </a:solidFill>
        </p:spPr>
        <p:txBody>
          <a:bodyPr lIns="0" tIns="91440" rIns="0" bIns="0" anchor="t">
            <a:normAutofit/>
          </a:bodyPr>
          <a:lstStyle>
            <a:lvl1pPr marL="0" indent="0" algn="ctr">
              <a:lnSpc>
                <a:spcPts val="1400"/>
              </a:lnSpc>
              <a:buNone/>
              <a:defRPr sz="1150">
                <a:solidFill>
                  <a:schemeClr val="bg1"/>
                </a:solidFill>
              </a:defRPr>
            </a:lvl1pPr>
          </a:lstStyle>
          <a:p>
            <a:pPr lvl="0"/>
            <a:r>
              <a:rPr lang="en-US" dirty="0"/>
              <a:t>Portfolio Name 01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32">
                                            <p:bg/>
                                          </p:spTgt>
                                        </p:tgtEl>
                                        <p:attrNameLst>
                                          <p:attrName>style.visibility</p:attrName>
                                        </p:attrNameLst>
                                      </p:cBhvr>
                                      <p:to>
                                        <p:strVal val="visible"/>
                                      </p:to>
                                    </p:set>
                                    <p:animEffect transition="in" filter="dissolve">
                                      <p:cBhvr>
                                        <p:cTn id="21" dur="500"/>
                                        <p:tgtEl>
                                          <p:spTgt spid="32">
                                            <p:bg/>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2">
                                            <p:txEl>
                                              <p:pRg st="0" end="0"/>
                                            </p:txEl>
                                          </p:spTgt>
                                        </p:tgtEl>
                                        <p:attrNameLst>
                                          <p:attrName>style.visibility</p:attrName>
                                        </p:attrNameLst>
                                      </p:cBhvr>
                                      <p:to>
                                        <p:strVal val="visible"/>
                                      </p:to>
                                    </p:set>
                                    <p:animEffect transition="in" filter="dissolve">
                                      <p:cBhvr>
                                        <p:cTn id="24" dur="500"/>
                                        <p:tgtEl>
                                          <p:spTgt spid="32">
                                            <p:txEl>
                                              <p:pRg st="0" end="0"/>
                                            </p:txEl>
                                          </p:spTgt>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500"/>
                            </p:stCondLst>
                            <p:childTnLst>
                              <p:par>
                                <p:cTn id="32" presetID="9" presetClass="entr" presetSubtype="0" fill="hold" grpId="0" nodeType="afterEffect">
                                  <p:stCondLst>
                                    <p:cond delay="0"/>
                                  </p:stCondLst>
                                  <p:childTnLst>
                                    <p:set>
                                      <p:cBhvr>
                                        <p:cTn id="33" dur="1" fill="hold">
                                          <p:stCondLst>
                                            <p:cond delay="0"/>
                                          </p:stCondLst>
                                        </p:cTn>
                                        <p:tgtEl>
                                          <p:spTgt spid="30">
                                            <p:bg/>
                                          </p:spTgt>
                                        </p:tgtEl>
                                        <p:attrNameLst>
                                          <p:attrName>style.visibility</p:attrName>
                                        </p:attrNameLst>
                                      </p:cBhvr>
                                      <p:to>
                                        <p:strVal val="visible"/>
                                      </p:to>
                                    </p:set>
                                    <p:animEffect transition="in" filter="dissolve">
                                      <p:cBhvr>
                                        <p:cTn id="34" dur="500"/>
                                        <p:tgtEl>
                                          <p:spTgt spid="30">
                                            <p:bg/>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Effect transition="in" filter="dissolve">
                                      <p:cBhvr>
                                        <p:cTn id="37" dur="500"/>
                                        <p:tgtEl>
                                          <p:spTgt spid="30">
                                            <p:txEl>
                                              <p:pRg st="0" end="0"/>
                                            </p:txEl>
                                          </p:spTgt>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3500"/>
                            </p:stCondLst>
                            <p:childTnLst>
                              <p:par>
                                <p:cTn id="45" presetID="9" presetClass="entr" presetSubtype="0" fill="hold" grpId="0" nodeType="afterEffect">
                                  <p:stCondLst>
                                    <p:cond delay="0"/>
                                  </p:stCondLst>
                                  <p:childTnLst>
                                    <p:set>
                                      <p:cBhvr>
                                        <p:cTn id="46" dur="1" fill="hold">
                                          <p:stCondLst>
                                            <p:cond delay="0"/>
                                          </p:stCondLst>
                                        </p:cTn>
                                        <p:tgtEl>
                                          <p:spTgt spid="37">
                                            <p:bg/>
                                          </p:spTgt>
                                        </p:tgtEl>
                                        <p:attrNameLst>
                                          <p:attrName>style.visibility</p:attrName>
                                        </p:attrNameLst>
                                      </p:cBhvr>
                                      <p:to>
                                        <p:strVal val="visible"/>
                                      </p:to>
                                    </p:set>
                                    <p:animEffect transition="in" filter="dissolve">
                                      <p:cBhvr>
                                        <p:cTn id="47" dur="500"/>
                                        <p:tgtEl>
                                          <p:spTgt spid="37">
                                            <p:bg/>
                                          </p:spTgt>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7">
                                            <p:txEl>
                                              <p:pRg st="0" end="0"/>
                                            </p:txEl>
                                          </p:spTgt>
                                        </p:tgtEl>
                                        <p:attrNameLst>
                                          <p:attrName>style.visibility</p:attrName>
                                        </p:attrNameLst>
                                      </p:cBhvr>
                                      <p:to>
                                        <p:strVal val="visible"/>
                                      </p:to>
                                    </p:set>
                                    <p:animEffect transition="in" filter="dissolve">
                                      <p:cBhvr>
                                        <p:cTn id="50"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29" grpId="0" animBg="1"/>
      <p:bldP spid="30" grpId="0" animBg="1" uiExpand="1" build="p">
        <p:tmplLst>
          <p:tmpl lvl="0">
            <p:tnLst>
              <p:par>
                <p:cTn presetID="9" presetClass="entr" presetSubtype="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 lvl="1">
            <p:tnLst>
              <p:par>
                <p:cTn presetID="9"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Lst>
      </p:bldP>
      <p:bldP spid="31" grpId="0" animBg="1"/>
      <p:bldP spid="32" grpId="0" animBg="1" uiExpand="1" build="p">
        <p:tmplLst>
          <p:tmpl lvl="0">
            <p:tnLst>
              <p:par>
                <p:cTn presetID="9"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dissolve">
                      <p:cBhvr>
                        <p:cTn dur="500"/>
                        <p:tgtEl>
                          <p:spTgt spid="32"/>
                        </p:tgtEl>
                      </p:cBhvr>
                    </p:animEffect>
                  </p:childTnLst>
                </p:cTn>
              </p:par>
            </p:tnLst>
          </p:tmpl>
          <p:tmpl lvl="1">
            <p:tnLst>
              <p:par>
                <p:cTn presetID="9"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dissolve">
                      <p:cBhvr>
                        <p:cTn dur="500"/>
                        <p:tgtEl>
                          <p:spTgt spid="32"/>
                        </p:tgtEl>
                      </p:cBhvr>
                    </p:animEffect>
                  </p:childTnLst>
                </p:cTn>
              </p:par>
            </p:tnLst>
          </p:tmpl>
        </p:tmplLst>
      </p:bldP>
      <p:bldP spid="36" grpId="0" animBg="1"/>
      <p:bldP spid="37" grpId="0" animBg="1" uiExpand="1" build="p">
        <p:tmplLst>
          <p:tmpl lvl="0">
            <p:tnLst>
              <p:par>
                <p:cTn presetID="9"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dissolve">
                      <p:cBhvr>
                        <p:cTn dur="500"/>
                        <p:tgtEl>
                          <p:spTgt spid="37"/>
                        </p:tgtEl>
                      </p:cBhvr>
                    </p:animEffect>
                  </p:childTnLst>
                </p:cTn>
              </p:par>
            </p:tnLst>
          </p:tmpl>
          <p:tmpl lvl="1">
            <p:tnLst>
              <p:par>
                <p:cTn presetID="9" presetClass="entr" presetSubtype="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dissolve">
                      <p:cBhvr>
                        <p:cTn dur="500"/>
                        <p:tgtEl>
                          <p:spTgt spid="37"/>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12" name="Shape 146"/>
          <p:cNvSpPr/>
          <p:nvPr userDrawn="1"/>
        </p:nvSpPr>
        <p:spPr>
          <a:xfrm>
            <a:off x="2502984" y="4777010"/>
            <a:ext cx="7167651" cy="905309"/>
          </a:xfrm>
          <a:prstGeom prst="rect">
            <a:avLst/>
          </a:prstGeom>
          <a:solidFill>
            <a:schemeClr val="accent1">
              <a:alpha val="75000"/>
            </a:schemeClr>
          </a:solidFill>
          <a:ln w="12700">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8" name="Picture Placeholder 7"/>
          <p:cNvSpPr>
            <a:spLocks noGrp="1"/>
          </p:cNvSpPr>
          <p:nvPr>
            <p:ph type="pic" sz="quarter" idx="14"/>
          </p:nvPr>
        </p:nvSpPr>
        <p:spPr>
          <a:xfrm>
            <a:off x="-4762" y="1957839"/>
            <a:ext cx="12192000" cy="3052701"/>
          </a:xfrm>
          <a:prstGeom prst="rect">
            <a:avLst/>
          </a:prstGeom>
          <a:solidFill>
            <a:schemeClr val="bg1">
              <a:lumMod val="65000"/>
            </a:schemeClr>
          </a:solidFill>
          <a:ln w="38100">
            <a:solidFill>
              <a:schemeClr val="accent1"/>
            </a:solidFill>
          </a:ln>
        </p:spPr>
        <p:txBody>
          <a:bodyPr/>
          <a:lstStyle/>
          <a:p>
            <a:endParaRPr lang="en-GB"/>
          </a:p>
        </p:txBody>
      </p:sp>
      <p:sp>
        <p:nvSpPr>
          <p:cNvPr id="2" name="Title 1"/>
          <p:cNvSpPr>
            <a:spLocks noGrp="1"/>
          </p:cNvSpPr>
          <p:nvPr>
            <p:ph type="ctrTitle"/>
          </p:nvPr>
        </p:nvSpPr>
        <p:spPr>
          <a:xfrm>
            <a:off x="1524000" y="643595"/>
            <a:ext cx="9144000" cy="594359"/>
          </a:xfrm>
        </p:spPr>
        <p:txBody>
          <a:bodyPr anchor="b">
            <a:no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14" name="Text Placeholder 4"/>
          <p:cNvSpPr>
            <a:spLocks noGrp="1"/>
          </p:cNvSpPr>
          <p:nvPr>
            <p:ph type="body" sz="quarter" idx="16" hasCustomPrompt="1"/>
          </p:nvPr>
        </p:nvSpPr>
        <p:spPr>
          <a:xfrm>
            <a:off x="4831960" y="5159274"/>
            <a:ext cx="2528080" cy="408745"/>
          </a:xfrm>
        </p:spPr>
        <p:txBody>
          <a:bodyPr lIns="0" tIns="0" rIns="0" bIns="0" anchor="ctr">
            <a:normAutofit/>
          </a:bodyPr>
          <a:lstStyle>
            <a:lvl1pPr marL="0" indent="0" algn="ctr">
              <a:buNone/>
              <a:defRPr sz="1600">
                <a:solidFill>
                  <a:schemeClr val="bg1"/>
                </a:solidFill>
              </a:defRPr>
            </a:lvl1pPr>
          </a:lstStyle>
          <a:p>
            <a:pPr lvl="0"/>
            <a:r>
              <a:rPr lang="en-US" dirty="0"/>
              <a:t>*GOOD PRICE</a:t>
            </a:r>
            <a:endParaRPr lang="en-US" dirty="0"/>
          </a:p>
        </p:txBody>
      </p:sp>
      <p:sp>
        <p:nvSpPr>
          <p:cNvPr id="11" name="Text Placeholder 4"/>
          <p:cNvSpPr>
            <a:spLocks noGrp="1"/>
          </p:cNvSpPr>
          <p:nvPr>
            <p:ph type="body" sz="quarter" idx="17" hasCustomPrompt="1"/>
          </p:nvPr>
        </p:nvSpPr>
        <p:spPr>
          <a:xfrm>
            <a:off x="2520029" y="5159274"/>
            <a:ext cx="2528080" cy="408745"/>
          </a:xfrm>
        </p:spPr>
        <p:txBody>
          <a:bodyPr lIns="0" tIns="0" rIns="0" bIns="0" anchor="ctr">
            <a:normAutofit/>
          </a:bodyPr>
          <a:lstStyle>
            <a:lvl1pPr marL="0" indent="0" algn="ctr">
              <a:buNone/>
              <a:defRPr sz="1600">
                <a:solidFill>
                  <a:schemeClr val="bg1"/>
                </a:solidFill>
              </a:defRPr>
            </a:lvl1pPr>
          </a:lstStyle>
          <a:p>
            <a:pPr lvl="0"/>
            <a:r>
              <a:rPr lang="en-US" dirty="0"/>
              <a:t>*GOOD QUALITY</a:t>
            </a:r>
            <a:endParaRPr lang="en-US" dirty="0"/>
          </a:p>
        </p:txBody>
      </p:sp>
      <p:sp>
        <p:nvSpPr>
          <p:cNvPr id="17" name="Text Placeholder 4"/>
          <p:cNvSpPr>
            <a:spLocks noGrp="1"/>
          </p:cNvSpPr>
          <p:nvPr>
            <p:ph type="body" sz="quarter" idx="18" hasCustomPrompt="1"/>
          </p:nvPr>
        </p:nvSpPr>
        <p:spPr>
          <a:xfrm>
            <a:off x="7111417" y="5159274"/>
            <a:ext cx="2528080" cy="408745"/>
          </a:xfrm>
        </p:spPr>
        <p:txBody>
          <a:bodyPr lIns="0" tIns="0" rIns="0" bIns="0" anchor="ctr">
            <a:normAutofit/>
          </a:bodyPr>
          <a:lstStyle>
            <a:lvl1pPr marL="0" indent="0" algn="ctr">
              <a:buNone/>
              <a:defRPr sz="1600">
                <a:solidFill>
                  <a:schemeClr val="bg1"/>
                </a:solidFill>
              </a:defRPr>
            </a:lvl1pPr>
          </a:lstStyle>
          <a:p>
            <a:pPr lvl="0"/>
            <a:r>
              <a:rPr lang="en-US" dirty="0"/>
              <a:t>*RESPONSIBLE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fade">
                                      <p:cBhvr>
                                        <p:cTn id="29" dur="500"/>
                                        <p:tgtEl>
                                          <p:spTgt spid="11">
                                            <p:txEl>
                                              <p:pRg st="0" end="0"/>
                                            </p:tx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7">
                                            <p:txEl>
                                              <p:pRg st="0" end="0"/>
                                            </p:txEl>
                                          </p:spTgt>
                                        </p:tgtEl>
                                        <p:attrNameLst>
                                          <p:attrName>style.visibility</p:attrName>
                                        </p:attrNameLst>
                                      </p:cBhvr>
                                      <p:to>
                                        <p:strVal val="visible"/>
                                      </p:to>
                                    </p:set>
                                    <p:animEffect transition="in" filter="fade">
                                      <p:cBhvr>
                                        <p:cTn id="33"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7" name="Rectangle 6"/>
          <p:cNvSpPr/>
          <p:nvPr userDrawn="1"/>
        </p:nvSpPr>
        <p:spPr>
          <a:xfrm>
            <a:off x="0" y="2349500"/>
            <a:ext cx="12192000" cy="189230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Picture Placeholder 7"/>
          <p:cNvSpPr>
            <a:spLocks noGrp="1"/>
          </p:cNvSpPr>
          <p:nvPr>
            <p:ph type="pic" sz="quarter" idx="14"/>
          </p:nvPr>
        </p:nvSpPr>
        <p:spPr>
          <a:xfrm>
            <a:off x="3412864" y="1777438"/>
            <a:ext cx="5391762" cy="3035885"/>
          </a:xfrm>
          <a:prstGeom prst="rect">
            <a:avLst/>
          </a:prstGeom>
          <a:solidFill>
            <a:schemeClr val="bg1">
              <a:lumMod val="65000"/>
            </a:schemeClr>
          </a:solidFill>
          <a:ln w="38100">
            <a:solidFill>
              <a:schemeClr val="accent1"/>
            </a:solidFill>
          </a:ln>
        </p:spPr>
        <p:txBody>
          <a:bodyPr/>
          <a:lstStyle/>
          <a:p>
            <a:endParaRPr lang="en-GB" dirty="0"/>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5" name="Text Placeholder 4"/>
          <p:cNvSpPr>
            <a:spLocks noGrp="1"/>
          </p:cNvSpPr>
          <p:nvPr>
            <p:ph type="body" sz="quarter" idx="10" hasCustomPrompt="1"/>
          </p:nvPr>
        </p:nvSpPr>
        <p:spPr>
          <a:xfrm>
            <a:off x="3412864" y="4870387"/>
            <a:ext cx="1594002" cy="730291"/>
          </a:xfrm>
        </p:spPr>
        <p:txBody>
          <a:bodyPr lIns="0" tIns="0" rIns="0" bIns="0" anchor="ctr">
            <a:normAutofit/>
          </a:bodyPr>
          <a:lstStyle>
            <a:lvl1pPr marL="0" indent="0" algn="l">
              <a:buNone/>
              <a:defRPr sz="1050">
                <a:solidFill>
                  <a:schemeClr val="bg1">
                    <a:lumMod val="50000"/>
                  </a:schemeClr>
                </a:solidFill>
              </a:defRPr>
            </a:lvl1pPr>
          </a:lstStyle>
          <a:p>
            <a:pPr lvl="0"/>
            <a:r>
              <a:rPr lang="en-US" dirty="0" err="1"/>
              <a:t>Jln</a:t>
            </a:r>
            <a:r>
              <a:rPr lang="en-US" dirty="0"/>
              <a:t>. </a:t>
            </a:r>
            <a:r>
              <a:rPr lang="en-US" dirty="0" err="1"/>
              <a:t>Galak</a:t>
            </a:r>
            <a:r>
              <a:rPr lang="en-US" dirty="0"/>
              <a:t> </a:t>
            </a:r>
            <a:r>
              <a:rPr lang="en-US" dirty="0" err="1"/>
              <a:t>galak</a:t>
            </a:r>
            <a:r>
              <a:rPr lang="en-US" dirty="0"/>
              <a:t> </a:t>
            </a:r>
            <a:r>
              <a:rPr lang="en-US" dirty="0" err="1"/>
              <a:t>lon</a:t>
            </a:r>
            <a:endParaRPr lang="en-US" dirty="0"/>
          </a:p>
          <a:p>
            <a:pPr lvl="0"/>
            <a:r>
              <a:rPr lang="en-US" dirty="0" err="1"/>
              <a:t>Lr</a:t>
            </a:r>
            <a:r>
              <a:rPr lang="en-US" dirty="0"/>
              <a:t>. </a:t>
            </a:r>
            <a:r>
              <a:rPr lang="en-US" dirty="0" err="1"/>
              <a:t>Meuapam</a:t>
            </a:r>
            <a:r>
              <a:rPr lang="en-US" dirty="0"/>
              <a:t>, </a:t>
            </a:r>
            <a:r>
              <a:rPr lang="en-US" dirty="0" err="1"/>
              <a:t>Donya</a:t>
            </a:r>
            <a:r>
              <a:rPr lang="en-US" dirty="0"/>
              <a:t> </a:t>
            </a:r>
            <a:r>
              <a:rPr lang="en-US" dirty="0" err="1"/>
              <a:t>nyoe</a:t>
            </a:r>
            <a:r>
              <a:rPr lang="en-US" dirty="0"/>
              <a:t>, </a:t>
            </a:r>
            <a:r>
              <a:rPr lang="en-US" dirty="0" err="1"/>
              <a:t>Mabok</a:t>
            </a:r>
            <a:r>
              <a:rPr lang="en-US" dirty="0"/>
              <a:t> </a:t>
            </a:r>
            <a:r>
              <a:rPr lang="en-US" dirty="0" err="1"/>
              <a:t>mandum</a:t>
            </a:r>
            <a:endParaRPr lang="en-US" dirty="0"/>
          </a:p>
        </p:txBody>
      </p:sp>
      <p:sp>
        <p:nvSpPr>
          <p:cNvPr id="24" name="Text Placeholder 4"/>
          <p:cNvSpPr>
            <a:spLocks noGrp="1"/>
          </p:cNvSpPr>
          <p:nvPr>
            <p:ph type="body" sz="quarter" idx="15" hasCustomPrompt="1"/>
          </p:nvPr>
        </p:nvSpPr>
        <p:spPr>
          <a:xfrm>
            <a:off x="7210624" y="4870387"/>
            <a:ext cx="1594002" cy="730291"/>
          </a:xfrm>
        </p:spPr>
        <p:txBody>
          <a:bodyPr lIns="0" tIns="0" rIns="0" bIns="0" anchor="ctr">
            <a:normAutofit/>
          </a:bodyPr>
          <a:lstStyle>
            <a:lvl1pPr marL="0" indent="0" algn="r">
              <a:buNone/>
              <a:defRPr sz="1050">
                <a:solidFill>
                  <a:schemeClr val="bg1">
                    <a:lumMod val="50000"/>
                  </a:schemeClr>
                </a:solidFill>
              </a:defRPr>
            </a:lvl1pPr>
          </a:lstStyle>
          <a:p>
            <a:pPr lvl="0"/>
            <a:r>
              <a:rPr lang="en-US" dirty="0" err="1"/>
              <a:t>Jln</a:t>
            </a:r>
            <a:r>
              <a:rPr lang="en-US" dirty="0"/>
              <a:t>. </a:t>
            </a:r>
            <a:r>
              <a:rPr lang="en-US" dirty="0" err="1"/>
              <a:t>Galak</a:t>
            </a:r>
            <a:r>
              <a:rPr lang="en-US" dirty="0"/>
              <a:t> </a:t>
            </a:r>
            <a:r>
              <a:rPr lang="en-US" dirty="0" err="1"/>
              <a:t>galak</a:t>
            </a:r>
            <a:r>
              <a:rPr lang="en-US" dirty="0"/>
              <a:t> </a:t>
            </a:r>
            <a:r>
              <a:rPr lang="en-US" dirty="0" err="1"/>
              <a:t>lon</a:t>
            </a:r>
            <a:endParaRPr lang="en-US" dirty="0"/>
          </a:p>
          <a:p>
            <a:pPr lvl="0"/>
            <a:r>
              <a:rPr lang="en-US" dirty="0" err="1"/>
              <a:t>Lr</a:t>
            </a:r>
            <a:r>
              <a:rPr lang="en-US" dirty="0"/>
              <a:t>. </a:t>
            </a:r>
            <a:r>
              <a:rPr lang="en-US" dirty="0" err="1"/>
              <a:t>Meuapam</a:t>
            </a:r>
            <a:r>
              <a:rPr lang="en-US" dirty="0"/>
              <a:t>, </a:t>
            </a:r>
            <a:r>
              <a:rPr lang="en-US" dirty="0" err="1"/>
              <a:t>Donya</a:t>
            </a:r>
            <a:r>
              <a:rPr lang="en-US" dirty="0"/>
              <a:t> </a:t>
            </a:r>
            <a:r>
              <a:rPr lang="en-US" dirty="0" err="1"/>
              <a:t>nyoe</a:t>
            </a:r>
            <a:r>
              <a:rPr lang="en-US" dirty="0"/>
              <a:t>, </a:t>
            </a:r>
            <a:r>
              <a:rPr lang="en-US" dirty="0" err="1"/>
              <a:t>Mabok</a:t>
            </a:r>
            <a:r>
              <a:rPr lang="en-US" dirty="0"/>
              <a:t> </a:t>
            </a:r>
            <a:r>
              <a:rPr lang="en-US" dirty="0" err="1"/>
              <a:t>mandum</a:t>
            </a:r>
            <a:endParaRPr lang="en-US" dirty="0"/>
          </a:p>
        </p:txBody>
      </p:sp>
      <p:sp>
        <p:nvSpPr>
          <p:cNvPr id="26" name="Text Placeholder 4"/>
          <p:cNvSpPr>
            <a:spLocks noGrp="1"/>
          </p:cNvSpPr>
          <p:nvPr>
            <p:ph type="body" sz="quarter" idx="16" hasCustomPrompt="1"/>
          </p:nvPr>
        </p:nvSpPr>
        <p:spPr>
          <a:xfrm>
            <a:off x="5338242" y="4905333"/>
            <a:ext cx="1594002" cy="730291"/>
          </a:xfrm>
        </p:spPr>
        <p:txBody>
          <a:bodyPr lIns="0" tIns="0" rIns="0" bIns="0" anchor="ctr">
            <a:normAutofit/>
          </a:bodyPr>
          <a:lstStyle>
            <a:lvl1pPr marL="0" indent="0" algn="ctr">
              <a:buNone/>
              <a:defRPr sz="1050">
                <a:solidFill>
                  <a:schemeClr val="bg1">
                    <a:lumMod val="50000"/>
                  </a:schemeClr>
                </a:solidFill>
              </a:defRPr>
            </a:lvl1pPr>
          </a:lstStyle>
          <a:p>
            <a:pPr lvl="0"/>
            <a:r>
              <a:rPr lang="en-US" dirty="0" err="1"/>
              <a:t>Jln</a:t>
            </a:r>
            <a:r>
              <a:rPr lang="en-US" dirty="0"/>
              <a:t>. </a:t>
            </a:r>
            <a:r>
              <a:rPr lang="en-US" dirty="0" err="1"/>
              <a:t>Galak</a:t>
            </a:r>
            <a:r>
              <a:rPr lang="en-US" dirty="0"/>
              <a:t> </a:t>
            </a:r>
            <a:r>
              <a:rPr lang="en-US" dirty="0" err="1"/>
              <a:t>galak</a:t>
            </a:r>
            <a:r>
              <a:rPr lang="en-US" dirty="0"/>
              <a:t> </a:t>
            </a:r>
            <a:r>
              <a:rPr lang="en-US" dirty="0" err="1"/>
              <a:t>lon</a:t>
            </a:r>
            <a:endParaRPr lang="en-US" dirty="0"/>
          </a:p>
          <a:p>
            <a:pPr lvl="0"/>
            <a:r>
              <a:rPr lang="en-US" dirty="0" err="1"/>
              <a:t>Lr</a:t>
            </a:r>
            <a:r>
              <a:rPr lang="en-US" dirty="0"/>
              <a:t>. </a:t>
            </a:r>
            <a:r>
              <a:rPr lang="en-US" dirty="0" err="1"/>
              <a:t>Meuapam</a:t>
            </a:r>
            <a:r>
              <a:rPr lang="en-US" dirty="0"/>
              <a:t>, </a:t>
            </a:r>
            <a:r>
              <a:rPr lang="en-US" dirty="0" err="1"/>
              <a:t>Donya</a:t>
            </a:r>
            <a:r>
              <a:rPr lang="en-US" dirty="0"/>
              <a:t> </a:t>
            </a:r>
            <a:r>
              <a:rPr lang="en-US" dirty="0" err="1"/>
              <a:t>nyoe</a:t>
            </a:r>
            <a:r>
              <a:rPr lang="en-US" dirty="0"/>
              <a:t>, </a:t>
            </a:r>
            <a:r>
              <a:rPr lang="en-US" dirty="0" err="1"/>
              <a:t>Mabok</a:t>
            </a:r>
            <a:r>
              <a:rPr lang="en-US" dirty="0"/>
              <a:t> </a:t>
            </a:r>
            <a:r>
              <a:rPr lang="en-US" dirty="0" err="1"/>
              <a:t>mandum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1524000" y="2489200"/>
            <a:ext cx="4567238" cy="408745"/>
          </a:xfrm>
        </p:spPr>
        <p:txBody>
          <a:bodyPr lIns="0" tIns="0" rIns="0" bIns="0">
            <a:normAutofit/>
          </a:bodyPr>
          <a:lstStyle>
            <a:lvl1pPr marL="0" indent="0">
              <a:buNone/>
              <a:defRPr sz="1600">
                <a:solidFill>
                  <a:schemeClr val="accent1"/>
                </a:solidFill>
              </a:defRPr>
            </a:lvl1pPr>
          </a:lstStyle>
          <a:p>
            <a:pPr lvl="0"/>
            <a:r>
              <a:rPr lang="en-US" dirty="0"/>
              <a:t>Click to edit Content Heading</a:t>
            </a:r>
            <a:endParaRPr lang="en-GB" dirty="0"/>
          </a:p>
        </p:txBody>
      </p:sp>
      <p:sp>
        <p:nvSpPr>
          <p:cNvPr id="6" name="Text Placeholder 5"/>
          <p:cNvSpPr>
            <a:spLocks noGrp="1"/>
          </p:cNvSpPr>
          <p:nvPr>
            <p:ph type="body" sz="quarter" idx="11" hasCustomPrompt="1"/>
          </p:nvPr>
        </p:nvSpPr>
        <p:spPr>
          <a:xfrm>
            <a:off x="1524000" y="3249736"/>
            <a:ext cx="3335338" cy="76346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9" name="Text Placeholder 8"/>
          <p:cNvSpPr>
            <a:spLocks noGrp="1"/>
          </p:cNvSpPr>
          <p:nvPr>
            <p:ph type="body" sz="quarter" idx="12" hasCustomPrompt="1"/>
          </p:nvPr>
        </p:nvSpPr>
        <p:spPr>
          <a:xfrm>
            <a:off x="7404101" y="3249735"/>
            <a:ext cx="3263900" cy="763466"/>
          </a:xfrm>
        </p:spPr>
        <p:txBody>
          <a:bodyPr lIns="0" tIns="0" rIns="0" bIns="0">
            <a:normAutofit/>
          </a:bodyPr>
          <a:lstStyle>
            <a:lvl1pPr marL="0" indent="0">
              <a:lnSpc>
                <a:spcPts val="1400"/>
              </a:lnSpc>
              <a:buFontTx/>
              <a:buNone/>
              <a:defRPr sz="1050">
                <a:solidFill>
                  <a:schemeClr val="bg1">
                    <a:lumMod val="95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11" name="Text Placeholder 10"/>
          <p:cNvSpPr>
            <a:spLocks noGrp="1"/>
          </p:cNvSpPr>
          <p:nvPr>
            <p:ph type="body" sz="quarter" idx="13"/>
          </p:nvPr>
        </p:nvSpPr>
        <p:spPr>
          <a:xfrm>
            <a:off x="7404100" y="2489200"/>
            <a:ext cx="3263900" cy="408745"/>
          </a:xfrm>
        </p:spPr>
        <p:txBody>
          <a:bodyPr lIns="0" tIns="0" rIns="0" bIns="0">
            <a:normAutofit/>
          </a:bodyPr>
          <a:lstStyle>
            <a:lvl1pPr marL="0" indent="0">
              <a:buNone/>
              <a:defRPr sz="1600">
                <a:solidFill>
                  <a:schemeClr val="bg1">
                    <a:lumMod val="95000"/>
                  </a:schemeClr>
                </a:solidFill>
              </a:defRPr>
            </a:lvl1pPr>
          </a:lstStyle>
          <a:p>
            <a:pPr lvl="0"/>
            <a:r>
              <a:rPr lang="en-US" dirty="0"/>
              <a:t>Click to edit Master text styles</a:t>
            </a:r>
            <a:endParaRPr lang="en-US" dirty="0"/>
          </a:p>
        </p:txBody>
      </p:sp>
      <p:sp>
        <p:nvSpPr>
          <p:cNvPr id="7" name="Picture Placeholder 6"/>
          <p:cNvSpPr>
            <a:spLocks noGrp="1"/>
          </p:cNvSpPr>
          <p:nvPr>
            <p:ph type="pic" sz="quarter" idx="14"/>
          </p:nvPr>
        </p:nvSpPr>
        <p:spPr>
          <a:xfrm>
            <a:off x="1523608" y="4473746"/>
            <a:ext cx="2111338" cy="1263310"/>
          </a:xfrm>
          <a:custGeom>
            <a:avLst/>
            <a:gdLst>
              <a:gd name="connsiteX0" fmla="*/ 0 w 2114208"/>
              <a:gd name="connsiteY0" fmla="*/ 0 h 914400"/>
              <a:gd name="connsiteX1" fmla="*/ 2114208 w 2114208"/>
              <a:gd name="connsiteY1" fmla="*/ 0 h 914400"/>
              <a:gd name="connsiteX2" fmla="*/ 2114208 w 2114208"/>
              <a:gd name="connsiteY2" fmla="*/ 914400 h 914400"/>
              <a:gd name="connsiteX3" fmla="*/ 0 w 2114208"/>
              <a:gd name="connsiteY3" fmla="*/ 914400 h 914400"/>
              <a:gd name="connsiteX4" fmla="*/ 0 w 2114208"/>
              <a:gd name="connsiteY4" fmla="*/ 0 h 914400"/>
              <a:gd name="connsiteX0-1" fmla="*/ 0 w 2114208"/>
              <a:gd name="connsiteY0-2" fmla="*/ 161925 h 1076325"/>
              <a:gd name="connsiteX1-3" fmla="*/ 2111033 w 2114208"/>
              <a:gd name="connsiteY1-4" fmla="*/ 0 h 1076325"/>
              <a:gd name="connsiteX2-5" fmla="*/ 2114208 w 2114208"/>
              <a:gd name="connsiteY2-6" fmla="*/ 1076325 h 1076325"/>
              <a:gd name="connsiteX3-7" fmla="*/ 0 w 2114208"/>
              <a:gd name="connsiteY3-8" fmla="*/ 1076325 h 1076325"/>
              <a:gd name="connsiteX4-9" fmla="*/ 0 w 2114208"/>
              <a:gd name="connsiteY4-10" fmla="*/ 161925 h 1076325"/>
              <a:gd name="connsiteX0-11" fmla="*/ 0 w 2111338"/>
              <a:gd name="connsiteY0-12" fmla="*/ 161925 h 1076325"/>
              <a:gd name="connsiteX1-13" fmla="*/ 2111033 w 2111338"/>
              <a:gd name="connsiteY1-14" fmla="*/ 0 h 1076325"/>
              <a:gd name="connsiteX2-15" fmla="*/ 2111033 w 2111338"/>
              <a:gd name="connsiteY2-16" fmla="*/ 758825 h 1076325"/>
              <a:gd name="connsiteX3-17" fmla="*/ 0 w 2111338"/>
              <a:gd name="connsiteY3-18" fmla="*/ 1076325 h 1076325"/>
              <a:gd name="connsiteX4-19" fmla="*/ 0 w 2111338"/>
              <a:gd name="connsiteY4-20" fmla="*/ 161925 h 1076325"/>
              <a:gd name="connsiteX0-21" fmla="*/ 0 w 2111338"/>
              <a:gd name="connsiteY0-22" fmla="*/ 161925 h 942975"/>
              <a:gd name="connsiteX1-23" fmla="*/ 2111033 w 2111338"/>
              <a:gd name="connsiteY1-24" fmla="*/ 0 h 942975"/>
              <a:gd name="connsiteX2-25" fmla="*/ 2111033 w 2111338"/>
              <a:gd name="connsiteY2-26" fmla="*/ 758825 h 942975"/>
              <a:gd name="connsiteX3-27" fmla="*/ 0 w 2111338"/>
              <a:gd name="connsiteY3-28" fmla="*/ 942975 h 942975"/>
              <a:gd name="connsiteX4-29" fmla="*/ 0 w 2111338"/>
              <a:gd name="connsiteY4-30" fmla="*/ 161925 h 942975"/>
              <a:gd name="connsiteX0-31" fmla="*/ 0 w 2111338"/>
              <a:gd name="connsiteY0-32" fmla="*/ 161925 h 942975"/>
              <a:gd name="connsiteX1-33" fmla="*/ 2111033 w 2111338"/>
              <a:gd name="connsiteY1-34" fmla="*/ 0 h 942975"/>
              <a:gd name="connsiteX2-35" fmla="*/ 2111033 w 2111338"/>
              <a:gd name="connsiteY2-36" fmla="*/ 758825 h 942975"/>
              <a:gd name="connsiteX3-37" fmla="*/ 715962 w 2111338"/>
              <a:gd name="connsiteY3-38" fmla="*/ 879135 h 942975"/>
              <a:gd name="connsiteX4-39" fmla="*/ 0 w 2111338"/>
              <a:gd name="connsiteY4-40" fmla="*/ 942975 h 942975"/>
              <a:gd name="connsiteX5" fmla="*/ 0 w 2111338"/>
              <a:gd name="connsiteY5" fmla="*/ 161925 h 942975"/>
              <a:gd name="connsiteX0-41" fmla="*/ 0 w 2111338"/>
              <a:gd name="connsiteY0-42" fmla="*/ 161925 h 942975"/>
              <a:gd name="connsiteX1-43" fmla="*/ 2111033 w 2111338"/>
              <a:gd name="connsiteY1-44" fmla="*/ 0 h 942975"/>
              <a:gd name="connsiteX2-45" fmla="*/ 2111033 w 2111338"/>
              <a:gd name="connsiteY2-46" fmla="*/ 758825 h 942975"/>
              <a:gd name="connsiteX3-47" fmla="*/ 715962 w 2111338"/>
              <a:gd name="connsiteY3-48" fmla="*/ 879135 h 942975"/>
              <a:gd name="connsiteX4-49" fmla="*/ 0 w 2111338"/>
              <a:gd name="connsiteY4-50" fmla="*/ 942975 h 942975"/>
              <a:gd name="connsiteX5-51" fmla="*/ 0 w 2111338"/>
              <a:gd name="connsiteY5-52" fmla="*/ 161925 h 942975"/>
              <a:gd name="connsiteX0-53" fmla="*/ 0 w 2111338"/>
              <a:gd name="connsiteY0-54" fmla="*/ 161925 h 1263310"/>
              <a:gd name="connsiteX1-55" fmla="*/ 2111033 w 2111338"/>
              <a:gd name="connsiteY1-56" fmla="*/ 0 h 1263310"/>
              <a:gd name="connsiteX2-57" fmla="*/ 2111033 w 2111338"/>
              <a:gd name="connsiteY2-58" fmla="*/ 758825 h 1263310"/>
              <a:gd name="connsiteX3-59" fmla="*/ 852487 w 2111338"/>
              <a:gd name="connsiteY3-60" fmla="*/ 1263310 h 1263310"/>
              <a:gd name="connsiteX4-61" fmla="*/ 0 w 2111338"/>
              <a:gd name="connsiteY4-62" fmla="*/ 942975 h 1263310"/>
              <a:gd name="connsiteX5-63" fmla="*/ 0 w 2111338"/>
              <a:gd name="connsiteY5-64" fmla="*/ 161925 h 1263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Lst>
            <a:rect l="l" t="t" r="r" b="b"/>
            <a:pathLst>
              <a:path w="2111338" h="1263310">
                <a:moveTo>
                  <a:pt x="0" y="161925"/>
                </a:moveTo>
                <a:lnTo>
                  <a:pt x="2111033" y="0"/>
                </a:lnTo>
                <a:cubicBezTo>
                  <a:pt x="2112091" y="358775"/>
                  <a:pt x="2109975" y="400050"/>
                  <a:pt x="2111033" y="758825"/>
                </a:cubicBezTo>
                <a:lnTo>
                  <a:pt x="852487" y="1263310"/>
                </a:lnTo>
                <a:lnTo>
                  <a:pt x="0" y="942975"/>
                </a:lnTo>
                <a:lnTo>
                  <a:pt x="0" y="161925"/>
                </a:lnTo>
                <a:close/>
              </a:path>
            </a:pathLst>
          </a:custGeom>
          <a:solidFill>
            <a:schemeClr val="bg1">
              <a:lumMod val="65000"/>
            </a:schemeClr>
          </a:solidFill>
        </p:spPr>
        <p:txBody>
          <a:bodyPr>
            <a:normAutofit/>
          </a:bodyPr>
          <a:lstStyle>
            <a:lvl1pPr>
              <a:defRPr sz="1400"/>
            </a:lvl1pPr>
          </a:lstStyle>
          <a:p>
            <a:endParaRPr lang="en-GB" dirty="0"/>
          </a:p>
        </p:txBody>
      </p:sp>
      <p:sp>
        <p:nvSpPr>
          <p:cNvPr id="15" name="Picture Placeholder 6"/>
          <p:cNvSpPr>
            <a:spLocks noGrp="1"/>
          </p:cNvSpPr>
          <p:nvPr>
            <p:ph type="pic" sz="quarter" idx="15"/>
          </p:nvPr>
        </p:nvSpPr>
        <p:spPr>
          <a:xfrm>
            <a:off x="3979900" y="4473746"/>
            <a:ext cx="2111338" cy="1263310"/>
          </a:xfrm>
          <a:custGeom>
            <a:avLst/>
            <a:gdLst>
              <a:gd name="connsiteX0" fmla="*/ 0 w 2114208"/>
              <a:gd name="connsiteY0" fmla="*/ 0 h 914400"/>
              <a:gd name="connsiteX1" fmla="*/ 2114208 w 2114208"/>
              <a:gd name="connsiteY1" fmla="*/ 0 h 914400"/>
              <a:gd name="connsiteX2" fmla="*/ 2114208 w 2114208"/>
              <a:gd name="connsiteY2" fmla="*/ 914400 h 914400"/>
              <a:gd name="connsiteX3" fmla="*/ 0 w 2114208"/>
              <a:gd name="connsiteY3" fmla="*/ 914400 h 914400"/>
              <a:gd name="connsiteX4" fmla="*/ 0 w 2114208"/>
              <a:gd name="connsiteY4" fmla="*/ 0 h 914400"/>
              <a:gd name="connsiteX0-1" fmla="*/ 0 w 2114208"/>
              <a:gd name="connsiteY0-2" fmla="*/ 161925 h 1076325"/>
              <a:gd name="connsiteX1-3" fmla="*/ 2111033 w 2114208"/>
              <a:gd name="connsiteY1-4" fmla="*/ 0 h 1076325"/>
              <a:gd name="connsiteX2-5" fmla="*/ 2114208 w 2114208"/>
              <a:gd name="connsiteY2-6" fmla="*/ 1076325 h 1076325"/>
              <a:gd name="connsiteX3-7" fmla="*/ 0 w 2114208"/>
              <a:gd name="connsiteY3-8" fmla="*/ 1076325 h 1076325"/>
              <a:gd name="connsiteX4-9" fmla="*/ 0 w 2114208"/>
              <a:gd name="connsiteY4-10" fmla="*/ 161925 h 1076325"/>
              <a:gd name="connsiteX0-11" fmla="*/ 0 w 2111338"/>
              <a:gd name="connsiteY0-12" fmla="*/ 161925 h 1076325"/>
              <a:gd name="connsiteX1-13" fmla="*/ 2111033 w 2111338"/>
              <a:gd name="connsiteY1-14" fmla="*/ 0 h 1076325"/>
              <a:gd name="connsiteX2-15" fmla="*/ 2111033 w 2111338"/>
              <a:gd name="connsiteY2-16" fmla="*/ 758825 h 1076325"/>
              <a:gd name="connsiteX3-17" fmla="*/ 0 w 2111338"/>
              <a:gd name="connsiteY3-18" fmla="*/ 1076325 h 1076325"/>
              <a:gd name="connsiteX4-19" fmla="*/ 0 w 2111338"/>
              <a:gd name="connsiteY4-20" fmla="*/ 161925 h 1076325"/>
              <a:gd name="connsiteX0-21" fmla="*/ 0 w 2111338"/>
              <a:gd name="connsiteY0-22" fmla="*/ 161925 h 942975"/>
              <a:gd name="connsiteX1-23" fmla="*/ 2111033 w 2111338"/>
              <a:gd name="connsiteY1-24" fmla="*/ 0 h 942975"/>
              <a:gd name="connsiteX2-25" fmla="*/ 2111033 w 2111338"/>
              <a:gd name="connsiteY2-26" fmla="*/ 758825 h 942975"/>
              <a:gd name="connsiteX3-27" fmla="*/ 0 w 2111338"/>
              <a:gd name="connsiteY3-28" fmla="*/ 942975 h 942975"/>
              <a:gd name="connsiteX4-29" fmla="*/ 0 w 2111338"/>
              <a:gd name="connsiteY4-30" fmla="*/ 161925 h 942975"/>
              <a:gd name="connsiteX0-31" fmla="*/ 0 w 2111338"/>
              <a:gd name="connsiteY0-32" fmla="*/ 161925 h 942975"/>
              <a:gd name="connsiteX1-33" fmla="*/ 2111033 w 2111338"/>
              <a:gd name="connsiteY1-34" fmla="*/ 0 h 942975"/>
              <a:gd name="connsiteX2-35" fmla="*/ 2111033 w 2111338"/>
              <a:gd name="connsiteY2-36" fmla="*/ 758825 h 942975"/>
              <a:gd name="connsiteX3-37" fmla="*/ 715962 w 2111338"/>
              <a:gd name="connsiteY3-38" fmla="*/ 879135 h 942975"/>
              <a:gd name="connsiteX4-39" fmla="*/ 0 w 2111338"/>
              <a:gd name="connsiteY4-40" fmla="*/ 942975 h 942975"/>
              <a:gd name="connsiteX5" fmla="*/ 0 w 2111338"/>
              <a:gd name="connsiteY5" fmla="*/ 161925 h 942975"/>
              <a:gd name="connsiteX0-41" fmla="*/ 0 w 2111338"/>
              <a:gd name="connsiteY0-42" fmla="*/ 161925 h 942975"/>
              <a:gd name="connsiteX1-43" fmla="*/ 2111033 w 2111338"/>
              <a:gd name="connsiteY1-44" fmla="*/ 0 h 942975"/>
              <a:gd name="connsiteX2-45" fmla="*/ 2111033 w 2111338"/>
              <a:gd name="connsiteY2-46" fmla="*/ 758825 h 942975"/>
              <a:gd name="connsiteX3-47" fmla="*/ 715962 w 2111338"/>
              <a:gd name="connsiteY3-48" fmla="*/ 879135 h 942975"/>
              <a:gd name="connsiteX4-49" fmla="*/ 0 w 2111338"/>
              <a:gd name="connsiteY4-50" fmla="*/ 942975 h 942975"/>
              <a:gd name="connsiteX5-51" fmla="*/ 0 w 2111338"/>
              <a:gd name="connsiteY5-52" fmla="*/ 161925 h 942975"/>
              <a:gd name="connsiteX0-53" fmla="*/ 0 w 2111338"/>
              <a:gd name="connsiteY0-54" fmla="*/ 161925 h 1263310"/>
              <a:gd name="connsiteX1-55" fmla="*/ 2111033 w 2111338"/>
              <a:gd name="connsiteY1-56" fmla="*/ 0 h 1263310"/>
              <a:gd name="connsiteX2-57" fmla="*/ 2111033 w 2111338"/>
              <a:gd name="connsiteY2-58" fmla="*/ 758825 h 1263310"/>
              <a:gd name="connsiteX3-59" fmla="*/ 852487 w 2111338"/>
              <a:gd name="connsiteY3-60" fmla="*/ 1263310 h 1263310"/>
              <a:gd name="connsiteX4-61" fmla="*/ 0 w 2111338"/>
              <a:gd name="connsiteY4-62" fmla="*/ 942975 h 1263310"/>
              <a:gd name="connsiteX5-63" fmla="*/ 0 w 2111338"/>
              <a:gd name="connsiteY5-64" fmla="*/ 161925 h 1263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Lst>
            <a:rect l="l" t="t" r="r" b="b"/>
            <a:pathLst>
              <a:path w="2111338" h="1263310">
                <a:moveTo>
                  <a:pt x="0" y="161925"/>
                </a:moveTo>
                <a:lnTo>
                  <a:pt x="2111033" y="0"/>
                </a:lnTo>
                <a:cubicBezTo>
                  <a:pt x="2112091" y="358775"/>
                  <a:pt x="2109975" y="400050"/>
                  <a:pt x="2111033" y="758825"/>
                </a:cubicBezTo>
                <a:lnTo>
                  <a:pt x="852487" y="1263310"/>
                </a:lnTo>
                <a:lnTo>
                  <a:pt x="0" y="942975"/>
                </a:lnTo>
                <a:lnTo>
                  <a:pt x="0" y="161925"/>
                </a:lnTo>
                <a:close/>
              </a:path>
            </a:pathLst>
          </a:custGeom>
          <a:solidFill>
            <a:schemeClr val="bg1">
              <a:lumMod val="65000"/>
            </a:schemeClr>
          </a:solidFill>
        </p:spPr>
        <p:txBody>
          <a:bodyPr>
            <a:normAutofit/>
          </a:bodyPr>
          <a:lstStyle>
            <a:lvl1pPr>
              <a:defRPr sz="1400"/>
            </a:lvl1pPr>
          </a:lstStyle>
          <a:p>
            <a:endParaRPr lang="en-GB" dirty="0"/>
          </a:p>
        </p:txBody>
      </p:sp>
      <p:sp>
        <p:nvSpPr>
          <p:cNvPr id="16" name="Picture Placeholder 6"/>
          <p:cNvSpPr>
            <a:spLocks noGrp="1"/>
          </p:cNvSpPr>
          <p:nvPr>
            <p:ph type="pic" sz="quarter" idx="16"/>
          </p:nvPr>
        </p:nvSpPr>
        <p:spPr>
          <a:xfrm>
            <a:off x="6283792" y="4473746"/>
            <a:ext cx="2111338" cy="1263310"/>
          </a:xfrm>
          <a:custGeom>
            <a:avLst/>
            <a:gdLst>
              <a:gd name="connsiteX0" fmla="*/ 0 w 2114208"/>
              <a:gd name="connsiteY0" fmla="*/ 0 h 914400"/>
              <a:gd name="connsiteX1" fmla="*/ 2114208 w 2114208"/>
              <a:gd name="connsiteY1" fmla="*/ 0 h 914400"/>
              <a:gd name="connsiteX2" fmla="*/ 2114208 w 2114208"/>
              <a:gd name="connsiteY2" fmla="*/ 914400 h 914400"/>
              <a:gd name="connsiteX3" fmla="*/ 0 w 2114208"/>
              <a:gd name="connsiteY3" fmla="*/ 914400 h 914400"/>
              <a:gd name="connsiteX4" fmla="*/ 0 w 2114208"/>
              <a:gd name="connsiteY4" fmla="*/ 0 h 914400"/>
              <a:gd name="connsiteX0-1" fmla="*/ 0 w 2114208"/>
              <a:gd name="connsiteY0-2" fmla="*/ 161925 h 1076325"/>
              <a:gd name="connsiteX1-3" fmla="*/ 2111033 w 2114208"/>
              <a:gd name="connsiteY1-4" fmla="*/ 0 h 1076325"/>
              <a:gd name="connsiteX2-5" fmla="*/ 2114208 w 2114208"/>
              <a:gd name="connsiteY2-6" fmla="*/ 1076325 h 1076325"/>
              <a:gd name="connsiteX3-7" fmla="*/ 0 w 2114208"/>
              <a:gd name="connsiteY3-8" fmla="*/ 1076325 h 1076325"/>
              <a:gd name="connsiteX4-9" fmla="*/ 0 w 2114208"/>
              <a:gd name="connsiteY4-10" fmla="*/ 161925 h 1076325"/>
              <a:gd name="connsiteX0-11" fmla="*/ 0 w 2111338"/>
              <a:gd name="connsiteY0-12" fmla="*/ 161925 h 1076325"/>
              <a:gd name="connsiteX1-13" fmla="*/ 2111033 w 2111338"/>
              <a:gd name="connsiteY1-14" fmla="*/ 0 h 1076325"/>
              <a:gd name="connsiteX2-15" fmla="*/ 2111033 w 2111338"/>
              <a:gd name="connsiteY2-16" fmla="*/ 758825 h 1076325"/>
              <a:gd name="connsiteX3-17" fmla="*/ 0 w 2111338"/>
              <a:gd name="connsiteY3-18" fmla="*/ 1076325 h 1076325"/>
              <a:gd name="connsiteX4-19" fmla="*/ 0 w 2111338"/>
              <a:gd name="connsiteY4-20" fmla="*/ 161925 h 1076325"/>
              <a:gd name="connsiteX0-21" fmla="*/ 0 w 2111338"/>
              <a:gd name="connsiteY0-22" fmla="*/ 161925 h 942975"/>
              <a:gd name="connsiteX1-23" fmla="*/ 2111033 w 2111338"/>
              <a:gd name="connsiteY1-24" fmla="*/ 0 h 942975"/>
              <a:gd name="connsiteX2-25" fmla="*/ 2111033 w 2111338"/>
              <a:gd name="connsiteY2-26" fmla="*/ 758825 h 942975"/>
              <a:gd name="connsiteX3-27" fmla="*/ 0 w 2111338"/>
              <a:gd name="connsiteY3-28" fmla="*/ 942975 h 942975"/>
              <a:gd name="connsiteX4-29" fmla="*/ 0 w 2111338"/>
              <a:gd name="connsiteY4-30" fmla="*/ 161925 h 942975"/>
              <a:gd name="connsiteX0-31" fmla="*/ 0 w 2111338"/>
              <a:gd name="connsiteY0-32" fmla="*/ 161925 h 942975"/>
              <a:gd name="connsiteX1-33" fmla="*/ 2111033 w 2111338"/>
              <a:gd name="connsiteY1-34" fmla="*/ 0 h 942975"/>
              <a:gd name="connsiteX2-35" fmla="*/ 2111033 w 2111338"/>
              <a:gd name="connsiteY2-36" fmla="*/ 758825 h 942975"/>
              <a:gd name="connsiteX3-37" fmla="*/ 715962 w 2111338"/>
              <a:gd name="connsiteY3-38" fmla="*/ 879135 h 942975"/>
              <a:gd name="connsiteX4-39" fmla="*/ 0 w 2111338"/>
              <a:gd name="connsiteY4-40" fmla="*/ 942975 h 942975"/>
              <a:gd name="connsiteX5" fmla="*/ 0 w 2111338"/>
              <a:gd name="connsiteY5" fmla="*/ 161925 h 942975"/>
              <a:gd name="connsiteX0-41" fmla="*/ 0 w 2111338"/>
              <a:gd name="connsiteY0-42" fmla="*/ 161925 h 942975"/>
              <a:gd name="connsiteX1-43" fmla="*/ 2111033 w 2111338"/>
              <a:gd name="connsiteY1-44" fmla="*/ 0 h 942975"/>
              <a:gd name="connsiteX2-45" fmla="*/ 2111033 w 2111338"/>
              <a:gd name="connsiteY2-46" fmla="*/ 758825 h 942975"/>
              <a:gd name="connsiteX3-47" fmla="*/ 715962 w 2111338"/>
              <a:gd name="connsiteY3-48" fmla="*/ 879135 h 942975"/>
              <a:gd name="connsiteX4-49" fmla="*/ 0 w 2111338"/>
              <a:gd name="connsiteY4-50" fmla="*/ 942975 h 942975"/>
              <a:gd name="connsiteX5-51" fmla="*/ 0 w 2111338"/>
              <a:gd name="connsiteY5-52" fmla="*/ 161925 h 942975"/>
              <a:gd name="connsiteX0-53" fmla="*/ 0 w 2111338"/>
              <a:gd name="connsiteY0-54" fmla="*/ 161925 h 1263310"/>
              <a:gd name="connsiteX1-55" fmla="*/ 2111033 w 2111338"/>
              <a:gd name="connsiteY1-56" fmla="*/ 0 h 1263310"/>
              <a:gd name="connsiteX2-57" fmla="*/ 2111033 w 2111338"/>
              <a:gd name="connsiteY2-58" fmla="*/ 758825 h 1263310"/>
              <a:gd name="connsiteX3-59" fmla="*/ 852487 w 2111338"/>
              <a:gd name="connsiteY3-60" fmla="*/ 1263310 h 1263310"/>
              <a:gd name="connsiteX4-61" fmla="*/ 0 w 2111338"/>
              <a:gd name="connsiteY4-62" fmla="*/ 942975 h 1263310"/>
              <a:gd name="connsiteX5-63" fmla="*/ 0 w 2111338"/>
              <a:gd name="connsiteY5-64" fmla="*/ 161925 h 1263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Lst>
            <a:rect l="l" t="t" r="r" b="b"/>
            <a:pathLst>
              <a:path w="2111338" h="1263310">
                <a:moveTo>
                  <a:pt x="0" y="161925"/>
                </a:moveTo>
                <a:lnTo>
                  <a:pt x="2111033" y="0"/>
                </a:lnTo>
                <a:cubicBezTo>
                  <a:pt x="2112091" y="358775"/>
                  <a:pt x="2109975" y="400050"/>
                  <a:pt x="2111033" y="758825"/>
                </a:cubicBezTo>
                <a:lnTo>
                  <a:pt x="852487" y="1263310"/>
                </a:lnTo>
                <a:lnTo>
                  <a:pt x="0" y="942975"/>
                </a:lnTo>
                <a:lnTo>
                  <a:pt x="0" y="161925"/>
                </a:lnTo>
                <a:close/>
              </a:path>
            </a:pathLst>
          </a:custGeom>
          <a:solidFill>
            <a:schemeClr val="bg1">
              <a:lumMod val="65000"/>
            </a:schemeClr>
          </a:solidFill>
        </p:spPr>
        <p:txBody>
          <a:bodyPr>
            <a:normAutofit/>
          </a:bodyPr>
          <a:lstStyle>
            <a:lvl1pPr>
              <a:defRPr sz="1400"/>
            </a:lvl1pPr>
          </a:lstStyle>
          <a:p>
            <a:endParaRPr lang="en-GB" dirty="0"/>
          </a:p>
        </p:txBody>
      </p:sp>
      <p:sp>
        <p:nvSpPr>
          <p:cNvPr id="17" name="Picture Placeholder 6"/>
          <p:cNvSpPr>
            <a:spLocks noGrp="1"/>
          </p:cNvSpPr>
          <p:nvPr>
            <p:ph type="pic" sz="quarter" idx="17"/>
          </p:nvPr>
        </p:nvSpPr>
        <p:spPr>
          <a:xfrm>
            <a:off x="8556662" y="4473746"/>
            <a:ext cx="2111338" cy="1263310"/>
          </a:xfrm>
          <a:custGeom>
            <a:avLst/>
            <a:gdLst>
              <a:gd name="connsiteX0" fmla="*/ 0 w 2114208"/>
              <a:gd name="connsiteY0" fmla="*/ 0 h 914400"/>
              <a:gd name="connsiteX1" fmla="*/ 2114208 w 2114208"/>
              <a:gd name="connsiteY1" fmla="*/ 0 h 914400"/>
              <a:gd name="connsiteX2" fmla="*/ 2114208 w 2114208"/>
              <a:gd name="connsiteY2" fmla="*/ 914400 h 914400"/>
              <a:gd name="connsiteX3" fmla="*/ 0 w 2114208"/>
              <a:gd name="connsiteY3" fmla="*/ 914400 h 914400"/>
              <a:gd name="connsiteX4" fmla="*/ 0 w 2114208"/>
              <a:gd name="connsiteY4" fmla="*/ 0 h 914400"/>
              <a:gd name="connsiteX0-1" fmla="*/ 0 w 2114208"/>
              <a:gd name="connsiteY0-2" fmla="*/ 161925 h 1076325"/>
              <a:gd name="connsiteX1-3" fmla="*/ 2111033 w 2114208"/>
              <a:gd name="connsiteY1-4" fmla="*/ 0 h 1076325"/>
              <a:gd name="connsiteX2-5" fmla="*/ 2114208 w 2114208"/>
              <a:gd name="connsiteY2-6" fmla="*/ 1076325 h 1076325"/>
              <a:gd name="connsiteX3-7" fmla="*/ 0 w 2114208"/>
              <a:gd name="connsiteY3-8" fmla="*/ 1076325 h 1076325"/>
              <a:gd name="connsiteX4-9" fmla="*/ 0 w 2114208"/>
              <a:gd name="connsiteY4-10" fmla="*/ 161925 h 1076325"/>
              <a:gd name="connsiteX0-11" fmla="*/ 0 w 2111338"/>
              <a:gd name="connsiteY0-12" fmla="*/ 161925 h 1076325"/>
              <a:gd name="connsiteX1-13" fmla="*/ 2111033 w 2111338"/>
              <a:gd name="connsiteY1-14" fmla="*/ 0 h 1076325"/>
              <a:gd name="connsiteX2-15" fmla="*/ 2111033 w 2111338"/>
              <a:gd name="connsiteY2-16" fmla="*/ 758825 h 1076325"/>
              <a:gd name="connsiteX3-17" fmla="*/ 0 w 2111338"/>
              <a:gd name="connsiteY3-18" fmla="*/ 1076325 h 1076325"/>
              <a:gd name="connsiteX4-19" fmla="*/ 0 w 2111338"/>
              <a:gd name="connsiteY4-20" fmla="*/ 161925 h 1076325"/>
              <a:gd name="connsiteX0-21" fmla="*/ 0 w 2111338"/>
              <a:gd name="connsiteY0-22" fmla="*/ 161925 h 942975"/>
              <a:gd name="connsiteX1-23" fmla="*/ 2111033 w 2111338"/>
              <a:gd name="connsiteY1-24" fmla="*/ 0 h 942975"/>
              <a:gd name="connsiteX2-25" fmla="*/ 2111033 w 2111338"/>
              <a:gd name="connsiteY2-26" fmla="*/ 758825 h 942975"/>
              <a:gd name="connsiteX3-27" fmla="*/ 0 w 2111338"/>
              <a:gd name="connsiteY3-28" fmla="*/ 942975 h 942975"/>
              <a:gd name="connsiteX4-29" fmla="*/ 0 w 2111338"/>
              <a:gd name="connsiteY4-30" fmla="*/ 161925 h 942975"/>
              <a:gd name="connsiteX0-31" fmla="*/ 0 w 2111338"/>
              <a:gd name="connsiteY0-32" fmla="*/ 161925 h 942975"/>
              <a:gd name="connsiteX1-33" fmla="*/ 2111033 w 2111338"/>
              <a:gd name="connsiteY1-34" fmla="*/ 0 h 942975"/>
              <a:gd name="connsiteX2-35" fmla="*/ 2111033 w 2111338"/>
              <a:gd name="connsiteY2-36" fmla="*/ 758825 h 942975"/>
              <a:gd name="connsiteX3-37" fmla="*/ 715962 w 2111338"/>
              <a:gd name="connsiteY3-38" fmla="*/ 879135 h 942975"/>
              <a:gd name="connsiteX4-39" fmla="*/ 0 w 2111338"/>
              <a:gd name="connsiteY4-40" fmla="*/ 942975 h 942975"/>
              <a:gd name="connsiteX5" fmla="*/ 0 w 2111338"/>
              <a:gd name="connsiteY5" fmla="*/ 161925 h 942975"/>
              <a:gd name="connsiteX0-41" fmla="*/ 0 w 2111338"/>
              <a:gd name="connsiteY0-42" fmla="*/ 161925 h 942975"/>
              <a:gd name="connsiteX1-43" fmla="*/ 2111033 w 2111338"/>
              <a:gd name="connsiteY1-44" fmla="*/ 0 h 942975"/>
              <a:gd name="connsiteX2-45" fmla="*/ 2111033 w 2111338"/>
              <a:gd name="connsiteY2-46" fmla="*/ 758825 h 942975"/>
              <a:gd name="connsiteX3-47" fmla="*/ 715962 w 2111338"/>
              <a:gd name="connsiteY3-48" fmla="*/ 879135 h 942975"/>
              <a:gd name="connsiteX4-49" fmla="*/ 0 w 2111338"/>
              <a:gd name="connsiteY4-50" fmla="*/ 942975 h 942975"/>
              <a:gd name="connsiteX5-51" fmla="*/ 0 w 2111338"/>
              <a:gd name="connsiteY5-52" fmla="*/ 161925 h 942975"/>
              <a:gd name="connsiteX0-53" fmla="*/ 0 w 2111338"/>
              <a:gd name="connsiteY0-54" fmla="*/ 161925 h 1263310"/>
              <a:gd name="connsiteX1-55" fmla="*/ 2111033 w 2111338"/>
              <a:gd name="connsiteY1-56" fmla="*/ 0 h 1263310"/>
              <a:gd name="connsiteX2-57" fmla="*/ 2111033 w 2111338"/>
              <a:gd name="connsiteY2-58" fmla="*/ 758825 h 1263310"/>
              <a:gd name="connsiteX3-59" fmla="*/ 852487 w 2111338"/>
              <a:gd name="connsiteY3-60" fmla="*/ 1263310 h 1263310"/>
              <a:gd name="connsiteX4-61" fmla="*/ 0 w 2111338"/>
              <a:gd name="connsiteY4-62" fmla="*/ 942975 h 1263310"/>
              <a:gd name="connsiteX5-63" fmla="*/ 0 w 2111338"/>
              <a:gd name="connsiteY5-64" fmla="*/ 161925 h 1263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Lst>
            <a:rect l="l" t="t" r="r" b="b"/>
            <a:pathLst>
              <a:path w="2111338" h="1263310">
                <a:moveTo>
                  <a:pt x="0" y="161925"/>
                </a:moveTo>
                <a:lnTo>
                  <a:pt x="2111033" y="0"/>
                </a:lnTo>
                <a:cubicBezTo>
                  <a:pt x="2112091" y="358775"/>
                  <a:pt x="2109975" y="400050"/>
                  <a:pt x="2111033" y="758825"/>
                </a:cubicBezTo>
                <a:lnTo>
                  <a:pt x="852487" y="1263310"/>
                </a:lnTo>
                <a:lnTo>
                  <a:pt x="0" y="942975"/>
                </a:lnTo>
                <a:lnTo>
                  <a:pt x="0" y="161925"/>
                </a:lnTo>
                <a:close/>
              </a:path>
            </a:pathLst>
          </a:custGeom>
          <a:solidFill>
            <a:schemeClr val="bg1">
              <a:lumMod val="65000"/>
            </a:schemeClr>
          </a:solidFill>
        </p:spPr>
        <p:txBody>
          <a:bodyPr>
            <a:normAutofit/>
          </a:bodyPr>
          <a:lstStyle>
            <a:lvl1pPr>
              <a:defRPr sz="1400"/>
            </a:lvl1pPr>
          </a:lstStyle>
          <a:p>
            <a:endParaRPr lang="en-GB"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grpSp>
        <p:nvGrpSpPr>
          <p:cNvPr id="53" name="Group 52"/>
          <p:cNvGrpSpPr/>
          <p:nvPr userDrawn="1"/>
        </p:nvGrpSpPr>
        <p:grpSpPr>
          <a:xfrm>
            <a:off x="8531195" y="2278091"/>
            <a:ext cx="2095529" cy="1929938"/>
            <a:chOff x="8531195" y="3410549"/>
            <a:chExt cx="2095529" cy="1929938"/>
          </a:xfrm>
        </p:grpSpPr>
        <p:sp>
          <p:nvSpPr>
            <p:cNvPr id="12" name="Shape 296"/>
            <p:cNvSpPr/>
            <p:nvPr userDrawn="1"/>
          </p:nvSpPr>
          <p:spPr>
            <a:xfrm>
              <a:off x="8534371" y="3410549"/>
              <a:ext cx="2092353" cy="1929938"/>
            </a:xfrm>
            <a:prstGeom prst="rect">
              <a:avLst/>
            </a:prstGeom>
            <a:solidFill>
              <a:schemeClr val="bg1">
                <a:lumMod val="95000"/>
              </a:schemeClr>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3" name="Shape 297"/>
            <p:cNvSpPr/>
            <p:nvPr userDrawn="1"/>
          </p:nvSpPr>
          <p:spPr>
            <a:xfrm>
              <a:off x="8531195" y="3413376"/>
              <a:ext cx="2095529" cy="82430"/>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52" name="Group 51"/>
          <p:cNvGrpSpPr/>
          <p:nvPr userDrawn="1"/>
        </p:nvGrpSpPr>
        <p:grpSpPr>
          <a:xfrm>
            <a:off x="6191835" y="2278091"/>
            <a:ext cx="2088707" cy="1929938"/>
            <a:chOff x="6191835" y="3410549"/>
            <a:chExt cx="2088707" cy="1929938"/>
          </a:xfrm>
        </p:grpSpPr>
        <p:sp>
          <p:nvSpPr>
            <p:cNvPr id="14" name="Shape 299"/>
            <p:cNvSpPr/>
            <p:nvPr userDrawn="1"/>
          </p:nvSpPr>
          <p:spPr>
            <a:xfrm>
              <a:off x="6191835" y="3410549"/>
              <a:ext cx="2088707" cy="1929938"/>
            </a:xfrm>
            <a:prstGeom prst="rect">
              <a:avLst/>
            </a:prstGeom>
            <a:solidFill>
              <a:schemeClr val="bg1">
                <a:lumMod val="95000"/>
              </a:schemeClr>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8" name="Shape 300"/>
            <p:cNvSpPr/>
            <p:nvPr userDrawn="1"/>
          </p:nvSpPr>
          <p:spPr>
            <a:xfrm>
              <a:off x="6191835" y="3413376"/>
              <a:ext cx="2088707" cy="82430"/>
            </a:xfrm>
            <a:prstGeom prst="rect">
              <a:avLst/>
            </a:prstGeom>
            <a:solidFill>
              <a:schemeClr val="accent1">
                <a:alpha val="75000"/>
              </a:schemeClr>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10" name="Group 9"/>
          <p:cNvGrpSpPr/>
          <p:nvPr userDrawn="1"/>
        </p:nvGrpSpPr>
        <p:grpSpPr>
          <a:xfrm>
            <a:off x="3860761" y="2278091"/>
            <a:ext cx="2096121" cy="1929938"/>
            <a:chOff x="3860761" y="3410549"/>
            <a:chExt cx="2096121" cy="1929938"/>
          </a:xfrm>
        </p:grpSpPr>
        <p:sp>
          <p:nvSpPr>
            <p:cNvPr id="19" name="Shape 302"/>
            <p:cNvSpPr/>
            <p:nvPr userDrawn="1"/>
          </p:nvSpPr>
          <p:spPr>
            <a:xfrm>
              <a:off x="3860761" y="3410549"/>
              <a:ext cx="2096121" cy="1929938"/>
            </a:xfrm>
            <a:prstGeom prst="rect">
              <a:avLst/>
            </a:prstGeom>
            <a:solidFill>
              <a:schemeClr val="bg1">
                <a:lumMod val="95000"/>
              </a:schemeClr>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0" name="Shape 303"/>
            <p:cNvSpPr/>
            <p:nvPr userDrawn="1"/>
          </p:nvSpPr>
          <p:spPr>
            <a:xfrm>
              <a:off x="3860761" y="3413376"/>
              <a:ext cx="2096121" cy="82430"/>
            </a:xfrm>
            <a:prstGeom prst="rect">
              <a:avLst/>
            </a:prstGeom>
            <a:solidFill>
              <a:schemeClr val="accent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8" name="Group 7"/>
          <p:cNvGrpSpPr/>
          <p:nvPr userDrawn="1"/>
        </p:nvGrpSpPr>
        <p:grpSpPr>
          <a:xfrm>
            <a:off x="1520995" y="2278091"/>
            <a:ext cx="2103231" cy="1929938"/>
            <a:chOff x="1520995" y="3410549"/>
            <a:chExt cx="2103231" cy="1929938"/>
          </a:xfrm>
        </p:grpSpPr>
        <p:sp>
          <p:nvSpPr>
            <p:cNvPr id="21" name="Shape 305"/>
            <p:cNvSpPr/>
            <p:nvPr userDrawn="1"/>
          </p:nvSpPr>
          <p:spPr>
            <a:xfrm>
              <a:off x="1524000" y="3410549"/>
              <a:ext cx="2100226" cy="1929938"/>
            </a:xfrm>
            <a:prstGeom prst="rect">
              <a:avLst/>
            </a:prstGeom>
            <a:solidFill>
              <a:schemeClr val="bg1">
                <a:lumMod val="95000"/>
              </a:schemeClr>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2" name="Shape 306"/>
            <p:cNvSpPr/>
            <p:nvPr userDrawn="1"/>
          </p:nvSpPr>
          <p:spPr>
            <a:xfrm>
              <a:off x="1520995" y="3413376"/>
              <a:ext cx="2103231" cy="82430"/>
            </a:xfrm>
            <a:prstGeom prst="rect">
              <a:avLst/>
            </a:prstGeom>
            <a:solidFill>
              <a:schemeClr val="accent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23" name="Group 22"/>
          <p:cNvGrpSpPr/>
          <p:nvPr userDrawn="1"/>
        </p:nvGrpSpPr>
        <p:grpSpPr>
          <a:xfrm>
            <a:off x="1860583" y="3047682"/>
            <a:ext cx="120617" cy="635011"/>
            <a:chOff x="2127283" y="3825172"/>
            <a:chExt cx="244364" cy="1286500"/>
          </a:xfrm>
          <a:solidFill>
            <a:schemeClr val="accent1"/>
          </a:solidFill>
        </p:grpSpPr>
        <p:sp>
          <p:nvSpPr>
            <p:cNvPr id="24" name="Shape 312"/>
            <p:cNvSpPr/>
            <p:nvPr/>
          </p:nvSpPr>
          <p:spPr>
            <a:xfrm>
              <a:off x="2127283" y="3825172"/>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5" name="Shape 314"/>
            <p:cNvSpPr/>
            <p:nvPr/>
          </p:nvSpPr>
          <p:spPr>
            <a:xfrm>
              <a:off x="2127283" y="4349251"/>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6" name="Shape 316"/>
            <p:cNvSpPr/>
            <p:nvPr/>
          </p:nvSpPr>
          <p:spPr>
            <a:xfrm>
              <a:off x="2127283" y="4855335"/>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27" name="Group 26"/>
          <p:cNvGrpSpPr/>
          <p:nvPr userDrawn="1"/>
        </p:nvGrpSpPr>
        <p:grpSpPr>
          <a:xfrm>
            <a:off x="4175748" y="3047682"/>
            <a:ext cx="120617" cy="635011"/>
            <a:chOff x="2127283" y="3825172"/>
            <a:chExt cx="244364" cy="1286500"/>
          </a:xfrm>
          <a:solidFill>
            <a:schemeClr val="accent1"/>
          </a:solidFill>
        </p:grpSpPr>
        <p:sp>
          <p:nvSpPr>
            <p:cNvPr id="28" name="Shape 312"/>
            <p:cNvSpPr/>
            <p:nvPr/>
          </p:nvSpPr>
          <p:spPr>
            <a:xfrm>
              <a:off x="2127283" y="3825172"/>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9" name="Shape 314"/>
            <p:cNvSpPr/>
            <p:nvPr/>
          </p:nvSpPr>
          <p:spPr>
            <a:xfrm>
              <a:off x="2127283" y="4349251"/>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0" name="Shape 316"/>
            <p:cNvSpPr/>
            <p:nvPr/>
          </p:nvSpPr>
          <p:spPr>
            <a:xfrm>
              <a:off x="2127283" y="4855335"/>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31" name="Group 30"/>
          <p:cNvGrpSpPr/>
          <p:nvPr userDrawn="1"/>
        </p:nvGrpSpPr>
        <p:grpSpPr>
          <a:xfrm>
            <a:off x="6515514" y="3047682"/>
            <a:ext cx="120617" cy="635011"/>
            <a:chOff x="2127283" y="3825172"/>
            <a:chExt cx="244364" cy="1286500"/>
          </a:xfrm>
          <a:solidFill>
            <a:schemeClr val="accent1"/>
          </a:solidFill>
        </p:grpSpPr>
        <p:sp>
          <p:nvSpPr>
            <p:cNvPr id="32" name="Shape 312"/>
            <p:cNvSpPr/>
            <p:nvPr/>
          </p:nvSpPr>
          <p:spPr>
            <a:xfrm>
              <a:off x="2127283" y="3825172"/>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3" name="Shape 314"/>
            <p:cNvSpPr/>
            <p:nvPr/>
          </p:nvSpPr>
          <p:spPr>
            <a:xfrm>
              <a:off x="2127283" y="4349251"/>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4" name="Shape 316"/>
            <p:cNvSpPr/>
            <p:nvPr/>
          </p:nvSpPr>
          <p:spPr>
            <a:xfrm>
              <a:off x="2127283" y="4855335"/>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35" name="Group 34"/>
          <p:cNvGrpSpPr/>
          <p:nvPr userDrawn="1"/>
        </p:nvGrpSpPr>
        <p:grpSpPr>
          <a:xfrm>
            <a:off x="8852170" y="3047682"/>
            <a:ext cx="120617" cy="635011"/>
            <a:chOff x="2127283" y="3825172"/>
            <a:chExt cx="244364" cy="1286500"/>
          </a:xfrm>
          <a:solidFill>
            <a:schemeClr val="accent1"/>
          </a:solidFill>
        </p:grpSpPr>
        <p:sp>
          <p:nvSpPr>
            <p:cNvPr id="36" name="Shape 312"/>
            <p:cNvSpPr/>
            <p:nvPr/>
          </p:nvSpPr>
          <p:spPr>
            <a:xfrm>
              <a:off x="2127283" y="3825172"/>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7" name="Shape 314"/>
            <p:cNvSpPr/>
            <p:nvPr/>
          </p:nvSpPr>
          <p:spPr>
            <a:xfrm>
              <a:off x="2127283" y="4349251"/>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8" name="Shape 316"/>
            <p:cNvSpPr/>
            <p:nvPr/>
          </p:nvSpPr>
          <p:spPr>
            <a:xfrm>
              <a:off x="2127283" y="4855335"/>
              <a:ext cx="244364" cy="256337"/>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grp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1860583" y="2668978"/>
            <a:ext cx="1623624" cy="268377"/>
          </a:xfrm>
        </p:spPr>
        <p:txBody>
          <a:bodyPr lIns="0" tIns="0" rIns="0" bIns="0">
            <a:normAutofit/>
          </a:bodyPr>
          <a:lstStyle>
            <a:lvl1pPr marL="0" indent="0">
              <a:buNone/>
              <a:defRPr sz="1600">
                <a:solidFill>
                  <a:schemeClr val="accent1"/>
                </a:solidFill>
              </a:defRPr>
            </a:lvl1pPr>
          </a:lstStyle>
          <a:p>
            <a:pPr lvl="0"/>
            <a:r>
              <a:rPr lang="en-US" dirty="0"/>
              <a:t>Advertising</a:t>
            </a:r>
            <a:endParaRPr lang="en-US" dirty="0"/>
          </a:p>
        </p:txBody>
      </p:sp>
      <p:sp>
        <p:nvSpPr>
          <p:cNvPr id="6" name="Text Placeholder 5"/>
          <p:cNvSpPr>
            <a:spLocks noGrp="1"/>
          </p:cNvSpPr>
          <p:nvPr>
            <p:ph type="body" sz="quarter" idx="11" hasCustomPrompt="1"/>
          </p:nvPr>
        </p:nvSpPr>
        <p:spPr>
          <a:xfrm>
            <a:off x="2145408" y="3074589"/>
            <a:ext cx="1325587" cy="688804"/>
          </a:xfrm>
        </p:spPr>
        <p:txBody>
          <a:bodyPr lIns="0" tIns="0" rIns="0" bIns="0">
            <a:normAutofit/>
          </a:bodyPr>
          <a:lstStyle>
            <a:lvl1pPr marL="0" indent="0">
              <a:lnSpc>
                <a:spcPts val="900"/>
              </a:lnSpc>
              <a:buNone/>
              <a:defRPr sz="1050">
                <a:solidFill>
                  <a:schemeClr val="bg1">
                    <a:lumMod val="50000"/>
                  </a:schemeClr>
                </a:solidFill>
              </a:defRPr>
            </a:lvl1pPr>
          </a:lstStyle>
          <a:p>
            <a:pPr lvl="0"/>
            <a:r>
              <a:rPr lang="en-US" dirty="0" err="1"/>
              <a:t>Sconseed</a:t>
            </a:r>
            <a:r>
              <a:rPr lang="en-US" dirty="0"/>
              <a:t> </a:t>
            </a:r>
            <a:r>
              <a:rPr lang="en-US" dirty="0" err="1"/>
              <a:t>utpet</a:t>
            </a:r>
            <a:endParaRPr lang="en-US" dirty="0"/>
          </a:p>
          <a:p>
            <a:pPr lvl="0"/>
            <a:r>
              <a:rPr lang="en-US" dirty="0" err="1"/>
              <a:t>Sewerta</a:t>
            </a:r>
            <a:r>
              <a:rPr lang="en-US" dirty="0"/>
              <a:t> yang</a:t>
            </a:r>
            <a:endParaRPr lang="en-US" dirty="0"/>
          </a:p>
          <a:p>
            <a:pPr lvl="0"/>
            <a:r>
              <a:rPr lang="en-US" dirty="0" err="1"/>
              <a:t>Cinta</a:t>
            </a:r>
            <a:r>
              <a:rPr lang="en-US" dirty="0"/>
              <a:t> </a:t>
            </a:r>
            <a:r>
              <a:rPr lang="en-US" dirty="0" err="1"/>
              <a:t>sering</a:t>
            </a:r>
            <a:r>
              <a:rPr lang="en-US" dirty="0"/>
              <a:t> </a:t>
            </a:r>
            <a:r>
              <a:rPr lang="en-US" dirty="0" err="1"/>
              <a:t>tuye</a:t>
            </a:r>
            <a:endParaRPr lang="en-US" dirty="0"/>
          </a:p>
        </p:txBody>
      </p:sp>
      <p:sp>
        <p:nvSpPr>
          <p:cNvPr id="7" name="Picture Placeholder 6"/>
          <p:cNvSpPr>
            <a:spLocks noGrp="1"/>
          </p:cNvSpPr>
          <p:nvPr>
            <p:ph type="pic" sz="quarter" idx="14"/>
          </p:nvPr>
        </p:nvSpPr>
        <p:spPr>
          <a:xfrm>
            <a:off x="1557337" y="4208029"/>
            <a:ext cx="2043073" cy="1404267"/>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43" name="Picture Placeholder 6"/>
          <p:cNvSpPr>
            <a:spLocks noGrp="1"/>
          </p:cNvSpPr>
          <p:nvPr>
            <p:ph type="pic" sz="quarter" idx="15"/>
          </p:nvPr>
        </p:nvSpPr>
        <p:spPr>
          <a:xfrm>
            <a:off x="3884158" y="4208029"/>
            <a:ext cx="2044800" cy="1404267"/>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44" name="Picture Placeholder 6"/>
          <p:cNvSpPr>
            <a:spLocks noGrp="1"/>
          </p:cNvSpPr>
          <p:nvPr>
            <p:ph type="pic" sz="quarter" idx="16"/>
          </p:nvPr>
        </p:nvSpPr>
        <p:spPr>
          <a:xfrm>
            <a:off x="6213887" y="4208029"/>
            <a:ext cx="2044800" cy="1404267"/>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45" name="Picture Placeholder 6"/>
          <p:cNvSpPr>
            <a:spLocks noGrp="1"/>
          </p:cNvSpPr>
          <p:nvPr>
            <p:ph type="pic" sz="quarter" idx="17"/>
          </p:nvPr>
        </p:nvSpPr>
        <p:spPr>
          <a:xfrm>
            <a:off x="8559340" y="4208029"/>
            <a:ext cx="2044800" cy="1404267"/>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46" name="Text Placeholder 5"/>
          <p:cNvSpPr>
            <a:spLocks noGrp="1"/>
          </p:cNvSpPr>
          <p:nvPr>
            <p:ph type="body" sz="quarter" idx="18" hasCustomPrompt="1"/>
          </p:nvPr>
        </p:nvSpPr>
        <p:spPr>
          <a:xfrm>
            <a:off x="4460573" y="3074589"/>
            <a:ext cx="1325587" cy="688804"/>
          </a:xfrm>
        </p:spPr>
        <p:txBody>
          <a:bodyPr lIns="0" tIns="0" rIns="0" bIns="0">
            <a:normAutofit/>
          </a:bodyPr>
          <a:lstStyle>
            <a:lvl1pPr marL="0" indent="0">
              <a:lnSpc>
                <a:spcPts val="900"/>
              </a:lnSpc>
              <a:buNone/>
              <a:defRPr sz="1050">
                <a:solidFill>
                  <a:schemeClr val="bg1">
                    <a:lumMod val="50000"/>
                  </a:schemeClr>
                </a:solidFill>
              </a:defRPr>
            </a:lvl1pPr>
          </a:lstStyle>
          <a:p>
            <a:pPr lvl="0"/>
            <a:r>
              <a:rPr lang="en-US" dirty="0" err="1"/>
              <a:t>Sconseed</a:t>
            </a:r>
            <a:r>
              <a:rPr lang="en-US" dirty="0"/>
              <a:t> </a:t>
            </a:r>
            <a:r>
              <a:rPr lang="en-US" dirty="0" err="1"/>
              <a:t>utpet</a:t>
            </a:r>
            <a:endParaRPr lang="en-US" dirty="0"/>
          </a:p>
          <a:p>
            <a:pPr lvl="0"/>
            <a:r>
              <a:rPr lang="en-US" dirty="0" err="1"/>
              <a:t>Sewerta</a:t>
            </a:r>
            <a:r>
              <a:rPr lang="en-US" dirty="0"/>
              <a:t> yang</a:t>
            </a:r>
            <a:endParaRPr lang="en-US" dirty="0"/>
          </a:p>
          <a:p>
            <a:pPr lvl="0"/>
            <a:r>
              <a:rPr lang="en-US" dirty="0" err="1"/>
              <a:t>Cinta</a:t>
            </a:r>
            <a:r>
              <a:rPr lang="en-US" dirty="0"/>
              <a:t> </a:t>
            </a:r>
            <a:r>
              <a:rPr lang="en-US" dirty="0" err="1"/>
              <a:t>sering</a:t>
            </a:r>
            <a:r>
              <a:rPr lang="en-US" dirty="0"/>
              <a:t> </a:t>
            </a:r>
            <a:r>
              <a:rPr lang="en-US" dirty="0" err="1"/>
              <a:t>tuye</a:t>
            </a:r>
            <a:endParaRPr lang="en-US" dirty="0"/>
          </a:p>
        </p:txBody>
      </p:sp>
      <p:sp>
        <p:nvSpPr>
          <p:cNvPr id="47" name="Text Placeholder 5"/>
          <p:cNvSpPr>
            <a:spLocks noGrp="1"/>
          </p:cNvSpPr>
          <p:nvPr>
            <p:ph type="body" sz="quarter" idx="19" hasCustomPrompt="1"/>
          </p:nvPr>
        </p:nvSpPr>
        <p:spPr>
          <a:xfrm>
            <a:off x="6797641" y="3074589"/>
            <a:ext cx="1325587" cy="688804"/>
          </a:xfrm>
        </p:spPr>
        <p:txBody>
          <a:bodyPr lIns="0" tIns="0" rIns="0" bIns="0">
            <a:normAutofit/>
          </a:bodyPr>
          <a:lstStyle>
            <a:lvl1pPr marL="0" indent="0">
              <a:lnSpc>
                <a:spcPts val="900"/>
              </a:lnSpc>
              <a:buNone/>
              <a:defRPr sz="1050">
                <a:solidFill>
                  <a:schemeClr val="bg1">
                    <a:lumMod val="50000"/>
                  </a:schemeClr>
                </a:solidFill>
              </a:defRPr>
            </a:lvl1pPr>
          </a:lstStyle>
          <a:p>
            <a:pPr lvl="0"/>
            <a:r>
              <a:rPr lang="en-US" dirty="0" err="1"/>
              <a:t>Sconseed</a:t>
            </a:r>
            <a:r>
              <a:rPr lang="en-US" dirty="0"/>
              <a:t> </a:t>
            </a:r>
            <a:r>
              <a:rPr lang="en-US" dirty="0" err="1"/>
              <a:t>utpet</a:t>
            </a:r>
            <a:endParaRPr lang="en-US" dirty="0"/>
          </a:p>
          <a:p>
            <a:pPr lvl="0"/>
            <a:r>
              <a:rPr lang="en-US" dirty="0" err="1"/>
              <a:t>Sewerta</a:t>
            </a:r>
            <a:r>
              <a:rPr lang="en-US" dirty="0"/>
              <a:t> yang</a:t>
            </a:r>
            <a:endParaRPr lang="en-US" dirty="0"/>
          </a:p>
          <a:p>
            <a:pPr lvl="0"/>
            <a:r>
              <a:rPr lang="en-US" dirty="0" err="1"/>
              <a:t>Cinta</a:t>
            </a:r>
            <a:r>
              <a:rPr lang="en-US" dirty="0"/>
              <a:t> </a:t>
            </a:r>
            <a:r>
              <a:rPr lang="en-US" dirty="0" err="1"/>
              <a:t>sering</a:t>
            </a:r>
            <a:r>
              <a:rPr lang="en-US" dirty="0"/>
              <a:t> </a:t>
            </a:r>
            <a:r>
              <a:rPr lang="en-US" dirty="0" err="1"/>
              <a:t>tuye</a:t>
            </a:r>
            <a:endParaRPr lang="en-US" dirty="0"/>
          </a:p>
        </p:txBody>
      </p:sp>
      <p:sp>
        <p:nvSpPr>
          <p:cNvPr id="48" name="Text Placeholder 5"/>
          <p:cNvSpPr>
            <a:spLocks noGrp="1"/>
          </p:cNvSpPr>
          <p:nvPr>
            <p:ph type="body" sz="quarter" idx="20" hasCustomPrompt="1"/>
          </p:nvPr>
        </p:nvSpPr>
        <p:spPr>
          <a:xfrm>
            <a:off x="9138550" y="3074589"/>
            <a:ext cx="1325587" cy="688804"/>
          </a:xfrm>
        </p:spPr>
        <p:txBody>
          <a:bodyPr lIns="0" tIns="0" rIns="0" bIns="0">
            <a:normAutofit/>
          </a:bodyPr>
          <a:lstStyle>
            <a:lvl1pPr marL="0" indent="0">
              <a:lnSpc>
                <a:spcPts val="900"/>
              </a:lnSpc>
              <a:buNone/>
              <a:defRPr sz="1050">
                <a:solidFill>
                  <a:schemeClr val="bg1">
                    <a:lumMod val="50000"/>
                  </a:schemeClr>
                </a:solidFill>
              </a:defRPr>
            </a:lvl1pPr>
          </a:lstStyle>
          <a:p>
            <a:pPr lvl="0"/>
            <a:r>
              <a:rPr lang="en-US" dirty="0" err="1"/>
              <a:t>Sconseed</a:t>
            </a:r>
            <a:r>
              <a:rPr lang="en-US" dirty="0"/>
              <a:t> </a:t>
            </a:r>
            <a:r>
              <a:rPr lang="en-US" dirty="0" err="1"/>
              <a:t>utpet</a:t>
            </a:r>
            <a:endParaRPr lang="en-US" dirty="0"/>
          </a:p>
          <a:p>
            <a:pPr lvl="0"/>
            <a:r>
              <a:rPr lang="en-US" dirty="0" err="1"/>
              <a:t>Sewerta</a:t>
            </a:r>
            <a:r>
              <a:rPr lang="en-US" dirty="0"/>
              <a:t> yang</a:t>
            </a:r>
            <a:endParaRPr lang="en-US" dirty="0"/>
          </a:p>
          <a:p>
            <a:pPr lvl="0"/>
            <a:r>
              <a:rPr lang="en-US" dirty="0" err="1"/>
              <a:t>Cinta</a:t>
            </a:r>
            <a:r>
              <a:rPr lang="en-US" dirty="0"/>
              <a:t> </a:t>
            </a:r>
            <a:r>
              <a:rPr lang="en-US" dirty="0" err="1"/>
              <a:t>sering</a:t>
            </a:r>
            <a:r>
              <a:rPr lang="en-US" dirty="0"/>
              <a:t> </a:t>
            </a:r>
            <a:r>
              <a:rPr lang="en-US" dirty="0" err="1"/>
              <a:t>tuye</a:t>
            </a:r>
            <a:endParaRPr lang="en-US" dirty="0"/>
          </a:p>
        </p:txBody>
      </p:sp>
      <p:sp>
        <p:nvSpPr>
          <p:cNvPr id="49" name="Text Placeholder 4"/>
          <p:cNvSpPr>
            <a:spLocks noGrp="1"/>
          </p:cNvSpPr>
          <p:nvPr>
            <p:ph type="body" sz="quarter" idx="21" hasCustomPrompt="1"/>
          </p:nvPr>
        </p:nvSpPr>
        <p:spPr>
          <a:xfrm>
            <a:off x="4175748" y="2668978"/>
            <a:ext cx="1623624" cy="268377"/>
          </a:xfrm>
        </p:spPr>
        <p:txBody>
          <a:bodyPr lIns="0" tIns="0" rIns="0" bIns="0">
            <a:normAutofit/>
          </a:bodyPr>
          <a:lstStyle>
            <a:lvl1pPr marL="0" indent="0">
              <a:buNone/>
              <a:defRPr sz="1600">
                <a:solidFill>
                  <a:schemeClr val="accent1"/>
                </a:solidFill>
              </a:defRPr>
            </a:lvl1pPr>
          </a:lstStyle>
          <a:p>
            <a:pPr lvl="0"/>
            <a:r>
              <a:rPr lang="en-US" dirty="0"/>
              <a:t>Art Design</a:t>
            </a:r>
            <a:endParaRPr lang="en-US" dirty="0"/>
          </a:p>
        </p:txBody>
      </p:sp>
      <p:sp>
        <p:nvSpPr>
          <p:cNvPr id="50" name="Text Placeholder 4"/>
          <p:cNvSpPr>
            <a:spLocks noGrp="1"/>
          </p:cNvSpPr>
          <p:nvPr>
            <p:ph type="body" sz="quarter" idx="22" hasCustomPrompt="1"/>
          </p:nvPr>
        </p:nvSpPr>
        <p:spPr>
          <a:xfrm>
            <a:off x="6521750" y="2668978"/>
            <a:ext cx="1623624" cy="268377"/>
          </a:xfrm>
        </p:spPr>
        <p:txBody>
          <a:bodyPr lIns="0" tIns="0" rIns="0" bIns="0">
            <a:normAutofit/>
          </a:bodyPr>
          <a:lstStyle>
            <a:lvl1pPr marL="0" indent="0">
              <a:buNone/>
              <a:defRPr sz="1600">
                <a:solidFill>
                  <a:schemeClr val="accent1"/>
                </a:solidFill>
              </a:defRPr>
            </a:lvl1pPr>
          </a:lstStyle>
          <a:p>
            <a:pPr lvl="0"/>
            <a:r>
              <a:rPr lang="en-US" dirty="0"/>
              <a:t>SEO Service</a:t>
            </a:r>
            <a:endParaRPr lang="en-US" dirty="0"/>
          </a:p>
        </p:txBody>
      </p:sp>
      <p:sp>
        <p:nvSpPr>
          <p:cNvPr id="51" name="Text Placeholder 4"/>
          <p:cNvSpPr>
            <a:spLocks noGrp="1"/>
          </p:cNvSpPr>
          <p:nvPr>
            <p:ph type="body" sz="quarter" idx="23" hasCustomPrompt="1"/>
          </p:nvPr>
        </p:nvSpPr>
        <p:spPr>
          <a:xfrm>
            <a:off x="8852170" y="2668978"/>
            <a:ext cx="1623624" cy="268377"/>
          </a:xfrm>
        </p:spPr>
        <p:txBody>
          <a:bodyPr lIns="0" tIns="0" rIns="0" bIns="0">
            <a:normAutofit/>
          </a:bodyPr>
          <a:lstStyle>
            <a:lvl1pPr marL="0" indent="0">
              <a:buNone/>
              <a:defRPr sz="1600">
                <a:solidFill>
                  <a:schemeClr val="accent1"/>
                </a:solidFill>
              </a:defRPr>
            </a:lvl1pPr>
          </a:lstStyle>
          <a:p>
            <a:pPr lvl="0"/>
            <a:r>
              <a:rPr lang="en-US" dirty="0"/>
              <a:t>Data Backup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up)">
                                      <p:cBhvr>
                                        <p:cTn id="23" dur="500"/>
                                        <p:tgtEl>
                                          <p:spTgt spid="5">
                                            <p:txEl>
                                              <p:pRg st="0" end="0"/>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up)">
                                      <p:cBhvr>
                                        <p:cTn id="30" dur="500"/>
                                        <p:tgtEl>
                                          <p:spTgt spid="6">
                                            <p:txEl>
                                              <p:pRg st="0" end="0"/>
                                            </p:txEl>
                                          </p:spTgt>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wipe(up)">
                                      <p:cBhvr>
                                        <p:cTn id="33" dur="500"/>
                                        <p:tgtEl>
                                          <p:spTgt spid="6">
                                            <p:txEl>
                                              <p:pRg st="1" end="1"/>
                                            </p:txEl>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animEffect transition="in" filter="wipe(up)">
                                      <p:cBhvr>
                                        <p:cTn id="36" dur="500"/>
                                        <p:tgtEl>
                                          <p:spTgt spid="6">
                                            <p:txEl>
                                              <p:pRg st="2" end="2"/>
                                            </p:txEl>
                                          </p:spTgt>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down)">
                                      <p:cBhvr>
                                        <p:cTn id="40" dur="500"/>
                                        <p:tgtEl>
                                          <p:spTgt spid="43"/>
                                        </p:tgtEl>
                                      </p:cBhvr>
                                    </p:animEffect>
                                  </p:childTnLst>
                                </p:cTn>
                              </p:par>
                            </p:childTnLst>
                          </p:cTn>
                        </p:par>
                        <p:par>
                          <p:cTn id="41" fill="hold">
                            <p:stCondLst>
                              <p:cond delay="3500"/>
                            </p:stCondLst>
                            <p:childTnLst>
                              <p:par>
                                <p:cTn id="42" presetID="9" presetClass="entr" presetSubtype="0"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dissolve">
                                      <p:cBhvr>
                                        <p:cTn id="44" dur="500"/>
                                        <p:tgtEl>
                                          <p:spTgt spid="10"/>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49">
                                            <p:txEl>
                                              <p:pRg st="0" end="0"/>
                                            </p:txEl>
                                          </p:spTgt>
                                        </p:tgtEl>
                                        <p:attrNameLst>
                                          <p:attrName>style.visibility</p:attrName>
                                        </p:attrNameLst>
                                      </p:cBhvr>
                                      <p:to>
                                        <p:strVal val="visible"/>
                                      </p:to>
                                    </p:set>
                                    <p:animEffect transition="in" filter="wipe(up)">
                                      <p:cBhvr>
                                        <p:cTn id="48" dur="500"/>
                                        <p:tgtEl>
                                          <p:spTgt spid="49">
                                            <p:txEl>
                                              <p:pRg st="0" end="0"/>
                                            </p:txEl>
                                          </p:spTgt>
                                        </p:tgtEl>
                                      </p:cBhvr>
                                    </p:animEffect>
                                  </p:childTnLst>
                                </p:cTn>
                              </p:par>
                            </p:childTnLst>
                          </p:cTn>
                        </p:par>
                        <p:par>
                          <p:cTn id="49" fill="hold">
                            <p:stCondLst>
                              <p:cond delay="4500"/>
                            </p:stCondLst>
                            <p:childTnLst>
                              <p:par>
                                <p:cTn id="50" presetID="22" presetClass="entr" presetSubtype="1"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6">
                                            <p:txEl>
                                              <p:pRg st="0" end="0"/>
                                            </p:txEl>
                                          </p:spTgt>
                                        </p:tgtEl>
                                        <p:attrNameLst>
                                          <p:attrName>style.visibility</p:attrName>
                                        </p:attrNameLst>
                                      </p:cBhvr>
                                      <p:to>
                                        <p:strVal val="visible"/>
                                      </p:to>
                                    </p:set>
                                    <p:animEffect transition="in" filter="wipe(up)">
                                      <p:cBhvr>
                                        <p:cTn id="55" dur="500"/>
                                        <p:tgtEl>
                                          <p:spTgt spid="46">
                                            <p:txEl>
                                              <p:pRg st="0" end="0"/>
                                            </p:tx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46">
                                            <p:txEl>
                                              <p:pRg st="1" end="1"/>
                                            </p:txEl>
                                          </p:spTgt>
                                        </p:tgtEl>
                                        <p:attrNameLst>
                                          <p:attrName>style.visibility</p:attrName>
                                        </p:attrNameLst>
                                      </p:cBhvr>
                                      <p:to>
                                        <p:strVal val="visible"/>
                                      </p:to>
                                    </p:set>
                                    <p:animEffect transition="in" filter="wipe(up)">
                                      <p:cBhvr>
                                        <p:cTn id="58" dur="500"/>
                                        <p:tgtEl>
                                          <p:spTgt spid="46">
                                            <p:txEl>
                                              <p:pRg st="1" end="1"/>
                                            </p:txEl>
                                          </p:spTgt>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46">
                                            <p:txEl>
                                              <p:pRg st="2" end="2"/>
                                            </p:txEl>
                                          </p:spTgt>
                                        </p:tgtEl>
                                        <p:attrNameLst>
                                          <p:attrName>style.visibility</p:attrName>
                                        </p:attrNameLst>
                                      </p:cBhvr>
                                      <p:to>
                                        <p:strVal val="visible"/>
                                      </p:to>
                                    </p:set>
                                    <p:animEffect transition="in" filter="wipe(up)">
                                      <p:cBhvr>
                                        <p:cTn id="61" dur="500"/>
                                        <p:tgtEl>
                                          <p:spTgt spid="46">
                                            <p:txEl>
                                              <p:pRg st="2" end="2"/>
                                            </p:txEl>
                                          </p:spTgt>
                                        </p:tgtEl>
                                      </p:cBhvr>
                                    </p:animEffect>
                                  </p:childTnLst>
                                </p:cTn>
                              </p:par>
                            </p:childTnLst>
                          </p:cTn>
                        </p:par>
                        <p:par>
                          <p:cTn id="62" fill="hold">
                            <p:stCondLst>
                              <p:cond delay="5000"/>
                            </p:stCondLst>
                            <p:childTnLst>
                              <p:par>
                                <p:cTn id="63" presetID="22" presetClass="entr" presetSubtype="4" fill="hold" grpId="0" nodeType="after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wipe(down)">
                                      <p:cBhvr>
                                        <p:cTn id="65" dur="500"/>
                                        <p:tgtEl>
                                          <p:spTgt spid="44"/>
                                        </p:tgtEl>
                                      </p:cBhvr>
                                    </p:animEffect>
                                  </p:childTnLst>
                                </p:cTn>
                              </p:par>
                            </p:childTnLst>
                          </p:cTn>
                        </p:par>
                        <p:par>
                          <p:cTn id="66" fill="hold">
                            <p:stCondLst>
                              <p:cond delay="5500"/>
                            </p:stCondLst>
                            <p:childTnLst>
                              <p:par>
                                <p:cTn id="67" presetID="9" presetClass="entr" presetSubtype="0"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dissolve">
                                      <p:cBhvr>
                                        <p:cTn id="69" dur="500"/>
                                        <p:tgtEl>
                                          <p:spTgt spid="52"/>
                                        </p:tgtEl>
                                      </p:cBhvr>
                                    </p:animEffect>
                                  </p:childTnLst>
                                </p:cTn>
                              </p:par>
                            </p:childTnLst>
                          </p:cTn>
                        </p:par>
                        <p:par>
                          <p:cTn id="70" fill="hold">
                            <p:stCondLst>
                              <p:cond delay="6000"/>
                            </p:stCondLst>
                            <p:childTnLst>
                              <p:par>
                                <p:cTn id="71" presetID="22" presetClass="entr" presetSubtype="1" fill="hold" grpId="0" nodeType="afterEffect">
                                  <p:stCondLst>
                                    <p:cond delay="0"/>
                                  </p:stCondLst>
                                  <p:childTnLst>
                                    <p:set>
                                      <p:cBhvr>
                                        <p:cTn id="72" dur="1" fill="hold">
                                          <p:stCondLst>
                                            <p:cond delay="0"/>
                                          </p:stCondLst>
                                        </p:cTn>
                                        <p:tgtEl>
                                          <p:spTgt spid="50">
                                            <p:txEl>
                                              <p:pRg st="0" end="0"/>
                                            </p:txEl>
                                          </p:spTgt>
                                        </p:tgtEl>
                                        <p:attrNameLst>
                                          <p:attrName>style.visibility</p:attrName>
                                        </p:attrNameLst>
                                      </p:cBhvr>
                                      <p:to>
                                        <p:strVal val="visible"/>
                                      </p:to>
                                    </p:set>
                                    <p:animEffect transition="in" filter="wipe(up)">
                                      <p:cBhvr>
                                        <p:cTn id="73" dur="500"/>
                                        <p:tgtEl>
                                          <p:spTgt spid="50">
                                            <p:txEl>
                                              <p:pRg st="0" end="0"/>
                                            </p:txEl>
                                          </p:spTgt>
                                        </p:tgtEl>
                                      </p:cBhvr>
                                    </p:animEffect>
                                  </p:childTnLst>
                                </p:cTn>
                              </p:par>
                            </p:childTnLst>
                          </p:cTn>
                        </p:par>
                        <p:par>
                          <p:cTn id="74" fill="hold">
                            <p:stCondLst>
                              <p:cond delay="6500"/>
                            </p:stCondLst>
                            <p:childTnLst>
                              <p:par>
                                <p:cTn id="75" presetID="22" presetClass="entr" presetSubtype="1"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up)">
                                      <p:cBhvr>
                                        <p:cTn id="77" dur="500"/>
                                        <p:tgtEl>
                                          <p:spTgt spid="31"/>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47">
                                            <p:txEl>
                                              <p:pRg st="0" end="0"/>
                                            </p:txEl>
                                          </p:spTgt>
                                        </p:tgtEl>
                                        <p:attrNameLst>
                                          <p:attrName>style.visibility</p:attrName>
                                        </p:attrNameLst>
                                      </p:cBhvr>
                                      <p:to>
                                        <p:strVal val="visible"/>
                                      </p:to>
                                    </p:set>
                                    <p:animEffect transition="in" filter="wipe(up)">
                                      <p:cBhvr>
                                        <p:cTn id="80" dur="500"/>
                                        <p:tgtEl>
                                          <p:spTgt spid="47">
                                            <p:txEl>
                                              <p:pRg st="0" end="0"/>
                                            </p:txEl>
                                          </p:spTgt>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47">
                                            <p:txEl>
                                              <p:pRg st="1" end="1"/>
                                            </p:txEl>
                                          </p:spTgt>
                                        </p:tgtEl>
                                        <p:attrNameLst>
                                          <p:attrName>style.visibility</p:attrName>
                                        </p:attrNameLst>
                                      </p:cBhvr>
                                      <p:to>
                                        <p:strVal val="visible"/>
                                      </p:to>
                                    </p:set>
                                    <p:animEffect transition="in" filter="wipe(up)">
                                      <p:cBhvr>
                                        <p:cTn id="83" dur="500"/>
                                        <p:tgtEl>
                                          <p:spTgt spid="47">
                                            <p:txEl>
                                              <p:pRg st="1" end="1"/>
                                            </p:txEl>
                                          </p:spTgt>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47">
                                            <p:txEl>
                                              <p:pRg st="2" end="2"/>
                                            </p:txEl>
                                          </p:spTgt>
                                        </p:tgtEl>
                                        <p:attrNameLst>
                                          <p:attrName>style.visibility</p:attrName>
                                        </p:attrNameLst>
                                      </p:cBhvr>
                                      <p:to>
                                        <p:strVal val="visible"/>
                                      </p:to>
                                    </p:set>
                                    <p:animEffect transition="in" filter="wipe(up)">
                                      <p:cBhvr>
                                        <p:cTn id="86" dur="500"/>
                                        <p:tgtEl>
                                          <p:spTgt spid="47">
                                            <p:txEl>
                                              <p:pRg st="2" end="2"/>
                                            </p:txEl>
                                          </p:spTgt>
                                        </p:tgtEl>
                                      </p:cBhvr>
                                    </p:animEffect>
                                  </p:childTnLst>
                                </p:cTn>
                              </p:par>
                            </p:childTnLst>
                          </p:cTn>
                        </p:par>
                        <p:par>
                          <p:cTn id="87" fill="hold">
                            <p:stCondLst>
                              <p:cond delay="7000"/>
                            </p:stCondLst>
                            <p:childTnLst>
                              <p:par>
                                <p:cTn id="88" presetID="22" presetClass="entr" presetSubtype="4"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wipe(down)">
                                      <p:cBhvr>
                                        <p:cTn id="90" dur="500"/>
                                        <p:tgtEl>
                                          <p:spTgt spid="45"/>
                                        </p:tgtEl>
                                      </p:cBhvr>
                                    </p:animEffect>
                                  </p:childTnLst>
                                </p:cTn>
                              </p:par>
                            </p:childTnLst>
                          </p:cTn>
                        </p:par>
                        <p:par>
                          <p:cTn id="91" fill="hold">
                            <p:stCondLst>
                              <p:cond delay="7500"/>
                            </p:stCondLst>
                            <p:childTnLst>
                              <p:par>
                                <p:cTn id="92" presetID="9" presetClass="entr" presetSubtype="0" fill="hold"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dissolve">
                                      <p:cBhvr>
                                        <p:cTn id="94" dur="500"/>
                                        <p:tgtEl>
                                          <p:spTgt spid="53"/>
                                        </p:tgtEl>
                                      </p:cBhvr>
                                    </p:animEffect>
                                  </p:childTnLst>
                                </p:cTn>
                              </p:par>
                            </p:childTnLst>
                          </p:cTn>
                        </p:par>
                        <p:par>
                          <p:cTn id="95" fill="hold">
                            <p:stCondLst>
                              <p:cond delay="8000"/>
                            </p:stCondLst>
                            <p:childTnLst>
                              <p:par>
                                <p:cTn id="96" presetID="22" presetClass="entr" presetSubtype="1" fill="hold" grpId="0" nodeType="afterEffect">
                                  <p:stCondLst>
                                    <p:cond delay="0"/>
                                  </p:stCondLst>
                                  <p:childTnLst>
                                    <p:set>
                                      <p:cBhvr>
                                        <p:cTn id="97" dur="1" fill="hold">
                                          <p:stCondLst>
                                            <p:cond delay="0"/>
                                          </p:stCondLst>
                                        </p:cTn>
                                        <p:tgtEl>
                                          <p:spTgt spid="51">
                                            <p:txEl>
                                              <p:pRg st="0" end="0"/>
                                            </p:txEl>
                                          </p:spTgt>
                                        </p:tgtEl>
                                        <p:attrNameLst>
                                          <p:attrName>style.visibility</p:attrName>
                                        </p:attrNameLst>
                                      </p:cBhvr>
                                      <p:to>
                                        <p:strVal val="visible"/>
                                      </p:to>
                                    </p:set>
                                    <p:animEffect transition="in" filter="wipe(up)">
                                      <p:cBhvr>
                                        <p:cTn id="98" dur="500"/>
                                        <p:tgtEl>
                                          <p:spTgt spid="51">
                                            <p:txEl>
                                              <p:pRg st="0" end="0"/>
                                            </p:txEl>
                                          </p:spTgt>
                                        </p:tgtEl>
                                      </p:cBhvr>
                                    </p:animEffect>
                                  </p:childTnLst>
                                </p:cTn>
                              </p:par>
                            </p:childTnLst>
                          </p:cTn>
                        </p:par>
                        <p:par>
                          <p:cTn id="99" fill="hold">
                            <p:stCondLst>
                              <p:cond delay="8500"/>
                            </p:stCondLst>
                            <p:childTnLst>
                              <p:par>
                                <p:cTn id="100" presetID="22" presetClass="entr" presetSubtype="1" fill="hold"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up)">
                                      <p:cBhvr>
                                        <p:cTn id="102" dur="500"/>
                                        <p:tgtEl>
                                          <p:spTgt spid="35"/>
                                        </p:tgtEl>
                                      </p:cBhvr>
                                    </p:animEffect>
                                  </p:childTnLst>
                                </p:cTn>
                              </p:par>
                              <p:par>
                                <p:cTn id="103" presetID="22" presetClass="entr" presetSubtype="1" fill="hold" grpId="0" nodeType="withEffect">
                                  <p:stCondLst>
                                    <p:cond delay="0"/>
                                  </p:stCondLst>
                                  <p:childTnLst>
                                    <p:set>
                                      <p:cBhvr>
                                        <p:cTn id="104" dur="1" fill="hold">
                                          <p:stCondLst>
                                            <p:cond delay="0"/>
                                          </p:stCondLst>
                                        </p:cTn>
                                        <p:tgtEl>
                                          <p:spTgt spid="48">
                                            <p:txEl>
                                              <p:pRg st="0" end="0"/>
                                            </p:txEl>
                                          </p:spTgt>
                                        </p:tgtEl>
                                        <p:attrNameLst>
                                          <p:attrName>style.visibility</p:attrName>
                                        </p:attrNameLst>
                                      </p:cBhvr>
                                      <p:to>
                                        <p:strVal val="visible"/>
                                      </p:to>
                                    </p:set>
                                    <p:animEffect transition="in" filter="wipe(up)">
                                      <p:cBhvr>
                                        <p:cTn id="105" dur="500"/>
                                        <p:tgtEl>
                                          <p:spTgt spid="48">
                                            <p:txEl>
                                              <p:pRg st="0" end="0"/>
                                            </p:txEl>
                                          </p:spTgt>
                                        </p:tgtEl>
                                      </p:cBhvr>
                                    </p:animEffect>
                                  </p:childTnLst>
                                </p:cTn>
                              </p:par>
                              <p:par>
                                <p:cTn id="106" presetID="22" presetClass="entr" presetSubtype="1" fill="hold" grpId="0" nodeType="withEffect">
                                  <p:stCondLst>
                                    <p:cond delay="0"/>
                                  </p:stCondLst>
                                  <p:childTnLst>
                                    <p:set>
                                      <p:cBhvr>
                                        <p:cTn id="107" dur="1" fill="hold">
                                          <p:stCondLst>
                                            <p:cond delay="0"/>
                                          </p:stCondLst>
                                        </p:cTn>
                                        <p:tgtEl>
                                          <p:spTgt spid="48">
                                            <p:txEl>
                                              <p:pRg st="1" end="1"/>
                                            </p:txEl>
                                          </p:spTgt>
                                        </p:tgtEl>
                                        <p:attrNameLst>
                                          <p:attrName>style.visibility</p:attrName>
                                        </p:attrNameLst>
                                      </p:cBhvr>
                                      <p:to>
                                        <p:strVal val="visible"/>
                                      </p:to>
                                    </p:set>
                                    <p:animEffect transition="in" filter="wipe(up)">
                                      <p:cBhvr>
                                        <p:cTn id="108" dur="500"/>
                                        <p:tgtEl>
                                          <p:spTgt spid="48">
                                            <p:txEl>
                                              <p:pRg st="1" end="1"/>
                                            </p:txEl>
                                          </p:spTgt>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48">
                                            <p:txEl>
                                              <p:pRg st="2" end="2"/>
                                            </p:txEl>
                                          </p:spTgt>
                                        </p:tgtEl>
                                        <p:attrNameLst>
                                          <p:attrName>style.visibility</p:attrName>
                                        </p:attrNameLst>
                                      </p:cBhvr>
                                      <p:to>
                                        <p:strVal val="visible"/>
                                      </p:to>
                                    </p:set>
                                    <p:animEffect transition="in" filter="wipe(up)">
                                      <p:cBhvr>
                                        <p:cTn id="111" dur="500"/>
                                        <p:tgtEl>
                                          <p:spTgt spid="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22" presetClass="entr" presetSubtype="1"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up)">
                      <p:cBhvr>
                        <p:cTn dur="500"/>
                        <p:tgtEl>
                          <p:spTgt spid="5"/>
                        </p:tgtEl>
                      </p:cBhvr>
                    </p:animEffect>
                  </p:childTnLst>
                </p:cTn>
              </p:par>
            </p:tnLst>
          </p:tmpl>
        </p:tmplLst>
      </p:bldP>
      <p:bldP spid="6" grpId="0" build="p">
        <p:tmplLst>
          <p:tmpl lvl="1">
            <p:tnLst>
              <p:par>
                <p:cTn presetID="22" presetClass="entr" presetSubtype="1"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up)">
                      <p:cBhvr>
                        <p:cTn dur="500"/>
                        <p:tgtEl>
                          <p:spTgt spid="6"/>
                        </p:tgtEl>
                      </p:cBhvr>
                    </p:animEffect>
                  </p:childTnLst>
                </p:cTn>
              </p:par>
            </p:tnLst>
          </p:tmpl>
        </p:tmplLst>
      </p:bldP>
      <p:bldP spid="7" grpId="0" animBg="1"/>
      <p:bldP spid="43" grpId="0" animBg="1"/>
      <p:bldP spid="44" grpId="0" animBg="1"/>
      <p:bldP spid="45" grpId="0" animBg="1"/>
      <p:bldP spid="46" grpId="0" build="p">
        <p:tmplLst>
          <p:tmpl lvl="1">
            <p:tnLst>
              <p:par>
                <p:cTn presetID="22" presetClass="entr" presetSubtype="1" fill="hold" nodeType="withEffect">
                  <p:stCondLst>
                    <p:cond delay="0"/>
                  </p:stCondLst>
                  <p:childTnLst>
                    <p:set>
                      <p:cBhvr>
                        <p:cTn dur="1" fill="hold">
                          <p:stCondLst>
                            <p:cond delay="0"/>
                          </p:stCondLst>
                        </p:cTn>
                        <p:tgtEl>
                          <p:spTgt spid="46"/>
                        </p:tgtEl>
                        <p:attrNameLst>
                          <p:attrName>style.visibility</p:attrName>
                        </p:attrNameLst>
                      </p:cBhvr>
                      <p:to>
                        <p:strVal val="visible"/>
                      </p:to>
                    </p:set>
                    <p:animEffect transition="in" filter="wipe(up)">
                      <p:cBhvr>
                        <p:cTn dur="500"/>
                        <p:tgtEl>
                          <p:spTgt spid="46"/>
                        </p:tgtEl>
                      </p:cBhvr>
                    </p:animEffect>
                  </p:childTnLst>
                </p:cTn>
              </p:par>
            </p:tnLst>
          </p:tmpl>
        </p:tmplLst>
      </p:bldP>
      <p:bldP spid="47" grpId="0" build="p">
        <p:tmplLst>
          <p:tmpl lvl="1">
            <p:tnLst>
              <p:par>
                <p:cTn presetID="22" presetClass="entr" presetSubtype="1" fill="hold" nodeType="with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wipe(up)">
                      <p:cBhvr>
                        <p:cTn dur="500"/>
                        <p:tgtEl>
                          <p:spTgt spid="47"/>
                        </p:tgtEl>
                      </p:cBhvr>
                    </p:animEffect>
                  </p:childTnLst>
                </p:cTn>
              </p:par>
            </p:tnLst>
          </p:tmpl>
        </p:tmplLst>
      </p:bldP>
      <p:bldP spid="48" grpId="0" build="p">
        <p:tmplLst>
          <p:tmpl lvl="1">
            <p:tnLst>
              <p:par>
                <p:cTn presetID="22" presetClass="entr" presetSubtype="1" fill="hold" nodeType="with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wipe(up)">
                      <p:cBhvr>
                        <p:cTn dur="500"/>
                        <p:tgtEl>
                          <p:spTgt spid="48"/>
                        </p:tgtEl>
                      </p:cBhvr>
                    </p:animEffect>
                  </p:childTnLst>
                </p:cTn>
              </p:par>
            </p:tnLst>
          </p:tmpl>
        </p:tmplLst>
      </p:bldP>
      <p:bldP spid="49" grpId="0" build="p">
        <p:tmplLst>
          <p:tmpl lvl="1">
            <p:tnLst>
              <p:par>
                <p:cTn presetID="22" presetClass="entr" presetSubtype="1" fill="hold" nodeType="afterEffect">
                  <p:stCondLst>
                    <p:cond delay="0"/>
                  </p:stCondLst>
                  <p:childTnLst>
                    <p:set>
                      <p:cBhvr>
                        <p:cTn dur="1" fill="hold">
                          <p:stCondLst>
                            <p:cond delay="0"/>
                          </p:stCondLst>
                        </p:cTn>
                        <p:tgtEl>
                          <p:spTgt spid="49"/>
                        </p:tgtEl>
                        <p:attrNameLst>
                          <p:attrName>style.visibility</p:attrName>
                        </p:attrNameLst>
                      </p:cBhvr>
                      <p:to>
                        <p:strVal val="visible"/>
                      </p:to>
                    </p:set>
                    <p:animEffect transition="in" filter="wipe(up)">
                      <p:cBhvr>
                        <p:cTn dur="500"/>
                        <p:tgtEl>
                          <p:spTgt spid="49"/>
                        </p:tgtEl>
                      </p:cBhvr>
                    </p:animEffect>
                  </p:childTnLst>
                </p:cTn>
              </p:par>
            </p:tnLst>
          </p:tmpl>
        </p:tmplLst>
      </p:bldP>
      <p:bldP spid="50" grpId="0" build="p">
        <p:tmplLst>
          <p:tmpl lvl="1">
            <p:tnLst>
              <p:par>
                <p:cTn presetID="22" presetClass="entr" presetSubtype="1"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wipe(up)">
                      <p:cBhvr>
                        <p:cTn dur="500"/>
                        <p:tgtEl>
                          <p:spTgt spid="50"/>
                        </p:tgtEl>
                      </p:cBhvr>
                    </p:animEffect>
                  </p:childTnLst>
                </p:cTn>
              </p:par>
            </p:tnLst>
          </p:tmpl>
        </p:tmplLst>
      </p:bldP>
      <p:bldP spid="51" grpId="0" build="p">
        <p:tmplLst>
          <p:tmpl lvl="1">
            <p:tnLst>
              <p:par>
                <p:cTn presetID="22" presetClass="entr" presetSubtype="1" fill="hold" nodeType="afterEffect">
                  <p:stCondLst>
                    <p:cond delay="0"/>
                  </p:stCondLst>
                  <p:childTnLst>
                    <p:set>
                      <p:cBhvr>
                        <p:cTn dur="1" fill="hold">
                          <p:stCondLst>
                            <p:cond delay="0"/>
                          </p:stCondLst>
                        </p:cTn>
                        <p:tgtEl>
                          <p:spTgt spid="51"/>
                        </p:tgtEl>
                        <p:attrNameLst>
                          <p:attrName>style.visibility</p:attrName>
                        </p:attrNameLst>
                      </p:cBhvr>
                      <p:to>
                        <p:strVal val="visible"/>
                      </p:to>
                    </p:set>
                    <p:animEffect transition="in" filter="wipe(up)">
                      <p:cBhvr>
                        <p:cTn dur="500"/>
                        <p:tgtEl>
                          <p:spTgt spid="51"/>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1524000" y="2489200"/>
            <a:ext cx="4567238" cy="408745"/>
          </a:xfrm>
        </p:spPr>
        <p:txBody>
          <a:bodyPr lIns="0" tIns="0" rIns="0" bIns="0">
            <a:normAutofit/>
          </a:bodyPr>
          <a:lstStyle>
            <a:lvl1pPr marL="0" indent="0">
              <a:buNone/>
              <a:defRPr sz="1600">
                <a:solidFill>
                  <a:schemeClr val="accent1"/>
                </a:solidFill>
              </a:defRPr>
            </a:lvl1pPr>
          </a:lstStyle>
          <a:p>
            <a:pPr lvl="0"/>
            <a:r>
              <a:rPr lang="en-US" dirty="0"/>
              <a:t>Click to edit Content Heading</a:t>
            </a:r>
            <a:endParaRPr lang="en-GB" dirty="0"/>
          </a:p>
        </p:txBody>
      </p:sp>
      <p:sp>
        <p:nvSpPr>
          <p:cNvPr id="6" name="Text Placeholder 5"/>
          <p:cNvSpPr>
            <a:spLocks noGrp="1"/>
          </p:cNvSpPr>
          <p:nvPr>
            <p:ph type="body" sz="quarter" idx="11" hasCustomPrompt="1"/>
          </p:nvPr>
        </p:nvSpPr>
        <p:spPr>
          <a:xfrm>
            <a:off x="1524000" y="3249736"/>
            <a:ext cx="3335338" cy="76346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9" name="Text Placeholder 8"/>
          <p:cNvSpPr>
            <a:spLocks noGrp="1"/>
          </p:cNvSpPr>
          <p:nvPr>
            <p:ph type="body" sz="quarter" idx="12" hasCustomPrompt="1"/>
          </p:nvPr>
        </p:nvSpPr>
        <p:spPr>
          <a:xfrm>
            <a:off x="7404101" y="3249735"/>
            <a:ext cx="3263900" cy="763466"/>
          </a:xfrm>
        </p:spPr>
        <p:txBody>
          <a:bodyPr lIns="0" tIns="0" rIns="0" bIns="0">
            <a:normAutofit/>
          </a:bodyPr>
          <a:lstStyle>
            <a:lvl1pPr marL="0" indent="0">
              <a:lnSpc>
                <a:spcPts val="1400"/>
              </a:lnSpc>
              <a:buFontTx/>
              <a:buNone/>
              <a:defRPr sz="1050">
                <a:solidFill>
                  <a:schemeClr val="bg1">
                    <a:lumMod val="95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11" name="Text Placeholder 10"/>
          <p:cNvSpPr>
            <a:spLocks noGrp="1"/>
          </p:cNvSpPr>
          <p:nvPr>
            <p:ph type="body" sz="quarter" idx="13"/>
          </p:nvPr>
        </p:nvSpPr>
        <p:spPr>
          <a:xfrm>
            <a:off x="7404100" y="2489200"/>
            <a:ext cx="3263900" cy="408745"/>
          </a:xfrm>
        </p:spPr>
        <p:txBody>
          <a:bodyPr lIns="0" tIns="0" rIns="0" bIns="0">
            <a:normAutofit/>
          </a:bodyPr>
          <a:lstStyle>
            <a:lvl1pPr marL="0" indent="0">
              <a:buNone/>
              <a:defRPr sz="1600">
                <a:solidFill>
                  <a:schemeClr val="bg1">
                    <a:lumMod val="95000"/>
                  </a:schemeClr>
                </a:solidFill>
              </a:defRPr>
            </a:lvl1pPr>
          </a:lstStyle>
          <a:p>
            <a:pPr lvl="0"/>
            <a:r>
              <a:rPr lang="en-US" dirty="0"/>
              <a:t>Click to edit Master text styles</a:t>
            </a:r>
            <a:endParaRPr lang="en-US" dirty="0"/>
          </a:p>
        </p:txBody>
      </p:sp>
      <p:sp>
        <p:nvSpPr>
          <p:cNvPr id="8" name="Picture Placeholder 7"/>
          <p:cNvSpPr>
            <a:spLocks noGrp="1"/>
          </p:cNvSpPr>
          <p:nvPr>
            <p:ph type="pic" sz="quarter" idx="14"/>
          </p:nvPr>
        </p:nvSpPr>
        <p:spPr>
          <a:xfrm>
            <a:off x="1524000" y="4074151"/>
            <a:ext cx="1956951" cy="2261948"/>
          </a:xfrm>
          <a:custGeom>
            <a:avLst/>
            <a:gdLst>
              <a:gd name="connsiteX0" fmla="*/ 2 w 1956816"/>
              <a:gd name="connsiteY0" fmla="*/ 862694 h 2258568"/>
              <a:gd name="connsiteX1" fmla="*/ 978408 w 1956816"/>
              <a:gd name="connsiteY1" fmla="*/ 0 h 2258568"/>
              <a:gd name="connsiteX2" fmla="*/ 1956814 w 1956816"/>
              <a:gd name="connsiteY2" fmla="*/ 862694 h 2258568"/>
              <a:gd name="connsiteX3" fmla="*/ 1583096 w 1956816"/>
              <a:gd name="connsiteY3" fmla="*/ 2258562 h 2258568"/>
              <a:gd name="connsiteX4" fmla="*/ 373720 w 1956816"/>
              <a:gd name="connsiteY4" fmla="*/ 2258562 h 2258568"/>
              <a:gd name="connsiteX5" fmla="*/ 2 w 1956816"/>
              <a:gd name="connsiteY5" fmla="*/ 862694 h 2258568"/>
              <a:gd name="connsiteX0-1" fmla="*/ 0 w 1956812"/>
              <a:gd name="connsiteY0-2" fmla="*/ 862694 h 2258562"/>
              <a:gd name="connsiteX1-3" fmla="*/ 978406 w 1956812"/>
              <a:gd name="connsiteY1-4" fmla="*/ 0 h 2258562"/>
              <a:gd name="connsiteX2-5" fmla="*/ 1956812 w 1956812"/>
              <a:gd name="connsiteY2-6" fmla="*/ 564244 h 2258562"/>
              <a:gd name="connsiteX3-7" fmla="*/ 1583094 w 1956812"/>
              <a:gd name="connsiteY3-8" fmla="*/ 2258562 h 2258562"/>
              <a:gd name="connsiteX4-9" fmla="*/ 373718 w 1956812"/>
              <a:gd name="connsiteY4-10" fmla="*/ 2258562 h 2258562"/>
              <a:gd name="connsiteX5-11" fmla="*/ 0 w 1956812"/>
              <a:gd name="connsiteY5-12" fmla="*/ 862694 h 2258562"/>
              <a:gd name="connsiteX0-13" fmla="*/ 0 w 1956812"/>
              <a:gd name="connsiteY0-14" fmla="*/ 573769 h 2258562"/>
              <a:gd name="connsiteX1-15" fmla="*/ 978406 w 1956812"/>
              <a:gd name="connsiteY1-16" fmla="*/ 0 h 2258562"/>
              <a:gd name="connsiteX2-17" fmla="*/ 1956812 w 1956812"/>
              <a:gd name="connsiteY2-18" fmla="*/ 564244 h 2258562"/>
              <a:gd name="connsiteX3-19" fmla="*/ 1583094 w 1956812"/>
              <a:gd name="connsiteY3-20" fmla="*/ 2258562 h 2258562"/>
              <a:gd name="connsiteX4-21" fmla="*/ 373718 w 1956812"/>
              <a:gd name="connsiteY4-22" fmla="*/ 2258562 h 2258562"/>
              <a:gd name="connsiteX5-23" fmla="*/ 0 w 1956812"/>
              <a:gd name="connsiteY5-24" fmla="*/ 573769 h 2258562"/>
              <a:gd name="connsiteX0-25" fmla="*/ 0 w 1956812"/>
              <a:gd name="connsiteY0-26" fmla="*/ 564244 h 2258562"/>
              <a:gd name="connsiteX1-27" fmla="*/ 978406 w 1956812"/>
              <a:gd name="connsiteY1-28" fmla="*/ 0 h 2258562"/>
              <a:gd name="connsiteX2-29" fmla="*/ 1956812 w 1956812"/>
              <a:gd name="connsiteY2-30" fmla="*/ 564244 h 2258562"/>
              <a:gd name="connsiteX3-31" fmla="*/ 1583094 w 1956812"/>
              <a:gd name="connsiteY3-32" fmla="*/ 2258562 h 2258562"/>
              <a:gd name="connsiteX4-33" fmla="*/ 373718 w 1956812"/>
              <a:gd name="connsiteY4-34" fmla="*/ 2258562 h 2258562"/>
              <a:gd name="connsiteX5-35" fmla="*/ 0 w 1956812"/>
              <a:gd name="connsiteY5-36" fmla="*/ 564244 h 2258562"/>
              <a:gd name="connsiteX0-37" fmla="*/ 0 w 1956951"/>
              <a:gd name="connsiteY0-38" fmla="*/ 564244 h 2258562"/>
              <a:gd name="connsiteX1-39" fmla="*/ 978406 w 1956951"/>
              <a:gd name="connsiteY1-40" fmla="*/ 0 h 2258562"/>
              <a:gd name="connsiteX2-41" fmla="*/ 1956812 w 1956951"/>
              <a:gd name="connsiteY2-42" fmla="*/ 564244 h 2258562"/>
              <a:gd name="connsiteX3-43" fmla="*/ 1956951 w 1956951"/>
              <a:gd name="connsiteY3-44" fmla="*/ 1701350 h 2258562"/>
              <a:gd name="connsiteX4-45" fmla="*/ 373718 w 1956951"/>
              <a:gd name="connsiteY4-46" fmla="*/ 2258562 h 2258562"/>
              <a:gd name="connsiteX5-47" fmla="*/ 0 w 1956951"/>
              <a:gd name="connsiteY5-48" fmla="*/ 564244 h 2258562"/>
              <a:gd name="connsiteX0-49" fmla="*/ 0 w 1956951"/>
              <a:gd name="connsiteY0-50" fmla="*/ 564244 h 1789456"/>
              <a:gd name="connsiteX1-51" fmla="*/ 978406 w 1956951"/>
              <a:gd name="connsiteY1-52" fmla="*/ 0 h 1789456"/>
              <a:gd name="connsiteX2-53" fmla="*/ 1956812 w 1956951"/>
              <a:gd name="connsiteY2-54" fmla="*/ 564244 h 1789456"/>
              <a:gd name="connsiteX3-55" fmla="*/ 1956951 w 1956951"/>
              <a:gd name="connsiteY3-56" fmla="*/ 1701350 h 1789456"/>
              <a:gd name="connsiteX4-57" fmla="*/ 168931 w 1956951"/>
              <a:gd name="connsiteY4-58" fmla="*/ 1789456 h 1789456"/>
              <a:gd name="connsiteX5-59" fmla="*/ 0 w 1956951"/>
              <a:gd name="connsiteY5-60" fmla="*/ 564244 h 1789456"/>
              <a:gd name="connsiteX0-61" fmla="*/ 0 w 1956951"/>
              <a:gd name="connsiteY0-62" fmla="*/ 564244 h 1706112"/>
              <a:gd name="connsiteX1-63" fmla="*/ 978406 w 1956951"/>
              <a:gd name="connsiteY1-64" fmla="*/ 0 h 1706112"/>
              <a:gd name="connsiteX2-65" fmla="*/ 1956812 w 1956951"/>
              <a:gd name="connsiteY2-66" fmla="*/ 564244 h 1706112"/>
              <a:gd name="connsiteX3-67" fmla="*/ 1956951 w 1956951"/>
              <a:gd name="connsiteY3-68" fmla="*/ 1701350 h 1706112"/>
              <a:gd name="connsiteX4-69" fmla="*/ 2243 w 1956951"/>
              <a:gd name="connsiteY4-70" fmla="*/ 1706112 h 1706112"/>
              <a:gd name="connsiteX5-71" fmla="*/ 0 w 1956951"/>
              <a:gd name="connsiteY5-72" fmla="*/ 564244 h 1706112"/>
              <a:gd name="connsiteX0-73" fmla="*/ 0 w 1956951"/>
              <a:gd name="connsiteY0-74" fmla="*/ 564244 h 1706112"/>
              <a:gd name="connsiteX1-75" fmla="*/ 978406 w 1956951"/>
              <a:gd name="connsiteY1-76" fmla="*/ 0 h 1706112"/>
              <a:gd name="connsiteX2-77" fmla="*/ 1956812 w 1956951"/>
              <a:gd name="connsiteY2-78" fmla="*/ 564244 h 1706112"/>
              <a:gd name="connsiteX3-79" fmla="*/ 1956951 w 1956951"/>
              <a:gd name="connsiteY3-80" fmla="*/ 1701350 h 1706112"/>
              <a:gd name="connsiteX4-81" fmla="*/ 1008283 w 1956951"/>
              <a:gd name="connsiteY4-82" fmla="*/ 1702354 h 1706112"/>
              <a:gd name="connsiteX5-83" fmla="*/ 2243 w 1956951"/>
              <a:gd name="connsiteY5-84" fmla="*/ 1706112 h 1706112"/>
              <a:gd name="connsiteX6" fmla="*/ 0 w 1956951"/>
              <a:gd name="connsiteY6" fmla="*/ 564244 h 1706112"/>
              <a:gd name="connsiteX0-85" fmla="*/ 0 w 1956951"/>
              <a:gd name="connsiteY0-86" fmla="*/ 564244 h 2261948"/>
              <a:gd name="connsiteX1-87" fmla="*/ 978406 w 1956951"/>
              <a:gd name="connsiteY1-88" fmla="*/ 0 h 2261948"/>
              <a:gd name="connsiteX2-89" fmla="*/ 1956812 w 1956951"/>
              <a:gd name="connsiteY2-90" fmla="*/ 564244 h 2261948"/>
              <a:gd name="connsiteX3-91" fmla="*/ 1956951 w 1956951"/>
              <a:gd name="connsiteY3-92" fmla="*/ 1701350 h 2261948"/>
              <a:gd name="connsiteX4-93" fmla="*/ 979708 w 1956951"/>
              <a:gd name="connsiteY4-94" fmla="*/ 2261948 h 2261948"/>
              <a:gd name="connsiteX5-95" fmla="*/ 2243 w 1956951"/>
              <a:gd name="connsiteY5-96" fmla="*/ 1706112 h 2261948"/>
              <a:gd name="connsiteX6-97" fmla="*/ 0 w 1956951"/>
              <a:gd name="connsiteY6-98" fmla="*/ 564244 h 22619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97" y="connsiteY6-98"/>
              </a:cxn>
            </a:cxnLst>
            <a:rect l="l" t="t" r="r" b="b"/>
            <a:pathLst>
              <a:path w="1956951" h="2261948">
                <a:moveTo>
                  <a:pt x="0" y="564244"/>
                </a:moveTo>
                <a:lnTo>
                  <a:pt x="978406" y="0"/>
                </a:lnTo>
                <a:lnTo>
                  <a:pt x="1956812" y="564244"/>
                </a:lnTo>
                <a:cubicBezTo>
                  <a:pt x="1956858" y="943279"/>
                  <a:pt x="1956905" y="1322315"/>
                  <a:pt x="1956951" y="1701350"/>
                </a:cubicBezTo>
                <a:lnTo>
                  <a:pt x="979708" y="2261948"/>
                </a:lnTo>
                <a:lnTo>
                  <a:pt x="2243" y="1706112"/>
                </a:lnTo>
                <a:cubicBezTo>
                  <a:pt x="1495" y="1325489"/>
                  <a:pt x="748" y="944867"/>
                  <a:pt x="0" y="564244"/>
                </a:cubicBezTo>
                <a:close/>
              </a:path>
            </a:pathLst>
          </a:custGeom>
          <a:solidFill>
            <a:schemeClr val="bg1">
              <a:lumMod val="65000"/>
            </a:schemeClr>
          </a:solidFill>
        </p:spPr>
        <p:txBody>
          <a:bodyPr>
            <a:normAutofit/>
          </a:bodyPr>
          <a:lstStyle>
            <a:lvl1pPr>
              <a:defRPr sz="1400"/>
            </a:lvl1pPr>
          </a:lstStyle>
          <a:p>
            <a:endParaRPr lang="en-GB" dirty="0"/>
          </a:p>
        </p:txBody>
      </p:sp>
      <p:sp>
        <p:nvSpPr>
          <p:cNvPr id="18" name="Picture Placeholder 7"/>
          <p:cNvSpPr>
            <a:spLocks noGrp="1"/>
          </p:cNvSpPr>
          <p:nvPr>
            <p:ph type="pic" sz="quarter" idx="15"/>
          </p:nvPr>
        </p:nvSpPr>
        <p:spPr>
          <a:xfrm>
            <a:off x="3807619" y="4074151"/>
            <a:ext cx="1956951" cy="2261948"/>
          </a:xfrm>
          <a:custGeom>
            <a:avLst/>
            <a:gdLst>
              <a:gd name="connsiteX0" fmla="*/ 2 w 1956816"/>
              <a:gd name="connsiteY0" fmla="*/ 862694 h 2258568"/>
              <a:gd name="connsiteX1" fmla="*/ 978408 w 1956816"/>
              <a:gd name="connsiteY1" fmla="*/ 0 h 2258568"/>
              <a:gd name="connsiteX2" fmla="*/ 1956814 w 1956816"/>
              <a:gd name="connsiteY2" fmla="*/ 862694 h 2258568"/>
              <a:gd name="connsiteX3" fmla="*/ 1583096 w 1956816"/>
              <a:gd name="connsiteY3" fmla="*/ 2258562 h 2258568"/>
              <a:gd name="connsiteX4" fmla="*/ 373720 w 1956816"/>
              <a:gd name="connsiteY4" fmla="*/ 2258562 h 2258568"/>
              <a:gd name="connsiteX5" fmla="*/ 2 w 1956816"/>
              <a:gd name="connsiteY5" fmla="*/ 862694 h 2258568"/>
              <a:gd name="connsiteX0-1" fmla="*/ 0 w 1956812"/>
              <a:gd name="connsiteY0-2" fmla="*/ 862694 h 2258562"/>
              <a:gd name="connsiteX1-3" fmla="*/ 978406 w 1956812"/>
              <a:gd name="connsiteY1-4" fmla="*/ 0 h 2258562"/>
              <a:gd name="connsiteX2-5" fmla="*/ 1956812 w 1956812"/>
              <a:gd name="connsiteY2-6" fmla="*/ 564244 h 2258562"/>
              <a:gd name="connsiteX3-7" fmla="*/ 1583094 w 1956812"/>
              <a:gd name="connsiteY3-8" fmla="*/ 2258562 h 2258562"/>
              <a:gd name="connsiteX4-9" fmla="*/ 373718 w 1956812"/>
              <a:gd name="connsiteY4-10" fmla="*/ 2258562 h 2258562"/>
              <a:gd name="connsiteX5-11" fmla="*/ 0 w 1956812"/>
              <a:gd name="connsiteY5-12" fmla="*/ 862694 h 2258562"/>
              <a:gd name="connsiteX0-13" fmla="*/ 0 w 1956812"/>
              <a:gd name="connsiteY0-14" fmla="*/ 573769 h 2258562"/>
              <a:gd name="connsiteX1-15" fmla="*/ 978406 w 1956812"/>
              <a:gd name="connsiteY1-16" fmla="*/ 0 h 2258562"/>
              <a:gd name="connsiteX2-17" fmla="*/ 1956812 w 1956812"/>
              <a:gd name="connsiteY2-18" fmla="*/ 564244 h 2258562"/>
              <a:gd name="connsiteX3-19" fmla="*/ 1583094 w 1956812"/>
              <a:gd name="connsiteY3-20" fmla="*/ 2258562 h 2258562"/>
              <a:gd name="connsiteX4-21" fmla="*/ 373718 w 1956812"/>
              <a:gd name="connsiteY4-22" fmla="*/ 2258562 h 2258562"/>
              <a:gd name="connsiteX5-23" fmla="*/ 0 w 1956812"/>
              <a:gd name="connsiteY5-24" fmla="*/ 573769 h 2258562"/>
              <a:gd name="connsiteX0-25" fmla="*/ 0 w 1956812"/>
              <a:gd name="connsiteY0-26" fmla="*/ 564244 h 2258562"/>
              <a:gd name="connsiteX1-27" fmla="*/ 978406 w 1956812"/>
              <a:gd name="connsiteY1-28" fmla="*/ 0 h 2258562"/>
              <a:gd name="connsiteX2-29" fmla="*/ 1956812 w 1956812"/>
              <a:gd name="connsiteY2-30" fmla="*/ 564244 h 2258562"/>
              <a:gd name="connsiteX3-31" fmla="*/ 1583094 w 1956812"/>
              <a:gd name="connsiteY3-32" fmla="*/ 2258562 h 2258562"/>
              <a:gd name="connsiteX4-33" fmla="*/ 373718 w 1956812"/>
              <a:gd name="connsiteY4-34" fmla="*/ 2258562 h 2258562"/>
              <a:gd name="connsiteX5-35" fmla="*/ 0 w 1956812"/>
              <a:gd name="connsiteY5-36" fmla="*/ 564244 h 2258562"/>
              <a:gd name="connsiteX0-37" fmla="*/ 0 w 1956951"/>
              <a:gd name="connsiteY0-38" fmla="*/ 564244 h 2258562"/>
              <a:gd name="connsiteX1-39" fmla="*/ 978406 w 1956951"/>
              <a:gd name="connsiteY1-40" fmla="*/ 0 h 2258562"/>
              <a:gd name="connsiteX2-41" fmla="*/ 1956812 w 1956951"/>
              <a:gd name="connsiteY2-42" fmla="*/ 564244 h 2258562"/>
              <a:gd name="connsiteX3-43" fmla="*/ 1956951 w 1956951"/>
              <a:gd name="connsiteY3-44" fmla="*/ 1701350 h 2258562"/>
              <a:gd name="connsiteX4-45" fmla="*/ 373718 w 1956951"/>
              <a:gd name="connsiteY4-46" fmla="*/ 2258562 h 2258562"/>
              <a:gd name="connsiteX5-47" fmla="*/ 0 w 1956951"/>
              <a:gd name="connsiteY5-48" fmla="*/ 564244 h 2258562"/>
              <a:gd name="connsiteX0-49" fmla="*/ 0 w 1956951"/>
              <a:gd name="connsiteY0-50" fmla="*/ 564244 h 1789456"/>
              <a:gd name="connsiteX1-51" fmla="*/ 978406 w 1956951"/>
              <a:gd name="connsiteY1-52" fmla="*/ 0 h 1789456"/>
              <a:gd name="connsiteX2-53" fmla="*/ 1956812 w 1956951"/>
              <a:gd name="connsiteY2-54" fmla="*/ 564244 h 1789456"/>
              <a:gd name="connsiteX3-55" fmla="*/ 1956951 w 1956951"/>
              <a:gd name="connsiteY3-56" fmla="*/ 1701350 h 1789456"/>
              <a:gd name="connsiteX4-57" fmla="*/ 168931 w 1956951"/>
              <a:gd name="connsiteY4-58" fmla="*/ 1789456 h 1789456"/>
              <a:gd name="connsiteX5-59" fmla="*/ 0 w 1956951"/>
              <a:gd name="connsiteY5-60" fmla="*/ 564244 h 1789456"/>
              <a:gd name="connsiteX0-61" fmla="*/ 0 w 1956951"/>
              <a:gd name="connsiteY0-62" fmla="*/ 564244 h 1706112"/>
              <a:gd name="connsiteX1-63" fmla="*/ 978406 w 1956951"/>
              <a:gd name="connsiteY1-64" fmla="*/ 0 h 1706112"/>
              <a:gd name="connsiteX2-65" fmla="*/ 1956812 w 1956951"/>
              <a:gd name="connsiteY2-66" fmla="*/ 564244 h 1706112"/>
              <a:gd name="connsiteX3-67" fmla="*/ 1956951 w 1956951"/>
              <a:gd name="connsiteY3-68" fmla="*/ 1701350 h 1706112"/>
              <a:gd name="connsiteX4-69" fmla="*/ 2243 w 1956951"/>
              <a:gd name="connsiteY4-70" fmla="*/ 1706112 h 1706112"/>
              <a:gd name="connsiteX5-71" fmla="*/ 0 w 1956951"/>
              <a:gd name="connsiteY5-72" fmla="*/ 564244 h 1706112"/>
              <a:gd name="connsiteX0-73" fmla="*/ 0 w 1956951"/>
              <a:gd name="connsiteY0-74" fmla="*/ 564244 h 1706112"/>
              <a:gd name="connsiteX1-75" fmla="*/ 978406 w 1956951"/>
              <a:gd name="connsiteY1-76" fmla="*/ 0 h 1706112"/>
              <a:gd name="connsiteX2-77" fmla="*/ 1956812 w 1956951"/>
              <a:gd name="connsiteY2-78" fmla="*/ 564244 h 1706112"/>
              <a:gd name="connsiteX3-79" fmla="*/ 1956951 w 1956951"/>
              <a:gd name="connsiteY3-80" fmla="*/ 1701350 h 1706112"/>
              <a:gd name="connsiteX4-81" fmla="*/ 1008283 w 1956951"/>
              <a:gd name="connsiteY4-82" fmla="*/ 1702354 h 1706112"/>
              <a:gd name="connsiteX5-83" fmla="*/ 2243 w 1956951"/>
              <a:gd name="connsiteY5-84" fmla="*/ 1706112 h 1706112"/>
              <a:gd name="connsiteX6" fmla="*/ 0 w 1956951"/>
              <a:gd name="connsiteY6" fmla="*/ 564244 h 1706112"/>
              <a:gd name="connsiteX0-85" fmla="*/ 0 w 1956951"/>
              <a:gd name="connsiteY0-86" fmla="*/ 564244 h 2261948"/>
              <a:gd name="connsiteX1-87" fmla="*/ 978406 w 1956951"/>
              <a:gd name="connsiteY1-88" fmla="*/ 0 h 2261948"/>
              <a:gd name="connsiteX2-89" fmla="*/ 1956812 w 1956951"/>
              <a:gd name="connsiteY2-90" fmla="*/ 564244 h 2261948"/>
              <a:gd name="connsiteX3-91" fmla="*/ 1956951 w 1956951"/>
              <a:gd name="connsiteY3-92" fmla="*/ 1701350 h 2261948"/>
              <a:gd name="connsiteX4-93" fmla="*/ 979708 w 1956951"/>
              <a:gd name="connsiteY4-94" fmla="*/ 2261948 h 2261948"/>
              <a:gd name="connsiteX5-95" fmla="*/ 2243 w 1956951"/>
              <a:gd name="connsiteY5-96" fmla="*/ 1706112 h 2261948"/>
              <a:gd name="connsiteX6-97" fmla="*/ 0 w 1956951"/>
              <a:gd name="connsiteY6-98" fmla="*/ 564244 h 22619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97" y="connsiteY6-98"/>
              </a:cxn>
            </a:cxnLst>
            <a:rect l="l" t="t" r="r" b="b"/>
            <a:pathLst>
              <a:path w="1956951" h="2261948">
                <a:moveTo>
                  <a:pt x="0" y="564244"/>
                </a:moveTo>
                <a:lnTo>
                  <a:pt x="978406" y="0"/>
                </a:lnTo>
                <a:lnTo>
                  <a:pt x="1956812" y="564244"/>
                </a:lnTo>
                <a:cubicBezTo>
                  <a:pt x="1956858" y="943279"/>
                  <a:pt x="1956905" y="1322315"/>
                  <a:pt x="1956951" y="1701350"/>
                </a:cubicBezTo>
                <a:lnTo>
                  <a:pt x="979708" y="2261948"/>
                </a:lnTo>
                <a:lnTo>
                  <a:pt x="2243" y="1706112"/>
                </a:lnTo>
                <a:cubicBezTo>
                  <a:pt x="1495" y="1325489"/>
                  <a:pt x="748" y="944867"/>
                  <a:pt x="0" y="564244"/>
                </a:cubicBezTo>
                <a:close/>
              </a:path>
            </a:pathLst>
          </a:custGeom>
          <a:solidFill>
            <a:schemeClr val="bg1">
              <a:lumMod val="65000"/>
            </a:schemeClr>
          </a:solidFill>
        </p:spPr>
        <p:txBody>
          <a:bodyPr>
            <a:normAutofit/>
          </a:bodyPr>
          <a:lstStyle>
            <a:lvl1pPr>
              <a:defRPr sz="1400"/>
            </a:lvl1pPr>
          </a:lstStyle>
          <a:p>
            <a:endParaRPr lang="en-GB" dirty="0"/>
          </a:p>
        </p:txBody>
      </p:sp>
      <p:sp>
        <p:nvSpPr>
          <p:cNvPr id="19" name="Picture Placeholder 7"/>
          <p:cNvSpPr>
            <a:spLocks noGrp="1"/>
          </p:cNvSpPr>
          <p:nvPr>
            <p:ph type="pic" sz="quarter" idx="16"/>
          </p:nvPr>
        </p:nvSpPr>
        <p:spPr>
          <a:xfrm>
            <a:off x="5979319" y="4074151"/>
            <a:ext cx="1956951" cy="2261948"/>
          </a:xfrm>
          <a:custGeom>
            <a:avLst/>
            <a:gdLst>
              <a:gd name="connsiteX0" fmla="*/ 2 w 1956816"/>
              <a:gd name="connsiteY0" fmla="*/ 862694 h 2258568"/>
              <a:gd name="connsiteX1" fmla="*/ 978408 w 1956816"/>
              <a:gd name="connsiteY1" fmla="*/ 0 h 2258568"/>
              <a:gd name="connsiteX2" fmla="*/ 1956814 w 1956816"/>
              <a:gd name="connsiteY2" fmla="*/ 862694 h 2258568"/>
              <a:gd name="connsiteX3" fmla="*/ 1583096 w 1956816"/>
              <a:gd name="connsiteY3" fmla="*/ 2258562 h 2258568"/>
              <a:gd name="connsiteX4" fmla="*/ 373720 w 1956816"/>
              <a:gd name="connsiteY4" fmla="*/ 2258562 h 2258568"/>
              <a:gd name="connsiteX5" fmla="*/ 2 w 1956816"/>
              <a:gd name="connsiteY5" fmla="*/ 862694 h 2258568"/>
              <a:gd name="connsiteX0-1" fmla="*/ 0 w 1956812"/>
              <a:gd name="connsiteY0-2" fmla="*/ 862694 h 2258562"/>
              <a:gd name="connsiteX1-3" fmla="*/ 978406 w 1956812"/>
              <a:gd name="connsiteY1-4" fmla="*/ 0 h 2258562"/>
              <a:gd name="connsiteX2-5" fmla="*/ 1956812 w 1956812"/>
              <a:gd name="connsiteY2-6" fmla="*/ 564244 h 2258562"/>
              <a:gd name="connsiteX3-7" fmla="*/ 1583094 w 1956812"/>
              <a:gd name="connsiteY3-8" fmla="*/ 2258562 h 2258562"/>
              <a:gd name="connsiteX4-9" fmla="*/ 373718 w 1956812"/>
              <a:gd name="connsiteY4-10" fmla="*/ 2258562 h 2258562"/>
              <a:gd name="connsiteX5-11" fmla="*/ 0 w 1956812"/>
              <a:gd name="connsiteY5-12" fmla="*/ 862694 h 2258562"/>
              <a:gd name="connsiteX0-13" fmla="*/ 0 w 1956812"/>
              <a:gd name="connsiteY0-14" fmla="*/ 573769 h 2258562"/>
              <a:gd name="connsiteX1-15" fmla="*/ 978406 w 1956812"/>
              <a:gd name="connsiteY1-16" fmla="*/ 0 h 2258562"/>
              <a:gd name="connsiteX2-17" fmla="*/ 1956812 w 1956812"/>
              <a:gd name="connsiteY2-18" fmla="*/ 564244 h 2258562"/>
              <a:gd name="connsiteX3-19" fmla="*/ 1583094 w 1956812"/>
              <a:gd name="connsiteY3-20" fmla="*/ 2258562 h 2258562"/>
              <a:gd name="connsiteX4-21" fmla="*/ 373718 w 1956812"/>
              <a:gd name="connsiteY4-22" fmla="*/ 2258562 h 2258562"/>
              <a:gd name="connsiteX5-23" fmla="*/ 0 w 1956812"/>
              <a:gd name="connsiteY5-24" fmla="*/ 573769 h 2258562"/>
              <a:gd name="connsiteX0-25" fmla="*/ 0 w 1956812"/>
              <a:gd name="connsiteY0-26" fmla="*/ 564244 h 2258562"/>
              <a:gd name="connsiteX1-27" fmla="*/ 978406 w 1956812"/>
              <a:gd name="connsiteY1-28" fmla="*/ 0 h 2258562"/>
              <a:gd name="connsiteX2-29" fmla="*/ 1956812 w 1956812"/>
              <a:gd name="connsiteY2-30" fmla="*/ 564244 h 2258562"/>
              <a:gd name="connsiteX3-31" fmla="*/ 1583094 w 1956812"/>
              <a:gd name="connsiteY3-32" fmla="*/ 2258562 h 2258562"/>
              <a:gd name="connsiteX4-33" fmla="*/ 373718 w 1956812"/>
              <a:gd name="connsiteY4-34" fmla="*/ 2258562 h 2258562"/>
              <a:gd name="connsiteX5-35" fmla="*/ 0 w 1956812"/>
              <a:gd name="connsiteY5-36" fmla="*/ 564244 h 2258562"/>
              <a:gd name="connsiteX0-37" fmla="*/ 0 w 1956951"/>
              <a:gd name="connsiteY0-38" fmla="*/ 564244 h 2258562"/>
              <a:gd name="connsiteX1-39" fmla="*/ 978406 w 1956951"/>
              <a:gd name="connsiteY1-40" fmla="*/ 0 h 2258562"/>
              <a:gd name="connsiteX2-41" fmla="*/ 1956812 w 1956951"/>
              <a:gd name="connsiteY2-42" fmla="*/ 564244 h 2258562"/>
              <a:gd name="connsiteX3-43" fmla="*/ 1956951 w 1956951"/>
              <a:gd name="connsiteY3-44" fmla="*/ 1701350 h 2258562"/>
              <a:gd name="connsiteX4-45" fmla="*/ 373718 w 1956951"/>
              <a:gd name="connsiteY4-46" fmla="*/ 2258562 h 2258562"/>
              <a:gd name="connsiteX5-47" fmla="*/ 0 w 1956951"/>
              <a:gd name="connsiteY5-48" fmla="*/ 564244 h 2258562"/>
              <a:gd name="connsiteX0-49" fmla="*/ 0 w 1956951"/>
              <a:gd name="connsiteY0-50" fmla="*/ 564244 h 1789456"/>
              <a:gd name="connsiteX1-51" fmla="*/ 978406 w 1956951"/>
              <a:gd name="connsiteY1-52" fmla="*/ 0 h 1789456"/>
              <a:gd name="connsiteX2-53" fmla="*/ 1956812 w 1956951"/>
              <a:gd name="connsiteY2-54" fmla="*/ 564244 h 1789456"/>
              <a:gd name="connsiteX3-55" fmla="*/ 1956951 w 1956951"/>
              <a:gd name="connsiteY3-56" fmla="*/ 1701350 h 1789456"/>
              <a:gd name="connsiteX4-57" fmla="*/ 168931 w 1956951"/>
              <a:gd name="connsiteY4-58" fmla="*/ 1789456 h 1789456"/>
              <a:gd name="connsiteX5-59" fmla="*/ 0 w 1956951"/>
              <a:gd name="connsiteY5-60" fmla="*/ 564244 h 1789456"/>
              <a:gd name="connsiteX0-61" fmla="*/ 0 w 1956951"/>
              <a:gd name="connsiteY0-62" fmla="*/ 564244 h 1706112"/>
              <a:gd name="connsiteX1-63" fmla="*/ 978406 w 1956951"/>
              <a:gd name="connsiteY1-64" fmla="*/ 0 h 1706112"/>
              <a:gd name="connsiteX2-65" fmla="*/ 1956812 w 1956951"/>
              <a:gd name="connsiteY2-66" fmla="*/ 564244 h 1706112"/>
              <a:gd name="connsiteX3-67" fmla="*/ 1956951 w 1956951"/>
              <a:gd name="connsiteY3-68" fmla="*/ 1701350 h 1706112"/>
              <a:gd name="connsiteX4-69" fmla="*/ 2243 w 1956951"/>
              <a:gd name="connsiteY4-70" fmla="*/ 1706112 h 1706112"/>
              <a:gd name="connsiteX5-71" fmla="*/ 0 w 1956951"/>
              <a:gd name="connsiteY5-72" fmla="*/ 564244 h 1706112"/>
              <a:gd name="connsiteX0-73" fmla="*/ 0 w 1956951"/>
              <a:gd name="connsiteY0-74" fmla="*/ 564244 h 1706112"/>
              <a:gd name="connsiteX1-75" fmla="*/ 978406 w 1956951"/>
              <a:gd name="connsiteY1-76" fmla="*/ 0 h 1706112"/>
              <a:gd name="connsiteX2-77" fmla="*/ 1956812 w 1956951"/>
              <a:gd name="connsiteY2-78" fmla="*/ 564244 h 1706112"/>
              <a:gd name="connsiteX3-79" fmla="*/ 1956951 w 1956951"/>
              <a:gd name="connsiteY3-80" fmla="*/ 1701350 h 1706112"/>
              <a:gd name="connsiteX4-81" fmla="*/ 1008283 w 1956951"/>
              <a:gd name="connsiteY4-82" fmla="*/ 1702354 h 1706112"/>
              <a:gd name="connsiteX5-83" fmla="*/ 2243 w 1956951"/>
              <a:gd name="connsiteY5-84" fmla="*/ 1706112 h 1706112"/>
              <a:gd name="connsiteX6" fmla="*/ 0 w 1956951"/>
              <a:gd name="connsiteY6" fmla="*/ 564244 h 1706112"/>
              <a:gd name="connsiteX0-85" fmla="*/ 0 w 1956951"/>
              <a:gd name="connsiteY0-86" fmla="*/ 564244 h 2261948"/>
              <a:gd name="connsiteX1-87" fmla="*/ 978406 w 1956951"/>
              <a:gd name="connsiteY1-88" fmla="*/ 0 h 2261948"/>
              <a:gd name="connsiteX2-89" fmla="*/ 1956812 w 1956951"/>
              <a:gd name="connsiteY2-90" fmla="*/ 564244 h 2261948"/>
              <a:gd name="connsiteX3-91" fmla="*/ 1956951 w 1956951"/>
              <a:gd name="connsiteY3-92" fmla="*/ 1701350 h 2261948"/>
              <a:gd name="connsiteX4-93" fmla="*/ 979708 w 1956951"/>
              <a:gd name="connsiteY4-94" fmla="*/ 2261948 h 2261948"/>
              <a:gd name="connsiteX5-95" fmla="*/ 2243 w 1956951"/>
              <a:gd name="connsiteY5-96" fmla="*/ 1706112 h 2261948"/>
              <a:gd name="connsiteX6-97" fmla="*/ 0 w 1956951"/>
              <a:gd name="connsiteY6-98" fmla="*/ 564244 h 22619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97" y="connsiteY6-98"/>
              </a:cxn>
            </a:cxnLst>
            <a:rect l="l" t="t" r="r" b="b"/>
            <a:pathLst>
              <a:path w="1956951" h="2261948">
                <a:moveTo>
                  <a:pt x="0" y="564244"/>
                </a:moveTo>
                <a:lnTo>
                  <a:pt x="978406" y="0"/>
                </a:lnTo>
                <a:lnTo>
                  <a:pt x="1956812" y="564244"/>
                </a:lnTo>
                <a:cubicBezTo>
                  <a:pt x="1956858" y="943279"/>
                  <a:pt x="1956905" y="1322315"/>
                  <a:pt x="1956951" y="1701350"/>
                </a:cubicBezTo>
                <a:lnTo>
                  <a:pt x="979708" y="2261948"/>
                </a:lnTo>
                <a:lnTo>
                  <a:pt x="2243" y="1706112"/>
                </a:lnTo>
                <a:cubicBezTo>
                  <a:pt x="1495" y="1325489"/>
                  <a:pt x="748" y="944867"/>
                  <a:pt x="0" y="564244"/>
                </a:cubicBezTo>
                <a:close/>
              </a:path>
            </a:pathLst>
          </a:custGeom>
          <a:solidFill>
            <a:schemeClr val="bg1">
              <a:lumMod val="65000"/>
            </a:schemeClr>
          </a:solidFill>
        </p:spPr>
        <p:txBody>
          <a:bodyPr>
            <a:normAutofit/>
          </a:bodyPr>
          <a:lstStyle>
            <a:lvl1pPr>
              <a:defRPr sz="1400"/>
            </a:lvl1pPr>
          </a:lstStyle>
          <a:p>
            <a:endParaRPr lang="en-GB" dirty="0"/>
          </a:p>
        </p:txBody>
      </p:sp>
      <p:sp>
        <p:nvSpPr>
          <p:cNvPr id="20" name="Picture Placeholder 7"/>
          <p:cNvSpPr>
            <a:spLocks noGrp="1"/>
          </p:cNvSpPr>
          <p:nvPr>
            <p:ph type="pic" sz="quarter" idx="17"/>
          </p:nvPr>
        </p:nvSpPr>
        <p:spPr>
          <a:xfrm>
            <a:off x="8236744" y="4074151"/>
            <a:ext cx="1956951" cy="2261948"/>
          </a:xfrm>
          <a:custGeom>
            <a:avLst/>
            <a:gdLst>
              <a:gd name="connsiteX0" fmla="*/ 2 w 1956816"/>
              <a:gd name="connsiteY0" fmla="*/ 862694 h 2258568"/>
              <a:gd name="connsiteX1" fmla="*/ 978408 w 1956816"/>
              <a:gd name="connsiteY1" fmla="*/ 0 h 2258568"/>
              <a:gd name="connsiteX2" fmla="*/ 1956814 w 1956816"/>
              <a:gd name="connsiteY2" fmla="*/ 862694 h 2258568"/>
              <a:gd name="connsiteX3" fmla="*/ 1583096 w 1956816"/>
              <a:gd name="connsiteY3" fmla="*/ 2258562 h 2258568"/>
              <a:gd name="connsiteX4" fmla="*/ 373720 w 1956816"/>
              <a:gd name="connsiteY4" fmla="*/ 2258562 h 2258568"/>
              <a:gd name="connsiteX5" fmla="*/ 2 w 1956816"/>
              <a:gd name="connsiteY5" fmla="*/ 862694 h 2258568"/>
              <a:gd name="connsiteX0-1" fmla="*/ 0 w 1956812"/>
              <a:gd name="connsiteY0-2" fmla="*/ 862694 h 2258562"/>
              <a:gd name="connsiteX1-3" fmla="*/ 978406 w 1956812"/>
              <a:gd name="connsiteY1-4" fmla="*/ 0 h 2258562"/>
              <a:gd name="connsiteX2-5" fmla="*/ 1956812 w 1956812"/>
              <a:gd name="connsiteY2-6" fmla="*/ 564244 h 2258562"/>
              <a:gd name="connsiteX3-7" fmla="*/ 1583094 w 1956812"/>
              <a:gd name="connsiteY3-8" fmla="*/ 2258562 h 2258562"/>
              <a:gd name="connsiteX4-9" fmla="*/ 373718 w 1956812"/>
              <a:gd name="connsiteY4-10" fmla="*/ 2258562 h 2258562"/>
              <a:gd name="connsiteX5-11" fmla="*/ 0 w 1956812"/>
              <a:gd name="connsiteY5-12" fmla="*/ 862694 h 2258562"/>
              <a:gd name="connsiteX0-13" fmla="*/ 0 w 1956812"/>
              <a:gd name="connsiteY0-14" fmla="*/ 573769 h 2258562"/>
              <a:gd name="connsiteX1-15" fmla="*/ 978406 w 1956812"/>
              <a:gd name="connsiteY1-16" fmla="*/ 0 h 2258562"/>
              <a:gd name="connsiteX2-17" fmla="*/ 1956812 w 1956812"/>
              <a:gd name="connsiteY2-18" fmla="*/ 564244 h 2258562"/>
              <a:gd name="connsiteX3-19" fmla="*/ 1583094 w 1956812"/>
              <a:gd name="connsiteY3-20" fmla="*/ 2258562 h 2258562"/>
              <a:gd name="connsiteX4-21" fmla="*/ 373718 w 1956812"/>
              <a:gd name="connsiteY4-22" fmla="*/ 2258562 h 2258562"/>
              <a:gd name="connsiteX5-23" fmla="*/ 0 w 1956812"/>
              <a:gd name="connsiteY5-24" fmla="*/ 573769 h 2258562"/>
              <a:gd name="connsiteX0-25" fmla="*/ 0 w 1956812"/>
              <a:gd name="connsiteY0-26" fmla="*/ 564244 h 2258562"/>
              <a:gd name="connsiteX1-27" fmla="*/ 978406 w 1956812"/>
              <a:gd name="connsiteY1-28" fmla="*/ 0 h 2258562"/>
              <a:gd name="connsiteX2-29" fmla="*/ 1956812 w 1956812"/>
              <a:gd name="connsiteY2-30" fmla="*/ 564244 h 2258562"/>
              <a:gd name="connsiteX3-31" fmla="*/ 1583094 w 1956812"/>
              <a:gd name="connsiteY3-32" fmla="*/ 2258562 h 2258562"/>
              <a:gd name="connsiteX4-33" fmla="*/ 373718 w 1956812"/>
              <a:gd name="connsiteY4-34" fmla="*/ 2258562 h 2258562"/>
              <a:gd name="connsiteX5-35" fmla="*/ 0 w 1956812"/>
              <a:gd name="connsiteY5-36" fmla="*/ 564244 h 2258562"/>
              <a:gd name="connsiteX0-37" fmla="*/ 0 w 1956951"/>
              <a:gd name="connsiteY0-38" fmla="*/ 564244 h 2258562"/>
              <a:gd name="connsiteX1-39" fmla="*/ 978406 w 1956951"/>
              <a:gd name="connsiteY1-40" fmla="*/ 0 h 2258562"/>
              <a:gd name="connsiteX2-41" fmla="*/ 1956812 w 1956951"/>
              <a:gd name="connsiteY2-42" fmla="*/ 564244 h 2258562"/>
              <a:gd name="connsiteX3-43" fmla="*/ 1956951 w 1956951"/>
              <a:gd name="connsiteY3-44" fmla="*/ 1701350 h 2258562"/>
              <a:gd name="connsiteX4-45" fmla="*/ 373718 w 1956951"/>
              <a:gd name="connsiteY4-46" fmla="*/ 2258562 h 2258562"/>
              <a:gd name="connsiteX5-47" fmla="*/ 0 w 1956951"/>
              <a:gd name="connsiteY5-48" fmla="*/ 564244 h 2258562"/>
              <a:gd name="connsiteX0-49" fmla="*/ 0 w 1956951"/>
              <a:gd name="connsiteY0-50" fmla="*/ 564244 h 1789456"/>
              <a:gd name="connsiteX1-51" fmla="*/ 978406 w 1956951"/>
              <a:gd name="connsiteY1-52" fmla="*/ 0 h 1789456"/>
              <a:gd name="connsiteX2-53" fmla="*/ 1956812 w 1956951"/>
              <a:gd name="connsiteY2-54" fmla="*/ 564244 h 1789456"/>
              <a:gd name="connsiteX3-55" fmla="*/ 1956951 w 1956951"/>
              <a:gd name="connsiteY3-56" fmla="*/ 1701350 h 1789456"/>
              <a:gd name="connsiteX4-57" fmla="*/ 168931 w 1956951"/>
              <a:gd name="connsiteY4-58" fmla="*/ 1789456 h 1789456"/>
              <a:gd name="connsiteX5-59" fmla="*/ 0 w 1956951"/>
              <a:gd name="connsiteY5-60" fmla="*/ 564244 h 1789456"/>
              <a:gd name="connsiteX0-61" fmla="*/ 0 w 1956951"/>
              <a:gd name="connsiteY0-62" fmla="*/ 564244 h 1706112"/>
              <a:gd name="connsiteX1-63" fmla="*/ 978406 w 1956951"/>
              <a:gd name="connsiteY1-64" fmla="*/ 0 h 1706112"/>
              <a:gd name="connsiteX2-65" fmla="*/ 1956812 w 1956951"/>
              <a:gd name="connsiteY2-66" fmla="*/ 564244 h 1706112"/>
              <a:gd name="connsiteX3-67" fmla="*/ 1956951 w 1956951"/>
              <a:gd name="connsiteY3-68" fmla="*/ 1701350 h 1706112"/>
              <a:gd name="connsiteX4-69" fmla="*/ 2243 w 1956951"/>
              <a:gd name="connsiteY4-70" fmla="*/ 1706112 h 1706112"/>
              <a:gd name="connsiteX5-71" fmla="*/ 0 w 1956951"/>
              <a:gd name="connsiteY5-72" fmla="*/ 564244 h 1706112"/>
              <a:gd name="connsiteX0-73" fmla="*/ 0 w 1956951"/>
              <a:gd name="connsiteY0-74" fmla="*/ 564244 h 1706112"/>
              <a:gd name="connsiteX1-75" fmla="*/ 978406 w 1956951"/>
              <a:gd name="connsiteY1-76" fmla="*/ 0 h 1706112"/>
              <a:gd name="connsiteX2-77" fmla="*/ 1956812 w 1956951"/>
              <a:gd name="connsiteY2-78" fmla="*/ 564244 h 1706112"/>
              <a:gd name="connsiteX3-79" fmla="*/ 1956951 w 1956951"/>
              <a:gd name="connsiteY3-80" fmla="*/ 1701350 h 1706112"/>
              <a:gd name="connsiteX4-81" fmla="*/ 1008283 w 1956951"/>
              <a:gd name="connsiteY4-82" fmla="*/ 1702354 h 1706112"/>
              <a:gd name="connsiteX5-83" fmla="*/ 2243 w 1956951"/>
              <a:gd name="connsiteY5-84" fmla="*/ 1706112 h 1706112"/>
              <a:gd name="connsiteX6" fmla="*/ 0 w 1956951"/>
              <a:gd name="connsiteY6" fmla="*/ 564244 h 1706112"/>
              <a:gd name="connsiteX0-85" fmla="*/ 0 w 1956951"/>
              <a:gd name="connsiteY0-86" fmla="*/ 564244 h 2261948"/>
              <a:gd name="connsiteX1-87" fmla="*/ 978406 w 1956951"/>
              <a:gd name="connsiteY1-88" fmla="*/ 0 h 2261948"/>
              <a:gd name="connsiteX2-89" fmla="*/ 1956812 w 1956951"/>
              <a:gd name="connsiteY2-90" fmla="*/ 564244 h 2261948"/>
              <a:gd name="connsiteX3-91" fmla="*/ 1956951 w 1956951"/>
              <a:gd name="connsiteY3-92" fmla="*/ 1701350 h 2261948"/>
              <a:gd name="connsiteX4-93" fmla="*/ 979708 w 1956951"/>
              <a:gd name="connsiteY4-94" fmla="*/ 2261948 h 2261948"/>
              <a:gd name="connsiteX5-95" fmla="*/ 2243 w 1956951"/>
              <a:gd name="connsiteY5-96" fmla="*/ 1706112 h 2261948"/>
              <a:gd name="connsiteX6-97" fmla="*/ 0 w 1956951"/>
              <a:gd name="connsiteY6-98" fmla="*/ 564244 h 22619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97" y="connsiteY6-98"/>
              </a:cxn>
            </a:cxnLst>
            <a:rect l="l" t="t" r="r" b="b"/>
            <a:pathLst>
              <a:path w="1956951" h="2261948">
                <a:moveTo>
                  <a:pt x="0" y="564244"/>
                </a:moveTo>
                <a:lnTo>
                  <a:pt x="978406" y="0"/>
                </a:lnTo>
                <a:lnTo>
                  <a:pt x="1956812" y="564244"/>
                </a:lnTo>
                <a:cubicBezTo>
                  <a:pt x="1956858" y="943279"/>
                  <a:pt x="1956905" y="1322315"/>
                  <a:pt x="1956951" y="1701350"/>
                </a:cubicBezTo>
                <a:lnTo>
                  <a:pt x="979708" y="2261948"/>
                </a:lnTo>
                <a:lnTo>
                  <a:pt x="2243" y="1706112"/>
                </a:lnTo>
                <a:cubicBezTo>
                  <a:pt x="1495" y="1325489"/>
                  <a:pt x="748" y="944867"/>
                  <a:pt x="0" y="564244"/>
                </a:cubicBezTo>
                <a:close/>
              </a:path>
            </a:pathLst>
          </a:custGeom>
          <a:solidFill>
            <a:schemeClr val="bg1">
              <a:lumMod val="65000"/>
            </a:schemeClr>
          </a:solidFill>
        </p:spPr>
        <p:txBody>
          <a:bodyPr>
            <a:normAutofit/>
          </a:bodyPr>
          <a:lstStyle>
            <a:lvl1pPr>
              <a:defRPr sz="1400"/>
            </a:lvl1pPr>
          </a:lstStyle>
          <a:p>
            <a:endParaRPr lang="en-GB"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1533042" y="2229842"/>
            <a:ext cx="2119086" cy="297543"/>
          </a:xfrm>
        </p:spPr>
        <p:txBody>
          <a:bodyPr lIns="0" tIns="0" rIns="0" bIns="0">
            <a:normAutofit/>
          </a:bodyPr>
          <a:lstStyle>
            <a:lvl1pPr marL="0" indent="0">
              <a:buNone/>
              <a:defRPr sz="1600">
                <a:solidFill>
                  <a:schemeClr val="accent1"/>
                </a:solidFill>
              </a:defRPr>
            </a:lvl1pPr>
          </a:lstStyle>
          <a:p>
            <a:pPr lvl="0"/>
            <a:r>
              <a:rPr lang="en-US" dirty="0"/>
              <a:t>Graphic Designer</a:t>
            </a:r>
            <a:endParaRPr lang="en-US" dirty="0"/>
          </a:p>
        </p:txBody>
      </p:sp>
      <p:sp>
        <p:nvSpPr>
          <p:cNvPr id="6" name="Text Placeholder 5"/>
          <p:cNvSpPr>
            <a:spLocks noGrp="1"/>
          </p:cNvSpPr>
          <p:nvPr>
            <p:ph type="body" sz="quarter" idx="11" hasCustomPrompt="1"/>
          </p:nvPr>
        </p:nvSpPr>
        <p:spPr>
          <a:xfrm>
            <a:off x="1533042" y="2695105"/>
            <a:ext cx="2783189" cy="1689974"/>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a:t>
            </a:r>
            <a:endParaRPr lang="en-US" dirty="0"/>
          </a:p>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endParaRPr lang="en-US" dirty="0"/>
          </a:p>
        </p:txBody>
      </p:sp>
      <p:sp>
        <p:nvSpPr>
          <p:cNvPr id="12" name="Text Placeholder 4"/>
          <p:cNvSpPr>
            <a:spLocks noGrp="1"/>
          </p:cNvSpPr>
          <p:nvPr>
            <p:ph type="body" sz="quarter" idx="15" hasCustomPrompt="1"/>
          </p:nvPr>
        </p:nvSpPr>
        <p:spPr>
          <a:xfrm>
            <a:off x="4934827" y="2259920"/>
            <a:ext cx="1248229" cy="202293"/>
          </a:xfrm>
        </p:spPr>
        <p:txBody>
          <a:bodyPr lIns="0" tIns="0" rIns="0" bIns="0">
            <a:normAutofit/>
          </a:bodyPr>
          <a:lstStyle>
            <a:lvl1pPr marL="0" indent="0">
              <a:buNone/>
              <a:defRPr sz="1600">
                <a:solidFill>
                  <a:schemeClr val="accent1"/>
                </a:solidFill>
              </a:defRPr>
            </a:lvl1pPr>
          </a:lstStyle>
          <a:p>
            <a:pPr lvl="0"/>
            <a:r>
              <a:rPr lang="en-US" dirty="0"/>
              <a:t>Skills</a:t>
            </a:r>
            <a:endParaRPr lang="en-US" dirty="0"/>
          </a:p>
        </p:txBody>
      </p:sp>
      <p:grpSp>
        <p:nvGrpSpPr>
          <p:cNvPr id="13" name="Group 12"/>
          <p:cNvGrpSpPr/>
          <p:nvPr userDrawn="1"/>
        </p:nvGrpSpPr>
        <p:grpSpPr>
          <a:xfrm>
            <a:off x="1571497" y="4688420"/>
            <a:ext cx="238253" cy="240442"/>
            <a:chOff x="9621317" y="8549286"/>
            <a:chExt cx="683649" cy="689930"/>
          </a:xfrm>
        </p:grpSpPr>
        <p:sp>
          <p:nvSpPr>
            <p:cNvPr id="14" name="Shape 486"/>
            <p:cNvSpPr/>
            <p:nvPr/>
          </p:nvSpPr>
          <p:spPr>
            <a:xfrm>
              <a:off x="9621317" y="8549286"/>
              <a:ext cx="683649" cy="689930"/>
            </a:xfrm>
            <a:prstGeom prst="ellipse">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5" name="Shape 487"/>
            <p:cNvSpPr/>
            <p:nvPr/>
          </p:nvSpPr>
          <p:spPr>
            <a:xfrm>
              <a:off x="9873327" y="8736427"/>
              <a:ext cx="167950" cy="302368"/>
            </a:xfrm>
            <a:custGeom>
              <a:avLst/>
              <a:gdLst/>
              <a:ahLst/>
              <a:cxnLst>
                <a:cxn ang="0">
                  <a:pos x="wd2" y="hd2"/>
                </a:cxn>
                <a:cxn ang="5400000">
                  <a:pos x="wd2" y="hd2"/>
                </a:cxn>
                <a:cxn ang="10800000">
                  <a:pos x="wd2" y="hd2"/>
                </a:cxn>
                <a:cxn ang="16200000">
                  <a:pos x="wd2" y="hd2"/>
                </a:cxn>
              </a:cxnLst>
              <a:rect l="0" t="0" r="r" b="b"/>
              <a:pathLst>
                <a:path w="21600" h="21600" extrusionOk="0">
                  <a:moveTo>
                    <a:pt x="21600" y="3757"/>
                  </a:moveTo>
                  <a:lnTo>
                    <a:pt x="15430" y="3757"/>
                  </a:lnTo>
                  <a:cubicBezTo>
                    <a:pt x="14702" y="3757"/>
                    <a:pt x="13885" y="4288"/>
                    <a:pt x="13885" y="5002"/>
                  </a:cubicBezTo>
                  <a:lnTo>
                    <a:pt x="13885" y="7478"/>
                  </a:lnTo>
                  <a:lnTo>
                    <a:pt x="21600" y="7478"/>
                  </a:lnTo>
                  <a:lnTo>
                    <a:pt x="21600" y="11004"/>
                  </a:lnTo>
                  <a:lnTo>
                    <a:pt x="13885" y="11004"/>
                  </a:lnTo>
                  <a:lnTo>
                    <a:pt x="13885" y="21600"/>
                  </a:lnTo>
                  <a:lnTo>
                    <a:pt x="6602" y="21600"/>
                  </a:lnTo>
                  <a:lnTo>
                    <a:pt x="6602" y="11004"/>
                  </a:lnTo>
                  <a:lnTo>
                    <a:pt x="0" y="11004"/>
                  </a:lnTo>
                  <a:lnTo>
                    <a:pt x="0" y="7478"/>
                  </a:lnTo>
                  <a:lnTo>
                    <a:pt x="6602" y="7478"/>
                  </a:lnTo>
                  <a:lnTo>
                    <a:pt x="6602" y="5401"/>
                  </a:lnTo>
                  <a:cubicBezTo>
                    <a:pt x="6602" y="2424"/>
                    <a:pt x="10324" y="0"/>
                    <a:pt x="15430" y="0"/>
                  </a:cubicBezTo>
                  <a:lnTo>
                    <a:pt x="21600" y="0"/>
                  </a:lnTo>
                  <a:cubicBezTo>
                    <a:pt x="21600" y="0"/>
                    <a:pt x="21600" y="3757"/>
                    <a:pt x="21600" y="375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grpSp>
        <p:nvGrpSpPr>
          <p:cNvPr id="16" name="Group 15"/>
          <p:cNvGrpSpPr/>
          <p:nvPr userDrawn="1"/>
        </p:nvGrpSpPr>
        <p:grpSpPr>
          <a:xfrm>
            <a:off x="1571497" y="5032583"/>
            <a:ext cx="238253" cy="240442"/>
            <a:chOff x="9621317" y="9359820"/>
            <a:chExt cx="683649" cy="689930"/>
          </a:xfrm>
        </p:grpSpPr>
        <p:sp>
          <p:nvSpPr>
            <p:cNvPr id="17" name="Shape 490"/>
            <p:cNvSpPr/>
            <p:nvPr/>
          </p:nvSpPr>
          <p:spPr>
            <a:xfrm>
              <a:off x="9621317" y="9359820"/>
              <a:ext cx="683649" cy="689930"/>
            </a:xfrm>
            <a:prstGeom prst="ellipse">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1" name="Shape 491"/>
            <p:cNvSpPr/>
            <p:nvPr/>
          </p:nvSpPr>
          <p:spPr>
            <a:xfrm>
              <a:off x="9821445" y="9565477"/>
              <a:ext cx="312704" cy="254116"/>
            </a:xfrm>
            <a:custGeom>
              <a:avLst/>
              <a:gdLst/>
              <a:ahLst/>
              <a:cxnLst>
                <a:cxn ang="0">
                  <a:pos x="wd2" y="hd2"/>
                </a:cxn>
                <a:cxn ang="5400000">
                  <a:pos x="wd2" y="hd2"/>
                </a:cxn>
                <a:cxn ang="10800000">
                  <a:pos x="wd2" y="hd2"/>
                </a:cxn>
                <a:cxn ang="16200000">
                  <a:pos x="wd2" y="hd2"/>
                </a:cxn>
              </a:cxnLst>
              <a:rect l="0" t="0" r="r" b="b"/>
              <a:pathLst>
                <a:path w="21600" h="21600" extrusionOk="0">
                  <a:moveTo>
                    <a:pt x="21600" y="2557"/>
                  </a:moveTo>
                  <a:cubicBezTo>
                    <a:pt x="20804" y="2992"/>
                    <a:pt x="19950" y="3284"/>
                    <a:pt x="19054" y="3416"/>
                  </a:cubicBezTo>
                  <a:cubicBezTo>
                    <a:pt x="19970" y="2741"/>
                    <a:pt x="20673" y="1673"/>
                    <a:pt x="21003" y="400"/>
                  </a:cubicBezTo>
                  <a:cubicBezTo>
                    <a:pt x="20147" y="1023"/>
                    <a:pt x="19198" y="1478"/>
                    <a:pt x="18189" y="1722"/>
                  </a:cubicBezTo>
                  <a:cubicBezTo>
                    <a:pt x="17381" y="661"/>
                    <a:pt x="16229" y="0"/>
                    <a:pt x="14955" y="0"/>
                  </a:cubicBezTo>
                  <a:cubicBezTo>
                    <a:pt x="12507" y="0"/>
                    <a:pt x="10524" y="2442"/>
                    <a:pt x="10524" y="5451"/>
                  </a:cubicBezTo>
                  <a:cubicBezTo>
                    <a:pt x="10524" y="5879"/>
                    <a:pt x="10562" y="6297"/>
                    <a:pt x="10638" y="6697"/>
                  </a:cubicBezTo>
                  <a:cubicBezTo>
                    <a:pt x="6956" y="6467"/>
                    <a:pt x="3689" y="4296"/>
                    <a:pt x="1504" y="998"/>
                  </a:cubicBezTo>
                  <a:cubicBezTo>
                    <a:pt x="1122" y="1802"/>
                    <a:pt x="903" y="2741"/>
                    <a:pt x="903" y="3740"/>
                  </a:cubicBezTo>
                  <a:cubicBezTo>
                    <a:pt x="903" y="5632"/>
                    <a:pt x="1686" y="7299"/>
                    <a:pt x="2875" y="8280"/>
                  </a:cubicBezTo>
                  <a:cubicBezTo>
                    <a:pt x="2150" y="8248"/>
                    <a:pt x="1466" y="8005"/>
                    <a:pt x="868" y="7598"/>
                  </a:cubicBezTo>
                  <a:cubicBezTo>
                    <a:pt x="868" y="7619"/>
                    <a:pt x="868" y="7643"/>
                    <a:pt x="868" y="7664"/>
                  </a:cubicBezTo>
                  <a:cubicBezTo>
                    <a:pt x="868" y="10308"/>
                    <a:pt x="2396" y="12510"/>
                    <a:pt x="4423" y="13011"/>
                  </a:cubicBezTo>
                  <a:cubicBezTo>
                    <a:pt x="4051" y="13136"/>
                    <a:pt x="3660" y="13202"/>
                    <a:pt x="3255" y="13202"/>
                  </a:cubicBezTo>
                  <a:cubicBezTo>
                    <a:pt x="2970" y="13202"/>
                    <a:pt x="2693" y="13167"/>
                    <a:pt x="2421" y="13105"/>
                  </a:cubicBezTo>
                  <a:cubicBezTo>
                    <a:pt x="2985" y="15272"/>
                    <a:pt x="4622" y="16848"/>
                    <a:pt x="6560" y="16893"/>
                  </a:cubicBezTo>
                  <a:cubicBezTo>
                    <a:pt x="5043" y="18354"/>
                    <a:pt x="3134" y="19227"/>
                    <a:pt x="1057" y="19227"/>
                  </a:cubicBezTo>
                  <a:cubicBezTo>
                    <a:pt x="700" y="19227"/>
                    <a:pt x="348" y="19200"/>
                    <a:pt x="0" y="19151"/>
                  </a:cubicBezTo>
                  <a:cubicBezTo>
                    <a:pt x="1961" y="20699"/>
                    <a:pt x="4290" y="21600"/>
                    <a:pt x="6793" y="21600"/>
                  </a:cubicBezTo>
                  <a:cubicBezTo>
                    <a:pt x="14944" y="21600"/>
                    <a:pt x="19402" y="13293"/>
                    <a:pt x="19402" y="6084"/>
                  </a:cubicBezTo>
                  <a:cubicBezTo>
                    <a:pt x="19402" y="5848"/>
                    <a:pt x="19398" y="5615"/>
                    <a:pt x="19389" y="5378"/>
                  </a:cubicBezTo>
                  <a:cubicBezTo>
                    <a:pt x="20254" y="4609"/>
                    <a:pt x="21005" y="3649"/>
                    <a:pt x="21600" y="255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8" name="Picture Placeholder 7"/>
          <p:cNvSpPr>
            <a:spLocks noGrp="1"/>
          </p:cNvSpPr>
          <p:nvPr>
            <p:ph type="pic" sz="quarter" idx="14"/>
          </p:nvPr>
        </p:nvSpPr>
        <p:spPr>
          <a:xfrm>
            <a:off x="7613904" y="2194562"/>
            <a:ext cx="3054096" cy="3056425"/>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35" name="Text Placeholder 5"/>
          <p:cNvSpPr>
            <a:spLocks noGrp="1"/>
          </p:cNvSpPr>
          <p:nvPr>
            <p:ph type="body" sz="quarter" idx="16" hasCustomPrompt="1"/>
          </p:nvPr>
        </p:nvSpPr>
        <p:spPr>
          <a:xfrm>
            <a:off x="4908781" y="2698994"/>
            <a:ext cx="1300320" cy="211548"/>
          </a:xfrm>
        </p:spPr>
        <p:txBody>
          <a:bodyPr lIns="0" tIns="0" rIns="0" bIns="0">
            <a:normAutofit/>
          </a:bodyPr>
          <a:lstStyle>
            <a:lvl1pPr marL="0" indent="0" algn="l">
              <a:lnSpc>
                <a:spcPct val="100000"/>
              </a:lnSpc>
              <a:spcBef>
                <a:spcPts val="200"/>
              </a:spcBef>
              <a:buNone/>
              <a:defRPr sz="1050" baseline="0">
                <a:solidFill>
                  <a:schemeClr val="bg1">
                    <a:lumMod val="50000"/>
                  </a:schemeClr>
                </a:solidFill>
              </a:defRPr>
            </a:lvl1pPr>
          </a:lstStyle>
          <a:p>
            <a:pPr lvl="0"/>
            <a:r>
              <a:rPr lang="en-US" dirty="0"/>
              <a:t>Adobe Photoshop</a:t>
            </a:r>
            <a:endParaRPr lang="en-US" dirty="0"/>
          </a:p>
        </p:txBody>
      </p:sp>
      <p:sp>
        <p:nvSpPr>
          <p:cNvPr id="36" name="Text Placeholder 5"/>
          <p:cNvSpPr>
            <a:spLocks noGrp="1"/>
          </p:cNvSpPr>
          <p:nvPr>
            <p:ph type="body" sz="quarter" idx="17" hasCustomPrompt="1"/>
          </p:nvPr>
        </p:nvSpPr>
        <p:spPr>
          <a:xfrm>
            <a:off x="6331283" y="3079621"/>
            <a:ext cx="425366" cy="165538"/>
          </a:xfrm>
        </p:spPr>
        <p:txBody>
          <a:bodyPr lIns="0" tIns="0" rIns="0" bIns="0">
            <a:noAutofit/>
          </a:bodyPr>
          <a:lstStyle>
            <a:lvl1pPr marL="0" indent="0" algn="ctr">
              <a:lnSpc>
                <a:spcPts val="1400"/>
              </a:lnSpc>
              <a:buNone/>
              <a:defRPr sz="1000">
                <a:solidFill>
                  <a:schemeClr val="bg1">
                    <a:lumMod val="50000"/>
                  </a:schemeClr>
                </a:solidFill>
              </a:defRPr>
            </a:lvl1pPr>
          </a:lstStyle>
          <a:p>
            <a:pPr lvl="0"/>
            <a:r>
              <a:rPr lang="en-US" dirty="0"/>
              <a:t>62%</a:t>
            </a:r>
            <a:endParaRPr lang="en-US" dirty="0"/>
          </a:p>
        </p:txBody>
      </p:sp>
      <p:sp>
        <p:nvSpPr>
          <p:cNvPr id="43" name="Text Placeholder 5"/>
          <p:cNvSpPr>
            <a:spLocks noGrp="1"/>
          </p:cNvSpPr>
          <p:nvPr>
            <p:ph type="body" sz="quarter" idx="24" hasCustomPrompt="1"/>
          </p:nvPr>
        </p:nvSpPr>
        <p:spPr>
          <a:xfrm>
            <a:off x="1967847" y="4705051"/>
            <a:ext cx="1186867" cy="19705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agam_banda90</a:t>
            </a:r>
            <a:endParaRPr lang="en-US" dirty="0"/>
          </a:p>
        </p:txBody>
      </p:sp>
      <p:sp>
        <p:nvSpPr>
          <p:cNvPr id="44" name="Text Placeholder 5"/>
          <p:cNvSpPr>
            <a:spLocks noGrp="1"/>
          </p:cNvSpPr>
          <p:nvPr>
            <p:ph type="body" sz="quarter" idx="25" hasCustomPrompt="1"/>
          </p:nvPr>
        </p:nvSpPr>
        <p:spPr>
          <a:xfrm>
            <a:off x="1967847" y="5058186"/>
            <a:ext cx="1415467" cy="19705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banda_keren1990</a:t>
            </a:r>
            <a:endParaRPr lang="en-US" dirty="0"/>
          </a:p>
        </p:txBody>
      </p:sp>
      <p:sp>
        <p:nvSpPr>
          <p:cNvPr id="25" name="Rectangle 24"/>
          <p:cNvSpPr/>
          <p:nvPr userDrawn="1"/>
        </p:nvSpPr>
        <p:spPr>
          <a:xfrm>
            <a:off x="4903049" y="2925381"/>
            <a:ext cx="2183551" cy="6519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userDrawn="1"/>
        </p:nvSpPr>
        <p:spPr>
          <a:xfrm>
            <a:off x="4903049" y="2924409"/>
            <a:ext cx="1628964" cy="65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Text Placeholder 5"/>
          <p:cNvSpPr>
            <a:spLocks noGrp="1"/>
          </p:cNvSpPr>
          <p:nvPr userDrawn="1">
            <p:ph type="body" sz="quarter" idx="27" hasCustomPrompt="1"/>
          </p:nvPr>
        </p:nvSpPr>
        <p:spPr>
          <a:xfrm>
            <a:off x="4908781" y="3366124"/>
            <a:ext cx="1300320" cy="211548"/>
          </a:xfrm>
        </p:spPr>
        <p:txBody>
          <a:bodyPr lIns="0" tIns="0" rIns="0" bIns="0">
            <a:normAutofit/>
          </a:bodyPr>
          <a:lstStyle>
            <a:lvl1pPr marL="0" indent="0" algn="l">
              <a:lnSpc>
                <a:spcPct val="100000"/>
              </a:lnSpc>
              <a:spcBef>
                <a:spcPts val="200"/>
              </a:spcBef>
              <a:buNone/>
              <a:defRPr sz="1050" baseline="0">
                <a:solidFill>
                  <a:schemeClr val="bg1">
                    <a:lumMod val="50000"/>
                  </a:schemeClr>
                </a:solidFill>
              </a:defRPr>
            </a:lvl1pPr>
          </a:lstStyle>
          <a:p>
            <a:pPr lvl="0"/>
            <a:r>
              <a:rPr lang="en-US" dirty="0"/>
              <a:t>Adobe Photoshop</a:t>
            </a:r>
            <a:endParaRPr lang="en-US" dirty="0"/>
          </a:p>
        </p:txBody>
      </p:sp>
      <p:sp>
        <p:nvSpPr>
          <p:cNvPr id="78" name="Text Placeholder 5"/>
          <p:cNvSpPr>
            <a:spLocks noGrp="1"/>
          </p:cNvSpPr>
          <p:nvPr userDrawn="1">
            <p:ph type="body" sz="quarter" idx="28" hasCustomPrompt="1"/>
          </p:nvPr>
        </p:nvSpPr>
        <p:spPr>
          <a:xfrm>
            <a:off x="5888364" y="3746751"/>
            <a:ext cx="425366" cy="165538"/>
          </a:xfrm>
        </p:spPr>
        <p:txBody>
          <a:bodyPr lIns="0" tIns="0" rIns="0" bIns="0">
            <a:noAutofit/>
          </a:bodyPr>
          <a:lstStyle>
            <a:lvl1pPr marL="0" indent="0" algn="ctr">
              <a:lnSpc>
                <a:spcPts val="1400"/>
              </a:lnSpc>
              <a:buNone/>
              <a:defRPr sz="1000">
                <a:solidFill>
                  <a:schemeClr val="bg1">
                    <a:lumMod val="50000"/>
                  </a:schemeClr>
                </a:solidFill>
              </a:defRPr>
            </a:lvl1pPr>
          </a:lstStyle>
          <a:p>
            <a:pPr lvl="0"/>
            <a:r>
              <a:rPr lang="en-US" dirty="0"/>
              <a:t>50%</a:t>
            </a:r>
            <a:endParaRPr lang="en-US" dirty="0"/>
          </a:p>
        </p:txBody>
      </p:sp>
      <p:sp>
        <p:nvSpPr>
          <p:cNvPr id="80" name="Rectangle 79"/>
          <p:cNvSpPr/>
          <p:nvPr userDrawn="1"/>
        </p:nvSpPr>
        <p:spPr>
          <a:xfrm>
            <a:off x="4903049" y="3592511"/>
            <a:ext cx="2183551" cy="6519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p:cNvSpPr/>
          <p:nvPr userDrawn="1"/>
        </p:nvSpPr>
        <p:spPr>
          <a:xfrm>
            <a:off x="4903050" y="3591539"/>
            <a:ext cx="1197714" cy="65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Text Placeholder 5"/>
          <p:cNvSpPr>
            <a:spLocks noGrp="1"/>
          </p:cNvSpPr>
          <p:nvPr userDrawn="1">
            <p:ph type="body" sz="quarter" idx="29" hasCustomPrompt="1"/>
          </p:nvPr>
        </p:nvSpPr>
        <p:spPr>
          <a:xfrm>
            <a:off x="4908781" y="4023409"/>
            <a:ext cx="1300320" cy="211548"/>
          </a:xfrm>
        </p:spPr>
        <p:txBody>
          <a:bodyPr lIns="0" tIns="0" rIns="0" bIns="0">
            <a:normAutofit/>
          </a:bodyPr>
          <a:lstStyle>
            <a:lvl1pPr marL="0" indent="0" algn="l">
              <a:lnSpc>
                <a:spcPct val="100000"/>
              </a:lnSpc>
              <a:spcBef>
                <a:spcPts val="200"/>
              </a:spcBef>
              <a:buNone/>
              <a:defRPr sz="1050" baseline="0">
                <a:solidFill>
                  <a:schemeClr val="bg1">
                    <a:lumMod val="50000"/>
                  </a:schemeClr>
                </a:solidFill>
              </a:defRPr>
            </a:lvl1pPr>
          </a:lstStyle>
          <a:p>
            <a:pPr lvl="0"/>
            <a:r>
              <a:rPr lang="en-US" dirty="0"/>
              <a:t>Adobe Photoshop</a:t>
            </a:r>
            <a:endParaRPr lang="en-US" dirty="0"/>
          </a:p>
        </p:txBody>
      </p:sp>
      <p:sp>
        <p:nvSpPr>
          <p:cNvPr id="83" name="Text Placeholder 5"/>
          <p:cNvSpPr>
            <a:spLocks noGrp="1"/>
          </p:cNvSpPr>
          <p:nvPr userDrawn="1">
            <p:ph type="body" sz="quarter" idx="30" hasCustomPrompt="1"/>
          </p:nvPr>
        </p:nvSpPr>
        <p:spPr>
          <a:xfrm>
            <a:off x="6700377" y="4404036"/>
            <a:ext cx="425366" cy="165538"/>
          </a:xfrm>
        </p:spPr>
        <p:txBody>
          <a:bodyPr lIns="0" tIns="0" rIns="0" bIns="0">
            <a:noAutofit/>
          </a:bodyPr>
          <a:lstStyle>
            <a:lvl1pPr marL="0" indent="0" algn="ctr">
              <a:lnSpc>
                <a:spcPts val="1400"/>
              </a:lnSpc>
              <a:buNone/>
              <a:defRPr sz="1000">
                <a:solidFill>
                  <a:schemeClr val="bg1">
                    <a:lumMod val="50000"/>
                  </a:schemeClr>
                </a:solidFill>
              </a:defRPr>
            </a:lvl1pPr>
          </a:lstStyle>
          <a:p>
            <a:pPr lvl="0"/>
            <a:r>
              <a:rPr lang="en-US" dirty="0"/>
              <a:t>90%</a:t>
            </a:r>
            <a:endParaRPr lang="en-US" dirty="0"/>
          </a:p>
        </p:txBody>
      </p:sp>
      <p:sp>
        <p:nvSpPr>
          <p:cNvPr id="85" name="Rectangle 84"/>
          <p:cNvSpPr/>
          <p:nvPr userDrawn="1"/>
        </p:nvSpPr>
        <p:spPr>
          <a:xfrm>
            <a:off x="4903049" y="4249796"/>
            <a:ext cx="2183551" cy="6519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p:cNvSpPr/>
          <p:nvPr userDrawn="1"/>
        </p:nvSpPr>
        <p:spPr>
          <a:xfrm>
            <a:off x="4903049" y="4248824"/>
            <a:ext cx="2016864" cy="65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Text Placeholder 5"/>
          <p:cNvSpPr>
            <a:spLocks noGrp="1"/>
          </p:cNvSpPr>
          <p:nvPr userDrawn="1">
            <p:ph type="body" sz="quarter" idx="31" hasCustomPrompt="1"/>
          </p:nvPr>
        </p:nvSpPr>
        <p:spPr>
          <a:xfrm>
            <a:off x="5265520" y="4705051"/>
            <a:ext cx="1186867" cy="19705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agam_banda90</a:t>
            </a:r>
            <a:endParaRPr lang="en-US" dirty="0"/>
          </a:p>
        </p:txBody>
      </p:sp>
      <p:sp>
        <p:nvSpPr>
          <p:cNvPr id="37" name="Text Placeholder 5"/>
          <p:cNvSpPr>
            <a:spLocks noGrp="1"/>
          </p:cNvSpPr>
          <p:nvPr userDrawn="1">
            <p:ph type="body" sz="quarter" idx="32" hasCustomPrompt="1"/>
          </p:nvPr>
        </p:nvSpPr>
        <p:spPr>
          <a:xfrm>
            <a:off x="5265520" y="5058186"/>
            <a:ext cx="1415467" cy="197055"/>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banda_keren1990</a:t>
            </a:r>
            <a:endParaRPr lang="en-US" dirty="0"/>
          </a:p>
        </p:txBody>
      </p:sp>
      <p:grpSp>
        <p:nvGrpSpPr>
          <p:cNvPr id="4" name="Group 3"/>
          <p:cNvGrpSpPr/>
          <p:nvPr userDrawn="1"/>
        </p:nvGrpSpPr>
        <p:grpSpPr>
          <a:xfrm>
            <a:off x="4869170" y="4688420"/>
            <a:ext cx="238253" cy="240442"/>
            <a:chOff x="4869170" y="4688420"/>
            <a:chExt cx="238253" cy="240442"/>
          </a:xfrm>
        </p:grpSpPr>
        <p:sp>
          <p:nvSpPr>
            <p:cNvPr id="29" name="Shape 486"/>
            <p:cNvSpPr/>
            <p:nvPr/>
          </p:nvSpPr>
          <p:spPr>
            <a:xfrm>
              <a:off x="4869170" y="4688420"/>
              <a:ext cx="238253" cy="240442"/>
            </a:xfrm>
            <a:prstGeom prst="ellipse">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8" name="Shape 1186"/>
            <p:cNvSpPr/>
            <p:nvPr userDrawn="1"/>
          </p:nvSpPr>
          <p:spPr>
            <a:xfrm>
              <a:off x="4922922" y="4737866"/>
              <a:ext cx="137669" cy="121149"/>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grpSp>
      <p:grpSp>
        <p:nvGrpSpPr>
          <p:cNvPr id="7" name="Group 6"/>
          <p:cNvGrpSpPr/>
          <p:nvPr userDrawn="1"/>
        </p:nvGrpSpPr>
        <p:grpSpPr>
          <a:xfrm>
            <a:off x="4869170" y="5032583"/>
            <a:ext cx="238253" cy="240442"/>
            <a:chOff x="4869170" y="5032583"/>
            <a:chExt cx="238253" cy="240442"/>
          </a:xfrm>
        </p:grpSpPr>
        <p:sp>
          <p:nvSpPr>
            <p:cNvPr id="32" name="Shape 490"/>
            <p:cNvSpPr/>
            <p:nvPr/>
          </p:nvSpPr>
          <p:spPr>
            <a:xfrm>
              <a:off x="4869170" y="5032583"/>
              <a:ext cx="238253" cy="240442"/>
            </a:xfrm>
            <a:prstGeom prst="ellipse">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9" name="Shape 384"/>
            <p:cNvSpPr/>
            <p:nvPr userDrawn="1"/>
          </p:nvSpPr>
          <p:spPr>
            <a:xfrm>
              <a:off x="4941970" y="5106636"/>
              <a:ext cx="95289" cy="97412"/>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left)">
                                      <p:cBhvr>
                                        <p:cTn id="15" dur="500"/>
                                        <p:tgtEl>
                                          <p:spTgt spid="5">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500"/>
                                        <p:tgtEl>
                                          <p:spTgt spid="6">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3">
                                            <p:txEl>
                                              <p:pRg st="0" end="0"/>
                                            </p:txEl>
                                          </p:spTgt>
                                        </p:tgtEl>
                                        <p:attrNameLst>
                                          <p:attrName>style.visibility</p:attrName>
                                        </p:attrNameLst>
                                      </p:cBhvr>
                                      <p:to>
                                        <p:strVal val="visible"/>
                                      </p:to>
                                    </p:set>
                                    <p:animEffect transition="in" filter="wipe(left)">
                                      <p:cBhvr>
                                        <p:cTn id="32" dur="500"/>
                                        <p:tgtEl>
                                          <p:spTgt spid="43">
                                            <p:txEl>
                                              <p:pRg st="0" end="0"/>
                                            </p:txEl>
                                          </p:spTgt>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44">
                                            <p:txEl>
                                              <p:pRg st="0" end="0"/>
                                            </p:txEl>
                                          </p:spTgt>
                                        </p:tgtEl>
                                        <p:attrNameLst>
                                          <p:attrName>style.visibility</p:attrName>
                                        </p:attrNameLst>
                                      </p:cBhvr>
                                      <p:to>
                                        <p:strVal val="visible"/>
                                      </p:to>
                                    </p:set>
                                    <p:animEffect transition="in" filter="wipe(left)">
                                      <p:cBhvr>
                                        <p:cTn id="42" dur="500"/>
                                        <p:tgtEl>
                                          <p:spTgt spid="44">
                                            <p:txEl>
                                              <p:pRg st="0" end="0"/>
                                            </p:txEl>
                                          </p:spTgt>
                                        </p:tgtEl>
                                      </p:cBhvr>
                                    </p:animEffect>
                                  </p:childTnLst>
                                </p:cTn>
                              </p:par>
                            </p:childTnLst>
                          </p:cTn>
                        </p:par>
                        <p:par>
                          <p:cTn id="43" fill="hold">
                            <p:stCondLst>
                              <p:cond delay="4000"/>
                            </p:stCondLst>
                            <p:childTnLst>
                              <p:par>
                                <p:cTn id="44" presetID="2" presetClass="entr" presetSubtype="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animEffect transition="in" filter="wipe(left)">
                                      <p:cBhvr>
                                        <p:cTn id="51" dur="500"/>
                                        <p:tgtEl>
                                          <p:spTgt spid="12">
                                            <p:txEl>
                                              <p:pRg st="0" end="0"/>
                                            </p:txEl>
                                          </p:spTgt>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35">
                                            <p:txEl>
                                              <p:pRg st="0" end="0"/>
                                            </p:txEl>
                                          </p:spTgt>
                                        </p:tgtEl>
                                        <p:attrNameLst>
                                          <p:attrName>style.visibility</p:attrName>
                                        </p:attrNameLst>
                                      </p:cBhvr>
                                      <p:to>
                                        <p:strVal val="visible"/>
                                      </p:to>
                                    </p:set>
                                    <p:animEffect transition="in" filter="fade">
                                      <p:cBhvr>
                                        <p:cTn id="55" dur="500"/>
                                        <p:tgtEl>
                                          <p:spTgt spid="35">
                                            <p:txEl>
                                              <p:pRg st="0" end="0"/>
                                            </p:txEl>
                                          </p:spTgt>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36">
                                            <p:txEl>
                                              <p:pRg st="0" end="0"/>
                                            </p:txEl>
                                          </p:spTgt>
                                        </p:tgtEl>
                                        <p:attrNameLst>
                                          <p:attrName>style.visibility</p:attrName>
                                        </p:attrNameLst>
                                      </p:cBhvr>
                                      <p:to>
                                        <p:strVal val="visible"/>
                                      </p:to>
                                    </p:set>
                                    <p:animEffect transition="in" filter="fade">
                                      <p:cBhvr>
                                        <p:cTn id="67" dur="500"/>
                                        <p:tgtEl>
                                          <p:spTgt spid="36">
                                            <p:txEl>
                                              <p:pRg st="0" end="0"/>
                                            </p:txEl>
                                          </p:spTgt>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77">
                                            <p:txEl>
                                              <p:pRg st="0" end="0"/>
                                            </p:txEl>
                                          </p:spTgt>
                                        </p:tgtEl>
                                        <p:attrNameLst>
                                          <p:attrName>style.visibility</p:attrName>
                                        </p:attrNameLst>
                                      </p:cBhvr>
                                      <p:to>
                                        <p:strVal val="visible"/>
                                      </p:to>
                                    </p:set>
                                    <p:animEffect transition="in" filter="fade">
                                      <p:cBhvr>
                                        <p:cTn id="71" dur="500"/>
                                        <p:tgtEl>
                                          <p:spTgt spid="77">
                                            <p:txEl>
                                              <p:pRg st="0" end="0"/>
                                            </p:txEl>
                                          </p:spTgt>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wipe(left)">
                                      <p:cBhvr>
                                        <p:cTn id="75" dur="500"/>
                                        <p:tgtEl>
                                          <p:spTgt spid="80"/>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wipe(left)">
                                      <p:cBhvr>
                                        <p:cTn id="79" dur="500"/>
                                        <p:tgtEl>
                                          <p:spTgt spid="81"/>
                                        </p:tgtEl>
                                      </p:cBhvr>
                                    </p:animEffect>
                                  </p:childTnLst>
                                </p:cTn>
                              </p:par>
                            </p:childTnLst>
                          </p:cTn>
                        </p:par>
                        <p:par>
                          <p:cTn id="80" fill="hold">
                            <p:stCondLst>
                              <p:cond delay="8500"/>
                            </p:stCondLst>
                            <p:childTnLst>
                              <p:par>
                                <p:cTn id="81" presetID="10" presetClass="entr" presetSubtype="0" fill="hold" grpId="0" nodeType="afterEffect">
                                  <p:stCondLst>
                                    <p:cond delay="0"/>
                                  </p:stCondLst>
                                  <p:childTnLst>
                                    <p:set>
                                      <p:cBhvr>
                                        <p:cTn id="82" dur="1" fill="hold">
                                          <p:stCondLst>
                                            <p:cond delay="0"/>
                                          </p:stCondLst>
                                        </p:cTn>
                                        <p:tgtEl>
                                          <p:spTgt spid="78">
                                            <p:txEl>
                                              <p:pRg st="0" end="0"/>
                                            </p:txEl>
                                          </p:spTgt>
                                        </p:tgtEl>
                                        <p:attrNameLst>
                                          <p:attrName>style.visibility</p:attrName>
                                        </p:attrNameLst>
                                      </p:cBhvr>
                                      <p:to>
                                        <p:strVal val="visible"/>
                                      </p:to>
                                    </p:set>
                                    <p:animEffect transition="in" filter="fade">
                                      <p:cBhvr>
                                        <p:cTn id="83" dur="500"/>
                                        <p:tgtEl>
                                          <p:spTgt spid="78">
                                            <p:txEl>
                                              <p:pRg st="0" end="0"/>
                                            </p:txEl>
                                          </p:spTgt>
                                        </p:tgtEl>
                                      </p:cBhvr>
                                    </p:animEffect>
                                  </p:childTnLst>
                                </p:cTn>
                              </p:par>
                            </p:childTnLst>
                          </p:cTn>
                        </p:par>
                        <p:par>
                          <p:cTn id="84" fill="hold">
                            <p:stCondLst>
                              <p:cond delay="9000"/>
                            </p:stCondLst>
                            <p:childTnLst>
                              <p:par>
                                <p:cTn id="85" presetID="10" presetClass="entr" presetSubtype="0" fill="hold" grpId="0" nodeType="afterEffect">
                                  <p:stCondLst>
                                    <p:cond delay="0"/>
                                  </p:stCondLst>
                                  <p:childTnLst>
                                    <p:set>
                                      <p:cBhvr>
                                        <p:cTn id="86" dur="1" fill="hold">
                                          <p:stCondLst>
                                            <p:cond delay="0"/>
                                          </p:stCondLst>
                                        </p:cTn>
                                        <p:tgtEl>
                                          <p:spTgt spid="82">
                                            <p:txEl>
                                              <p:pRg st="0" end="0"/>
                                            </p:txEl>
                                          </p:spTgt>
                                        </p:tgtEl>
                                        <p:attrNameLst>
                                          <p:attrName>style.visibility</p:attrName>
                                        </p:attrNameLst>
                                      </p:cBhvr>
                                      <p:to>
                                        <p:strVal val="visible"/>
                                      </p:to>
                                    </p:set>
                                    <p:animEffect transition="in" filter="fade">
                                      <p:cBhvr>
                                        <p:cTn id="87" dur="500"/>
                                        <p:tgtEl>
                                          <p:spTgt spid="82">
                                            <p:txEl>
                                              <p:pRg st="0" end="0"/>
                                            </p:txEl>
                                          </p:spTgt>
                                        </p:tgtEl>
                                      </p:cBhvr>
                                    </p:animEffect>
                                  </p:childTnLst>
                                </p:cTn>
                              </p:par>
                            </p:childTnLst>
                          </p:cTn>
                        </p:par>
                        <p:par>
                          <p:cTn id="88" fill="hold">
                            <p:stCondLst>
                              <p:cond delay="9500"/>
                            </p:stCondLst>
                            <p:childTnLst>
                              <p:par>
                                <p:cTn id="89" presetID="22" presetClass="entr" presetSubtype="8" fill="hold" grpId="0" nodeType="after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wipe(left)">
                                      <p:cBhvr>
                                        <p:cTn id="91" dur="500"/>
                                        <p:tgtEl>
                                          <p:spTgt spid="85"/>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wipe(left)">
                                      <p:cBhvr>
                                        <p:cTn id="95" dur="500"/>
                                        <p:tgtEl>
                                          <p:spTgt spid="86"/>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83">
                                            <p:txEl>
                                              <p:pRg st="0" end="0"/>
                                            </p:txEl>
                                          </p:spTgt>
                                        </p:tgtEl>
                                        <p:attrNameLst>
                                          <p:attrName>style.visibility</p:attrName>
                                        </p:attrNameLst>
                                      </p:cBhvr>
                                      <p:to>
                                        <p:strVal val="visible"/>
                                      </p:to>
                                    </p:set>
                                    <p:animEffect transition="in" filter="fade">
                                      <p:cBhvr>
                                        <p:cTn id="99" dur="500"/>
                                        <p:tgtEl>
                                          <p:spTgt spid="83">
                                            <p:txEl>
                                              <p:pRg st="0" end="0"/>
                                            </p:txEl>
                                          </p:spTgt>
                                        </p:tgtEl>
                                      </p:cBhvr>
                                    </p:animEffect>
                                  </p:childTnLst>
                                </p:cTn>
                              </p:par>
                            </p:childTnLst>
                          </p:cTn>
                        </p:par>
                        <p:par>
                          <p:cTn id="100" fill="hold">
                            <p:stCondLst>
                              <p:cond delay="11000"/>
                            </p:stCondLst>
                            <p:childTnLst>
                              <p:par>
                                <p:cTn id="101" presetID="53" presetClass="entr" presetSubtype="16" fill="hold" nodeType="afterEffect">
                                  <p:stCondLst>
                                    <p:cond delay="0"/>
                                  </p:stCondLst>
                                  <p:childTnLst>
                                    <p:set>
                                      <p:cBhvr>
                                        <p:cTn id="102" dur="1" fill="hold">
                                          <p:stCondLst>
                                            <p:cond delay="0"/>
                                          </p:stCondLst>
                                        </p:cTn>
                                        <p:tgtEl>
                                          <p:spTgt spid="4"/>
                                        </p:tgtEl>
                                        <p:attrNameLst>
                                          <p:attrName>style.visibility</p:attrName>
                                        </p:attrNameLst>
                                      </p:cBhvr>
                                      <p:to>
                                        <p:strVal val="visible"/>
                                      </p:to>
                                    </p:set>
                                    <p:anim calcmode="lin" valueType="num">
                                      <p:cBhvr>
                                        <p:cTn id="103" dur="500" fill="hold"/>
                                        <p:tgtEl>
                                          <p:spTgt spid="4"/>
                                        </p:tgtEl>
                                        <p:attrNameLst>
                                          <p:attrName>ppt_w</p:attrName>
                                        </p:attrNameLst>
                                      </p:cBhvr>
                                      <p:tavLst>
                                        <p:tav tm="0">
                                          <p:val>
                                            <p:fltVal val="0"/>
                                          </p:val>
                                        </p:tav>
                                        <p:tav tm="100000">
                                          <p:val>
                                            <p:strVal val="#ppt_w"/>
                                          </p:val>
                                        </p:tav>
                                      </p:tavLst>
                                    </p:anim>
                                    <p:anim calcmode="lin" valueType="num">
                                      <p:cBhvr>
                                        <p:cTn id="104" dur="500" fill="hold"/>
                                        <p:tgtEl>
                                          <p:spTgt spid="4"/>
                                        </p:tgtEl>
                                        <p:attrNameLst>
                                          <p:attrName>ppt_h</p:attrName>
                                        </p:attrNameLst>
                                      </p:cBhvr>
                                      <p:tavLst>
                                        <p:tav tm="0">
                                          <p:val>
                                            <p:fltVal val="0"/>
                                          </p:val>
                                        </p:tav>
                                        <p:tav tm="100000">
                                          <p:val>
                                            <p:strVal val="#ppt_h"/>
                                          </p:val>
                                        </p:tav>
                                      </p:tavLst>
                                    </p:anim>
                                    <p:animEffect transition="in" filter="fade">
                                      <p:cBhvr>
                                        <p:cTn id="105" dur="500"/>
                                        <p:tgtEl>
                                          <p:spTgt spid="4"/>
                                        </p:tgtEl>
                                      </p:cBhvr>
                                    </p:animEffect>
                                  </p:childTnLst>
                                </p:cTn>
                              </p:par>
                            </p:childTnLst>
                          </p:cTn>
                        </p:par>
                        <p:par>
                          <p:cTn id="106" fill="hold">
                            <p:stCondLst>
                              <p:cond delay="11500"/>
                            </p:stCondLst>
                            <p:childTnLst>
                              <p:par>
                                <p:cTn id="107" presetID="22" presetClass="entr" presetSubtype="8" fill="hold" grpId="0" nodeType="afterEffect">
                                  <p:stCondLst>
                                    <p:cond delay="0"/>
                                  </p:stCondLst>
                                  <p:childTnLst>
                                    <p:set>
                                      <p:cBhvr>
                                        <p:cTn id="108" dur="1" fill="hold">
                                          <p:stCondLst>
                                            <p:cond delay="0"/>
                                          </p:stCondLst>
                                        </p:cTn>
                                        <p:tgtEl>
                                          <p:spTgt spid="34">
                                            <p:txEl>
                                              <p:pRg st="0" end="0"/>
                                            </p:txEl>
                                          </p:spTgt>
                                        </p:tgtEl>
                                        <p:attrNameLst>
                                          <p:attrName>style.visibility</p:attrName>
                                        </p:attrNameLst>
                                      </p:cBhvr>
                                      <p:to>
                                        <p:strVal val="visible"/>
                                      </p:to>
                                    </p:set>
                                    <p:animEffect transition="in" filter="wipe(left)">
                                      <p:cBhvr>
                                        <p:cTn id="109" dur="500"/>
                                        <p:tgtEl>
                                          <p:spTgt spid="34">
                                            <p:txEl>
                                              <p:pRg st="0" end="0"/>
                                            </p:txEl>
                                          </p:spTgt>
                                        </p:tgtEl>
                                      </p:cBhvr>
                                    </p:animEffect>
                                  </p:childTnLst>
                                </p:cTn>
                              </p:par>
                            </p:childTnLst>
                          </p:cTn>
                        </p:par>
                        <p:par>
                          <p:cTn id="110" fill="hold">
                            <p:stCondLst>
                              <p:cond delay="12000"/>
                            </p:stCondLst>
                            <p:childTnLst>
                              <p:par>
                                <p:cTn id="111" presetID="53" presetClass="entr" presetSubtype="16" fill="hold" nodeType="afterEffect">
                                  <p:stCondLst>
                                    <p:cond delay="0"/>
                                  </p:stCondLst>
                                  <p:childTnLst>
                                    <p:set>
                                      <p:cBhvr>
                                        <p:cTn id="112" dur="1" fill="hold">
                                          <p:stCondLst>
                                            <p:cond delay="0"/>
                                          </p:stCondLst>
                                        </p:cTn>
                                        <p:tgtEl>
                                          <p:spTgt spid="7"/>
                                        </p:tgtEl>
                                        <p:attrNameLst>
                                          <p:attrName>style.visibility</p:attrName>
                                        </p:attrNameLst>
                                      </p:cBhvr>
                                      <p:to>
                                        <p:strVal val="visible"/>
                                      </p:to>
                                    </p:set>
                                    <p:anim calcmode="lin" valueType="num">
                                      <p:cBhvr>
                                        <p:cTn id="113" dur="500" fill="hold"/>
                                        <p:tgtEl>
                                          <p:spTgt spid="7"/>
                                        </p:tgtEl>
                                        <p:attrNameLst>
                                          <p:attrName>ppt_w</p:attrName>
                                        </p:attrNameLst>
                                      </p:cBhvr>
                                      <p:tavLst>
                                        <p:tav tm="0">
                                          <p:val>
                                            <p:fltVal val="0"/>
                                          </p:val>
                                        </p:tav>
                                        <p:tav tm="100000">
                                          <p:val>
                                            <p:strVal val="#ppt_w"/>
                                          </p:val>
                                        </p:tav>
                                      </p:tavLst>
                                    </p:anim>
                                    <p:anim calcmode="lin" valueType="num">
                                      <p:cBhvr>
                                        <p:cTn id="114" dur="500" fill="hold"/>
                                        <p:tgtEl>
                                          <p:spTgt spid="7"/>
                                        </p:tgtEl>
                                        <p:attrNameLst>
                                          <p:attrName>ppt_h</p:attrName>
                                        </p:attrNameLst>
                                      </p:cBhvr>
                                      <p:tavLst>
                                        <p:tav tm="0">
                                          <p:val>
                                            <p:fltVal val="0"/>
                                          </p:val>
                                        </p:tav>
                                        <p:tav tm="100000">
                                          <p:val>
                                            <p:strVal val="#ppt_h"/>
                                          </p:val>
                                        </p:tav>
                                      </p:tavLst>
                                    </p:anim>
                                    <p:animEffect transition="in" filter="fade">
                                      <p:cBhvr>
                                        <p:cTn id="115" dur="500"/>
                                        <p:tgtEl>
                                          <p:spTgt spid="7"/>
                                        </p:tgtEl>
                                      </p:cBhvr>
                                    </p:animEffect>
                                  </p:childTnLst>
                                </p:cTn>
                              </p:par>
                            </p:childTnLst>
                          </p:cTn>
                        </p:par>
                        <p:par>
                          <p:cTn id="116" fill="hold">
                            <p:stCondLst>
                              <p:cond delay="12500"/>
                            </p:stCondLst>
                            <p:childTnLst>
                              <p:par>
                                <p:cTn id="117" presetID="22" presetClass="entr" presetSubtype="8" fill="hold" grpId="0" nodeType="afterEffect">
                                  <p:stCondLst>
                                    <p:cond delay="0"/>
                                  </p:stCondLst>
                                  <p:childTnLst>
                                    <p:set>
                                      <p:cBhvr>
                                        <p:cTn id="118" dur="1" fill="hold">
                                          <p:stCondLst>
                                            <p:cond delay="0"/>
                                          </p:stCondLst>
                                        </p:cTn>
                                        <p:tgtEl>
                                          <p:spTgt spid="37">
                                            <p:txEl>
                                              <p:pRg st="0" end="0"/>
                                            </p:txEl>
                                          </p:spTgt>
                                        </p:tgtEl>
                                        <p:attrNameLst>
                                          <p:attrName>style.visibility</p:attrName>
                                        </p:attrNameLst>
                                      </p:cBhvr>
                                      <p:to>
                                        <p:strVal val="visible"/>
                                      </p:to>
                                    </p:set>
                                    <p:animEffect transition="in" filter="wipe(left)">
                                      <p:cBhvr>
                                        <p:cTn id="119"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22" presetClass="entr" presetSubtype="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uiExpand="1"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12" grpId="0" build="p">
        <p:tmplLst>
          <p:tmpl lvl="1">
            <p:tnLst>
              <p:par>
                <p:cTn presetID="22" presetClass="entr" presetSubtype="8"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left)">
                      <p:cBhvr>
                        <p:cTn dur="500"/>
                        <p:tgtEl>
                          <p:spTgt spid="12"/>
                        </p:tgtEl>
                      </p:cBhvr>
                    </p:animEffect>
                  </p:childTnLst>
                </p:cTn>
              </p:par>
            </p:tnLst>
          </p:tmpl>
        </p:tmplLst>
      </p:bldP>
      <p:bldP spid="8" grpId="0" animBg="1"/>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43" grpId="0" build="p">
        <p:tmplLst>
          <p:tmpl lvl="1">
            <p:tnLst>
              <p:par>
                <p:cTn presetID="22" presetClass="entr" presetSubtype="8"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left)">
                      <p:cBhvr>
                        <p:cTn dur="500"/>
                        <p:tgtEl>
                          <p:spTgt spid="43"/>
                        </p:tgtEl>
                      </p:cBhvr>
                    </p:animEffect>
                  </p:childTnLst>
                </p:cTn>
              </p:par>
            </p:tnLst>
          </p:tmpl>
        </p:tmplLst>
      </p:bldP>
      <p:bldP spid="44" grpId="0" build="p">
        <p:tmplLst>
          <p:tmpl lvl="1">
            <p:tnLst>
              <p:par>
                <p:cTn presetID="22" presetClass="entr" presetSubtype="8"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wipe(left)">
                      <p:cBhvr>
                        <p:cTn dur="500"/>
                        <p:tgtEl>
                          <p:spTgt spid="44"/>
                        </p:tgtEl>
                      </p:cBhvr>
                    </p:animEffect>
                  </p:childTnLst>
                </p:cTn>
              </p:par>
            </p:tnLst>
          </p:tmpl>
        </p:tmplLst>
      </p:bldP>
      <p:bldP spid="25" grpId="0" animBg="1"/>
      <p:bldP spid="26" grpId="0" animBg="1"/>
      <p:bldP spid="77" grpId="0" build="p">
        <p:tmplLst>
          <p:tmpl lvl="1">
            <p:tnLst>
              <p:par>
                <p:cTn presetID="10" presetClass="entr" presetSubtype="0"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Effect transition="in" filter="fade">
                      <p:cBhvr>
                        <p:cTn dur="500"/>
                        <p:tgtEl>
                          <p:spTgt spid="77"/>
                        </p:tgtEl>
                      </p:cBhvr>
                    </p:animEffect>
                  </p:childTnLst>
                </p:cTn>
              </p:par>
            </p:tnLst>
          </p:tmpl>
        </p:tmplLst>
      </p:bldP>
      <p:bldP spid="78" grpId="0" build="p">
        <p:tmplLst>
          <p:tmpl lvl="1">
            <p:tnLst>
              <p:par>
                <p:cTn presetID="10" presetClass="entr" presetSubtype="0" fill="hold" nodeType="afterEffect">
                  <p:stCondLst>
                    <p:cond delay="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childTnLst>
                </p:cTn>
              </p:par>
            </p:tnLst>
          </p:tmpl>
        </p:tmplLst>
      </p:bldP>
      <p:bldP spid="80" grpId="0" animBg="1"/>
      <p:bldP spid="81" grpId="0" animBg="1"/>
      <p:bldP spid="82" grpId="0" build="p">
        <p:tmplLst>
          <p:tmpl lvl="1">
            <p:tnLst>
              <p:par>
                <p:cTn presetID="10" presetClass="entr" presetSubtype="0" fill="hold" nodeType="afterEffect">
                  <p:stCondLst>
                    <p:cond delay="0"/>
                  </p:stCondLst>
                  <p:childTnLst>
                    <p:set>
                      <p:cBhvr>
                        <p:cTn dur="1" fill="hold">
                          <p:stCondLst>
                            <p:cond delay="0"/>
                          </p:stCondLst>
                        </p:cTn>
                        <p:tgtEl>
                          <p:spTgt spid="82"/>
                        </p:tgtEl>
                        <p:attrNameLst>
                          <p:attrName>style.visibility</p:attrName>
                        </p:attrNameLst>
                      </p:cBhvr>
                      <p:to>
                        <p:strVal val="visible"/>
                      </p:to>
                    </p:set>
                    <p:animEffect transition="in" filter="fade">
                      <p:cBhvr>
                        <p:cTn dur="500"/>
                        <p:tgtEl>
                          <p:spTgt spid="82"/>
                        </p:tgtEl>
                      </p:cBhvr>
                    </p:animEffect>
                  </p:childTnLst>
                </p:cTn>
              </p:par>
            </p:tnLst>
          </p:tmpl>
        </p:tmplLst>
      </p:bldP>
      <p:bldP spid="83" grpId="0" build="p">
        <p:tmplLst>
          <p:tmpl lvl="1">
            <p:tnLst>
              <p:par>
                <p:cTn presetID="10" presetClass="entr" presetSubtype="0"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Effect transition="in" filter="fade">
                      <p:cBhvr>
                        <p:cTn dur="500"/>
                        <p:tgtEl>
                          <p:spTgt spid="83"/>
                        </p:tgtEl>
                      </p:cBhvr>
                    </p:animEffect>
                  </p:childTnLst>
                </p:cTn>
              </p:par>
            </p:tnLst>
          </p:tmpl>
        </p:tmplLst>
      </p:bldP>
      <p:bldP spid="85" grpId="0" animBg="1"/>
      <p:bldP spid="86" grpId="0" animBg="1"/>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7" grpId="0" build="p">
        <p:tmplLst>
          <p:tmpl lvl="1">
            <p:tnLst>
              <p:par>
                <p:cTn presetID="22" presetClass="entr" presetSubtype="8"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1471943" y="2015810"/>
            <a:ext cx="1655299" cy="408745"/>
          </a:xfrm>
        </p:spPr>
        <p:txBody>
          <a:bodyPr lIns="0" tIns="0" rIns="0" bIns="0" anchor="ctr">
            <a:normAutofit/>
          </a:bodyPr>
          <a:lstStyle>
            <a:lvl1pPr marL="0" indent="0" algn="ctr">
              <a:buNone/>
              <a:defRPr sz="1600">
                <a:solidFill>
                  <a:schemeClr val="accent1"/>
                </a:solidFill>
              </a:defRPr>
            </a:lvl1pPr>
          </a:lstStyle>
          <a:p>
            <a:pPr lvl="0"/>
            <a:r>
              <a:rPr lang="en-US" dirty="0"/>
              <a:t>Mr. </a:t>
            </a:r>
            <a:r>
              <a:rPr lang="en-US" dirty="0" err="1"/>
              <a:t>Rivaldo</a:t>
            </a:r>
            <a:endParaRPr lang="en-US" dirty="0"/>
          </a:p>
        </p:txBody>
      </p:sp>
      <p:sp>
        <p:nvSpPr>
          <p:cNvPr id="6" name="Text Placeholder 5"/>
          <p:cNvSpPr>
            <a:spLocks noGrp="1"/>
          </p:cNvSpPr>
          <p:nvPr>
            <p:ph type="body" sz="quarter" idx="11" hasCustomPrompt="1"/>
          </p:nvPr>
        </p:nvSpPr>
        <p:spPr>
          <a:xfrm>
            <a:off x="1368133" y="4840092"/>
            <a:ext cx="1885021"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conseSeduperspiciatis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r>
              <a:rPr lang="en-US" dirty="0" err="1"/>
              <a:t>deerror</a:t>
            </a:r>
            <a:r>
              <a:rPr lang="en-US" dirty="0"/>
              <a:t> sit </a:t>
            </a:r>
            <a:r>
              <a:rPr lang="en-US" dirty="0" err="1"/>
              <a:t>volupue</a:t>
            </a:r>
            <a:endParaRPr lang="en-US" dirty="0"/>
          </a:p>
        </p:txBody>
      </p:sp>
      <p:sp>
        <p:nvSpPr>
          <p:cNvPr id="8" name="Picture Placeholder 7"/>
          <p:cNvSpPr>
            <a:spLocks noGrp="1"/>
          </p:cNvSpPr>
          <p:nvPr>
            <p:ph type="pic" sz="quarter" idx="14"/>
          </p:nvPr>
        </p:nvSpPr>
        <p:spPr>
          <a:xfrm>
            <a:off x="1517663" y="2803210"/>
            <a:ext cx="1542519" cy="1782926"/>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3" name="Picture Placeholder 7"/>
          <p:cNvSpPr>
            <a:spLocks noGrp="1"/>
          </p:cNvSpPr>
          <p:nvPr>
            <p:ph type="pic" sz="quarter" idx="15"/>
          </p:nvPr>
        </p:nvSpPr>
        <p:spPr>
          <a:xfrm>
            <a:off x="4044806" y="2803210"/>
            <a:ext cx="1542519" cy="1782926"/>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4" name="Picture Placeholder 7"/>
          <p:cNvSpPr>
            <a:spLocks noGrp="1"/>
          </p:cNvSpPr>
          <p:nvPr>
            <p:ph type="pic" sz="quarter" idx="16"/>
          </p:nvPr>
        </p:nvSpPr>
        <p:spPr>
          <a:xfrm>
            <a:off x="6566244" y="2803210"/>
            <a:ext cx="1542519" cy="1782926"/>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5" name="Picture Placeholder 7"/>
          <p:cNvSpPr>
            <a:spLocks noGrp="1"/>
          </p:cNvSpPr>
          <p:nvPr>
            <p:ph type="pic" sz="quarter" idx="17"/>
          </p:nvPr>
        </p:nvSpPr>
        <p:spPr>
          <a:xfrm>
            <a:off x="9083601" y="2810830"/>
            <a:ext cx="1542519" cy="1782926"/>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6" name="Text Placeholder 4"/>
          <p:cNvSpPr>
            <a:spLocks noGrp="1"/>
          </p:cNvSpPr>
          <p:nvPr>
            <p:ph type="body" sz="quarter" idx="18" hasCustomPrompt="1"/>
          </p:nvPr>
        </p:nvSpPr>
        <p:spPr>
          <a:xfrm>
            <a:off x="3977165" y="2015810"/>
            <a:ext cx="1655299" cy="408745"/>
          </a:xfrm>
        </p:spPr>
        <p:txBody>
          <a:bodyPr lIns="0" tIns="0" rIns="0" bIns="0" anchor="ctr">
            <a:normAutofit/>
          </a:bodyPr>
          <a:lstStyle>
            <a:lvl1pPr marL="0" indent="0" algn="ctr">
              <a:buNone/>
              <a:defRPr sz="1600">
                <a:solidFill>
                  <a:schemeClr val="accent1"/>
                </a:solidFill>
              </a:defRPr>
            </a:lvl1pPr>
          </a:lstStyle>
          <a:p>
            <a:pPr lvl="0"/>
            <a:r>
              <a:rPr lang="en-US" dirty="0"/>
              <a:t>Mrs. Regina</a:t>
            </a:r>
            <a:endParaRPr lang="en-US" dirty="0"/>
          </a:p>
        </p:txBody>
      </p:sp>
      <p:sp>
        <p:nvSpPr>
          <p:cNvPr id="27" name="Text Placeholder 5"/>
          <p:cNvSpPr>
            <a:spLocks noGrp="1"/>
          </p:cNvSpPr>
          <p:nvPr>
            <p:ph type="body" sz="quarter" idx="19" hasCustomPrompt="1"/>
          </p:nvPr>
        </p:nvSpPr>
        <p:spPr>
          <a:xfrm>
            <a:off x="3873355" y="4840092"/>
            <a:ext cx="1885021"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conseSeduperspiciatis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r>
              <a:rPr lang="en-US" dirty="0" err="1"/>
              <a:t>deerror</a:t>
            </a:r>
            <a:r>
              <a:rPr lang="en-US" dirty="0"/>
              <a:t> sit </a:t>
            </a:r>
            <a:r>
              <a:rPr lang="en-US" dirty="0" err="1"/>
              <a:t>volupue</a:t>
            </a:r>
            <a:endParaRPr lang="en-US" dirty="0"/>
          </a:p>
        </p:txBody>
      </p:sp>
      <p:sp>
        <p:nvSpPr>
          <p:cNvPr id="28" name="Text Placeholder 4"/>
          <p:cNvSpPr>
            <a:spLocks noGrp="1"/>
          </p:cNvSpPr>
          <p:nvPr>
            <p:ph type="body" sz="quarter" idx="20" hasCustomPrompt="1"/>
          </p:nvPr>
        </p:nvSpPr>
        <p:spPr>
          <a:xfrm>
            <a:off x="6505247" y="2015810"/>
            <a:ext cx="1655299" cy="408745"/>
          </a:xfrm>
        </p:spPr>
        <p:txBody>
          <a:bodyPr lIns="0" tIns="0" rIns="0" bIns="0" anchor="ctr">
            <a:normAutofit/>
          </a:bodyPr>
          <a:lstStyle>
            <a:lvl1pPr marL="0" indent="0" algn="ctr">
              <a:buNone/>
              <a:defRPr sz="1600">
                <a:solidFill>
                  <a:schemeClr val="accent1"/>
                </a:solidFill>
              </a:defRPr>
            </a:lvl1pPr>
          </a:lstStyle>
          <a:p>
            <a:pPr lvl="0"/>
            <a:r>
              <a:rPr lang="en-US" dirty="0"/>
              <a:t>Mr. John</a:t>
            </a:r>
            <a:endParaRPr lang="en-US" dirty="0"/>
          </a:p>
        </p:txBody>
      </p:sp>
      <p:sp>
        <p:nvSpPr>
          <p:cNvPr id="29" name="Text Placeholder 5"/>
          <p:cNvSpPr>
            <a:spLocks noGrp="1"/>
          </p:cNvSpPr>
          <p:nvPr>
            <p:ph type="body" sz="quarter" idx="21" hasCustomPrompt="1"/>
          </p:nvPr>
        </p:nvSpPr>
        <p:spPr>
          <a:xfrm>
            <a:off x="6401437" y="4840092"/>
            <a:ext cx="1885021"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conseSeduperspiciatis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r>
              <a:rPr lang="en-US" dirty="0" err="1"/>
              <a:t>deerror</a:t>
            </a:r>
            <a:r>
              <a:rPr lang="en-US" dirty="0"/>
              <a:t> sit </a:t>
            </a:r>
            <a:r>
              <a:rPr lang="en-US" dirty="0" err="1"/>
              <a:t>volupue</a:t>
            </a:r>
            <a:endParaRPr lang="en-US" dirty="0"/>
          </a:p>
        </p:txBody>
      </p:sp>
      <p:sp>
        <p:nvSpPr>
          <p:cNvPr id="30" name="Text Placeholder 4"/>
          <p:cNvSpPr>
            <a:spLocks noGrp="1"/>
          </p:cNvSpPr>
          <p:nvPr>
            <p:ph type="body" sz="quarter" idx="22" hasCustomPrompt="1"/>
          </p:nvPr>
        </p:nvSpPr>
        <p:spPr>
          <a:xfrm>
            <a:off x="9028201" y="2015810"/>
            <a:ext cx="1655299" cy="408745"/>
          </a:xfrm>
        </p:spPr>
        <p:txBody>
          <a:bodyPr lIns="0" tIns="0" rIns="0" bIns="0" anchor="ctr">
            <a:normAutofit/>
          </a:bodyPr>
          <a:lstStyle>
            <a:lvl1pPr marL="0" indent="0" algn="ctr">
              <a:buNone/>
              <a:defRPr sz="1600">
                <a:solidFill>
                  <a:schemeClr val="accent1"/>
                </a:solidFill>
              </a:defRPr>
            </a:lvl1pPr>
          </a:lstStyle>
          <a:p>
            <a:pPr lvl="0"/>
            <a:r>
              <a:rPr lang="en-US" dirty="0"/>
              <a:t>Mrs. </a:t>
            </a:r>
            <a:r>
              <a:rPr lang="en-US" dirty="0" err="1"/>
              <a:t>Sisca</a:t>
            </a:r>
            <a:endParaRPr lang="en-US" dirty="0"/>
          </a:p>
        </p:txBody>
      </p:sp>
      <p:sp>
        <p:nvSpPr>
          <p:cNvPr id="31" name="Text Placeholder 5"/>
          <p:cNvSpPr>
            <a:spLocks noGrp="1"/>
          </p:cNvSpPr>
          <p:nvPr>
            <p:ph type="body" sz="quarter" idx="23" hasCustomPrompt="1"/>
          </p:nvPr>
        </p:nvSpPr>
        <p:spPr>
          <a:xfrm>
            <a:off x="8924391" y="4840092"/>
            <a:ext cx="1885021"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conseSeduperspiciatis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r>
              <a:rPr lang="en-US" dirty="0" err="1"/>
              <a:t>deerror</a:t>
            </a:r>
            <a:r>
              <a:rPr lang="en-US" dirty="0"/>
              <a:t> sit </a:t>
            </a:r>
            <a:r>
              <a:rPr lang="en-US" dirty="0" err="1"/>
              <a:t>volupue</a:t>
            </a:r>
            <a:endParaRPr lang="en-US" dirty="0"/>
          </a:p>
        </p:txBody>
      </p:sp>
      <p:sp>
        <p:nvSpPr>
          <p:cNvPr id="32" name="Text Placeholder 5"/>
          <p:cNvSpPr>
            <a:spLocks noGrp="1"/>
          </p:cNvSpPr>
          <p:nvPr>
            <p:ph type="body" sz="quarter" idx="24" hasCustomPrompt="1"/>
          </p:nvPr>
        </p:nvSpPr>
        <p:spPr>
          <a:xfrm>
            <a:off x="1381336" y="2354322"/>
            <a:ext cx="1885021" cy="22793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a:t>Web Designer</a:t>
            </a:r>
            <a:endParaRPr lang="en-US" dirty="0"/>
          </a:p>
        </p:txBody>
      </p:sp>
      <p:sp>
        <p:nvSpPr>
          <p:cNvPr id="33" name="Text Placeholder 5"/>
          <p:cNvSpPr>
            <a:spLocks noGrp="1"/>
          </p:cNvSpPr>
          <p:nvPr>
            <p:ph type="body" sz="quarter" idx="25" hasCustomPrompt="1"/>
          </p:nvPr>
        </p:nvSpPr>
        <p:spPr>
          <a:xfrm>
            <a:off x="3869923" y="2354322"/>
            <a:ext cx="1885021" cy="22793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a:t>Graphic Designer</a:t>
            </a:r>
            <a:endParaRPr lang="en-US" dirty="0"/>
          </a:p>
        </p:txBody>
      </p:sp>
      <p:sp>
        <p:nvSpPr>
          <p:cNvPr id="34" name="Text Placeholder 5"/>
          <p:cNvSpPr>
            <a:spLocks noGrp="1"/>
          </p:cNvSpPr>
          <p:nvPr>
            <p:ph type="body" sz="quarter" idx="26" hasCustomPrompt="1"/>
          </p:nvPr>
        </p:nvSpPr>
        <p:spPr>
          <a:xfrm>
            <a:off x="6394464" y="2354322"/>
            <a:ext cx="1885021" cy="22793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a:t>Interior Designer</a:t>
            </a:r>
            <a:endParaRPr lang="en-US" dirty="0"/>
          </a:p>
        </p:txBody>
      </p:sp>
      <p:sp>
        <p:nvSpPr>
          <p:cNvPr id="35" name="Text Placeholder 5"/>
          <p:cNvSpPr>
            <a:spLocks noGrp="1"/>
          </p:cNvSpPr>
          <p:nvPr>
            <p:ph type="body" sz="quarter" idx="27" hasCustomPrompt="1"/>
          </p:nvPr>
        </p:nvSpPr>
        <p:spPr>
          <a:xfrm>
            <a:off x="8911691" y="2354322"/>
            <a:ext cx="1885021" cy="22793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a:t>Marketing Manager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xEl>
                                              <p:pRg st="0" end="0"/>
                                            </p:txEl>
                                          </p:spTgt>
                                        </p:tgtEl>
                                        <p:attrNameLst>
                                          <p:attrName>style.visibility</p:attrName>
                                        </p:attrNameLst>
                                      </p:cBhvr>
                                      <p:to>
                                        <p:strVal val="visible"/>
                                      </p:to>
                                    </p:set>
                                    <p:animEffect transition="in" filter="fade">
                                      <p:cBhvr>
                                        <p:cTn id="24" dur="500"/>
                                        <p:tgtEl>
                                          <p:spTgt spid="32">
                                            <p:txEl>
                                              <p:pRg st="0" end="0"/>
                                            </p:txEl>
                                          </p:spTgt>
                                        </p:tgtEl>
                                      </p:cBhvr>
                                    </p:animEffect>
                                  </p:childTnLst>
                                </p:cTn>
                              </p:par>
                            </p:childTnLst>
                          </p:cTn>
                        </p:par>
                        <p:par>
                          <p:cTn id="25" fill="hold">
                            <p:stCondLst>
                              <p:cond delay="2000"/>
                            </p:stCondLst>
                            <p:childTnLst>
                              <p:par>
                                <p:cTn id="26" presetID="18" presetClass="entr" presetSubtype="6"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strips(downRight)">
                                      <p:cBhvr>
                                        <p:cTn id="28" dur="500"/>
                                        <p:tgtEl>
                                          <p:spTgt spid="6">
                                            <p:txEl>
                                              <p:pRg st="0" end="0"/>
                                            </p:txEl>
                                          </p:spTgt>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26">
                                            <p:txEl>
                                              <p:pRg st="0" end="0"/>
                                            </p:txEl>
                                          </p:spTgt>
                                        </p:tgtEl>
                                        <p:attrNameLst>
                                          <p:attrName>style.visibility</p:attrName>
                                        </p:attrNameLst>
                                      </p:cBhvr>
                                      <p:to>
                                        <p:strVal val="visible"/>
                                      </p:to>
                                    </p:set>
                                    <p:animEffect transition="in" filter="fade">
                                      <p:cBhvr>
                                        <p:cTn id="38" dur="500"/>
                                        <p:tgtEl>
                                          <p:spTgt spid="26">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xEl>
                                              <p:pRg st="0" end="0"/>
                                            </p:txEl>
                                          </p:spTgt>
                                        </p:tgtEl>
                                        <p:attrNameLst>
                                          <p:attrName>style.visibility</p:attrName>
                                        </p:attrNameLst>
                                      </p:cBhvr>
                                      <p:to>
                                        <p:strVal val="visible"/>
                                      </p:to>
                                    </p:set>
                                    <p:animEffect transition="in" filter="fade">
                                      <p:cBhvr>
                                        <p:cTn id="41" dur="500"/>
                                        <p:tgtEl>
                                          <p:spTgt spid="33">
                                            <p:txEl>
                                              <p:pRg st="0" end="0"/>
                                            </p:txEl>
                                          </p:spTgt>
                                        </p:tgtEl>
                                      </p:cBhvr>
                                    </p:animEffect>
                                  </p:childTnLst>
                                </p:cTn>
                              </p:par>
                            </p:childTnLst>
                          </p:cTn>
                        </p:par>
                        <p:par>
                          <p:cTn id="42" fill="hold">
                            <p:stCondLst>
                              <p:cond delay="3500"/>
                            </p:stCondLst>
                            <p:childTnLst>
                              <p:par>
                                <p:cTn id="43" presetID="18" presetClass="entr" presetSubtype="6" fill="hold" grpId="0" nodeType="afterEffect">
                                  <p:stCondLst>
                                    <p:cond delay="0"/>
                                  </p:stCondLst>
                                  <p:childTnLst>
                                    <p:set>
                                      <p:cBhvr>
                                        <p:cTn id="44" dur="1" fill="hold">
                                          <p:stCondLst>
                                            <p:cond delay="0"/>
                                          </p:stCondLst>
                                        </p:cTn>
                                        <p:tgtEl>
                                          <p:spTgt spid="27">
                                            <p:txEl>
                                              <p:pRg st="0" end="0"/>
                                            </p:txEl>
                                          </p:spTgt>
                                        </p:tgtEl>
                                        <p:attrNameLst>
                                          <p:attrName>style.visibility</p:attrName>
                                        </p:attrNameLst>
                                      </p:cBhvr>
                                      <p:to>
                                        <p:strVal val="visible"/>
                                      </p:to>
                                    </p:set>
                                    <p:animEffect transition="in" filter="strips(downRight)">
                                      <p:cBhvr>
                                        <p:cTn id="45" dur="500"/>
                                        <p:tgtEl>
                                          <p:spTgt spid="27">
                                            <p:txEl>
                                              <p:pRg st="0" end="0"/>
                                            </p:txEl>
                                          </p:spTgt>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28">
                                            <p:txEl>
                                              <p:pRg st="0" end="0"/>
                                            </p:txEl>
                                          </p:spTgt>
                                        </p:tgtEl>
                                        <p:attrNameLst>
                                          <p:attrName>style.visibility</p:attrName>
                                        </p:attrNameLst>
                                      </p:cBhvr>
                                      <p:to>
                                        <p:strVal val="visible"/>
                                      </p:to>
                                    </p:set>
                                    <p:animEffect transition="in" filter="fade">
                                      <p:cBhvr>
                                        <p:cTn id="55" dur="500"/>
                                        <p:tgtEl>
                                          <p:spTgt spid="28">
                                            <p:txEl>
                                              <p:pRg st="0" end="0"/>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4">
                                            <p:txEl>
                                              <p:pRg st="0" end="0"/>
                                            </p:txEl>
                                          </p:spTgt>
                                        </p:tgtEl>
                                        <p:attrNameLst>
                                          <p:attrName>style.visibility</p:attrName>
                                        </p:attrNameLst>
                                      </p:cBhvr>
                                      <p:to>
                                        <p:strVal val="visible"/>
                                      </p:to>
                                    </p:set>
                                    <p:animEffect transition="in" filter="fade">
                                      <p:cBhvr>
                                        <p:cTn id="58" dur="500"/>
                                        <p:tgtEl>
                                          <p:spTgt spid="34">
                                            <p:txEl>
                                              <p:pRg st="0" end="0"/>
                                            </p:txEl>
                                          </p:spTgt>
                                        </p:tgtEl>
                                      </p:cBhvr>
                                    </p:animEffect>
                                  </p:childTnLst>
                                </p:cTn>
                              </p:par>
                            </p:childTnLst>
                          </p:cTn>
                        </p:par>
                        <p:par>
                          <p:cTn id="59" fill="hold">
                            <p:stCondLst>
                              <p:cond delay="5000"/>
                            </p:stCondLst>
                            <p:childTnLst>
                              <p:par>
                                <p:cTn id="60" presetID="18" presetClass="entr" presetSubtype="6" fill="hold" grpId="0" nodeType="afterEffect">
                                  <p:stCondLst>
                                    <p:cond delay="0"/>
                                  </p:stCondLst>
                                  <p:childTnLst>
                                    <p:set>
                                      <p:cBhvr>
                                        <p:cTn id="61" dur="1" fill="hold">
                                          <p:stCondLst>
                                            <p:cond delay="0"/>
                                          </p:stCondLst>
                                        </p:cTn>
                                        <p:tgtEl>
                                          <p:spTgt spid="29">
                                            <p:txEl>
                                              <p:pRg st="0" end="0"/>
                                            </p:txEl>
                                          </p:spTgt>
                                        </p:tgtEl>
                                        <p:attrNameLst>
                                          <p:attrName>style.visibility</p:attrName>
                                        </p:attrNameLst>
                                      </p:cBhvr>
                                      <p:to>
                                        <p:strVal val="visible"/>
                                      </p:to>
                                    </p:set>
                                    <p:animEffect transition="in" filter="strips(downRight)">
                                      <p:cBhvr>
                                        <p:cTn id="62" dur="500"/>
                                        <p:tgtEl>
                                          <p:spTgt spid="29">
                                            <p:txEl>
                                              <p:pRg st="0" end="0"/>
                                            </p:txEl>
                                          </p:spTgt>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0">
                                            <p:txEl>
                                              <p:pRg st="0" end="0"/>
                                            </p:txEl>
                                          </p:spTgt>
                                        </p:tgtEl>
                                        <p:attrNameLst>
                                          <p:attrName>style.visibility</p:attrName>
                                        </p:attrNameLst>
                                      </p:cBhvr>
                                      <p:to>
                                        <p:strVal val="visible"/>
                                      </p:to>
                                    </p:set>
                                    <p:animEffect transition="in" filter="fade">
                                      <p:cBhvr>
                                        <p:cTn id="72" dur="500"/>
                                        <p:tgtEl>
                                          <p:spTgt spid="30">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5">
                                            <p:txEl>
                                              <p:pRg st="0" end="0"/>
                                            </p:txEl>
                                          </p:spTgt>
                                        </p:tgtEl>
                                        <p:attrNameLst>
                                          <p:attrName>style.visibility</p:attrName>
                                        </p:attrNameLst>
                                      </p:cBhvr>
                                      <p:to>
                                        <p:strVal val="visible"/>
                                      </p:to>
                                    </p:set>
                                    <p:animEffect transition="in" filter="fade">
                                      <p:cBhvr>
                                        <p:cTn id="75" dur="500"/>
                                        <p:tgtEl>
                                          <p:spTgt spid="35">
                                            <p:txEl>
                                              <p:pRg st="0" end="0"/>
                                            </p:txEl>
                                          </p:spTgt>
                                        </p:tgtEl>
                                      </p:cBhvr>
                                    </p:animEffect>
                                  </p:childTnLst>
                                </p:cTn>
                              </p:par>
                            </p:childTnLst>
                          </p:cTn>
                        </p:par>
                        <p:par>
                          <p:cTn id="76" fill="hold">
                            <p:stCondLst>
                              <p:cond delay="6500"/>
                            </p:stCondLst>
                            <p:childTnLst>
                              <p:par>
                                <p:cTn id="77" presetID="18" presetClass="entr" presetSubtype="6" fill="hold" grpId="0" nodeType="afterEffect">
                                  <p:stCondLst>
                                    <p:cond delay="0"/>
                                  </p:stCondLst>
                                  <p:childTnLst>
                                    <p:set>
                                      <p:cBhvr>
                                        <p:cTn id="78" dur="1" fill="hold">
                                          <p:stCondLst>
                                            <p:cond delay="0"/>
                                          </p:stCondLst>
                                        </p:cTn>
                                        <p:tgtEl>
                                          <p:spTgt spid="31">
                                            <p:txEl>
                                              <p:pRg st="0" end="0"/>
                                            </p:txEl>
                                          </p:spTgt>
                                        </p:tgtEl>
                                        <p:attrNameLst>
                                          <p:attrName>style.visibility</p:attrName>
                                        </p:attrNameLst>
                                      </p:cBhvr>
                                      <p:to>
                                        <p:strVal val="visible"/>
                                      </p:to>
                                    </p:set>
                                    <p:animEffect transition="in" filter="strips(downRight)">
                                      <p:cBhvr>
                                        <p:cTn id="79"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18" presetClass="entr" presetSubtype="6"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strips(downRight)">
                      <p:cBhvr>
                        <p:cTn dur="500"/>
                        <p:tgtEl>
                          <p:spTgt spid="6"/>
                        </p:tgtEl>
                      </p:cBhvr>
                    </p:animEffect>
                  </p:childTnLst>
                </p:cTn>
              </p:par>
            </p:tnLst>
          </p:tmpl>
        </p:tmplLst>
      </p:bldP>
      <p:bldP spid="8" grpId="0" animBg="1"/>
      <p:bldP spid="23" grpId="0" animBg="1"/>
      <p:bldP spid="24" grpId="0" animBg="1"/>
      <p:bldP spid="25" grpId="0" animBg="1"/>
      <p:bldP spid="26" grpId="0" build="p">
        <p:tmplLst>
          <p:tmpl lvl="1">
            <p:tnLst>
              <p:par>
                <p:cTn presetID="10" presetClass="entr" presetSubtype="0"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build="p">
        <p:tmplLst>
          <p:tmpl lvl="1">
            <p:tnLst>
              <p:par>
                <p:cTn presetID="18" presetClass="entr" presetSubtype="6"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strips(downRight)">
                      <p:cBhvr>
                        <p:cTn dur="500"/>
                        <p:tgtEl>
                          <p:spTgt spid="27"/>
                        </p:tgtEl>
                      </p:cBhvr>
                    </p:animEffect>
                  </p:childTnLst>
                </p:cTn>
              </p:par>
            </p:tnLst>
          </p:tmpl>
        </p:tmplLst>
      </p:bldP>
      <p:bldP spid="28" grpId="0" build="p">
        <p:tmplLst>
          <p:tmpl lvl="1">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8" presetClass="entr" presetSubtype="6"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strips(downRight)">
                      <p:cBhvr>
                        <p:cTn dur="500"/>
                        <p:tgtEl>
                          <p:spTgt spid="29"/>
                        </p:tgtEl>
                      </p:cBhvr>
                    </p:animEffect>
                  </p:childTnLst>
                </p:cTn>
              </p:par>
            </p:tnLst>
          </p:tmpl>
        </p:tmplLst>
      </p:bldP>
      <p:bldP spid="30" grpId="0" build="p">
        <p:tmplLst>
          <p:tmpl lvl="1">
            <p:tnLst>
              <p:par>
                <p:cTn presetID="10" presetClass="entr" presetSubtype="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8" presetClass="entr" presetSubtype="6"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strips(downRight)">
                      <p:cBhvr>
                        <p:cTn dur="500"/>
                        <p:tgtEl>
                          <p:spTgt spid="31"/>
                        </p:tgtEl>
                      </p:cBhvr>
                    </p:animEffect>
                  </p:childTnLst>
                </p:cTn>
              </p:par>
            </p:tnLst>
          </p:tmpl>
        </p:tmplLst>
      </p:bldP>
      <p:bldP spid="32" grpId="0" build="p">
        <p:tmplLst>
          <p:tmpl lvl="1">
            <p:tnLst>
              <p:par>
                <p:cTn presetID="10"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3" grpId="0" build="p">
        <p:tmplLst>
          <p:tmpl lvl="1">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10" presetClass="entr" presetSubtype="0" fill="hold" nodeType="with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2178792" y="4417351"/>
            <a:ext cx="1790700" cy="298304"/>
          </a:xfrm>
        </p:spPr>
        <p:txBody>
          <a:bodyPr lIns="0" tIns="0" rIns="0" bIns="0" anchor="ctr">
            <a:normAutofit/>
          </a:bodyPr>
          <a:lstStyle>
            <a:lvl1pPr marL="0" indent="0" algn="ctr">
              <a:buNone/>
              <a:defRPr sz="1600">
                <a:solidFill>
                  <a:schemeClr val="accent1"/>
                </a:solidFill>
              </a:defRPr>
            </a:lvl1pPr>
          </a:lstStyle>
          <a:p>
            <a:pPr lvl="0"/>
            <a:r>
              <a:rPr lang="en-US" dirty="0"/>
              <a:t>Award Name</a:t>
            </a:r>
            <a:endParaRPr lang="en-US" dirty="0"/>
          </a:p>
        </p:txBody>
      </p:sp>
      <p:sp>
        <p:nvSpPr>
          <p:cNvPr id="6" name="Text Placeholder 5"/>
          <p:cNvSpPr>
            <a:spLocks noGrp="1"/>
          </p:cNvSpPr>
          <p:nvPr>
            <p:ph type="body" sz="quarter" idx="11" hasCustomPrompt="1"/>
          </p:nvPr>
        </p:nvSpPr>
        <p:spPr>
          <a:xfrm>
            <a:off x="1826285" y="4852948"/>
            <a:ext cx="2495714"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endParaRPr lang="en-US" dirty="0"/>
          </a:p>
        </p:txBody>
      </p:sp>
      <p:grpSp>
        <p:nvGrpSpPr>
          <p:cNvPr id="15" name="Group 375"/>
          <p:cNvGrpSpPr/>
          <p:nvPr userDrawn="1"/>
        </p:nvGrpSpPr>
        <p:grpSpPr>
          <a:xfrm>
            <a:off x="2558721" y="2199179"/>
            <a:ext cx="913445" cy="879490"/>
            <a:chOff x="160898" y="399121"/>
            <a:chExt cx="2080125" cy="2002800"/>
          </a:xfrm>
        </p:grpSpPr>
        <p:sp>
          <p:nvSpPr>
            <p:cNvPr id="16" name="Shape 373"/>
            <p:cNvSpPr/>
            <p:nvPr/>
          </p:nvSpPr>
          <p:spPr>
            <a:xfrm>
              <a:off x="160898" y="399121"/>
              <a:ext cx="2080125" cy="2002800"/>
            </a:xfrm>
            <a:prstGeom prst="rect">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7" name="Shape 374"/>
            <p:cNvSpPr/>
            <p:nvPr/>
          </p:nvSpPr>
          <p:spPr>
            <a:xfrm>
              <a:off x="726660" y="889620"/>
              <a:ext cx="948601" cy="96973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1" name="Shape 376"/>
          <p:cNvSpPr/>
          <p:nvPr userDrawn="1"/>
        </p:nvSpPr>
        <p:spPr>
          <a:xfrm>
            <a:off x="3012486" y="3079368"/>
            <a:ext cx="913445" cy="1054756"/>
          </a:xfrm>
          <a:prstGeom prst="rect">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nvGrpSpPr>
          <p:cNvPr id="22" name="Group 385"/>
          <p:cNvGrpSpPr/>
          <p:nvPr userDrawn="1"/>
        </p:nvGrpSpPr>
        <p:grpSpPr>
          <a:xfrm>
            <a:off x="5659928" y="2199179"/>
            <a:ext cx="913445" cy="879490"/>
            <a:chOff x="160898" y="399121"/>
            <a:chExt cx="2080124" cy="2002799"/>
          </a:xfrm>
        </p:grpSpPr>
        <p:sp>
          <p:nvSpPr>
            <p:cNvPr id="23" name="Shape 383"/>
            <p:cNvSpPr/>
            <p:nvPr/>
          </p:nvSpPr>
          <p:spPr>
            <a:xfrm>
              <a:off x="160898" y="399121"/>
              <a:ext cx="2080124" cy="2002799"/>
            </a:xfrm>
            <a:prstGeom prst="rect">
              <a:avLst/>
            </a:prstGeom>
            <a:solidFill>
              <a:schemeClr val="accent1">
                <a:alpha val="75000"/>
              </a:schemeClr>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4" name="Shape 384"/>
            <p:cNvSpPr/>
            <p:nvPr/>
          </p:nvSpPr>
          <p:spPr>
            <a:xfrm>
              <a:off x="726660" y="889618"/>
              <a:ext cx="948600" cy="969732"/>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5" name="Shape 386"/>
          <p:cNvSpPr/>
          <p:nvPr userDrawn="1"/>
        </p:nvSpPr>
        <p:spPr>
          <a:xfrm>
            <a:off x="6100992" y="3079368"/>
            <a:ext cx="913445" cy="1054756"/>
          </a:xfrm>
          <a:prstGeom prst="rect">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nvGrpSpPr>
          <p:cNvPr id="26" name="Group 395"/>
          <p:cNvGrpSpPr/>
          <p:nvPr userDrawn="1"/>
        </p:nvGrpSpPr>
        <p:grpSpPr>
          <a:xfrm>
            <a:off x="8727673" y="2199179"/>
            <a:ext cx="913445" cy="879490"/>
            <a:chOff x="160898" y="399121"/>
            <a:chExt cx="2080124" cy="2002799"/>
          </a:xfrm>
        </p:grpSpPr>
        <p:sp>
          <p:nvSpPr>
            <p:cNvPr id="27" name="Shape 393"/>
            <p:cNvSpPr/>
            <p:nvPr/>
          </p:nvSpPr>
          <p:spPr>
            <a:xfrm>
              <a:off x="160898" y="399121"/>
              <a:ext cx="2080124" cy="2002799"/>
            </a:xfrm>
            <a:prstGeom prst="rect">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8" name="Shape 394"/>
            <p:cNvSpPr/>
            <p:nvPr/>
          </p:nvSpPr>
          <p:spPr>
            <a:xfrm>
              <a:off x="726660" y="889615"/>
              <a:ext cx="948600" cy="969732"/>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9" name="Shape 396"/>
          <p:cNvSpPr/>
          <p:nvPr userDrawn="1"/>
        </p:nvSpPr>
        <p:spPr>
          <a:xfrm>
            <a:off x="9194137" y="3079368"/>
            <a:ext cx="913445" cy="1054756"/>
          </a:xfrm>
          <a:prstGeom prst="rect">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30" name="Picture Placeholder 7"/>
          <p:cNvSpPr>
            <a:spLocks noGrp="1"/>
          </p:cNvSpPr>
          <p:nvPr>
            <p:ph type="pic" sz="quarter" idx="18" hasCustomPrompt="1"/>
          </p:nvPr>
        </p:nvSpPr>
        <p:spPr>
          <a:xfrm>
            <a:off x="2099653" y="3079469"/>
            <a:ext cx="927499" cy="1054756"/>
          </a:xfrm>
          <a:prstGeom prst="rect">
            <a:avLst/>
          </a:prstGeom>
          <a:solidFill>
            <a:schemeClr val="bg1">
              <a:lumMod val="65000"/>
            </a:schemeClr>
          </a:solidFill>
          <a:ln w="38100">
            <a:solidFill>
              <a:schemeClr val="accent1"/>
            </a:solidFill>
          </a:ln>
        </p:spPr>
        <p:txBody>
          <a:bodyPr>
            <a:normAutofit/>
          </a:bodyPr>
          <a:lstStyle>
            <a:lvl1pPr>
              <a:defRPr sz="1400"/>
            </a:lvl1pPr>
          </a:lstStyle>
          <a:p>
            <a:r>
              <a:rPr lang="en-US" dirty="0"/>
              <a:t>Click</a:t>
            </a:r>
            <a:endParaRPr lang="en-GB" dirty="0"/>
          </a:p>
        </p:txBody>
      </p:sp>
      <p:sp>
        <p:nvSpPr>
          <p:cNvPr id="31" name="Picture Placeholder 7"/>
          <p:cNvSpPr>
            <a:spLocks noGrp="1"/>
          </p:cNvSpPr>
          <p:nvPr>
            <p:ph type="pic" sz="quarter" idx="19" hasCustomPrompt="1"/>
          </p:nvPr>
        </p:nvSpPr>
        <p:spPr>
          <a:xfrm>
            <a:off x="5190003" y="3079469"/>
            <a:ext cx="927499" cy="1054756"/>
          </a:xfrm>
          <a:prstGeom prst="rect">
            <a:avLst/>
          </a:prstGeom>
          <a:solidFill>
            <a:schemeClr val="bg1">
              <a:lumMod val="65000"/>
            </a:schemeClr>
          </a:solidFill>
          <a:ln w="38100">
            <a:solidFill>
              <a:schemeClr val="accent1"/>
            </a:solidFill>
          </a:ln>
        </p:spPr>
        <p:txBody>
          <a:bodyPr>
            <a:normAutofit/>
          </a:bodyPr>
          <a:lstStyle>
            <a:lvl1pPr>
              <a:defRPr sz="1400"/>
            </a:lvl1pPr>
          </a:lstStyle>
          <a:p>
            <a:r>
              <a:rPr lang="en-GB" dirty="0"/>
              <a:t>Click</a:t>
            </a:r>
            <a:endParaRPr lang="en-GB" dirty="0"/>
          </a:p>
        </p:txBody>
      </p:sp>
      <p:sp>
        <p:nvSpPr>
          <p:cNvPr id="32" name="Picture Placeholder 7"/>
          <p:cNvSpPr>
            <a:spLocks noGrp="1"/>
          </p:cNvSpPr>
          <p:nvPr>
            <p:ph type="pic" sz="quarter" idx="20" hasCustomPrompt="1"/>
          </p:nvPr>
        </p:nvSpPr>
        <p:spPr>
          <a:xfrm>
            <a:off x="8264732" y="3079469"/>
            <a:ext cx="927499" cy="1054756"/>
          </a:xfrm>
          <a:prstGeom prst="rect">
            <a:avLst/>
          </a:prstGeom>
          <a:solidFill>
            <a:schemeClr val="bg1">
              <a:lumMod val="65000"/>
            </a:schemeClr>
          </a:solidFill>
          <a:ln w="38100">
            <a:solidFill>
              <a:schemeClr val="accent1"/>
            </a:solidFill>
          </a:ln>
        </p:spPr>
        <p:txBody>
          <a:bodyPr>
            <a:normAutofit/>
          </a:bodyPr>
          <a:lstStyle>
            <a:lvl1pPr>
              <a:defRPr sz="1400"/>
            </a:lvl1pPr>
          </a:lstStyle>
          <a:p>
            <a:r>
              <a:rPr lang="en-GB" dirty="0"/>
              <a:t>Click</a:t>
            </a:r>
            <a:endParaRPr lang="en-GB" dirty="0"/>
          </a:p>
        </p:txBody>
      </p:sp>
      <p:sp>
        <p:nvSpPr>
          <p:cNvPr id="33" name="Text Placeholder 5"/>
          <p:cNvSpPr>
            <a:spLocks noGrp="1"/>
          </p:cNvSpPr>
          <p:nvPr>
            <p:ph type="body" sz="quarter" idx="21" hasCustomPrompt="1"/>
          </p:nvPr>
        </p:nvSpPr>
        <p:spPr>
          <a:xfrm>
            <a:off x="3010642" y="3464822"/>
            <a:ext cx="915289" cy="328925"/>
          </a:xfrm>
        </p:spPr>
        <p:txBody>
          <a:bodyPr lIns="0" tIns="0" rIns="0" bIns="0" anchor="ctr">
            <a:normAutofit/>
          </a:bodyPr>
          <a:lstStyle>
            <a:lvl1pPr marL="0" indent="0" algn="ctr">
              <a:lnSpc>
                <a:spcPts val="1400"/>
              </a:lnSpc>
              <a:buNone/>
              <a:defRPr sz="1600">
                <a:solidFill>
                  <a:schemeClr val="bg1">
                    <a:lumMod val="50000"/>
                  </a:schemeClr>
                </a:solidFill>
              </a:defRPr>
            </a:lvl1pPr>
          </a:lstStyle>
          <a:p>
            <a:pPr lvl="0"/>
            <a:r>
              <a:rPr lang="en-US" dirty="0"/>
              <a:t>2012</a:t>
            </a:r>
            <a:endParaRPr lang="en-US" dirty="0"/>
          </a:p>
        </p:txBody>
      </p:sp>
      <p:sp>
        <p:nvSpPr>
          <p:cNvPr id="36" name="Text Placeholder 5"/>
          <p:cNvSpPr>
            <a:spLocks noGrp="1"/>
          </p:cNvSpPr>
          <p:nvPr>
            <p:ph type="body" sz="quarter" idx="22" hasCustomPrompt="1"/>
          </p:nvPr>
        </p:nvSpPr>
        <p:spPr>
          <a:xfrm>
            <a:off x="6094571" y="3464822"/>
            <a:ext cx="915289" cy="328925"/>
          </a:xfrm>
        </p:spPr>
        <p:txBody>
          <a:bodyPr lIns="0" tIns="0" rIns="0" bIns="0" anchor="ctr">
            <a:normAutofit/>
          </a:bodyPr>
          <a:lstStyle>
            <a:lvl1pPr marL="0" indent="0" algn="ctr">
              <a:lnSpc>
                <a:spcPts val="1400"/>
              </a:lnSpc>
              <a:buNone/>
              <a:defRPr sz="1600">
                <a:solidFill>
                  <a:schemeClr val="bg1">
                    <a:lumMod val="50000"/>
                  </a:schemeClr>
                </a:solidFill>
              </a:defRPr>
            </a:lvl1pPr>
          </a:lstStyle>
          <a:p>
            <a:pPr lvl="0"/>
            <a:r>
              <a:rPr lang="en-US" dirty="0"/>
              <a:t>2012</a:t>
            </a:r>
            <a:endParaRPr lang="en-US" dirty="0"/>
          </a:p>
        </p:txBody>
      </p:sp>
      <p:sp>
        <p:nvSpPr>
          <p:cNvPr id="37" name="Text Placeholder 5"/>
          <p:cNvSpPr>
            <a:spLocks noGrp="1"/>
          </p:cNvSpPr>
          <p:nvPr>
            <p:ph type="body" sz="quarter" idx="23" hasCustomPrompt="1"/>
          </p:nvPr>
        </p:nvSpPr>
        <p:spPr>
          <a:xfrm>
            <a:off x="9182563" y="3464822"/>
            <a:ext cx="915289" cy="328925"/>
          </a:xfrm>
        </p:spPr>
        <p:txBody>
          <a:bodyPr lIns="0" tIns="0" rIns="0" bIns="0" anchor="ctr">
            <a:normAutofit/>
          </a:bodyPr>
          <a:lstStyle>
            <a:lvl1pPr marL="0" indent="0" algn="ctr">
              <a:lnSpc>
                <a:spcPts val="1400"/>
              </a:lnSpc>
              <a:buNone/>
              <a:defRPr sz="1600">
                <a:solidFill>
                  <a:schemeClr val="bg1">
                    <a:lumMod val="50000"/>
                  </a:schemeClr>
                </a:solidFill>
              </a:defRPr>
            </a:lvl1pPr>
          </a:lstStyle>
          <a:p>
            <a:pPr lvl="0"/>
            <a:r>
              <a:rPr lang="en-US" dirty="0"/>
              <a:t>2012</a:t>
            </a:r>
            <a:endParaRPr lang="en-US" dirty="0"/>
          </a:p>
        </p:txBody>
      </p:sp>
      <p:sp>
        <p:nvSpPr>
          <p:cNvPr id="38" name="Text Placeholder 4"/>
          <p:cNvSpPr>
            <a:spLocks noGrp="1"/>
          </p:cNvSpPr>
          <p:nvPr>
            <p:ph type="body" sz="quarter" idx="24" hasCustomPrompt="1"/>
          </p:nvPr>
        </p:nvSpPr>
        <p:spPr>
          <a:xfrm>
            <a:off x="5217365" y="4417351"/>
            <a:ext cx="1790700" cy="298304"/>
          </a:xfrm>
        </p:spPr>
        <p:txBody>
          <a:bodyPr lIns="0" tIns="0" rIns="0" bIns="0" anchor="ctr">
            <a:normAutofit/>
          </a:bodyPr>
          <a:lstStyle>
            <a:lvl1pPr marL="0" indent="0" algn="ctr">
              <a:buNone/>
              <a:defRPr sz="1600">
                <a:solidFill>
                  <a:schemeClr val="accent1"/>
                </a:solidFill>
              </a:defRPr>
            </a:lvl1pPr>
          </a:lstStyle>
          <a:p>
            <a:pPr lvl="0"/>
            <a:r>
              <a:rPr lang="en-US" dirty="0"/>
              <a:t>Award Name</a:t>
            </a:r>
            <a:endParaRPr lang="en-US" dirty="0"/>
          </a:p>
        </p:txBody>
      </p:sp>
      <p:sp>
        <p:nvSpPr>
          <p:cNvPr id="39" name="Text Placeholder 5"/>
          <p:cNvSpPr>
            <a:spLocks noGrp="1"/>
          </p:cNvSpPr>
          <p:nvPr>
            <p:ph type="body" sz="quarter" idx="25" hasCustomPrompt="1"/>
          </p:nvPr>
        </p:nvSpPr>
        <p:spPr>
          <a:xfrm>
            <a:off x="4864858" y="4852948"/>
            <a:ext cx="2495714"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endParaRPr lang="en-US" dirty="0"/>
          </a:p>
        </p:txBody>
      </p:sp>
      <p:sp>
        <p:nvSpPr>
          <p:cNvPr id="40" name="Text Placeholder 4"/>
          <p:cNvSpPr>
            <a:spLocks noGrp="1"/>
          </p:cNvSpPr>
          <p:nvPr>
            <p:ph type="body" sz="quarter" idx="26" hasCustomPrompt="1"/>
          </p:nvPr>
        </p:nvSpPr>
        <p:spPr>
          <a:xfrm>
            <a:off x="8292564" y="4417351"/>
            <a:ext cx="1790700" cy="298304"/>
          </a:xfrm>
        </p:spPr>
        <p:txBody>
          <a:bodyPr lIns="0" tIns="0" rIns="0" bIns="0" anchor="ctr">
            <a:normAutofit/>
          </a:bodyPr>
          <a:lstStyle>
            <a:lvl1pPr marL="0" indent="0" algn="ctr">
              <a:buNone/>
              <a:defRPr sz="1600">
                <a:solidFill>
                  <a:schemeClr val="accent1"/>
                </a:solidFill>
              </a:defRPr>
            </a:lvl1pPr>
          </a:lstStyle>
          <a:p>
            <a:pPr lvl="0"/>
            <a:r>
              <a:rPr lang="en-US" dirty="0"/>
              <a:t>Award Name</a:t>
            </a:r>
            <a:endParaRPr lang="en-US" dirty="0"/>
          </a:p>
        </p:txBody>
      </p:sp>
      <p:sp>
        <p:nvSpPr>
          <p:cNvPr id="41" name="Text Placeholder 5"/>
          <p:cNvSpPr>
            <a:spLocks noGrp="1"/>
          </p:cNvSpPr>
          <p:nvPr>
            <p:ph type="body" sz="quarter" idx="27" hasCustomPrompt="1"/>
          </p:nvPr>
        </p:nvSpPr>
        <p:spPr>
          <a:xfrm>
            <a:off x="7940057" y="4852948"/>
            <a:ext cx="2495714" cy="763466"/>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volupue</a:t>
            </a:r>
            <a:r>
              <a:rPr lang="en-US" dirty="0"/>
              <a:t> </a:t>
            </a:r>
            <a:r>
              <a:rPr lang="en-US" dirty="0" err="1"/>
              <a:t>laudantium</a:t>
            </a:r>
            <a:r>
              <a:rPr lang="en-US" dirty="0"/>
              <a:t>, </a:t>
            </a:r>
            <a:r>
              <a:rPr lang="en-US" dirty="0" err="1"/>
              <a:t>totam</a:t>
            </a:r>
            <a:r>
              <a:rPr lang="en-US" dirty="0"/>
              <a:t> rem </a:t>
            </a:r>
            <a:r>
              <a:rPr lang="en-US" dirty="0" err="1"/>
              <a:t>aperiam</a:t>
            </a:r>
            <a:r>
              <a:rPr lang="en-US"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 calcmode="lin" valueType="num">
                                      <p:cBhvr>
                                        <p:cTn id="17" dur="500" fill="hold"/>
                                        <p:tgtEl>
                                          <p:spTgt spid="15"/>
                                        </p:tgtEl>
                                        <p:attrNameLst>
                                          <p:attrName>style.rotation</p:attrName>
                                        </p:attrNameLst>
                                      </p:cBhvr>
                                      <p:tavLst>
                                        <p:tav tm="0">
                                          <p:val>
                                            <p:fltVal val="360"/>
                                          </p:val>
                                        </p:tav>
                                        <p:tav tm="100000">
                                          <p:val>
                                            <p:fltVal val="0"/>
                                          </p:val>
                                        </p:tav>
                                      </p:tavLst>
                                    </p:anim>
                                    <p:animEffect transition="in" filter="fade">
                                      <p:cBhvr>
                                        <p:cTn id="18" dur="500"/>
                                        <p:tgtEl>
                                          <p:spTgt spid="1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3">
                                            <p:txEl>
                                              <p:pRg st="0" end="0"/>
                                            </p:txEl>
                                          </p:spTgt>
                                        </p:tgtEl>
                                        <p:attrNameLst>
                                          <p:attrName>style.visibility</p:attrName>
                                        </p:attrNameLst>
                                      </p:cBhvr>
                                      <p:to>
                                        <p:strVal val="visible"/>
                                      </p:to>
                                    </p:set>
                                    <p:animEffect transition="in" filter="wipe(left)">
                                      <p:cBhvr>
                                        <p:cTn id="25" dur="500"/>
                                        <p:tgtEl>
                                          <p:spTgt spid="33">
                                            <p:txEl>
                                              <p:pRg st="0" end="0"/>
                                            </p:txEl>
                                          </p:spTgt>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right)">
                                      <p:cBhvr>
                                        <p:cTn id="29" dur="500"/>
                                        <p:tgtEl>
                                          <p:spTgt spid="30"/>
                                        </p:tgtEl>
                                      </p:cBhvr>
                                    </p:animEffect>
                                  </p:childTnLst>
                                </p:cTn>
                              </p:par>
                            </p:childTnLst>
                          </p:cTn>
                        </p:par>
                        <p:par>
                          <p:cTn id="30" fill="hold">
                            <p:stCondLst>
                              <p:cond delay="2500"/>
                            </p:stCondLst>
                            <p:childTnLst>
                              <p:par>
                                <p:cTn id="31" presetID="9" presetClass="entr" presetSubtype="0" fill="hold" grpId="0" nodeType="after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dissolve">
                                      <p:cBhvr>
                                        <p:cTn id="33" dur="500"/>
                                        <p:tgtEl>
                                          <p:spTgt spid="5">
                                            <p:txEl>
                                              <p:pRg st="0" end="0"/>
                                            </p:txEl>
                                          </p:spTgt>
                                        </p:tgtEl>
                                      </p:cBhvr>
                                    </p:animEffect>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strips(downRight)">
                                      <p:cBhvr>
                                        <p:cTn id="37" dur="500"/>
                                        <p:tgtEl>
                                          <p:spTgt spid="6">
                                            <p:txEl>
                                              <p:pRg st="0" end="0"/>
                                            </p:txEl>
                                          </p:spTgt>
                                        </p:tgtEl>
                                      </p:cBhvr>
                                    </p:animEffect>
                                  </p:childTnLst>
                                </p:cTn>
                              </p:par>
                            </p:childTnLst>
                          </p:cTn>
                        </p:par>
                        <p:par>
                          <p:cTn id="38" fill="hold">
                            <p:stCondLst>
                              <p:cond delay="3500"/>
                            </p:stCondLst>
                            <p:childTnLst>
                              <p:par>
                                <p:cTn id="39" presetID="49" presetClass="entr" presetSubtype="0" decel="10000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 calcmode="lin" valueType="num">
                                      <p:cBhvr>
                                        <p:cTn id="43" dur="500" fill="hold"/>
                                        <p:tgtEl>
                                          <p:spTgt spid="22"/>
                                        </p:tgtEl>
                                        <p:attrNameLst>
                                          <p:attrName>style.rotation</p:attrName>
                                        </p:attrNameLst>
                                      </p:cBhvr>
                                      <p:tavLst>
                                        <p:tav tm="0">
                                          <p:val>
                                            <p:fltVal val="360"/>
                                          </p:val>
                                        </p:tav>
                                        <p:tav tm="100000">
                                          <p:val>
                                            <p:fltVal val="0"/>
                                          </p:val>
                                        </p:tav>
                                      </p:tavLst>
                                    </p:anim>
                                    <p:animEffect transition="in" filter="fade">
                                      <p:cBhvr>
                                        <p:cTn id="44" dur="500"/>
                                        <p:tgtEl>
                                          <p:spTgt spid="22"/>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6">
                                            <p:txEl>
                                              <p:pRg st="0" end="0"/>
                                            </p:txEl>
                                          </p:spTgt>
                                        </p:tgtEl>
                                        <p:attrNameLst>
                                          <p:attrName>style.visibility</p:attrName>
                                        </p:attrNameLst>
                                      </p:cBhvr>
                                      <p:to>
                                        <p:strVal val="visible"/>
                                      </p:to>
                                    </p:set>
                                    <p:animEffect transition="in" filter="wipe(left)">
                                      <p:cBhvr>
                                        <p:cTn id="51" dur="500"/>
                                        <p:tgtEl>
                                          <p:spTgt spid="36">
                                            <p:txEl>
                                              <p:pRg st="0" end="0"/>
                                            </p:txEl>
                                          </p:spTgt>
                                        </p:tgtEl>
                                      </p:cBhvr>
                                    </p:animEffect>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right)">
                                      <p:cBhvr>
                                        <p:cTn id="55" dur="500"/>
                                        <p:tgtEl>
                                          <p:spTgt spid="31"/>
                                        </p:tgtEl>
                                      </p:cBhvr>
                                    </p:animEffect>
                                  </p:childTnLst>
                                </p:cTn>
                              </p:par>
                            </p:childTnLst>
                          </p:cTn>
                        </p:par>
                        <p:par>
                          <p:cTn id="56" fill="hold">
                            <p:stCondLst>
                              <p:cond delay="5000"/>
                            </p:stCondLst>
                            <p:childTnLst>
                              <p:par>
                                <p:cTn id="57" presetID="9" presetClass="entr" presetSubtype="0" fill="hold" grpId="0" nodeType="afterEffect">
                                  <p:stCondLst>
                                    <p:cond delay="0"/>
                                  </p:stCondLst>
                                  <p:childTnLst>
                                    <p:set>
                                      <p:cBhvr>
                                        <p:cTn id="58" dur="1" fill="hold">
                                          <p:stCondLst>
                                            <p:cond delay="0"/>
                                          </p:stCondLst>
                                        </p:cTn>
                                        <p:tgtEl>
                                          <p:spTgt spid="38">
                                            <p:txEl>
                                              <p:pRg st="0" end="0"/>
                                            </p:txEl>
                                          </p:spTgt>
                                        </p:tgtEl>
                                        <p:attrNameLst>
                                          <p:attrName>style.visibility</p:attrName>
                                        </p:attrNameLst>
                                      </p:cBhvr>
                                      <p:to>
                                        <p:strVal val="visible"/>
                                      </p:to>
                                    </p:set>
                                    <p:animEffect transition="in" filter="dissolve">
                                      <p:cBhvr>
                                        <p:cTn id="59" dur="500"/>
                                        <p:tgtEl>
                                          <p:spTgt spid="38">
                                            <p:txEl>
                                              <p:pRg st="0" end="0"/>
                                            </p:txEl>
                                          </p:spTgt>
                                        </p:tgtEl>
                                      </p:cBhvr>
                                    </p:animEffect>
                                  </p:childTnLst>
                                </p:cTn>
                              </p:par>
                            </p:childTnLst>
                          </p:cTn>
                        </p:par>
                        <p:par>
                          <p:cTn id="60" fill="hold">
                            <p:stCondLst>
                              <p:cond delay="5500"/>
                            </p:stCondLst>
                            <p:childTnLst>
                              <p:par>
                                <p:cTn id="61" presetID="18" presetClass="entr" presetSubtype="6" fill="hold" grpId="0" nodeType="afterEffect">
                                  <p:stCondLst>
                                    <p:cond delay="0"/>
                                  </p:stCondLst>
                                  <p:childTnLst>
                                    <p:set>
                                      <p:cBhvr>
                                        <p:cTn id="62" dur="1" fill="hold">
                                          <p:stCondLst>
                                            <p:cond delay="0"/>
                                          </p:stCondLst>
                                        </p:cTn>
                                        <p:tgtEl>
                                          <p:spTgt spid="39">
                                            <p:txEl>
                                              <p:pRg st="0" end="0"/>
                                            </p:txEl>
                                          </p:spTgt>
                                        </p:tgtEl>
                                        <p:attrNameLst>
                                          <p:attrName>style.visibility</p:attrName>
                                        </p:attrNameLst>
                                      </p:cBhvr>
                                      <p:to>
                                        <p:strVal val="visible"/>
                                      </p:to>
                                    </p:set>
                                    <p:animEffect transition="in" filter="strips(downRight)">
                                      <p:cBhvr>
                                        <p:cTn id="63" dur="500"/>
                                        <p:tgtEl>
                                          <p:spTgt spid="39">
                                            <p:txEl>
                                              <p:pRg st="0" end="0"/>
                                            </p:txEl>
                                          </p:spTgt>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 calcmode="lin" valueType="num">
                                      <p:cBhvr>
                                        <p:cTn id="69" dur="500" fill="hold"/>
                                        <p:tgtEl>
                                          <p:spTgt spid="26"/>
                                        </p:tgtEl>
                                        <p:attrNameLst>
                                          <p:attrName>style.rotation</p:attrName>
                                        </p:attrNameLst>
                                      </p:cBhvr>
                                      <p:tavLst>
                                        <p:tav tm="0">
                                          <p:val>
                                            <p:fltVal val="360"/>
                                          </p:val>
                                        </p:tav>
                                        <p:tav tm="100000">
                                          <p:val>
                                            <p:fltVal val="0"/>
                                          </p:val>
                                        </p:tav>
                                      </p:tavLst>
                                    </p:anim>
                                    <p:animEffect transition="in" filter="fade">
                                      <p:cBhvr>
                                        <p:cTn id="70" dur="500"/>
                                        <p:tgtEl>
                                          <p:spTgt spid="26"/>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7">
                                            <p:txEl>
                                              <p:pRg st="0" end="0"/>
                                            </p:txEl>
                                          </p:spTgt>
                                        </p:tgtEl>
                                        <p:attrNameLst>
                                          <p:attrName>style.visibility</p:attrName>
                                        </p:attrNameLst>
                                      </p:cBhvr>
                                      <p:to>
                                        <p:strVal val="visible"/>
                                      </p:to>
                                    </p:set>
                                    <p:animEffect transition="in" filter="wipe(left)">
                                      <p:cBhvr>
                                        <p:cTn id="77" dur="500"/>
                                        <p:tgtEl>
                                          <p:spTgt spid="37">
                                            <p:txEl>
                                              <p:pRg st="0" end="0"/>
                                            </p:txEl>
                                          </p:spTgt>
                                        </p:tgtEl>
                                      </p:cBhvr>
                                    </p:animEffect>
                                  </p:childTnLst>
                                </p:cTn>
                              </p:par>
                            </p:childTnLst>
                          </p:cTn>
                        </p:par>
                        <p:par>
                          <p:cTn id="78" fill="hold">
                            <p:stCondLst>
                              <p:cond delay="7000"/>
                            </p:stCondLst>
                            <p:childTnLst>
                              <p:par>
                                <p:cTn id="79" presetID="22" presetClass="entr" presetSubtype="2"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right)">
                                      <p:cBhvr>
                                        <p:cTn id="81" dur="500"/>
                                        <p:tgtEl>
                                          <p:spTgt spid="32"/>
                                        </p:tgtEl>
                                      </p:cBhvr>
                                    </p:animEffect>
                                  </p:childTnLst>
                                </p:cTn>
                              </p:par>
                            </p:childTnLst>
                          </p:cTn>
                        </p:par>
                        <p:par>
                          <p:cTn id="82" fill="hold">
                            <p:stCondLst>
                              <p:cond delay="7500"/>
                            </p:stCondLst>
                            <p:childTnLst>
                              <p:par>
                                <p:cTn id="83" presetID="9" presetClass="entr" presetSubtype="0" fill="hold" grpId="0" nodeType="afterEffect">
                                  <p:stCondLst>
                                    <p:cond delay="0"/>
                                  </p:stCondLst>
                                  <p:childTnLst>
                                    <p:set>
                                      <p:cBhvr>
                                        <p:cTn id="84" dur="1" fill="hold">
                                          <p:stCondLst>
                                            <p:cond delay="0"/>
                                          </p:stCondLst>
                                        </p:cTn>
                                        <p:tgtEl>
                                          <p:spTgt spid="40">
                                            <p:txEl>
                                              <p:pRg st="0" end="0"/>
                                            </p:txEl>
                                          </p:spTgt>
                                        </p:tgtEl>
                                        <p:attrNameLst>
                                          <p:attrName>style.visibility</p:attrName>
                                        </p:attrNameLst>
                                      </p:cBhvr>
                                      <p:to>
                                        <p:strVal val="visible"/>
                                      </p:to>
                                    </p:set>
                                    <p:animEffect transition="in" filter="dissolve">
                                      <p:cBhvr>
                                        <p:cTn id="85" dur="500"/>
                                        <p:tgtEl>
                                          <p:spTgt spid="40">
                                            <p:txEl>
                                              <p:pRg st="0" end="0"/>
                                            </p:txEl>
                                          </p:spTgt>
                                        </p:tgtEl>
                                      </p:cBhvr>
                                    </p:animEffect>
                                  </p:childTnLst>
                                </p:cTn>
                              </p:par>
                            </p:childTnLst>
                          </p:cTn>
                        </p:par>
                        <p:par>
                          <p:cTn id="86" fill="hold">
                            <p:stCondLst>
                              <p:cond delay="8000"/>
                            </p:stCondLst>
                            <p:childTnLst>
                              <p:par>
                                <p:cTn id="87" presetID="18" presetClass="entr" presetSubtype="6" fill="hold" grpId="0" nodeType="afterEffect">
                                  <p:stCondLst>
                                    <p:cond delay="0"/>
                                  </p:stCondLst>
                                  <p:childTnLst>
                                    <p:set>
                                      <p:cBhvr>
                                        <p:cTn id="88" dur="1" fill="hold">
                                          <p:stCondLst>
                                            <p:cond delay="0"/>
                                          </p:stCondLst>
                                        </p:cTn>
                                        <p:tgtEl>
                                          <p:spTgt spid="41">
                                            <p:txEl>
                                              <p:pRg st="0" end="0"/>
                                            </p:txEl>
                                          </p:spTgt>
                                        </p:tgtEl>
                                        <p:attrNameLst>
                                          <p:attrName>style.visibility</p:attrName>
                                        </p:attrNameLst>
                                      </p:cBhvr>
                                      <p:to>
                                        <p:strVal val="visible"/>
                                      </p:to>
                                    </p:set>
                                    <p:animEffect transition="in" filter="strips(downRight)">
                                      <p:cBhvr>
                                        <p:cTn id="89" dur="500"/>
                                        <p:tgtEl>
                                          <p:spTgt spid="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9"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dissolve">
                      <p:cBhvr>
                        <p:cTn dur="500"/>
                        <p:tgtEl>
                          <p:spTgt spid="5"/>
                        </p:tgtEl>
                      </p:cBhvr>
                    </p:animEffect>
                  </p:childTnLst>
                </p:cTn>
              </p:par>
            </p:tnLst>
          </p:tmpl>
        </p:tmplLst>
      </p:bldP>
      <p:bldP spid="6" grpId="0" build="p">
        <p:tmplLst>
          <p:tmpl lvl="1">
            <p:tnLst>
              <p:par>
                <p:cTn presetID="18" presetClass="entr" presetSubtype="6"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strips(downRight)">
                      <p:cBhvr>
                        <p:cTn dur="500"/>
                        <p:tgtEl>
                          <p:spTgt spid="6"/>
                        </p:tgtEl>
                      </p:cBhvr>
                    </p:animEffect>
                  </p:childTnLst>
                </p:cTn>
              </p:par>
            </p:tnLst>
          </p:tmpl>
        </p:tmplLst>
      </p:bldP>
      <p:bldP spid="21" grpId="0" animBg="1"/>
      <p:bldP spid="25" grpId="0" animBg="1"/>
      <p:bldP spid="29" grpId="0" animBg="1"/>
      <p:bldP spid="30" grpId="0" animBg="1"/>
      <p:bldP spid="31" grpId="0" animBg="1"/>
      <p:bldP spid="32" grpId="0" animBg="1"/>
      <p:bldP spid="33" grpId="0" build="p">
        <p:tmplLst>
          <p:tmpl lvl="1">
            <p:tnLst>
              <p:par>
                <p:cTn presetID="22" presetClass="entr" presetSubtype="8"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6" grpId="0" build="p">
        <p:tmplLst>
          <p:tmpl lvl="1">
            <p:tnLst>
              <p:par>
                <p:cTn presetID="22" presetClass="entr" presetSubtype="8"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37" grpId="0" build="p">
        <p:tmplLst>
          <p:tmpl lvl="1">
            <p:tnLst>
              <p:par>
                <p:cTn presetID="22" presetClass="entr" presetSubtype="8"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P spid="38" grpId="0" build="p">
        <p:tmplLst>
          <p:tmpl lvl="1">
            <p:tnLst>
              <p:par>
                <p:cTn presetID="9"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dissolve">
                      <p:cBhvr>
                        <p:cTn dur="500"/>
                        <p:tgtEl>
                          <p:spTgt spid="38"/>
                        </p:tgtEl>
                      </p:cBhvr>
                    </p:animEffect>
                  </p:childTnLst>
                </p:cTn>
              </p:par>
            </p:tnLst>
          </p:tmpl>
        </p:tmplLst>
      </p:bldP>
      <p:bldP spid="39" grpId="0" build="p">
        <p:tmplLst>
          <p:tmpl lvl="1">
            <p:tnLst>
              <p:par>
                <p:cTn presetID="18" presetClass="entr" presetSubtype="6"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strips(downRight)">
                      <p:cBhvr>
                        <p:cTn dur="500"/>
                        <p:tgtEl>
                          <p:spTgt spid="39"/>
                        </p:tgtEl>
                      </p:cBhvr>
                    </p:animEffect>
                  </p:childTnLst>
                </p:cTn>
              </p:par>
            </p:tnLst>
          </p:tmpl>
        </p:tmplLst>
      </p:bldP>
      <p:bldP spid="40" grpId="0" build="p">
        <p:tmplLst>
          <p:tmpl lvl="1">
            <p:tnLst>
              <p:par>
                <p:cTn presetID="9"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dissolve">
                      <p:cBhvr>
                        <p:cTn dur="500"/>
                        <p:tgtEl>
                          <p:spTgt spid="40"/>
                        </p:tgtEl>
                      </p:cBhvr>
                    </p:animEffect>
                  </p:childTnLst>
                </p:cTn>
              </p:par>
            </p:tnLst>
          </p:tmpl>
        </p:tmplLst>
      </p:bldP>
      <p:bldP spid="41" grpId="0" build="p">
        <p:tmplLst>
          <p:tmpl lvl="1">
            <p:tnLst>
              <p:par>
                <p:cTn presetID="18" presetClass="entr" presetSubtype="6"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strips(downRight)">
                      <p:cBhvr>
                        <p:cTn dur="500"/>
                        <p:tgtEl>
                          <p:spTgt spid="41"/>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12" name="Shape 421"/>
          <p:cNvSpPr/>
          <p:nvPr userDrawn="1"/>
        </p:nvSpPr>
        <p:spPr>
          <a:xfrm>
            <a:off x="0" y="1857827"/>
            <a:ext cx="12192000" cy="2562247"/>
          </a:xfrm>
          <a:prstGeom prst="rect">
            <a:avLst/>
          </a:prstGeom>
          <a:solidFill>
            <a:srgbClr val="ECECEC"/>
          </a:solidFill>
          <a:ln w="12700">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8" name="Picture Placeholder 7"/>
          <p:cNvSpPr>
            <a:spLocks noGrp="1"/>
          </p:cNvSpPr>
          <p:nvPr>
            <p:ph type="pic" sz="quarter" idx="14"/>
          </p:nvPr>
        </p:nvSpPr>
        <p:spPr>
          <a:xfrm>
            <a:off x="1400829" y="2197098"/>
            <a:ext cx="2212666" cy="2212848"/>
          </a:xfrm>
          <a:prstGeom prst="ellipse">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8" name="Picture Placeholder 7"/>
          <p:cNvSpPr>
            <a:spLocks noGrp="1"/>
          </p:cNvSpPr>
          <p:nvPr>
            <p:ph type="pic" sz="quarter" idx="15"/>
          </p:nvPr>
        </p:nvSpPr>
        <p:spPr>
          <a:xfrm>
            <a:off x="3772055" y="2197098"/>
            <a:ext cx="2212666" cy="2212848"/>
          </a:xfrm>
          <a:prstGeom prst="ellipse">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29" name="Picture Placeholder 7"/>
          <p:cNvSpPr>
            <a:spLocks noGrp="1"/>
          </p:cNvSpPr>
          <p:nvPr>
            <p:ph type="pic" sz="quarter" idx="16"/>
          </p:nvPr>
        </p:nvSpPr>
        <p:spPr>
          <a:xfrm>
            <a:off x="6177879" y="2197098"/>
            <a:ext cx="2212666" cy="2212848"/>
          </a:xfrm>
          <a:prstGeom prst="ellipse">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30" name="Picture Placeholder 7"/>
          <p:cNvSpPr>
            <a:spLocks noGrp="1"/>
          </p:cNvSpPr>
          <p:nvPr>
            <p:ph type="pic" sz="quarter" idx="17"/>
          </p:nvPr>
        </p:nvSpPr>
        <p:spPr>
          <a:xfrm>
            <a:off x="8569635" y="2197098"/>
            <a:ext cx="2212666" cy="2212848"/>
          </a:xfrm>
          <a:prstGeom prst="ellipse">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6" name="Text Placeholder 5"/>
          <p:cNvSpPr>
            <a:spLocks noGrp="1"/>
          </p:cNvSpPr>
          <p:nvPr>
            <p:ph type="body" sz="quarter" idx="11" hasCustomPrompt="1"/>
          </p:nvPr>
        </p:nvSpPr>
        <p:spPr>
          <a:xfrm>
            <a:off x="1543050" y="5211184"/>
            <a:ext cx="1942588" cy="68220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erspiciatisunomnis</a:t>
            </a:r>
            <a:r>
              <a:rPr lang="en-US" dirty="0"/>
              <a:t> </a:t>
            </a:r>
            <a:r>
              <a:rPr lang="en-US" dirty="0" err="1"/>
              <a:t>iste</a:t>
            </a:r>
            <a:r>
              <a:rPr lang="en-US" dirty="0"/>
              <a:t> </a:t>
            </a:r>
            <a:r>
              <a:rPr lang="en-US" dirty="0" err="1"/>
              <a:t>natus</a:t>
            </a:r>
            <a:r>
              <a:rPr lang="en-US" dirty="0"/>
              <a:t> </a:t>
            </a:r>
            <a:r>
              <a:rPr lang="en-US" dirty="0" err="1"/>
              <a:t>erroroluptatem</a:t>
            </a:r>
            <a:r>
              <a:rPr lang="en-US" dirty="0"/>
              <a:t> </a:t>
            </a:r>
            <a:r>
              <a:rPr lang="en-US" dirty="0" err="1"/>
              <a:t>accusantium</a:t>
            </a:r>
            <a:r>
              <a:rPr lang="en-US" dirty="0"/>
              <a:t> </a:t>
            </a:r>
            <a:r>
              <a:rPr lang="en-US" dirty="0" err="1"/>
              <a:t>nyan</a:t>
            </a:r>
            <a:endParaRPr lang="en-US" dirty="0"/>
          </a:p>
        </p:txBody>
      </p:sp>
      <p:sp>
        <p:nvSpPr>
          <p:cNvPr id="5" name="Text Placeholder 4"/>
          <p:cNvSpPr>
            <a:spLocks noGrp="1"/>
          </p:cNvSpPr>
          <p:nvPr>
            <p:ph type="body" sz="quarter" idx="10" hasCustomPrompt="1"/>
          </p:nvPr>
        </p:nvSpPr>
        <p:spPr>
          <a:xfrm>
            <a:off x="1680930" y="4786088"/>
            <a:ext cx="1641231" cy="297763"/>
          </a:xfrm>
        </p:spPr>
        <p:txBody>
          <a:bodyPr lIns="0" tIns="0" rIns="0" bIns="0">
            <a:normAutofit/>
          </a:bodyPr>
          <a:lstStyle>
            <a:lvl1pPr marL="0" indent="0" algn="ctr">
              <a:buNone/>
              <a:defRPr sz="1600">
                <a:solidFill>
                  <a:schemeClr val="accent1"/>
                </a:solidFill>
              </a:defRPr>
            </a:lvl1pPr>
          </a:lstStyle>
          <a:p>
            <a:pPr lvl="0"/>
            <a:r>
              <a:rPr lang="en-US" dirty="0"/>
              <a:t>Projection</a:t>
            </a:r>
            <a:endParaRPr lang="en-US" dirty="0"/>
          </a:p>
        </p:txBody>
      </p:sp>
      <p:sp>
        <p:nvSpPr>
          <p:cNvPr id="31" name="Text Placeholder 5"/>
          <p:cNvSpPr>
            <a:spLocks noGrp="1"/>
          </p:cNvSpPr>
          <p:nvPr>
            <p:ph type="body" sz="quarter" idx="18" hasCustomPrompt="1"/>
          </p:nvPr>
        </p:nvSpPr>
        <p:spPr>
          <a:xfrm>
            <a:off x="3913980" y="5211184"/>
            <a:ext cx="1942588" cy="68220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erspiciatisunomnis</a:t>
            </a:r>
            <a:r>
              <a:rPr lang="en-US" dirty="0"/>
              <a:t> </a:t>
            </a:r>
            <a:r>
              <a:rPr lang="en-US" dirty="0" err="1"/>
              <a:t>iste</a:t>
            </a:r>
            <a:r>
              <a:rPr lang="en-US" dirty="0"/>
              <a:t> </a:t>
            </a:r>
            <a:r>
              <a:rPr lang="en-US" dirty="0" err="1"/>
              <a:t>natus</a:t>
            </a:r>
            <a:r>
              <a:rPr lang="en-US" dirty="0"/>
              <a:t> </a:t>
            </a:r>
            <a:r>
              <a:rPr lang="en-US" dirty="0" err="1"/>
              <a:t>erroroluptatem</a:t>
            </a:r>
            <a:r>
              <a:rPr lang="en-US" dirty="0"/>
              <a:t> </a:t>
            </a:r>
            <a:r>
              <a:rPr lang="en-US" dirty="0" err="1"/>
              <a:t>accusantium</a:t>
            </a:r>
            <a:r>
              <a:rPr lang="en-US" dirty="0"/>
              <a:t> </a:t>
            </a:r>
            <a:r>
              <a:rPr lang="en-US" dirty="0" err="1"/>
              <a:t>nyan</a:t>
            </a:r>
            <a:endParaRPr lang="en-US" dirty="0"/>
          </a:p>
        </p:txBody>
      </p:sp>
      <p:sp>
        <p:nvSpPr>
          <p:cNvPr id="32" name="Text Placeholder 4"/>
          <p:cNvSpPr>
            <a:spLocks noGrp="1"/>
          </p:cNvSpPr>
          <p:nvPr>
            <p:ph type="body" sz="quarter" idx="19" hasCustomPrompt="1"/>
          </p:nvPr>
        </p:nvSpPr>
        <p:spPr>
          <a:xfrm>
            <a:off x="4051860" y="4786088"/>
            <a:ext cx="1641231" cy="297763"/>
          </a:xfrm>
        </p:spPr>
        <p:txBody>
          <a:bodyPr lIns="0" tIns="0" rIns="0" bIns="0">
            <a:normAutofit/>
          </a:bodyPr>
          <a:lstStyle>
            <a:lvl1pPr marL="0" indent="0" algn="ctr">
              <a:buNone/>
              <a:defRPr sz="1600">
                <a:solidFill>
                  <a:schemeClr val="accent1"/>
                </a:solidFill>
              </a:defRPr>
            </a:lvl1pPr>
          </a:lstStyle>
          <a:p>
            <a:pPr lvl="0"/>
            <a:r>
              <a:rPr lang="en-US" dirty="0"/>
              <a:t>Production</a:t>
            </a:r>
            <a:endParaRPr lang="en-US" dirty="0"/>
          </a:p>
        </p:txBody>
      </p:sp>
      <p:sp>
        <p:nvSpPr>
          <p:cNvPr id="33" name="Text Placeholder 5"/>
          <p:cNvSpPr>
            <a:spLocks noGrp="1"/>
          </p:cNvSpPr>
          <p:nvPr>
            <p:ph type="body" sz="quarter" idx="20" hasCustomPrompt="1"/>
          </p:nvPr>
        </p:nvSpPr>
        <p:spPr>
          <a:xfrm>
            <a:off x="6329624" y="5211184"/>
            <a:ext cx="1942588" cy="68220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erspiciatisunomnis</a:t>
            </a:r>
            <a:r>
              <a:rPr lang="en-US" dirty="0"/>
              <a:t> </a:t>
            </a:r>
            <a:r>
              <a:rPr lang="en-US" dirty="0" err="1"/>
              <a:t>iste</a:t>
            </a:r>
            <a:r>
              <a:rPr lang="en-US" dirty="0"/>
              <a:t> </a:t>
            </a:r>
            <a:r>
              <a:rPr lang="en-US" dirty="0" err="1"/>
              <a:t>natus</a:t>
            </a:r>
            <a:r>
              <a:rPr lang="en-US" dirty="0"/>
              <a:t> </a:t>
            </a:r>
            <a:r>
              <a:rPr lang="en-US" dirty="0" err="1"/>
              <a:t>erroroluptatem</a:t>
            </a:r>
            <a:r>
              <a:rPr lang="en-US" dirty="0"/>
              <a:t> </a:t>
            </a:r>
            <a:r>
              <a:rPr lang="en-US" dirty="0" err="1"/>
              <a:t>accusantium</a:t>
            </a:r>
            <a:r>
              <a:rPr lang="en-US" dirty="0"/>
              <a:t> </a:t>
            </a:r>
            <a:r>
              <a:rPr lang="en-US" dirty="0" err="1"/>
              <a:t>nyan</a:t>
            </a:r>
            <a:endParaRPr lang="en-US" dirty="0"/>
          </a:p>
        </p:txBody>
      </p:sp>
      <p:sp>
        <p:nvSpPr>
          <p:cNvPr id="34" name="Text Placeholder 4"/>
          <p:cNvSpPr>
            <a:spLocks noGrp="1"/>
          </p:cNvSpPr>
          <p:nvPr>
            <p:ph type="body" sz="quarter" idx="21" hasCustomPrompt="1"/>
          </p:nvPr>
        </p:nvSpPr>
        <p:spPr>
          <a:xfrm>
            <a:off x="6467504" y="4786088"/>
            <a:ext cx="1641231" cy="297763"/>
          </a:xfrm>
        </p:spPr>
        <p:txBody>
          <a:bodyPr lIns="0" tIns="0" rIns="0" bIns="0">
            <a:normAutofit/>
          </a:bodyPr>
          <a:lstStyle>
            <a:lvl1pPr marL="0" indent="0" algn="ctr">
              <a:buNone/>
              <a:defRPr sz="1600">
                <a:solidFill>
                  <a:schemeClr val="accent1"/>
                </a:solidFill>
              </a:defRPr>
            </a:lvl1pPr>
          </a:lstStyle>
          <a:p>
            <a:pPr lvl="0"/>
            <a:r>
              <a:rPr lang="en-US" dirty="0"/>
              <a:t>Promotion</a:t>
            </a:r>
            <a:endParaRPr lang="en-US" dirty="0"/>
          </a:p>
        </p:txBody>
      </p:sp>
      <p:sp>
        <p:nvSpPr>
          <p:cNvPr id="35" name="Text Placeholder 5"/>
          <p:cNvSpPr>
            <a:spLocks noGrp="1"/>
          </p:cNvSpPr>
          <p:nvPr>
            <p:ph type="body" sz="quarter" idx="22" hasCustomPrompt="1"/>
          </p:nvPr>
        </p:nvSpPr>
        <p:spPr>
          <a:xfrm>
            <a:off x="8722892" y="5211184"/>
            <a:ext cx="1942588" cy="682205"/>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erspiciatisunomnis</a:t>
            </a:r>
            <a:r>
              <a:rPr lang="en-US" dirty="0"/>
              <a:t> </a:t>
            </a:r>
            <a:r>
              <a:rPr lang="en-US" dirty="0" err="1"/>
              <a:t>iste</a:t>
            </a:r>
            <a:r>
              <a:rPr lang="en-US" dirty="0"/>
              <a:t> </a:t>
            </a:r>
            <a:r>
              <a:rPr lang="en-US" dirty="0" err="1"/>
              <a:t>natus</a:t>
            </a:r>
            <a:r>
              <a:rPr lang="en-US" dirty="0"/>
              <a:t> </a:t>
            </a:r>
            <a:r>
              <a:rPr lang="en-US" dirty="0" err="1"/>
              <a:t>erroroluptatem</a:t>
            </a:r>
            <a:r>
              <a:rPr lang="en-US" dirty="0"/>
              <a:t> </a:t>
            </a:r>
            <a:r>
              <a:rPr lang="en-US" dirty="0" err="1"/>
              <a:t>accusantium</a:t>
            </a:r>
            <a:r>
              <a:rPr lang="en-US" dirty="0"/>
              <a:t> </a:t>
            </a:r>
            <a:r>
              <a:rPr lang="en-US" dirty="0" err="1"/>
              <a:t>nyan</a:t>
            </a:r>
            <a:endParaRPr lang="en-US" dirty="0"/>
          </a:p>
        </p:txBody>
      </p:sp>
      <p:sp>
        <p:nvSpPr>
          <p:cNvPr id="36" name="Text Placeholder 4"/>
          <p:cNvSpPr>
            <a:spLocks noGrp="1"/>
          </p:cNvSpPr>
          <p:nvPr>
            <p:ph type="body" sz="quarter" idx="23" hasCustomPrompt="1"/>
          </p:nvPr>
        </p:nvSpPr>
        <p:spPr>
          <a:xfrm>
            <a:off x="8860772" y="4786088"/>
            <a:ext cx="1641231" cy="297763"/>
          </a:xfrm>
        </p:spPr>
        <p:txBody>
          <a:bodyPr lIns="0" tIns="0" rIns="0" bIns="0">
            <a:normAutofit/>
          </a:bodyPr>
          <a:lstStyle>
            <a:lvl1pPr marL="0" indent="0" algn="ctr">
              <a:buNone/>
              <a:defRPr sz="1600">
                <a:solidFill>
                  <a:schemeClr val="accent1"/>
                </a:solidFill>
              </a:defRPr>
            </a:lvl1pPr>
          </a:lstStyle>
          <a:p>
            <a:pPr lvl="0"/>
            <a:r>
              <a:rPr lang="en-US" dirty="0"/>
              <a:t>Support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8" grpId="0" animBg="1"/>
      <p:bldP spid="28" grpId="0" animBg="1"/>
      <p:bldP spid="29" grpId="0" animBg="1"/>
      <p:bldP spid="30"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Text Placeholder 5"/>
          <p:cNvSpPr>
            <a:spLocks noGrp="1"/>
          </p:cNvSpPr>
          <p:nvPr>
            <p:ph type="body" sz="quarter" idx="11" hasCustomPrompt="1"/>
          </p:nvPr>
        </p:nvSpPr>
        <p:spPr>
          <a:xfrm>
            <a:off x="5687446" y="2413631"/>
            <a:ext cx="1711569" cy="228049"/>
          </a:xfrm>
        </p:spPr>
        <p:txBody>
          <a:bodyPr lIns="0" tIns="0" rIns="0" bIns="0">
            <a:normAutofit/>
          </a:bodyPr>
          <a:lstStyle>
            <a:lvl1pPr marL="0" indent="0">
              <a:lnSpc>
                <a:spcPts val="1400"/>
              </a:lnSpc>
              <a:buNone/>
              <a:defRPr sz="1600">
                <a:solidFill>
                  <a:schemeClr val="bg1">
                    <a:lumMod val="50000"/>
                  </a:schemeClr>
                </a:solidFill>
              </a:defRPr>
            </a:lvl1pPr>
          </a:lstStyle>
          <a:p>
            <a:pPr lvl="0"/>
            <a:r>
              <a:rPr lang="en-US" dirty="0"/>
              <a:t>Mr. </a:t>
            </a:r>
            <a:r>
              <a:rPr lang="en-US" dirty="0" err="1"/>
              <a:t>Polytron</a:t>
            </a:r>
            <a:endParaRPr lang="en-US" dirty="0"/>
          </a:p>
        </p:txBody>
      </p:sp>
      <p:sp>
        <p:nvSpPr>
          <p:cNvPr id="21" name="Text Placeholder 5"/>
          <p:cNvSpPr>
            <a:spLocks noGrp="1"/>
          </p:cNvSpPr>
          <p:nvPr>
            <p:ph type="body" sz="quarter" idx="22" hasCustomPrompt="1"/>
          </p:nvPr>
        </p:nvSpPr>
        <p:spPr>
          <a:xfrm>
            <a:off x="5687446" y="2628892"/>
            <a:ext cx="1711569" cy="18660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General Manager</a:t>
            </a:r>
            <a:endParaRPr lang="en-US" dirty="0"/>
          </a:p>
        </p:txBody>
      </p:sp>
      <p:sp>
        <p:nvSpPr>
          <p:cNvPr id="22" name="Shape 113"/>
          <p:cNvSpPr/>
          <p:nvPr userDrawn="1"/>
        </p:nvSpPr>
        <p:spPr>
          <a:xfrm>
            <a:off x="5067695" y="3044621"/>
            <a:ext cx="0" cy="144680"/>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114"/>
          <p:cNvSpPr/>
          <p:nvPr userDrawn="1"/>
        </p:nvSpPr>
        <p:spPr>
          <a:xfrm>
            <a:off x="6975134" y="4212759"/>
            <a:ext cx="0" cy="150388"/>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Shape 115"/>
          <p:cNvSpPr/>
          <p:nvPr userDrawn="1"/>
        </p:nvSpPr>
        <p:spPr>
          <a:xfrm>
            <a:off x="3116016" y="4212759"/>
            <a:ext cx="0" cy="301333"/>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Shape 125"/>
          <p:cNvSpPr/>
          <p:nvPr userDrawn="1"/>
        </p:nvSpPr>
        <p:spPr>
          <a:xfrm flipV="1">
            <a:off x="3138250" y="3183594"/>
            <a:ext cx="1929067" cy="0"/>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Shape 126"/>
          <p:cNvSpPr/>
          <p:nvPr userDrawn="1"/>
        </p:nvSpPr>
        <p:spPr>
          <a:xfrm>
            <a:off x="3140381" y="3178027"/>
            <a:ext cx="0" cy="150388"/>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28"/>
          <p:cNvSpPr/>
          <p:nvPr userDrawn="1"/>
        </p:nvSpPr>
        <p:spPr>
          <a:xfrm>
            <a:off x="5068891" y="3183594"/>
            <a:ext cx="1910422" cy="0"/>
          </a:xfrm>
          <a:prstGeom prst="rect">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Shape 129"/>
          <p:cNvSpPr/>
          <p:nvPr userDrawn="1"/>
        </p:nvSpPr>
        <p:spPr>
          <a:xfrm>
            <a:off x="6981921" y="3178027"/>
            <a:ext cx="0" cy="150388"/>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Shape 130"/>
          <p:cNvSpPr/>
          <p:nvPr userDrawn="1"/>
        </p:nvSpPr>
        <p:spPr>
          <a:xfrm flipV="1">
            <a:off x="5431126" y="4364778"/>
            <a:ext cx="1542469" cy="0"/>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Shape 131"/>
          <p:cNvSpPr/>
          <p:nvPr userDrawn="1"/>
        </p:nvSpPr>
        <p:spPr>
          <a:xfrm>
            <a:off x="5425981" y="4359211"/>
            <a:ext cx="0" cy="150388"/>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Shape 132"/>
          <p:cNvSpPr/>
          <p:nvPr userDrawn="1"/>
        </p:nvSpPr>
        <p:spPr>
          <a:xfrm>
            <a:off x="6975168" y="4364778"/>
            <a:ext cx="1542469" cy="0"/>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Shape 133"/>
          <p:cNvSpPr/>
          <p:nvPr userDrawn="1"/>
        </p:nvSpPr>
        <p:spPr>
          <a:xfrm>
            <a:off x="8521965" y="4359211"/>
            <a:ext cx="0" cy="150388"/>
          </a:xfrm>
          <a:prstGeom prst="line">
            <a:avLst/>
          </a:prstGeom>
          <a:ln w="12700">
            <a:solidFill>
              <a:srgbClr val="DCDEE0"/>
            </a:solidFill>
            <a:miter lim="400000"/>
          </a:ln>
        </p:spPr>
        <p:txBody>
          <a:bodyPr lIns="50800" tIns="50800" rIns="50800" bIns="508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Picture Placeholder 7"/>
          <p:cNvSpPr>
            <a:spLocks noGrp="1"/>
          </p:cNvSpPr>
          <p:nvPr>
            <p:ph type="pic" sz="quarter" idx="14" hasCustomPrompt="1"/>
          </p:nvPr>
        </p:nvSpPr>
        <p:spPr>
          <a:xfrm>
            <a:off x="4630062" y="2134082"/>
            <a:ext cx="896112" cy="892907"/>
          </a:xfrm>
          <a:prstGeom prst="rect">
            <a:avLst/>
          </a:prstGeom>
          <a:solidFill>
            <a:schemeClr val="bg1">
              <a:lumMod val="65000"/>
            </a:schemeClr>
          </a:solidFill>
          <a:ln w="38100">
            <a:solidFill>
              <a:schemeClr val="accent1"/>
            </a:solidFill>
          </a:ln>
        </p:spPr>
        <p:txBody>
          <a:bodyPr>
            <a:normAutofit/>
          </a:bodyPr>
          <a:lstStyle>
            <a:lvl1pPr>
              <a:defRPr sz="1000"/>
            </a:lvl1pPr>
          </a:lstStyle>
          <a:p>
            <a:r>
              <a:rPr lang="en-US" dirty="0"/>
              <a:t>CLICK</a:t>
            </a:r>
            <a:endParaRPr lang="en-GB" dirty="0"/>
          </a:p>
        </p:txBody>
      </p:sp>
      <p:sp>
        <p:nvSpPr>
          <p:cNvPr id="45" name="Picture Placeholder 7"/>
          <p:cNvSpPr>
            <a:spLocks noGrp="1"/>
          </p:cNvSpPr>
          <p:nvPr>
            <p:ph type="pic" sz="quarter" idx="23" hasCustomPrompt="1"/>
          </p:nvPr>
        </p:nvSpPr>
        <p:spPr>
          <a:xfrm>
            <a:off x="2691683" y="3315671"/>
            <a:ext cx="896112" cy="892907"/>
          </a:xfrm>
          <a:prstGeom prst="rect">
            <a:avLst/>
          </a:prstGeom>
          <a:solidFill>
            <a:schemeClr val="bg1">
              <a:lumMod val="65000"/>
            </a:schemeClr>
          </a:solidFill>
          <a:ln w="38100">
            <a:solidFill>
              <a:schemeClr val="accent1"/>
            </a:solidFill>
          </a:ln>
        </p:spPr>
        <p:txBody>
          <a:bodyPr>
            <a:normAutofit/>
          </a:bodyPr>
          <a:lstStyle>
            <a:lvl1pPr marL="0" indent="0">
              <a:buNone/>
              <a:defRPr sz="1000"/>
            </a:lvl1pPr>
          </a:lstStyle>
          <a:p>
            <a:r>
              <a:rPr lang="en-GB" dirty="0"/>
              <a:t>CLICK</a:t>
            </a:r>
            <a:endParaRPr lang="en-GB" dirty="0"/>
          </a:p>
        </p:txBody>
      </p:sp>
      <p:sp>
        <p:nvSpPr>
          <p:cNvPr id="46" name="Picture Placeholder 7"/>
          <p:cNvSpPr>
            <a:spLocks noGrp="1"/>
          </p:cNvSpPr>
          <p:nvPr>
            <p:ph type="pic" sz="quarter" idx="24" hasCustomPrompt="1"/>
          </p:nvPr>
        </p:nvSpPr>
        <p:spPr>
          <a:xfrm>
            <a:off x="6530196" y="3334721"/>
            <a:ext cx="896112" cy="892907"/>
          </a:xfrm>
          <a:prstGeom prst="rect">
            <a:avLst/>
          </a:prstGeom>
          <a:solidFill>
            <a:schemeClr val="bg1">
              <a:lumMod val="65000"/>
            </a:schemeClr>
          </a:solidFill>
          <a:ln w="38100">
            <a:solidFill>
              <a:schemeClr val="accent1"/>
            </a:solidFill>
          </a:ln>
        </p:spPr>
        <p:txBody>
          <a:bodyPr>
            <a:normAutofit/>
          </a:bodyPr>
          <a:lstStyle>
            <a:lvl1pPr>
              <a:defRPr sz="1000"/>
            </a:lvl1pPr>
          </a:lstStyle>
          <a:p>
            <a:r>
              <a:rPr lang="en-GB" dirty="0"/>
              <a:t>CLICK</a:t>
            </a:r>
            <a:endParaRPr lang="en-GB" dirty="0"/>
          </a:p>
        </p:txBody>
      </p:sp>
      <p:sp>
        <p:nvSpPr>
          <p:cNvPr id="47" name="Picture Placeholder 7"/>
          <p:cNvSpPr>
            <a:spLocks noGrp="1"/>
          </p:cNvSpPr>
          <p:nvPr>
            <p:ph type="pic" sz="quarter" idx="25" hasCustomPrompt="1"/>
          </p:nvPr>
        </p:nvSpPr>
        <p:spPr>
          <a:xfrm>
            <a:off x="4977236" y="4495835"/>
            <a:ext cx="896112" cy="892907"/>
          </a:xfrm>
          <a:prstGeom prst="rect">
            <a:avLst/>
          </a:prstGeom>
          <a:solidFill>
            <a:schemeClr val="bg1">
              <a:lumMod val="65000"/>
            </a:schemeClr>
          </a:solidFill>
          <a:ln w="38100">
            <a:solidFill>
              <a:schemeClr val="accent1"/>
            </a:solidFill>
          </a:ln>
        </p:spPr>
        <p:txBody>
          <a:bodyPr>
            <a:normAutofit/>
          </a:bodyPr>
          <a:lstStyle>
            <a:lvl1pPr>
              <a:defRPr sz="1000"/>
            </a:lvl1pPr>
          </a:lstStyle>
          <a:p>
            <a:r>
              <a:rPr lang="en-GB" dirty="0"/>
              <a:t>CLICK</a:t>
            </a:r>
            <a:endParaRPr lang="en-GB" dirty="0"/>
          </a:p>
          <a:p>
            <a:endParaRPr lang="en-GB" dirty="0"/>
          </a:p>
        </p:txBody>
      </p:sp>
      <p:sp>
        <p:nvSpPr>
          <p:cNvPr id="48" name="Picture Placeholder 7"/>
          <p:cNvSpPr>
            <a:spLocks noGrp="1"/>
          </p:cNvSpPr>
          <p:nvPr>
            <p:ph type="pic" sz="quarter" idx="26" hasCustomPrompt="1"/>
          </p:nvPr>
        </p:nvSpPr>
        <p:spPr>
          <a:xfrm>
            <a:off x="8077982" y="4495835"/>
            <a:ext cx="896112" cy="892907"/>
          </a:xfrm>
          <a:prstGeom prst="rect">
            <a:avLst/>
          </a:prstGeom>
          <a:solidFill>
            <a:schemeClr val="bg1">
              <a:lumMod val="65000"/>
            </a:schemeClr>
          </a:solidFill>
          <a:ln w="38100">
            <a:solidFill>
              <a:schemeClr val="accent1"/>
            </a:solidFill>
          </a:ln>
        </p:spPr>
        <p:txBody>
          <a:bodyPr>
            <a:normAutofit/>
          </a:bodyPr>
          <a:lstStyle>
            <a:lvl1pPr marL="0" indent="0">
              <a:buNone/>
              <a:defRPr sz="1000"/>
            </a:lvl1pPr>
          </a:lstStyle>
          <a:p>
            <a:r>
              <a:rPr lang="en-GB" dirty="0"/>
              <a:t>CLICK</a:t>
            </a:r>
            <a:endParaRPr lang="en-GB" dirty="0"/>
          </a:p>
        </p:txBody>
      </p:sp>
      <p:sp>
        <p:nvSpPr>
          <p:cNvPr id="49" name="Picture Placeholder 7"/>
          <p:cNvSpPr>
            <a:spLocks noGrp="1"/>
          </p:cNvSpPr>
          <p:nvPr>
            <p:ph type="pic" sz="quarter" idx="27" hasCustomPrompt="1"/>
          </p:nvPr>
        </p:nvSpPr>
        <p:spPr>
          <a:xfrm>
            <a:off x="2661116" y="4495835"/>
            <a:ext cx="896112" cy="892907"/>
          </a:xfrm>
          <a:prstGeom prst="rect">
            <a:avLst/>
          </a:prstGeom>
          <a:solidFill>
            <a:schemeClr val="bg1">
              <a:lumMod val="65000"/>
            </a:schemeClr>
          </a:solidFill>
          <a:ln w="38100">
            <a:solidFill>
              <a:schemeClr val="accent1"/>
            </a:solidFill>
          </a:ln>
        </p:spPr>
        <p:txBody>
          <a:bodyPr>
            <a:normAutofit/>
          </a:bodyPr>
          <a:lstStyle>
            <a:lvl1pPr marL="0" indent="0">
              <a:buNone/>
              <a:defRPr sz="1000"/>
            </a:lvl1pPr>
          </a:lstStyle>
          <a:p>
            <a:r>
              <a:rPr lang="en-GB" dirty="0"/>
              <a:t>CLICK</a:t>
            </a:r>
            <a:endParaRPr lang="en-GB" dirty="0"/>
          </a:p>
        </p:txBody>
      </p:sp>
      <p:sp>
        <p:nvSpPr>
          <p:cNvPr id="50" name="Text Placeholder 5"/>
          <p:cNvSpPr>
            <a:spLocks noGrp="1"/>
          </p:cNvSpPr>
          <p:nvPr>
            <p:ph type="body" sz="quarter" idx="28" hasCustomPrompt="1"/>
          </p:nvPr>
        </p:nvSpPr>
        <p:spPr>
          <a:xfrm>
            <a:off x="3777701" y="3582031"/>
            <a:ext cx="1711569" cy="228049"/>
          </a:xfrm>
        </p:spPr>
        <p:txBody>
          <a:bodyPr lIns="0" tIns="0" rIns="0" bIns="0">
            <a:normAutofit/>
          </a:bodyPr>
          <a:lstStyle>
            <a:lvl1pPr marL="0" indent="0">
              <a:lnSpc>
                <a:spcPts val="1400"/>
              </a:lnSpc>
              <a:buNone/>
              <a:defRPr sz="1600">
                <a:solidFill>
                  <a:schemeClr val="bg1">
                    <a:lumMod val="50000"/>
                  </a:schemeClr>
                </a:solidFill>
              </a:defRPr>
            </a:lvl1pPr>
          </a:lstStyle>
          <a:p>
            <a:pPr lvl="0"/>
            <a:r>
              <a:rPr lang="en-US" dirty="0"/>
              <a:t>Mr. Maspion</a:t>
            </a:r>
            <a:endParaRPr lang="en-US" dirty="0"/>
          </a:p>
        </p:txBody>
      </p:sp>
      <p:sp>
        <p:nvSpPr>
          <p:cNvPr id="51" name="Text Placeholder 5"/>
          <p:cNvSpPr>
            <a:spLocks noGrp="1"/>
          </p:cNvSpPr>
          <p:nvPr>
            <p:ph type="body" sz="quarter" idx="29" hasCustomPrompt="1"/>
          </p:nvPr>
        </p:nvSpPr>
        <p:spPr>
          <a:xfrm>
            <a:off x="3777701" y="3797292"/>
            <a:ext cx="1711569" cy="18660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Finance Manager</a:t>
            </a:r>
            <a:endParaRPr lang="en-US" dirty="0"/>
          </a:p>
        </p:txBody>
      </p:sp>
      <p:sp>
        <p:nvSpPr>
          <p:cNvPr id="52" name="Text Placeholder 5"/>
          <p:cNvSpPr>
            <a:spLocks noGrp="1"/>
          </p:cNvSpPr>
          <p:nvPr>
            <p:ph type="body" sz="quarter" idx="30" hasCustomPrompt="1"/>
          </p:nvPr>
        </p:nvSpPr>
        <p:spPr>
          <a:xfrm>
            <a:off x="6050354" y="4775831"/>
            <a:ext cx="1711569" cy="228049"/>
          </a:xfrm>
        </p:spPr>
        <p:txBody>
          <a:bodyPr lIns="0" tIns="0" rIns="0" bIns="0">
            <a:normAutofit/>
          </a:bodyPr>
          <a:lstStyle>
            <a:lvl1pPr marL="0" indent="0">
              <a:lnSpc>
                <a:spcPts val="1400"/>
              </a:lnSpc>
              <a:buNone/>
              <a:defRPr sz="1600">
                <a:solidFill>
                  <a:schemeClr val="bg1">
                    <a:lumMod val="50000"/>
                  </a:schemeClr>
                </a:solidFill>
              </a:defRPr>
            </a:lvl1pPr>
          </a:lstStyle>
          <a:p>
            <a:pPr lvl="0"/>
            <a:r>
              <a:rPr lang="en-US" dirty="0"/>
              <a:t>Mrs. </a:t>
            </a:r>
            <a:r>
              <a:rPr lang="en-US" dirty="0" err="1"/>
              <a:t>Meneer</a:t>
            </a:r>
            <a:endParaRPr lang="en-US" dirty="0"/>
          </a:p>
        </p:txBody>
      </p:sp>
      <p:sp>
        <p:nvSpPr>
          <p:cNvPr id="53" name="Text Placeholder 5"/>
          <p:cNvSpPr>
            <a:spLocks noGrp="1"/>
          </p:cNvSpPr>
          <p:nvPr>
            <p:ph type="body" sz="quarter" idx="31" hasCustomPrompt="1"/>
          </p:nvPr>
        </p:nvSpPr>
        <p:spPr>
          <a:xfrm>
            <a:off x="6050354" y="4991092"/>
            <a:ext cx="1711569" cy="18660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Inside Manager</a:t>
            </a:r>
            <a:endParaRPr lang="en-US" dirty="0"/>
          </a:p>
        </p:txBody>
      </p:sp>
      <p:sp>
        <p:nvSpPr>
          <p:cNvPr id="54" name="Text Placeholder 5"/>
          <p:cNvSpPr>
            <a:spLocks noGrp="1"/>
          </p:cNvSpPr>
          <p:nvPr>
            <p:ph type="body" sz="quarter" idx="32" hasCustomPrompt="1"/>
          </p:nvPr>
        </p:nvSpPr>
        <p:spPr>
          <a:xfrm>
            <a:off x="9160553" y="4775831"/>
            <a:ext cx="1201091" cy="228049"/>
          </a:xfrm>
        </p:spPr>
        <p:txBody>
          <a:bodyPr lIns="0" tIns="0" rIns="0" bIns="0">
            <a:normAutofit/>
          </a:bodyPr>
          <a:lstStyle>
            <a:lvl1pPr marL="0" indent="0">
              <a:lnSpc>
                <a:spcPts val="1400"/>
              </a:lnSpc>
              <a:buNone/>
              <a:defRPr sz="1600">
                <a:solidFill>
                  <a:schemeClr val="bg1">
                    <a:lumMod val="50000"/>
                  </a:schemeClr>
                </a:solidFill>
              </a:defRPr>
            </a:lvl1pPr>
          </a:lstStyle>
          <a:p>
            <a:pPr lvl="0"/>
            <a:r>
              <a:rPr lang="en-US" dirty="0"/>
              <a:t>Mr. Aiwa</a:t>
            </a:r>
            <a:endParaRPr lang="en-US" dirty="0"/>
          </a:p>
        </p:txBody>
      </p:sp>
      <p:sp>
        <p:nvSpPr>
          <p:cNvPr id="55" name="Text Placeholder 5"/>
          <p:cNvSpPr>
            <a:spLocks noGrp="1"/>
          </p:cNvSpPr>
          <p:nvPr>
            <p:ph type="body" sz="quarter" idx="33" hasCustomPrompt="1"/>
          </p:nvPr>
        </p:nvSpPr>
        <p:spPr>
          <a:xfrm>
            <a:off x="9160553" y="4991092"/>
            <a:ext cx="1201091" cy="18660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Outside Manager</a:t>
            </a:r>
            <a:endParaRPr lang="en-US" dirty="0"/>
          </a:p>
        </p:txBody>
      </p:sp>
      <p:sp>
        <p:nvSpPr>
          <p:cNvPr id="89" name="Text Placeholder 5"/>
          <p:cNvSpPr>
            <a:spLocks noGrp="1"/>
          </p:cNvSpPr>
          <p:nvPr>
            <p:ph type="body" sz="quarter" idx="34" hasCustomPrompt="1"/>
          </p:nvPr>
        </p:nvSpPr>
        <p:spPr>
          <a:xfrm>
            <a:off x="3771605" y="4775831"/>
            <a:ext cx="1737809" cy="228049"/>
          </a:xfrm>
        </p:spPr>
        <p:txBody>
          <a:bodyPr lIns="0" tIns="0" rIns="0" bIns="0">
            <a:normAutofit/>
          </a:bodyPr>
          <a:lstStyle>
            <a:lvl1pPr marL="0" indent="0">
              <a:lnSpc>
                <a:spcPts val="1400"/>
              </a:lnSpc>
              <a:buNone/>
              <a:defRPr sz="1600">
                <a:solidFill>
                  <a:schemeClr val="bg1">
                    <a:lumMod val="50000"/>
                  </a:schemeClr>
                </a:solidFill>
              </a:defRPr>
            </a:lvl1pPr>
          </a:lstStyle>
          <a:p>
            <a:pPr lvl="0"/>
            <a:r>
              <a:rPr lang="en-US" dirty="0"/>
              <a:t>Mr. </a:t>
            </a:r>
            <a:r>
              <a:rPr lang="en-US" dirty="0" err="1"/>
              <a:t>Appliek</a:t>
            </a:r>
            <a:endParaRPr lang="en-US" dirty="0"/>
          </a:p>
        </p:txBody>
      </p:sp>
      <p:sp>
        <p:nvSpPr>
          <p:cNvPr id="90" name="Text Placeholder 5"/>
          <p:cNvSpPr>
            <a:spLocks noGrp="1"/>
          </p:cNvSpPr>
          <p:nvPr>
            <p:ph type="body" sz="quarter" idx="35" hasCustomPrompt="1"/>
          </p:nvPr>
        </p:nvSpPr>
        <p:spPr>
          <a:xfrm>
            <a:off x="3771605" y="4991092"/>
            <a:ext cx="1737809" cy="18660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Cloud Manager</a:t>
            </a:r>
            <a:endParaRPr lang="en-US" dirty="0"/>
          </a:p>
        </p:txBody>
      </p:sp>
      <p:sp>
        <p:nvSpPr>
          <p:cNvPr id="91" name="Text Placeholder 5"/>
          <p:cNvSpPr>
            <a:spLocks noGrp="1"/>
          </p:cNvSpPr>
          <p:nvPr>
            <p:ph type="body" sz="quarter" idx="36" hasCustomPrompt="1"/>
          </p:nvPr>
        </p:nvSpPr>
        <p:spPr>
          <a:xfrm>
            <a:off x="7637510" y="3582031"/>
            <a:ext cx="1737809" cy="228049"/>
          </a:xfrm>
        </p:spPr>
        <p:txBody>
          <a:bodyPr lIns="0" tIns="0" rIns="0" bIns="0">
            <a:normAutofit/>
          </a:bodyPr>
          <a:lstStyle>
            <a:lvl1pPr marL="0" indent="0">
              <a:lnSpc>
                <a:spcPts val="1400"/>
              </a:lnSpc>
              <a:buNone/>
              <a:defRPr sz="1600">
                <a:solidFill>
                  <a:schemeClr val="bg1">
                    <a:lumMod val="50000"/>
                  </a:schemeClr>
                </a:solidFill>
              </a:defRPr>
            </a:lvl1pPr>
          </a:lstStyle>
          <a:p>
            <a:pPr lvl="0"/>
            <a:r>
              <a:rPr lang="en-US" dirty="0"/>
              <a:t>Mr. </a:t>
            </a:r>
            <a:r>
              <a:rPr lang="en-US" dirty="0" err="1"/>
              <a:t>Tosibak</a:t>
            </a:r>
            <a:endParaRPr lang="en-US" dirty="0"/>
          </a:p>
        </p:txBody>
      </p:sp>
      <p:sp>
        <p:nvSpPr>
          <p:cNvPr id="92" name="Text Placeholder 5"/>
          <p:cNvSpPr>
            <a:spLocks noGrp="1"/>
          </p:cNvSpPr>
          <p:nvPr>
            <p:ph type="body" sz="quarter" idx="37" hasCustomPrompt="1"/>
          </p:nvPr>
        </p:nvSpPr>
        <p:spPr>
          <a:xfrm>
            <a:off x="7637510" y="3797292"/>
            <a:ext cx="1737809" cy="186606"/>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Data Manager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xEl>
                                              <p:pRg st="0" end="0"/>
                                            </p:txEl>
                                          </p:spTgt>
                                        </p:tgtEl>
                                        <p:attrNameLst>
                                          <p:attrName>style.visibility</p:attrName>
                                        </p:attrNameLst>
                                      </p:cBhvr>
                                      <p:to>
                                        <p:strVal val="visible"/>
                                      </p:to>
                                    </p:set>
                                    <p:animEffect transition="in" filter="fade">
                                      <p:cBhvr>
                                        <p:cTn id="24" dur="500"/>
                                        <p:tgtEl>
                                          <p:spTgt spid="21">
                                            <p:txEl>
                                              <p:pRg st="0" end="0"/>
                                            </p:txEl>
                                          </p:spTgt>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
                                        <p:tgtEl>
                                          <p:spTgt spid="3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50">
                                            <p:txEl>
                                              <p:pRg st="0" end="0"/>
                                            </p:txEl>
                                          </p:spTgt>
                                        </p:tgtEl>
                                        <p:attrNameLst>
                                          <p:attrName>style.visibility</p:attrName>
                                        </p:attrNameLst>
                                      </p:cBhvr>
                                      <p:to>
                                        <p:strVal val="visible"/>
                                      </p:to>
                                    </p:set>
                                    <p:animEffect transition="in" filter="fade">
                                      <p:cBhvr>
                                        <p:cTn id="46" dur="500"/>
                                        <p:tgtEl>
                                          <p:spTgt spid="50">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Effect transition="in" filter="fade">
                                      <p:cBhvr>
                                        <p:cTn id="49" dur="500"/>
                                        <p:tgtEl>
                                          <p:spTgt spid="51">
                                            <p:txEl>
                                              <p:pRg st="0" end="0"/>
                                            </p:txEl>
                                          </p:spTgt>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left)">
                                      <p:cBhvr>
                                        <p:cTn id="53" dur="500"/>
                                        <p:tgtEl>
                                          <p:spTgt spid="33"/>
                                        </p:tgtEl>
                                      </p:cBhvr>
                                    </p:animEffect>
                                  </p:childTnLst>
                                </p:cTn>
                              </p:par>
                            </p:childTnLst>
                          </p:cTn>
                        </p:par>
                        <p:par>
                          <p:cTn id="54" fill="hold">
                            <p:stCondLst>
                              <p:cond delay="5000"/>
                            </p:stCondLst>
                            <p:childTnLst>
                              <p:par>
                                <p:cTn id="55" presetID="22" presetClass="entr" presetSubtype="1"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up)">
                                      <p:cBhvr>
                                        <p:cTn id="57" dur="500"/>
                                        <p:tgtEl>
                                          <p:spTgt spid="34"/>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91">
                                            <p:txEl>
                                              <p:pRg st="0" end="0"/>
                                            </p:txEl>
                                          </p:spTgt>
                                        </p:tgtEl>
                                        <p:attrNameLst>
                                          <p:attrName>style.visibility</p:attrName>
                                        </p:attrNameLst>
                                      </p:cBhvr>
                                      <p:to>
                                        <p:strVal val="visible"/>
                                      </p:to>
                                    </p:set>
                                    <p:animEffect transition="in" filter="fade">
                                      <p:cBhvr>
                                        <p:cTn id="67" dur="500"/>
                                        <p:tgtEl>
                                          <p:spTgt spid="91">
                                            <p:txEl>
                                              <p:pRg st="0" end="0"/>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2">
                                            <p:txEl>
                                              <p:pRg st="0" end="0"/>
                                            </p:txEl>
                                          </p:spTgt>
                                        </p:tgtEl>
                                        <p:attrNameLst>
                                          <p:attrName>style.visibility</p:attrName>
                                        </p:attrNameLst>
                                      </p:cBhvr>
                                      <p:to>
                                        <p:strVal val="visible"/>
                                      </p:to>
                                    </p:set>
                                    <p:animEffect transition="in" filter="fade">
                                      <p:cBhvr>
                                        <p:cTn id="70" dur="500"/>
                                        <p:tgtEl>
                                          <p:spTgt spid="92">
                                            <p:txEl>
                                              <p:pRg st="0" end="0"/>
                                            </p:txEl>
                                          </p:spTgt>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up)">
                                      <p:cBhvr>
                                        <p:cTn id="74" dur="500"/>
                                        <p:tgtEl>
                                          <p:spTgt spid="24"/>
                                        </p:tgtEl>
                                      </p:cBhvr>
                                    </p:animEffect>
                                  </p:childTnLst>
                                </p:cTn>
                              </p:par>
                            </p:childTnLst>
                          </p:cTn>
                        </p:par>
                        <p:par>
                          <p:cTn id="75" fill="hold">
                            <p:stCondLst>
                              <p:cond delay="7000"/>
                            </p:stCondLst>
                            <p:childTnLst>
                              <p:par>
                                <p:cTn id="76" presetID="53" presetClass="entr" presetSubtype="16"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500" fill="hold"/>
                                        <p:tgtEl>
                                          <p:spTgt spid="49"/>
                                        </p:tgtEl>
                                        <p:attrNameLst>
                                          <p:attrName>ppt_w</p:attrName>
                                        </p:attrNameLst>
                                      </p:cBhvr>
                                      <p:tavLst>
                                        <p:tav tm="0">
                                          <p:val>
                                            <p:fltVal val="0"/>
                                          </p:val>
                                        </p:tav>
                                        <p:tav tm="100000">
                                          <p:val>
                                            <p:strVal val="#ppt_w"/>
                                          </p:val>
                                        </p:tav>
                                      </p:tavLst>
                                    </p:anim>
                                    <p:anim calcmode="lin" valueType="num">
                                      <p:cBhvr>
                                        <p:cTn id="79" dur="500" fill="hold"/>
                                        <p:tgtEl>
                                          <p:spTgt spid="49"/>
                                        </p:tgtEl>
                                        <p:attrNameLst>
                                          <p:attrName>ppt_h</p:attrName>
                                        </p:attrNameLst>
                                      </p:cBhvr>
                                      <p:tavLst>
                                        <p:tav tm="0">
                                          <p:val>
                                            <p:fltVal val="0"/>
                                          </p:val>
                                        </p:tav>
                                        <p:tav tm="100000">
                                          <p:val>
                                            <p:strVal val="#ppt_h"/>
                                          </p:val>
                                        </p:tav>
                                      </p:tavLst>
                                    </p:anim>
                                    <p:animEffect transition="in" filter="fade">
                                      <p:cBhvr>
                                        <p:cTn id="80" dur="500"/>
                                        <p:tgtEl>
                                          <p:spTgt spid="49"/>
                                        </p:tgtEl>
                                      </p:cBhvr>
                                    </p:animEffect>
                                  </p:childTnLst>
                                </p:cTn>
                              </p:par>
                            </p:childTnLst>
                          </p:cTn>
                        </p:par>
                        <p:par>
                          <p:cTn id="81" fill="hold">
                            <p:stCondLst>
                              <p:cond delay="7500"/>
                            </p:stCondLst>
                            <p:childTnLst>
                              <p:par>
                                <p:cTn id="82" presetID="10" presetClass="entr" presetSubtype="0" fill="hold" grpId="0" nodeType="afterEffect">
                                  <p:stCondLst>
                                    <p:cond delay="0"/>
                                  </p:stCondLst>
                                  <p:childTnLst>
                                    <p:set>
                                      <p:cBhvr>
                                        <p:cTn id="83" dur="1" fill="hold">
                                          <p:stCondLst>
                                            <p:cond delay="0"/>
                                          </p:stCondLst>
                                        </p:cTn>
                                        <p:tgtEl>
                                          <p:spTgt spid="89">
                                            <p:txEl>
                                              <p:pRg st="0" end="0"/>
                                            </p:txEl>
                                          </p:spTgt>
                                        </p:tgtEl>
                                        <p:attrNameLst>
                                          <p:attrName>style.visibility</p:attrName>
                                        </p:attrNameLst>
                                      </p:cBhvr>
                                      <p:to>
                                        <p:strVal val="visible"/>
                                      </p:to>
                                    </p:set>
                                    <p:animEffect transition="in" filter="fade">
                                      <p:cBhvr>
                                        <p:cTn id="84" dur="500"/>
                                        <p:tgtEl>
                                          <p:spTgt spid="89">
                                            <p:txEl>
                                              <p:pRg st="0" end="0"/>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0">
                                            <p:txEl>
                                              <p:pRg st="0" end="0"/>
                                            </p:txEl>
                                          </p:spTgt>
                                        </p:tgtEl>
                                        <p:attrNameLst>
                                          <p:attrName>style.visibility</p:attrName>
                                        </p:attrNameLst>
                                      </p:cBhvr>
                                      <p:to>
                                        <p:strVal val="visible"/>
                                      </p:to>
                                    </p:set>
                                    <p:animEffect transition="in" filter="fade">
                                      <p:cBhvr>
                                        <p:cTn id="87" dur="500"/>
                                        <p:tgtEl>
                                          <p:spTgt spid="90">
                                            <p:txEl>
                                              <p:pRg st="0" end="0"/>
                                            </p:txEl>
                                          </p:spTgt>
                                        </p:tgtEl>
                                      </p:cBhvr>
                                    </p:animEffect>
                                  </p:childTnLst>
                                </p:cTn>
                              </p:par>
                            </p:childTnLst>
                          </p:cTn>
                        </p:par>
                        <p:par>
                          <p:cTn id="88" fill="hold">
                            <p:stCondLst>
                              <p:cond delay="8000"/>
                            </p:stCondLst>
                            <p:childTnLst>
                              <p:par>
                                <p:cTn id="89" presetID="22" presetClass="entr" presetSubtype="1"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up)">
                                      <p:cBhvr>
                                        <p:cTn id="91" dur="500"/>
                                        <p:tgtEl>
                                          <p:spTgt spid="23"/>
                                        </p:tgtEl>
                                      </p:cBhvr>
                                    </p:animEffect>
                                  </p:childTnLst>
                                </p:cTn>
                              </p:par>
                            </p:childTnLst>
                          </p:cTn>
                        </p:par>
                        <p:par>
                          <p:cTn id="92" fill="hold">
                            <p:stCondLst>
                              <p:cond delay="850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childTnLst>
                          </p:cTn>
                        </p:par>
                        <p:par>
                          <p:cTn id="96" fill="hold">
                            <p:stCondLst>
                              <p:cond delay="9000"/>
                            </p:stCondLst>
                            <p:childTnLst>
                              <p:par>
                                <p:cTn id="97" presetID="22" presetClass="entr" presetSubtype="1" fill="hold" grpId="0" nodeType="after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wipe(up)">
                                      <p:cBhvr>
                                        <p:cTn id="99" dur="500"/>
                                        <p:tgtEl>
                                          <p:spTgt spid="36"/>
                                        </p:tgtEl>
                                      </p:cBhvr>
                                    </p:animEffect>
                                  </p:childTnLst>
                                </p:cTn>
                              </p:par>
                            </p:childTnLst>
                          </p:cTn>
                        </p:par>
                        <p:par>
                          <p:cTn id="100" fill="hold">
                            <p:stCondLst>
                              <p:cond delay="9500"/>
                            </p:stCondLst>
                            <p:childTnLst>
                              <p:par>
                                <p:cTn id="101" presetID="53" presetClass="entr" presetSubtype="16"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p:cTn id="103" dur="500" fill="hold"/>
                                        <p:tgtEl>
                                          <p:spTgt spid="47"/>
                                        </p:tgtEl>
                                        <p:attrNameLst>
                                          <p:attrName>ppt_w</p:attrName>
                                        </p:attrNameLst>
                                      </p:cBhvr>
                                      <p:tavLst>
                                        <p:tav tm="0">
                                          <p:val>
                                            <p:fltVal val="0"/>
                                          </p:val>
                                        </p:tav>
                                        <p:tav tm="100000">
                                          <p:val>
                                            <p:strVal val="#ppt_w"/>
                                          </p:val>
                                        </p:tav>
                                      </p:tavLst>
                                    </p:anim>
                                    <p:anim calcmode="lin" valueType="num">
                                      <p:cBhvr>
                                        <p:cTn id="104" dur="500" fill="hold"/>
                                        <p:tgtEl>
                                          <p:spTgt spid="47"/>
                                        </p:tgtEl>
                                        <p:attrNameLst>
                                          <p:attrName>ppt_h</p:attrName>
                                        </p:attrNameLst>
                                      </p:cBhvr>
                                      <p:tavLst>
                                        <p:tav tm="0">
                                          <p:val>
                                            <p:fltVal val="0"/>
                                          </p:val>
                                        </p:tav>
                                        <p:tav tm="100000">
                                          <p:val>
                                            <p:strVal val="#ppt_h"/>
                                          </p:val>
                                        </p:tav>
                                      </p:tavLst>
                                    </p:anim>
                                    <p:animEffect transition="in" filter="fade">
                                      <p:cBhvr>
                                        <p:cTn id="105" dur="500"/>
                                        <p:tgtEl>
                                          <p:spTgt spid="47"/>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52">
                                            <p:txEl>
                                              <p:pRg st="0" end="0"/>
                                            </p:txEl>
                                          </p:spTgt>
                                        </p:tgtEl>
                                        <p:attrNameLst>
                                          <p:attrName>style.visibility</p:attrName>
                                        </p:attrNameLst>
                                      </p:cBhvr>
                                      <p:to>
                                        <p:strVal val="visible"/>
                                      </p:to>
                                    </p:set>
                                    <p:animEffect transition="in" filter="fade">
                                      <p:cBhvr>
                                        <p:cTn id="109" dur="500"/>
                                        <p:tgtEl>
                                          <p:spTgt spid="52">
                                            <p:txEl>
                                              <p:pRg st="0" end="0"/>
                                            </p:txEl>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3">
                                            <p:txEl>
                                              <p:pRg st="0" end="0"/>
                                            </p:txEl>
                                          </p:spTgt>
                                        </p:tgtEl>
                                        <p:attrNameLst>
                                          <p:attrName>style.visibility</p:attrName>
                                        </p:attrNameLst>
                                      </p:cBhvr>
                                      <p:to>
                                        <p:strVal val="visible"/>
                                      </p:to>
                                    </p:set>
                                    <p:animEffect transition="in" filter="fade">
                                      <p:cBhvr>
                                        <p:cTn id="112" dur="500"/>
                                        <p:tgtEl>
                                          <p:spTgt spid="53">
                                            <p:txEl>
                                              <p:pRg st="0" end="0"/>
                                            </p:txEl>
                                          </p:spTgt>
                                        </p:tgtEl>
                                      </p:cBhvr>
                                    </p:animEffect>
                                  </p:childTnLst>
                                </p:cTn>
                              </p:par>
                            </p:childTnLst>
                          </p:cTn>
                        </p:par>
                        <p:par>
                          <p:cTn id="113" fill="hold">
                            <p:stCondLst>
                              <p:cond delay="10500"/>
                            </p:stCondLst>
                            <p:childTnLst>
                              <p:par>
                                <p:cTn id="114" presetID="22" presetClass="entr" presetSubtype="8"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wipe(left)">
                                      <p:cBhvr>
                                        <p:cTn id="116" dur="500"/>
                                        <p:tgtEl>
                                          <p:spTgt spid="37"/>
                                        </p:tgtEl>
                                      </p:cBhvr>
                                    </p:animEffect>
                                  </p:childTnLst>
                                </p:cTn>
                              </p:par>
                            </p:childTnLst>
                          </p:cTn>
                        </p:par>
                        <p:par>
                          <p:cTn id="117" fill="hold">
                            <p:stCondLst>
                              <p:cond delay="11000"/>
                            </p:stCondLst>
                            <p:childTnLst>
                              <p:par>
                                <p:cTn id="118" presetID="22" presetClass="entr" presetSubtype="1" fill="hold" grpId="0" nodeType="after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wipe(up)">
                                      <p:cBhvr>
                                        <p:cTn id="120" dur="500"/>
                                        <p:tgtEl>
                                          <p:spTgt spid="38"/>
                                        </p:tgtEl>
                                      </p:cBhvr>
                                    </p:animEffect>
                                  </p:childTnLst>
                                </p:cTn>
                              </p:par>
                            </p:childTnLst>
                          </p:cTn>
                        </p:par>
                        <p:par>
                          <p:cTn id="121" fill="hold">
                            <p:stCondLst>
                              <p:cond delay="11500"/>
                            </p:stCondLst>
                            <p:childTnLst>
                              <p:par>
                                <p:cTn id="122" presetID="53" presetClass="entr" presetSubtype="16" fill="hold" grpId="0" nodeType="afterEffect">
                                  <p:stCondLst>
                                    <p:cond delay="0"/>
                                  </p:stCondLst>
                                  <p:childTnLst>
                                    <p:set>
                                      <p:cBhvr>
                                        <p:cTn id="123" dur="1" fill="hold">
                                          <p:stCondLst>
                                            <p:cond delay="0"/>
                                          </p:stCondLst>
                                        </p:cTn>
                                        <p:tgtEl>
                                          <p:spTgt spid="48"/>
                                        </p:tgtEl>
                                        <p:attrNameLst>
                                          <p:attrName>style.visibility</p:attrName>
                                        </p:attrNameLst>
                                      </p:cBhvr>
                                      <p:to>
                                        <p:strVal val="visible"/>
                                      </p:to>
                                    </p:set>
                                    <p:anim calcmode="lin" valueType="num">
                                      <p:cBhvr>
                                        <p:cTn id="124" dur="500" fill="hold"/>
                                        <p:tgtEl>
                                          <p:spTgt spid="48"/>
                                        </p:tgtEl>
                                        <p:attrNameLst>
                                          <p:attrName>ppt_w</p:attrName>
                                        </p:attrNameLst>
                                      </p:cBhvr>
                                      <p:tavLst>
                                        <p:tav tm="0">
                                          <p:val>
                                            <p:fltVal val="0"/>
                                          </p:val>
                                        </p:tav>
                                        <p:tav tm="100000">
                                          <p:val>
                                            <p:strVal val="#ppt_w"/>
                                          </p:val>
                                        </p:tav>
                                      </p:tavLst>
                                    </p:anim>
                                    <p:anim calcmode="lin" valueType="num">
                                      <p:cBhvr>
                                        <p:cTn id="125" dur="500" fill="hold"/>
                                        <p:tgtEl>
                                          <p:spTgt spid="48"/>
                                        </p:tgtEl>
                                        <p:attrNameLst>
                                          <p:attrName>ppt_h</p:attrName>
                                        </p:attrNameLst>
                                      </p:cBhvr>
                                      <p:tavLst>
                                        <p:tav tm="0">
                                          <p:val>
                                            <p:fltVal val="0"/>
                                          </p:val>
                                        </p:tav>
                                        <p:tav tm="100000">
                                          <p:val>
                                            <p:strVal val="#ppt_h"/>
                                          </p:val>
                                        </p:tav>
                                      </p:tavLst>
                                    </p:anim>
                                    <p:animEffect transition="in" filter="fade">
                                      <p:cBhvr>
                                        <p:cTn id="126" dur="500"/>
                                        <p:tgtEl>
                                          <p:spTgt spid="48"/>
                                        </p:tgtEl>
                                      </p:cBhvr>
                                    </p:animEffect>
                                  </p:childTnLst>
                                </p:cTn>
                              </p:par>
                            </p:childTnLst>
                          </p:cTn>
                        </p:par>
                        <p:par>
                          <p:cTn id="127" fill="hold">
                            <p:stCondLst>
                              <p:cond delay="12000"/>
                            </p:stCondLst>
                            <p:childTnLst>
                              <p:par>
                                <p:cTn id="128" presetID="10" presetClass="entr" presetSubtype="0" fill="hold" grpId="0" nodeType="afterEffect">
                                  <p:stCondLst>
                                    <p:cond delay="0"/>
                                  </p:stCondLst>
                                  <p:childTnLst>
                                    <p:set>
                                      <p:cBhvr>
                                        <p:cTn id="129" dur="1" fill="hold">
                                          <p:stCondLst>
                                            <p:cond delay="0"/>
                                          </p:stCondLst>
                                        </p:cTn>
                                        <p:tgtEl>
                                          <p:spTgt spid="54">
                                            <p:txEl>
                                              <p:pRg st="0" end="0"/>
                                            </p:txEl>
                                          </p:spTgt>
                                        </p:tgtEl>
                                        <p:attrNameLst>
                                          <p:attrName>style.visibility</p:attrName>
                                        </p:attrNameLst>
                                      </p:cBhvr>
                                      <p:to>
                                        <p:strVal val="visible"/>
                                      </p:to>
                                    </p:set>
                                    <p:animEffect transition="in" filter="fade">
                                      <p:cBhvr>
                                        <p:cTn id="130" dur="500"/>
                                        <p:tgtEl>
                                          <p:spTgt spid="54">
                                            <p:txEl>
                                              <p:pRg st="0" end="0"/>
                                            </p:txEl>
                                          </p:spTgt>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5">
                                            <p:txEl>
                                              <p:pRg st="0" end="0"/>
                                            </p:txEl>
                                          </p:spTgt>
                                        </p:tgtEl>
                                        <p:attrNameLst>
                                          <p:attrName>style.visibility</p:attrName>
                                        </p:attrNameLst>
                                      </p:cBhvr>
                                      <p:to>
                                        <p:strVal val="visible"/>
                                      </p:to>
                                    </p:set>
                                    <p:animEffect transition="in" filter="fade">
                                      <p:cBhvr>
                                        <p:cTn id="133" dur="5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animBg="1"/>
      <p:bldP spid="23" grpId="0" animBg="1"/>
      <p:bldP spid="24" grpId="0" animBg="1"/>
      <p:bldP spid="31" grpId="0" animBg="1"/>
      <p:bldP spid="32" grpId="0" animBg="1"/>
      <p:bldP spid="33" grpId="0" animBg="1"/>
      <p:bldP spid="34" grpId="0" animBg="1"/>
      <p:bldP spid="35" grpId="0" animBg="1"/>
      <p:bldP spid="36" grpId="0" animBg="1"/>
      <p:bldP spid="37" grpId="0" animBg="1"/>
      <p:bldP spid="38" grpId="0" animBg="1"/>
      <p:bldP spid="8" grpId="0" animBg="1"/>
      <p:bldP spid="45" grpId="0" animBg="1"/>
      <p:bldP spid="46" grpId="0" animBg="1"/>
      <p:bldP spid="47" grpId="0" animBg="1"/>
      <p:bldP spid="48" grpId="0" animBg="1"/>
      <p:bldP spid="49" grpId="0" animBg="1"/>
      <p:bldP spid="50" grpId="0" build="p">
        <p:tmplLst>
          <p:tmpl lvl="1">
            <p:tnLst>
              <p:par>
                <p:cTn presetID="10" presetClass="entr" presetSubtype="0"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build="p">
        <p:tmplLst>
          <p:tmpl lvl="1">
            <p:tnLst>
              <p:par>
                <p:cTn presetID="10" presetClass="entr" presetSubtype="0" fill="hold" nodeType="withEffect">
                  <p:stCondLst>
                    <p:cond delay="0"/>
                  </p:stCondLst>
                  <p:childTnLst>
                    <p:set>
                      <p:cBhvr>
                        <p:cTn dur="1" fill="hold">
                          <p:stCondLst>
                            <p:cond delay="0"/>
                          </p:stCondLst>
                        </p:cTn>
                        <p:tgtEl>
                          <p:spTgt spid="51"/>
                        </p:tgtEl>
                        <p:attrNameLst>
                          <p:attrName>style.visibility</p:attrName>
                        </p:attrNameLst>
                      </p:cBhvr>
                      <p:to>
                        <p:strVal val="visible"/>
                      </p:to>
                    </p:set>
                    <p:animEffect transition="in" filter="fade">
                      <p:cBhvr>
                        <p:cTn dur="500"/>
                        <p:tgtEl>
                          <p:spTgt spid="51"/>
                        </p:tgtEl>
                      </p:cBhvr>
                    </p:animEffect>
                  </p:childTnLst>
                </p:cTn>
              </p:par>
            </p:tnLst>
          </p:tmpl>
        </p:tmplLst>
      </p:bldP>
      <p:bldP spid="52" grpId="0" build="p">
        <p:tmplLst>
          <p:tmpl lvl="1">
            <p:tnLst>
              <p:par>
                <p:cTn presetID="10" presetClass="entr" presetSubtype="0"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500"/>
                        <p:tgtEl>
                          <p:spTgt spid="52"/>
                        </p:tgtEl>
                      </p:cBhvr>
                    </p:animEffect>
                  </p:childTnLst>
                </p:cTn>
              </p:par>
            </p:tnLst>
          </p:tmpl>
        </p:tmplLst>
      </p:bldP>
      <p:bldP spid="53" grpId="0" build="p">
        <p:tmplLst>
          <p:tmpl lvl="1">
            <p:tnLst>
              <p:par>
                <p:cTn presetID="10" presetClass="entr" presetSubtype="0" fill="hold" nodeType="with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4" grpId="0" build="p">
        <p:tmplLst>
          <p:tmpl lvl="1">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89" grpId="0" build="p">
        <p:tmplLst>
          <p:tmpl lvl="1">
            <p:tnLst>
              <p:par>
                <p:cTn presetID="10" presetClass="entr" presetSubtype="0" fill="hold" nodeType="afterEffect">
                  <p:stCondLst>
                    <p:cond delay="0"/>
                  </p:stCondLst>
                  <p:childTnLst>
                    <p:set>
                      <p:cBhvr>
                        <p:cTn dur="1" fill="hold">
                          <p:stCondLst>
                            <p:cond delay="0"/>
                          </p:stCondLst>
                        </p:cTn>
                        <p:tgtEl>
                          <p:spTgt spid="89"/>
                        </p:tgtEl>
                        <p:attrNameLst>
                          <p:attrName>style.visibility</p:attrName>
                        </p:attrNameLst>
                      </p:cBhvr>
                      <p:to>
                        <p:strVal val="visible"/>
                      </p:to>
                    </p:set>
                    <p:animEffect transition="in" filter="fade">
                      <p:cBhvr>
                        <p:cTn dur="500"/>
                        <p:tgtEl>
                          <p:spTgt spid="89"/>
                        </p:tgtEl>
                      </p:cBhvr>
                    </p:animEffect>
                  </p:childTnLst>
                </p:cTn>
              </p:par>
            </p:tnLst>
          </p:tmpl>
        </p:tmplLst>
      </p:bldP>
      <p:bldP spid="90" grpId="0" build="p">
        <p:tmplLst>
          <p:tmpl lvl="1">
            <p:tnLst>
              <p:par>
                <p:cTn presetID="10" presetClass="entr" presetSubtype="0" fill="hold" nodeType="withEffect">
                  <p:stCondLst>
                    <p:cond delay="0"/>
                  </p:stCondLst>
                  <p:childTnLst>
                    <p:set>
                      <p:cBhvr>
                        <p:cTn dur="1" fill="hold">
                          <p:stCondLst>
                            <p:cond delay="0"/>
                          </p:stCondLst>
                        </p:cTn>
                        <p:tgtEl>
                          <p:spTgt spid="90"/>
                        </p:tgtEl>
                        <p:attrNameLst>
                          <p:attrName>style.visibility</p:attrName>
                        </p:attrNameLst>
                      </p:cBhvr>
                      <p:to>
                        <p:strVal val="visible"/>
                      </p:to>
                    </p:set>
                    <p:animEffect transition="in" filter="fade">
                      <p:cBhvr>
                        <p:cTn dur="500"/>
                        <p:tgtEl>
                          <p:spTgt spid="90"/>
                        </p:tgtEl>
                      </p:cBhvr>
                    </p:animEffect>
                  </p:childTnLst>
                </p:cTn>
              </p:par>
            </p:tnLst>
          </p:tmpl>
        </p:tmplLst>
      </p:bldP>
      <p:bldP spid="91" grpId="0" build="p">
        <p:tmplLst>
          <p:tmpl lvl="1">
            <p:tnLst>
              <p:par>
                <p:cTn presetID="10" presetClass="entr" presetSubtype="0" fill="hold" nodeType="afterEffect">
                  <p:stCondLst>
                    <p:cond delay="0"/>
                  </p:stCondLst>
                  <p:childTnLst>
                    <p:set>
                      <p:cBhvr>
                        <p:cTn dur="1" fill="hold">
                          <p:stCondLst>
                            <p:cond delay="0"/>
                          </p:stCondLst>
                        </p:cTn>
                        <p:tgtEl>
                          <p:spTgt spid="91"/>
                        </p:tgtEl>
                        <p:attrNameLst>
                          <p:attrName>style.visibility</p:attrName>
                        </p:attrNameLst>
                      </p:cBhvr>
                      <p:to>
                        <p:strVal val="visible"/>
                      </p:to>
                    </p:set>
                    <p:animEffect transition="in" filter="fade">
                      <p:cBhvr>
                        <p:cTn dur="500"/>
                        <p:tgtEl>
                          <p:spTgt spid="91"/>
                        </p:tgtEl>
                      </p:cBhvr>
                    </p:animEffect>
                  </p:childTnLst>
                </p:cTn>
              </p:par>
            </p:tnLst>
          </p:tmpl>
        </p:tmplLst>
      </p:bldP>
      <p:bldP spid="92" grpId="0" build="p">
        <p:tmplLst>
          <p:tmpl lvl="1">
            <p:tnLst>
              <p:par>
                <p:cTn presetID="10" presetClass="entr" presetSubtype="0" fill="hold" nodeType="withEffect">
                  <p:stCondLst>
                    <p:cond delay="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Text Placeholder 5"/>
          <p:cNvSpPr>
            <a:spLocks noGrp="1"/>
          </p:cNvSpPr>
          <p:nvPr>
            <p:ph type="body" sz="quarter" idx="11" hasCustomPrompt="1"/>
          </p:nvPr>
        </p:nvSpPr>
        <p:spPr>
          <a:xfrm>
            <a:off x="2451673" y="2505472"/>
            <a:ext cx="7378700" cy="2424363"/>
          </a:xfrm>
        </p:spPr>
        <p:txBody>
          <a:bodyPr lIns="0" tIns="0" rIns="0" bIns="0">
            <a:normAutofit/>
          </a:bodyPr>
          <a:lstStyle>
            <a:lvl1pPr marL="0" indent="0">
              <a:lnSpc>
                <a:spcPts val="1400"/>
              </a:lnSpc>
              <a:buNone/>
              <a:defRPr sz="1050">
                <a:solidFill>
                  <a:schemeClr val="bg1">
                    <a:lumMod val="50000"/>
                  </a:schemeClr>
                </a:solidFill>
              </a:defRPr>
            </a:lvl1pPr>
          </a:lstStyle>
          <a:p>
            <a:pPr algn="ctr">
              <a:lnSpc>
                <a:spcPts val="4000"/>
              </a:lnSpc>
            </a:pPr>
            <a:r>
              <a:rPr lang="en-GB" sz="2800" dirty="0"/>
              <a:t>In the last two years, my life has </a:t>
            </a:r>
            <a:endParaRPr lang="en-GB" sz="2800" dirty="0"/>
          </a:p>
          <a:p>
            <a:pPr algn="ctr">
              <a:lnSpc>
                <a:spcPts val="4000"/>
              </a:lnSpc>
            </a:pPr>
            <a:r>
              <a:rPr lang="en-GB" sz="2800" dirty="0"/>
              <a:t>completely changed. I always think I am </a:t>
            </a:r>
            <a:endParaRPr lang="en-GB" sz="2800" dirty="0"/>
          </a:p>
          <a:p>
            <a:pPr algn="ctr">
              <a:lnSpc>
                <a:spcPts val="4000"/>
              </a:lnSpc>
            </a:pPr>
            <a:r>
              <a:rPr lang="en-GB" sz="2800" dirty="0"/>
              <a:t>very lucky to have joined this great company. Thanks</a:t>
            </a:r>
            <a:endParaRPr lang="en-GB" sz="2800"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Text Placeholder 4"/>
          <p:cNvSpPr>
            <a:spLocks noGrp="1"/>
          </p:cNvSpPr>
          <p:nvPr>
            <p:ph type="body" sz="quarter" idx="10" hasCustomPrompt="1"/>
          </p:nvPr>
        </p:nvSpPr>
        <p:spPr>
          <a:xfrm>
            <a:off x="2459445" y="2276419"/>
            <a:ext cx="2811690" cy="313582"/>
          </a:xfrm>
        </p:spPr>
        <p:txBody>
          <a:bodyPr lIns="0" tIns="0" rIns="0" bIns="0">
            <a:normAutofit/>
          </a:bodyPr>
          <a:lstStyle>
            <a:lvl1pPr marL="0" indent="0">
              <a:buNone/>
              <a:defRPr sz="1600">
                <a:solidFill>
                  <a:schemeClr val="accent1"/>
                </a:solidFill>
              </a:defRPr>
            </a:lvl1pPr>
          </a:lstStyle>
          <a:p>
            <a:pPr lvl="0"/>
            <a:r>
              <a:rPr lang="en-US" dirty="0"/>
              <a:t>Mr. </a:t>
            </a:r>
            <a:r>
              <a:rPr lang="en-US" dirty="0" err="1"/>
              <a:t>Simanjuntak</a:t>
            </a:r>
            <a:endParaRPr lang="en-US" dirty="0"/>
          </a:p>
        </p:txBody>
      </p:sp>
      <p:sp>
        <p:nvSpPr>
          <p:cNvPr id="6" name="Text Placeholder 5"/>
          <p:cNvSpPr>
            <a:spLocks noGrp="1"/>
          </p:cNvSpPr>
          <p:nvPr>
            <p:ph type="body" sz="quarter" idx="11" hasCustomPrompt="1"/>
          </p:nvPr>
        </p:nvSpPr>
        <p:spPr>
          <a:xfrm>
            <a:off x="1521557" y="3057931"/>
            <a:ext cx="3335338" cy="623957"/>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a:t>
            </a:r>
            <a:r>
              <a:rPr lang="en-US" dirty="0" err="1"/>
              <a:t>bereh</a:t>
            </a:r>
            <a:r>
              <a:rPr lang="en-US" dirty="0"/>
              <a:t> </a:t>
            </a:r>
            <a:r>
              <a:rPr lang="en-US" dirty="0" err="1"/>
              <a:t>lagoeina</a:t>
            </a:r>
            <a:r>
              <a:rPr lang="en-US" dirty="0"/>
              <a:t> yang </a:t>
            </a:r>
            <a:r>
              <a:rPr lang="en-US" dirty="0" err="1"/>
              <a:t>peuting</a:t>
            </a:r>
            <a:r>
              <a:rPr lang="en-US" dirty="0"/>
              <a:t>  </a:t>
            </a:r>
            <a:r>
              <a:rPr lang="en-US" dirty="0" err="1"/>
              <a:t>tanpa</a:t>
            </a:r>
            <a:r>
              <a:rPr lang="en-US" dirty="0"/>
              <a:t> </a:t>
            </a:r>
            <a:r>
              <a:rPr lang="en-US" dirty="0" err="1"/>
              <a:t>kabarola</a:t>
            </a:r>
            <a:r>
              <a:rPr lang="en-US" dirty="0"/>
              <a:t> “</a:t>
            </a:r>
            <a:endParaRPr lang="en-US" dirty="0"/>
          </a:p>
        </p:txBody>
      </p:sp>
      <p:sp>
        <p:nvSpPr>
          <p:cNvPr id="40" name="Picture Placeholder 7"/>
          <p:cNvSpPr>
            <a:spLocks noGrp="1"/>
          </p:cNvSpPr>
          <p:nvPr>
            <p:ph type="pic" sz="quarter" idx="17" hasCustomPrompt="1"/>
          </p:nvPr>
        </p:nvSpPr>
        <p:spPr>
          <a:xfrm>
            <a:off x="1521556" y="2104074"/>
            <a:ext cx="804672" cy="807573"/>
          </a:xfrm>
          <a:prstGeom prst="ellipse">
            <a:avLst/>
          </a:prstGeom>
          <a:solidFill>
            <a:schemeClr val="bg1">
              <a:lumMod val="65000"/>
            </a:schemeClr>
          </a:solidFill>
          <a:ln w="38100">
            <a:solidFill>
              <a:schemeClr val="accent1"/>
            </a:solidFill>
          </a:ln>
        </p:spPr>
        <p:txBody>
          <a:bodyPr>
            <a:noAutofit/>
          </a:bodyPr>
          <a:lstStyle>
            <a:lvl1pPr>
              <a:defRPr sz="800"/>
            </a:lvl1pPr>
          </a:lstStyle>
          <a:p>
            <a:r>
              <a:rPr lang="en-US" dirty="0"/>
              <a:t>click</a:t>
            </a:r>
            <a:endParaRPr lang="en-GB" dirty="0"/>
          </a:p>
        </p:txBody>
      </p:sp>
      <p:sp>
        <p:nvSpPr>
          <p:cNvPr id="20" name="Picture Placeholder 7"/>
          <p:cNvSpPr>
            <a:spLocks noGrp="1"/>
          </p:cNvSpPr>
          <p:nvPr>
            <p:ph type="pic" sz="quarter" idx="19" hasCustomPrompt="1"/>
          </p:nvPr>
        </p:nvSpPr>
        <p:spPr>
          <a:xfrm>
            <a:off x="6367251" y="2104074"/>
            <a:ext cx="804672" cy="807573"/>
          </a:xfrm>
          <a:prstGeom prst="ellipse">
            <a:avLst/>
          </a:prstGeom>
          <a:solidFill>
            <a:schemeClr val="bg1">
              <a:lumMod val="65000"/>
            </a:schemeClr>
          </a:solidFill>
          <a:ln w="38100">
            <a:solidFill>
              <a:schemeClr val="accent1"/>
            </a:solidFill>
          </a:ln>
        </p:spPr>
        <p:txBody>
          <a:bodyPr>
            <a:noAutofit/>
          </a:bodyPr>
          <a:lstStyle>
            <a:lvl1pPr>
              <a:defRPr sz="800"/>
            </a:lvl1pPr>
          </a:lstStyle>
          <a:p>
            <a:r>
              <a:rPr lang="en-US" dirty="0"/>
              <a:t>click</a:t>
            </a:r>
            <a:endParaRPr lang="en-GB" dirty="0"/>
          </a:p>
        </p:txBody>
      </p:sp>
      <p:sp>
        <p:nvSpPr>
          <p:cNvPr id="21" name="Picture Placeholder 7"/>
          <p:cNvSpPr>
            <a:spLocks noGrp="1"/>
          </p:cNvSpPr>
          <p:nvPr>
            <p:ph type="pic" sz="quarter" idx="20" hasCustomPrompt="1"/>
          </p:nvPr>
        </p:nvSpPr>
        <p:spPr>
          <a:xfrm>
            <a:off x="1534616" y="4003534"/>
            <a:ext cx="804672" cy="807573"/>
          </a:xfrm>
          <a:prstGeom prst="ellipse">
            <a:avLst/>
          </a:prstGeom>
          <a:solidFill>
            <a:schemeClr val="bg1">
              <a:lumMod val="65000"/>
            </a:schemeClr>
          </a:solidFill>
          <a:ln w="38100">
            <a:solidFill>
              <a:schemeClr val="accent1"/>
            </a:solidFill>
          </a:ln>
        </p:spPr>
        <p:txBody>
          <a:bodyPr>
            <a:noAutofit/>
          </a:bodyPr>
          <a:lstStyle>
            <a:lvl1pPr>
              <a:defRPr sz="800"/>
            </a:lvl1pPr>
          </a:lstStyle>
          <a:p>
            <a:r>
              <a:rPr lang="en-US" dirty="0"/>
              <a:t>click</a:t>
            </a:r>
            <a:endParaRPr lang="en-GB" dirty="0"/>
          </a:p>
        </p:txBody>
      </p:sp>
      <p:sp>
        <p:nvSpPr>
          <p:cNvPr id="22" name="Picture Placeholder 7"/>
          <p:cNvSpPr>
            <a:spLocks noGrp="1"/>
          </p:cNvSpPr>
          <p:nvPr>
            <p:ph type="pic" sz="quarter" idx="21" hasCustomPrompt="1"/>
          </p:nvPr>
        </p:nvSpPr>
        <p:spPr>
          <a:xfrm>
            <a:off x="6367251" y="4003534"/>
            <a:ext cx="804672" cy="807573"/>
          </a:xfrm>
          <a:prstGeom prst="ellipse">
            <a:avLst/>
          </a:prstGeom>
          <a:solidFill>
            <a:schemeClr val="bg1">
              <a:lumMod val="65000"/>
            </a:schemeClr>
          </a:solidFill>
          <a:ln w="38100">
            <a:solidFill>
              <a:schemeClr val="accent1"/>
            </a:solidFill>
          </a:ln>
        </p:spPr>
        <p:txBody>
          <a:bodyPr>
            <a:noAutofit/>
          </a:bodyPr>
          <a:lstStyle>
            <a:lvl1pPr>
              <a:defRPr sz="800"/>
            </a:lvl1pPr>
          </a:lstStyle>
          <a:p>
            <a:r>
              <a:rPr lang="en-US" dirty="0"/>
              <a:t>click</a:t>
            </a:r>
            <a:endParaRPr lang="en-GB" dirty="0"/>
          </a:p>
        </p:txBody>
      </p:sp>
      <p:sp>
        <p:nvSpPr>
          <p:cNvPr id="23" name="Text Placeholder 5"/>
          <p:cNvSpPr>
            <a:spLocks noGrp="1"/>
          </p:cNvSpPr>
          <p:nvPr>
            <p:ph type="body" sz="quarter" idx="22" hasCustomPrompt="1"/>
          </p:nvPr>
        </p:nvSpPr>
        <p:spPr>
          <a:xfrm>
            <a:off x="2459444" y="2548025"/>
            <a:ext cx="1890606" cy="208859"/>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Lagak</a:t>
            </a:r>
            <a:r>
              <a:rPr lang="en-US" dirty="0"/>
              <a:t> Company</a:t>
            </a:r>
            <a:endParaRPr lang="en-US" dirty="0"/>
          </a:p>
        </p:txBody>
      </p:sp>
      <p:sp>
        <p:nvSpPr>
          <p:cNvPr id="24" name="Text Placeholder 4"/>
          <p:cNvSpPr>
            <a:spLocks noGrp="1"/>
          </p:cNvSpPr>
          <p:nvPr>
            <p:ph type="body" sz="quarter" idx="23" hasCustomPrompt="1"/>
          </p:nvPr>
        </p:nvSpPr>
        <p:spPr>
          <a:xfrm>
            <a:off x="7305139" y="2276419"/>
            <a:ext cx="2811690" cy="313582"/>
          </a:xfrm>
        </p:spPr>
        <p:txBody>
          <a:bodyPr lIns="0" tIns="0" rIns="0" bIns="0">
            <a:normAutofit/>
          </a:bodyPr>
          <a:lstStyle>
            <a:lvl1pPr marL="0" indent="0">
              <a:buNone/>
              <a:defRPr sz="1600">
                <a:solidFill>
                  <a:schemeClr val="accent1"/>
                </a:solidFill>
              </a:defRPr>
            </a:lvl1pPr>
          </a:lstStyle>
          <a:p>
            <a:pPr lvl="0"/>
            <a:r>
              <a:rPr lang="en-US" dirty="0"/>
              <a:t>Mr. </a:t>
            </a:r>
            <a:r>
              <a:rPr lang="en-US" dirty="0" err="1"/>
              <a:t>Simanjuntak</a:t>
            </a:r>
            <a:endParaRPr lang="en-US" dirty="0"/>
          </a:p>
        </p:txBody>
      </p:sp>
      <p:sp>
        <p:nvSpPr>
          <p:cNvPr id="25" name="Text Placeholder 5"/>
          <p:cNvSpPr>
            <a:spLocks noGrp="1"/>
          </p:cNvSpPr>
          <p:nvPr>
            <p:ph type="body" sz="quarter" idx="24" hasCustomPrompt="1"/>
          </p:nvPr>
        </p:nvSpPr>
        <p:spPr>
          <a:xfrm>
            <a:off x="6367251" y="3057931"/>
            <a:ext cx="3335338" cy="623957"/>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a:t>
            </a:r>
            <a:r>
              <a:rPr lang="en-US" dirty="0" err="1"/>
              <a:t>bereh</a:t>
            </a:r>
            <a:r>
              <a:rPr lang="en-US" dirty="0"/>
              <a:t> </a:t>
            </a:r>
            <a:r>
              <a:rPr lang="en-US" dirty="0" err="1"/>
              <a:t>lagoeina</a:t>
            </a:r>
            <a:r>
              <a:rPr lang="en-US" dirty="0"/>
              <a:t> yang </a:t>
            </a:r>
            <a:r>
              <a:rPr lang="en-US" dirty="0" err="1"/>
              <a:t>peuting</a:t>
            </a:r>
            <a:r>
              <a:rPr lang="en-US" dirty="0"/>
              <a:t>  </a:t>
            </a:r>
            <a:r>
              <a:rPr lang="en-US" dirty="0" err="1"/>
              <a:t>tanpa</a:t>
            </a:r>
            <a:r>
              <a:rPr lang="en-US" dirty="0"/>
              <a:t> </a:t>
            </a:r>
            <a:r>
              <a:rPr lang="en-US" dirty="0" err="1"/>
              <a:t>kabarola</a:t>
            </a:r>
            <a:r>
              <a:rPr lang="en-US" dirty="0"/>
              <a:t> “</a:t>
            </a:r>
            <a:endParaRPr lang="en-US" dirty="0"/>
          </a:p>
        </p:txBody>
      </p:sp>
      <p:sp>
        <p:nvSpPr>
          <p:cNvPr id="26" name="Text Placeholder 5"/>
          <p:cNvSpPr>
            <a:spLocks noGrp="1"/>
          </p:cNvSpPr>
          <p:nvPr>
            <p:ph type="body" sz="quarter" idx="25" hasCustomPrompt="1"/>
          </p:nvPr>
        </p:nvSpPr>
        <p:spPr>
          <a:xfrm>
            <a:off x="7305138" y="2548025"/>
            <a:ext cx="1890606" cy="208859"/>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Lagak</a:t>
            </a:r>
            <a:r>
              <a:rPr lang="en-US" dirty="0"/>
              <a:t> Company</a:t>
            </a:r>
            <a:endParaRPr lang="en-US" dirty="0"/>
          </a:p>
        </p:txBody>
      </p:sp>
      <p:sp>
        <p:nvSpPr>
          <p:cNvPr id="27" name="Text Placeholder 4"/>
          <p:cNvSpPr>
            <a:spLocks noGrp="1"/>
          </p:cNvSpPr>
          <p:nvPr>
            <p:ph type="body" sz="quarter" idx="26" hasCustomPrompt="1"/>
          </p:nvPr>
        </p:nvSpPr>
        <p:spPr>
          <a:xfrm>
            <a:off x="2459445" y="4190430"/>
            <a:ext cx="2811690" cy="313582"/>
          </a:xfrm>
        </p:spPr>
        <p:txBody>
          <a:bodyPr lIns="0" tIns="0" rIns="0" bIns="0">
            <a:normAutofit/>
          </a:bodyPr>
          <a:lstStyle>
            <a:lvl1pPr marL="0" indent="0">
              <a:buNone/>
              <a:defRPr sz="1600">
                <a:solidFill>
                  <a:schemeClr val="accent1"/>
                </a:solidFill>
              </a:defRPr>
            </a:lvl1pPr>
          </a:lstStyle>
          <a:p>
            <a:pPr lvl="0"/>
            <a:r>
              <a:rPr lang="en-US" dirty="0"/>
              <a:t>Mr. </a:t>
            </a:r>
            <a:r>
              <a:rPr lang="en-US" dirty="0" err="1"/>
              <a:t>Simanjuntak</a:t>
            </a:r>
            <a:endParaRPr lang="en-US" dirty="0"/>
          </a:p>
        </p:txBody>
      </p:sp>
      <p:sp>
        <p:nvSpPr>
          <p:cNvPr id="28" name="Text Placeholder 5"/>
          <p:cNvSpPr>
            <a:spLocks noGrp="1"/>
          </p:cNvSpPr>
          <p:nvPr>
            <p:ph type="body" sz="quarter" idx="27" hasCustomPrompt="1"/>
          </p:nvPr>
        </p:nvSpPr>
        <p:spPr>
          <a:xfrm>
            <a:off x="1521557" y="4971942"/>
            <a:ext cx="3335338" cy="623957"/>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a:t>
            </a:r>
            <a:r>
              <a:rPr lang="en-US" dirty="0" err="1"/>
              <a:t>bereh</a:t>
            </a:r>
            <a:r>
              <a:rPr lang="en-US" dirty="0"/>
              <a:t> </a:t>
            </a:r>
            <a:r>
              <a:rPr lang="en-US" dirty="0" err="1"/>
              <a:t>lagoeina</a:t>
            </a:r>
            <a:r>
              <a:rPr lang="en-US" dirty="0"/>
              <a:t> yang </a:t>
            </a:r>
            <a:r>
              <a:rPr lang="en-US" dirty="0" err="1"/>
              <a:t>peuting</a:t>
            </a:r>
            <a:r>
              <a:rPr lang="en-US" dirty="0"/>
              <a:t>  </a:t>
            </a:r>
            <a:r>
              <a:rPr lang="en-US" dirty="0" err="1"/>
              <a:t>tanpa</a:t>
            </a:r>
            <a:r>
              <a:rPr lang="en-US" dirty="0"/>
              <a:t> </a:t>
            </a:r>
            <a:r>
              <a:rPr lang="en-US" dirty="0" err="1"/>
              <a:t>kabarola</a:t>
            </a:r>
            <a:r>
              <a:rPr lang="en-US" dirty="0"/>
              <a:t> “</a:t>
            </a:r>
            <a:endParaRPr lang="en-US" dirty="0"/>
          </a:p>
        </p:txBody>
      </p:sp>
      <p:sp>
        <p:nvSpPr>
          <p:cNvPr id="29" name="Text Placeholder 5"/>
          <p:cNvSpPr>
            <a:spLocks noGrp="1"/>
          </p:cNvSpPr>
          <p:nvPr>
            <p:ph type="body" sz="quarter" idx="28" hasCustomPrompt="1"/>
          </p:nvPr>
        </p:nvSpPr>
        <p:spPr>
          <a:xfrm>
            <a:off x="2459444" y="4462036"/>
            <a:ext cx="1890606" cy="208859"/>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Lagak</a:t>
            </a:r>
            <a:r>
              <a:rPr lang="en-US" dirty="0"/>
              <a:t> Company</a:t>
            </a:r>
            <a:endParaRPr lang="en-US" dirty="0"/>
          </a:p>
        </p:txBody>
      </p:sp>
      <p:sp>
        <p:nvSpPr>
          <p:cNvPr id="30" name="Text Placeholder 4"/>
          <p:cNvSpPr>
            <a:spLocks noGrp="1"/>
          </p:cNvSpPr>
          <p:nvPr>
            <p:ph type="body" sz="quarter" idx="29" hasCustomPrompt="1"/>
          </p:nvPr>
        </p:nvSpPr>
        <p:spPr>
          <a:xfrm>
            <a:off x="7305139" y="4190430"/>
            <a:ext cx="2811690" cy="313582"/>
          </a:xfrm>
        </p:spPr>
        <p:txBody>
          <a:bodyPr lIns="0" tIns="0" rIns="0" bIns="0">
            <a:normAutofit/>
          </a:bodyPr>
          <a:lstStyle>
            <a:lvl1pPr marL="0" indent="0">
              <a:buNone/>
              <a:defRPr sz="1600">
                <a:solidFill>
                  <a:schemeClr val="accent1"/>
                </a:solidFill>
              </a:defRPr>
            </a:lvl1pPr>
          </a:lstStyle>
          <a:p>
            <a:pPr lvl="0"/>
            <a:r>
              <a:rPr lang="en-US" dirty="0"/>
              <a:t>Mr. </a:t>
            </a:r>
            <a:r>
              <a:rPr lang="en-US" dirty="0" err="1"/>
              <a:t>Simanjuntak</a:t>
            </a:r>
            <a:endParaRPr lang="en-US" dirty="0"/>
          </a:p>
        </p:txBody>
      </p:sp>
      <p:sp>
        <p:nvSpPr>
          <p:cNvPr id="31" name="Text Placeholder 5"/>
          <p:cNvSpPr>
            <a:spLocks noGrp="1"/>
          </p:cNvSpPr>
          <p:nvPr>
            <p:ph type="body" sz="quarter" idx="30" hasCustomPrompt="1"/>
          </p:nvPr>
        </p:nvSpPr>
        <p:spPr>
          <a:xfrm>
            <a:off x="6367251" y="4971942"/>
            <a:ext cx="3335338" cy="623957"/>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a:t>“ </a:t>
            </a:r>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a:t>
            </a:r>
            <a:r>
              <a:rPr lang="en-US" dirty="0" err="1"/>
              <a:t>bereh</a:t>
            </a:r>
            <a:r>
              <a:rPr lang="en-US" dirty="0"/>
              <a:t> </a:t>
            </a:r>
            <a:r>
              <a:rPr lang="en-US" dirty="0" err="1"/>
              <a:t>lagoeina</a:t>
            </a:r>
            <a:r>
              <a:rPr lang="en-US" dirty="0"/>
              <a:t> yang </a:t>
            </a:r>
            <a:r>
              <a:rPr lang="en-US" dirty="0" err="1"/>
              <a:t>peuting</a:t>
            </a:r>
            <a:r>
              <a:rPr lang="en-US" dirty="0"/>
              <a:t>  </a:t>
            </a:r>
            <a:r>
              <a:rPr lang="en-US" dirty="0" err="1"/>
              <a:t>tanpa</a:t>
            </a:r>
            <a:r>
              <a:rPr lang="en-US" dirty="0"/>
              <a:t> </a:t>
            </a:r>
            <a:r>
              <a:rPr lang="en-US" dirty="0" err="1"/>
              <a:t>kabarola</a:t>
            </a:r>
            <a:r>
              <a:rPr lang="en-US" dirty="0"/>
              <a:t> “</a:t>
            </a:r>
            <a:endParaRPr lang="en-US" dirty="0"/>
          </a:p>
        </p:txBody>
      </p:sp>
      <p:sp>
        <p:nvSpPr>
          <p:cNvPr id="32" name="Text Placeholder 5"/>
          <p:cNvSpPr>
            <a:spLocks noGrp="1"/>
          </p:cNvSpPr>
          <p:nvPr>
            <p:ph type="body" sz="quarter" idx="31" hasCustomPrompt="1"/>
          </p:nvPr>
        </p:nvSpPr>
        <p:spPr>
          <a:xfrm>
            <a:off x="7305138" y="4462036"/>
            <a:ext cx="1890606" cy="208859"/>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Lagak</a:t>
            </a:r>
            <a:r>
              <a:rPr lang="en-US" dirty="0"/>
              <a:t> Company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500"/>
                                        <p:tgtEl>
                                          <p:spTgt spid="5">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Effect transition="in" filter="wipe(left)">
                                      <p:cBhvr>
                                        <p:cTn id="24" dur="500"/>
                                        <p:tgtEl>
                                          <p:spTgt spid="23">
                                            <p:txEl>
                                              <p:pRg st="0" end="0"/>
                                            </p:txEl>
                                          </p:spTgt>
                                        </p:tgtEl>
                                      </p:cBhvr>
                                    </p:animEffect>
                                  </p:childTnLst>
                                </p:cTn>
                              </p:par>
                            </p:childTnLst>
                          </p:cTn>
                        </p:par>
                        <p:par>
                          <p:cTn id="25" fill="hold">
                            <p:stCondLst>
                              <p:cond delay="2000"/>
                            </p:stCondLst>
                            <p:childTnLst>
                              <p:par>
                                <p:cTn id="26" presetID="18" presetClass="entr" presetSubtype="6"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strips(downRight)">
                                      <p:cBhvr>
                                        <p:cTn id="28" dur="500"/>
                                        <p:tgtEl>
                                          <p:spTgt spid="6">
                                            <p:txEl>
                                              <p:pRg st="0" end="0"/>
                                            </p:txEl>
                                          </p:spTgt>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Effect transition="in" filter="wipe(left)">
                                      <p:cBhvr>
                                        <p:cTn id="38" dur="500"/>
                                        <p:tgtEl>
                                          <p:spTgt spid="27">
                                            <p:txEl>
                                              <p:pRg st="0" end="0"/>
                                            </p:tx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9">
                                            <p:txEl>
                                              <p:pRg st="0" end="0"/>
                                            </p:txEl>
                                          </p:spTgt>
                                        </p:tgtEl>
                                        <p:attrNameLst>
                                          <p:attrName>style.visibility</p:attrName>
                                        </p:attrNameLst>
                                      </p:cBhvr>
                                      <p:to>
                                        <p:strVal val="visible"/>
                                      </p:to>
                                    </p:set>
                                    <p:animEffect transition="in" filter="wipe(left)">
                                      <p:cBhvr>
                                        <p:cTn id="41" dur="500"/>
                                        <p:tgtEl>
                                          <p:spTgt spid="29">
                                            <p:txEl>
                                              <p:pRg st="0" end="0"/>
                                            </p:txEl>
                                          </p:spTgt>
                                        </p:tgtEl>
                                      </p:cBhvr>
                                    </p:animEffect>
                                  </p:childTnLst>
                                </p:cTn>
                              </p:par>
                            </p:childTnLst>
                          </p:cTn>
                        </p:par>
                        <p:par>
                          <p:cTn id="42" fill="hold">
                            <p:stCondLst>
                              <p:cond delay="3500"/>
                            </p:stCondLst>
                            <p:childTnLst>
                              <p:par>
                                <p:cTn id="43" presetID="18" presetClass="entr" presetSubtype="6" fill="hold" grpId="0" nodeType="afterEffect">
                                  <p:stCondLst>
                                    <p:cond delay="0"/>
                                  </p:stCondLst>
                                  <p:childTnLst>
                                    <p:set>
                                      <p:cBhvr>
                                        <p:cTn id="44" dur="1" fill="hold">
                                          <p:stCondLst>
                                            <p:cond delay="0"/>
                                          </p:stCondLst>
                                        </p:cTn>
                                        <p:tgtEl>
                                          <p:spTgt spid="28">
                                            <p:txEl>
                                              <p:pRg st="0" end="0"/>
                                            </p:txEl>
                                          </p:spTgt>
                                        </p:tgtEl>
                                        <p:attrNameLst>
                                          <p:attrName>style.visibility</p:attrName>
                                        </p:attrNameLst>
                                      </p:cBhvr>
                                      <p:to>
                                        <p:strVal val="visible"/>
                                      </p:to>
                                    </p:set>
                                    <p:animEffect transition="in" filter="strips(downRight)">
                                      <p:cBhvr>
                                        <p:cTn id="45" dur="500"/>
                                        <p:tgtEl>
                                          <p:spTgt spid="28">
                                            <p:txEl>
                                              <p:pRg st="0" end="0"/>
                                            </p:txEl>
                                          </p:spTgt>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4">
                                            <p:txEl>
                                              <p:pRg st="0" end="0"/>
                                            </p:txEl>
                                          </p:spTgt>
                                        </p:tgtEl>
                                        <p:attrNameLst>
                                          <p:attrName>style.visibility</p:attrName>
                                        </p:attrNameLst>
                                      </p:cBhvr>
                                      <p:to>
                                        <p:strVal val="visible"/>
                                      </p:to>
                                    </p:set>
                                    <p:animEffect transition="in" filter="wipe(left)">
                                      <p:cBhvr>
                                        <p:cTn id="55" dur="500"/>
                                        <p:tgtEl>
                                          <p:spTgt spid="24">
                                            <p:txEl>
                                              <p:pRg st="0" end="0"/>
                                            </p:txEl>
                                          </p:spTgt>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6">
                                            <p:txEl>
                                              <p:pRg st="0" end="0"/>
                                            </p:txEl>
                                          </p:spTgt>
                                        </p:tgtEl>
                                        <p:attrNameLst>
                                          <p:attrName>style.visibility</p:attrName>
                                        </p:attrNameLst>
                                      </p:cBhvr>
                                      <p:to>
                                        <p:strVal val="visible"/>
                                      </p:to>
                                    </p:set>
                                    <p:animEffect transition="in" filter="wipe(left)">
                                      <p:cBhvr>
                                        <p:cTn id="58" dur="500"/>
                                        <p:tgtEl>
                                          <p:spTgt spid="26">
                                            <p:txEl>
                                              <p:pRg st="0" end="0"/>
                                            </p:txEl>
                                          </p:spTgt>
                                        </p:tgtEl>
                                      </p:cBhvr>
                                    </p:animEffect>
                                  </p:childTnLst>
                                </p:cTn>
                              </p:par>
                            </p:childTnLst>
                          </p:cTn>
                        </p:par>
                        <p:par>
                          <p:cTn id="59" fill="hold">
                            <p:stCondLst>
                              <p:cond delay="5000"/>
                            </p:stCondLst>
                            <p:childTnLst>
                              <p:par>
                                <p:cTn id="60" presetID="18" presetClass="entr" presetSubtype="6" fill="hold" grpId="0" nodeType="afterEffect">
                                  <p:stCondLst>
                                    <p:cond delay="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strips(downRight)">
                                      <p:cBhvr>
                                        <p:cTn id="62" dur="500"/>
                                        <p:tgtEl>
                                          <p:spTgt spid="25">
                                            <p:txEl>
                                              <p:pRg st="0" end="0"/>
                                            </p:txEl>
                                          </p:spTgt>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30">
                                            <p:txEl>
                                              <p:pRg st="0" end="0"/>
                                            </p:txEl>
                                          </p:spTgt>
                                        </p:tgtEl>
                                        <p:attrNameLst>
                                          <p:attrName>style.visibility</p:attrName>
                                        </p:attrNameLst>
                                      </p:cBhvr>
                                      <p:to>
                                        <p:strVal val="visible"/>
                                      </p:to>
                                    </p:set>
                                    <p:animEffect transition="in" filter="wipe(left)">
                                      <p:cBhvr>
                                        <p:cTn id="72" dur="500"/>
                                        <p:tgtEl>
                                          <p:spTgt spid="30">
                                            <p:txEl>
                                              <p:pRg st="0" end="0"/>
                                            </p:txEl>
                                          </p:spTgt>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2">
                                            <p:txEl>
                                              <p:pRg st="0" end="0"/>
                                            </p:txEl>
                                          </p:spTgt>
                                        </p:tgtEl>
                                        <p:attrNameLst>
                                          <p:attrName>style.visibility</p:attrName>
                                        </p:attrNameLst>
                                      </p:cBhvr>
                                      <p:to>
                                        <p:strVal val="visible"/>
                                      </p:to>
                                    </p:set>
                                    <p:animEffect transition="in" filter="wipe(left)">
                                      <p:cBhvr>
                                        <p:cTn id="75" dur="500"/>
                                        <p:tgtEl>
                                          <p:spTgt spid="32">
                                            <p:txEl>
                                              <p:pRg st="0" end="0"/>
                                            </p:txEl>
                                          </p:spTgt>
                                        </p:tgtEl>
                                      </p:cBhvr>
                                    </p:animEffect>
                                  </p:childTnLst>
                                </p:cTn>
                              </p:par>
                            </p:childTnLst>
                          </p:cTn>
                        </p:par>
                        <p:par>
                          <p:cTn id="76" fill="hold">
                            <p:stCondLst>
                              <p:cond delay="6500"/>
                            </p:stCondLst>
                            <p:childTnLst>
                              <p:par>
                                <p:cTn id="77" presetID="18" presetClass="entr" presetSubtype="6" fill="hold" grpId="0" nodeType="afterEffect">
                                  <p:stCondLst>
                                    <p:cond delay="0"/>
                                  </p:stCondLst>
                                  <p:childTnLst>
                                    <p:set>
                                      <p:cBhvr>
                                        <p:cTn id="78" dur="1" fill="hold">
                                          <p:stCondLst>
                                            <p:cond delay="0"/>
                                          </p:stCondLst>
                                        </p:cTn>
                                        <p:tgtEl>
                                          <p:spTgt spid="31">
                                            <p:txEl>
                                              <p:pRg st="0" end="0"/>
                                            </p:txEl>
                                          </p:spTgt>
                                        </p:tgtEl>
                                        <p:attrNameLst>
                                          <p:attrName>style.visibility</p:attrName>
                                        </p:attrNameLst>
                                      </p:cBhvr>
                                      <p:to>
                                        <p:strVal val="visible"/>
                                      </p:to>
                                    </p:set>
                                    <p:animEffect transition="in" filter="strips(downRight)">
                                      <p:cBhvr>
                                        <p:cTn id="79"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22" presetClass="entr" presetSubtype="8"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P spid="6" grpId="0" build="p">
        <p:tmplLst>
          <p:tmpl lvl="1">
            <p:tnLst>
              <p:par>
                <p:cTn presetID="18" presetClass="entr" presetSubtype="6"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strips(downRight)">
                      <p:cBhvr>
                        <p:cTn dur="500"/>
                        <p:tgtEl>
                          <p:spTgt spid="6"/>
                        </p:tgtEl>
                      </p:cBhvr>
                    </p:animEffect>
                  </p:childTnLst>
                </p:cTn>
              </p:par>
            </p:tnLst>
          </p:tmpl>
        </p:tmplLst>
      </p:bldP>
      <p:bldP spid="40" grpId="0" animBg="1"/>
      <p:bldP spid="20" grpId="0" animBg="1"/>
      <p:bldP spid="21" grpId="0" animBg="1"/>
      <p:bldP spid="22" grpId="0" animBg="1"/>
      <p:bldP spid="23" grpId="0" build="p">
        <p:tmplLst>
          <p:tmpl lvl="1">
            <p:tnLst>
              <p:par>
                <p:cTn presetID="22" presetClass="entr" presetSubtype="8"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P spid="24" grpId="0" build="p">
        <p:tmplLst>
          <p:tmpl lvl="1">
            <p:tnLst>
              <p:par>
                <p:cTn presetID="22" presetClass="entr" presetSubtype="8"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wipe(left)">
                      <p:cBhvr>
                        <p:cTn dur="500"/>
                        <p:tgtEl>
                          <p:spTgt spid="24"/>
                        </p:tgtEl>
                      </p:cBhvr>
                    </p:animEffect>
                  </p:childTnLst>
                </p:cTn>
              </p:par>
            </p:tnLst>
          </p:tmpl>
        </p:tmplLst>
      </p:bldP>
      <p:bldP spid="25" grpId="0" build="p">
        <p:tmplLst>
          <p:tmpl lvl="1">
            <p:tnLst>
              <p:par>
                <p:cTn presetID="18" presetClass="entr" presetSubtype="6"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strips(downRight)">
                      <p:cBhvr>
                        <p:cTn dur="500"/>
                        <p:tgtEl>
                          <p:spTgt spid="25"/>
                        </p:tgtEl>
                      </p:cBhvr>
                    </p:animEffect>
                  </p:childTnLst>
                </p:cTn>
              </p:par>
            </p:tnLst>
          </p:tmpl>
        </p:tmplLst>
      </p:bldP>
      <p:bldP spid="26" grpId="0" build="p">
        <p:tmplLst>
          <p:tmpl lvl="1">
            <p:tnLst>
              <p:par>
                <p:cTn presetID="22" presetClass="entr" presetSubtype="8"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27" grpId="0" build="p">
        <p:tmplLst>
          <p:tmpl lvl="1">
            <p:tnLst>
              <p:par>
                <p:cTn presetID="22" presetClass="entr" presetSubtype="8"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28" grpId="0" build="p">
        <p:tmplLst>
          <p:tmpl lvl="1">
            <p:tnLst>
              <p:par>
                <p:cTn presetID="18" presetClass="entr" presetSubtype="6"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strips(downRight)">
                      <p:cBhvr>
                        <p:cTn dur="500"/>
                        <p:tgtEl>
                          <p:spTgt spid="28"/>
                        </p:tgtEl>
                      </p:cBhvr>
                    </p:animEffect>
                  </p:childTnLst>
                </p:cTn>
              </p:par>
            </p:tnLst>
          </p:tmpl>
        </p:tmplLst>
      </p:bldP>
      <p:bldP spid="29" grpId="0" build="p">
        <p:tmplLst>
          <p:tmpl lvl="1">
            <p:tnLst>
              <p:par>
                <p:cTn presetID="22" presetClass="entr" presetSubtype="8"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build="p">
        <p:tmplLst>
          <p:tmpl lvl="1">
            <p:tnLst>
              <p:par>
                <p:cTn presetID="18" presetClass="entr" presetSubtype="6"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strips(downRight)">
                      <p:cBhvr>
                        <p:cTn dur="500"/>
                        <p:tgtEl>
                          <p:spTgt spid="31"/>
                        </p:tgtEl>
                      </p:cBhvr>
                    </p:animEffect>
                  </p:childTnLst>
                </p:cTn>
              </p:par>
            </p:tnLst>
          </p:tmpl>
        </p:tmplLst>
      </p:bldP>
      <p:bldP spid="32" grpId="0" build="p">
        <p:tmplLst>
          <p:tmpl lvl="1">
            <p:tnLst>
              <p:par>
                <p:cTn presetID="22" presetClass="entr" presetSubtype="8"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44" name="Text Placeholder 10"/>
          <p:cNvSpPr txBox="1"/>
          <p:nvPr userDrawn="1"/>
        </p:nvSpPr>
        <p:spPr>
          <a:xfrm>
            <a:off x="2233129" y="116700"/>
            <a:ext cx="1275478" cy="43749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150" kern="1200">
                <a:solidFill>
                  <a:schemeClr val="bg1">
                    <a:lumMod val="50000"/>
                  </a:schemeClr>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600"/>
              </a:lnSpc>
              <a:spcBef>
                <a:spcPts val="1000"/>
              </a:spcBef>
              <a:spcAft>
                <a:spcPts val="0"/>
              </a:spcAft>
              <a:buClrTx/>
              <a:buSzTx/>
              <a:buFont typeface="Arial" panose="020B0604020202020204" pitchFamily="34" charset="0"/>
              <a:buNone/>
              <a:defRPr/>
            </a:pPr>
            <a:r>
              <a:rPr kumimoji="0" lang="en-GB" sz="3200" b="0" i="0" u="none" strike="noStrike" kern="1200" cap="none" spc="0" normalizeH="0" baseline="0" noProof="0" dirty="0">
                <a:ln>
                  <a:noFill/>
                </a:ln>
                <a:solidFill>
                  <a:prstClr val="white"/>
                </a:solidFill>
                <a:effectLst/>
                <a:uLnTx/>
                <a:uFillTx/>
                <a:latin typeface="Lato" panose="020F0502020204030203" pitchFamily="34" charset="0"/>
                <a:ea typeface="+mn-ea"/>
                <a:cs typeface="+mn-cs"/>
              </a:rPr>
              <a:t>?</a:t>
            </a:r>
            <a:endParaRPr kumimoji="0" lang="en-GB" sz="3200" b="0" i="0" u="none" strike="noStrike" kern="1200" cap="none" spc="0" normalizeH="0" baseline="0" noProof="0" dirty="0">
              <a:ln>
                <a:noFill/>
              </a:ln>
              <a:solidFill>
                <a:prstClr val="white"/>
              </a:solidFill>
              <a:effectLst/>
              <a:uLnTx/>
              <a:uFillTx/>
              <a:latin typeface="Lato" panose="020F0502020204030203" pitchFamily="34" charset="0"/>
              <a:ea typeface="+mn-ea"/>
              <a:cs typeface="+mn-cs"/>
            </a:endParaRPr>
          </a:p>
        </p:txBody>
      </p:sp>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6" name="Text Placeholder 5"/>
          <p:cNvSpPr>
            <a:spLocks noGrp="1"/>
          </p:cNvSpPr>
          <p:nvPr>
            <p:ph type="body" sz="quarter" idx="11" hasCustomPrompt="1"/>
          </p:nvPr>
        </p:nvSpPr>
        <p:spPr>
          <a:xfrm>
            <a:off x="1451721" y="3007075"/>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Banda</a:t>
            </a:r>
            <a:endParaRPr lang="en-US" dirty="0"/>
          </a:p>
          <a:p>
            <a:pPr lvl="0"/>
            <a:r>
              <a:rPr lang="en-US" dirty="0"/>
              <a:t>Graphic Designer</a:t>
            </a:r>
            <a:endParaRPr lang="en-US" dirty="0"/>
          </a:p>
        </p:txBody>
      </p:sp>
      <p:sp>
        <p:nvSpPr>
          <p:cNvPr id="73" name="Text Placeholder 5"/>
          <p:cNvSpPr>
            <a:spLocks noGrp="1"/>
          </p:cNvSpPr>
          <p:nvPr>
            <p:ph type="body" sz="quarter" idx="26" hasCustomPrompt="1"/>
          </p:nvPr>
        </p:nvSpPr>
        <p:spPr>
          <a:xfrm>
            <a:off x="3004869" y="3007075"/>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a:t>
            </a:r>
            <a:r>
              <a:rPr lang="en-US" dirty="0" err="1"/>
              <a:t>Perlak</a:t>
            </a:r>
            <a:endParaRPr lang="en-US" dirty="0"/>
          </a:p>
          <a:p>
            <a:pPr lvl="0"/>
            <a:r>
              <a:rPr lang="en-US" dirty="0"/>
              <a:t>Web Designer</a:t>
            </a:r>
            <a:endParaRPr lang="en-US" dirty="0"/>
          </a:p>
        </p:txBody>
      </p:sp>
      <p:sp>
        <p:nvSpPr>
          <p:cNvPr id="74" name="Text Placeholder 5"/>
          <p:cNvSpPr>
            <a:spLocks noGrp="1"/>
          </p:cNvSpPr>
          <p:nvPr>
            <p:ph type="body" sz="quarter" idx="27" hasCustomPrompt="1"/>
          </p:nvPr>
        </p:nvSpPr>
        <p:spPr>
          <a:xfrm>
            <a:off x="4606265" y="3007075"/>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Mrs. </a:t>
            </a:r>
            <a:r>
              <a:rPr lang="en-US" dirty="0" err="1"/>
              <a:t>Langsa</a:t>
            </a:r>
            <a:endParaRPr lang="en-US" dirty="0"/>
          </a:p>
          <a:p>
            <a:pPr lvl="0"/>
            <a:r>
              <a:rPr lang="en-US" dirty="0"/>
              <a:t>Graphic Designer</a:t>
            </a:r>
            <a:endParaRPr lang="en-US" dirty="0"/>
          </a:p>
        </p:txBody>
      </p:sp>
      <p:sp>
        <p:nvSpPr>
          <p:cNvPr id="75" name="Text Placeholder 5"/>
          <p:cNvSpPr>
            <a:spLocks noGrp="1"/>
          </p:cNvSpPr>
          <p:nvPr>
            <p:ph type="body" sz="quarter" idx="28" hasCustomPrompt="1"/>
          </p:nvPr>
        </p:nvSpPr>
        <p:spPr>
          <a:xfrm>
            <a:off x="6162098" y="3007075"/>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a:t>
            </a:r>
            <a:r>
              <a:rPr lang="en-US" dirty="0" err="1"/>
              <a:t>Lhok</a:t>
            </a:r>
            <a:endParaRPr lang="en-US" dirty="0"/>
          </a:p>
          <a:p>
            <a:pPr lvl="0"/>
            <a:r>
              <a:rPr lang="en-US" dirty="0" err="1"/>
              <a:t>Manteinece</a:t>
            </a:r>
            <a:endParaRPr lang="en-US" dirty="0"/>
          </a:p>
        </p:txBody>
      </p:sp>
      <p:sp>
        <p:nvSpPr>
          <p:cNvPr id="76" name="Text Placeholder 5"/>
          <p:cNvSpPr>
            <a:spLocks noGrp="1"/>
          </p:cNvSpPr>
          <p:nvPr>
            <p:ph type="body" sz="quarter" idx="29" hasCustomPrompt="1"/>
          </p:nvPr>
        </p:nvSpPr>
        <p:spPr>
          <a:xfrm>
            <a:off x="7706562" y="3007075"/>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a:t>
            </a:r>
            <a:r>
              <a:rPr lang="en-US" dirty="0" err="1"/>
              <a:t>Jamuan</a:t>
            </a:r>
            <a:endParaRPr lang="en-US" dirty="0"/>
          </a:p>
          <a:p>
            <a:pPr lvl="0"/>
            <a:r>
              <a:rPr lang="en-US" dirty="0"/>
              <a:t>Graphic Designer</a:t>
            </a:r>
            <a:endParaRPr lang="en-US" dirty="0"/>
          </a:p>
        </p:txBody>
      </p:sp>
      <p:sp>
        <p:nvSpPr>
          <p:cNvPr id="77" name="Text Placeholder 5"/>
          <p:cNvSpPr>
            <a:spLocks noGrp="1"/>
          </p:cNvSpPr>
          <p:nvPr>
            <p:ph type="body" sz="quarter" idx="30" hasCustomPrompt="1"/>
          </p:nvPr>
        </p:nvSpPr>
        <p:spPr>
          <a:xfrm>
            <a:off x="9251783" y="3007075"/>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Mrs. </a:t>
            </a:r>
            <a:r>
              <a:rPr lang="en-US" dirty="0" err="1"/>
              <a:t>Grugok</a:t>
            </a:r>
            <a:endParaRPr lang="en-US" dirty="0"/>
          </a:p>
          <a:p>
            <a:pPr lvl="0"/>
            <a:r>
              <a:rPr lang="en-US" dirty="0"/>
              <a:t>Graphic Designer</a:t>
            </a:r>
            <a:endParaRPr lang="en-US" dirty="0"/>
          </a:p>
        </p:txBody>
      </p:sp>
      <p:sp>
        <p:nvSpPr>
          <p:cNvPr id="78" name="Text Placeholder 5"/>
          <p:cNvSpPr>
            <a:spLocks noGrp="1"/>
          </p:cNvSpPr>
          <p:nvPr>
            <p:ph type="body" sz="quarter" idx="31" hasCustomPrompt="1"/>
          </p:nvPr>
        </p:nvSpPr>
        <p:spPr>
          <a:xfrm>
            <a:off x="1451721" y="5171069"/>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a:t>
            </a:r>
            <a:r>
              <a:rPr lang="en-US" dirty="0" err="1"/>
              <a:t>Nisam</a:t>
            </a:r>
            <a:r>
              <a:rPr lang="en-US" dirty="0"/>
              <a:t> CT</a:t>
            </a:r>
            <a:endParaRPr lang="en-US" dirty="0"/>
          </a:p>
          <a:p>
            <a:pPr lvl="0"/>
            <a:r>
              <a:rPr lang="en-US" dirty="0"/>
              <a:t>Photoshop</a:t>
            </a:r>
            <a:endParaRPr lang="en-US" dirty="0"/>
          </a:p>
        </p:txBody>
      </p:sp>
      <p:sp>
        <p:nvSpPr>
          <p:cNvPr id="79" name="Text Placeholder 5"/>
          <p:cNvSpPr>
            <a:spLocks noGrp="1"/>
          </p:cNvSpPr>
          <p:nvPr>
            <p:ph type="body" sz="quarter" idx="32" hasCustomPrompt="1"/>
          </p:nvPr>
        </p:nvSpPr>
        <p:spPr>
          <a:xfrm>
            <a:off x="3004869" y="5171069"/>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Mrs. </a:t>
            </a:r>
            <a:r>
              <a:rPr lang="en-US" dirty="0" err="1"/>
              <a:t>Aluepapeun</a:t>
            </a:r>
            <a:endParaRPr lang="en-US" dirty="0"/>
          </a:p>
          <a:p>
            <a:pPr lvl="0"/>
            <a:r>
              <a:rPr lang="en-US" dirty="0" err="1"/>
              <a:t>Powerpoint</a:t>
            </a:r>
            <a:endParaRPr lang="en-US" dirty="0"/>
          </a:p>
        </p:txBody>
      </p:sp>
      <p:sp>
        <p:nvSpPr>
          <p:cNvPr id="80" name="Text Placeholder 5"/>
          <p:cNvSpPr>
            <a:spLocks noGrp="1"/>
          </p:cNvSpPr>
          <p:nvPr>
            <p:ph type="body" sz="quarter" idx="33" hasCustomPrompt="1"/>
          </p:nvPr>
        </p:nvSpPr>
        <p:spPr>
          <a:xfrm>
            <a:off x="4606265" y="5171069"/>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Lung </a:t>
            </a:r>
            <a:r>
              <a:rPr lang="en-US" dirty="0" err="1"/>
              <a:t>Putu</a:t>
            </a:r>
            <a:endParaRPr lang="en-US" dirty="0"/>
          </a:p>
          <a:p>
            <a:pPr lvl="0"/>
            <a:r>
              <a:rPr lang="en-US" dirty="0" err="1"/>
              <a:t>Cervice</a:t>
            </a:r>
            <a:endParaRPr lang="en-US" dirty="0"/>
          </a:p>
        </p:txBody>
      </p:sp>
      <p:sp>
        <p:nvSpPr>
          <p:cNvPr id="81" name="Text Placeholder 5"/>
          <p:cNvSpPr>
            <a:spLocks noGrp="1"/>
          </p:cNvSpPr>
          <p:nvPr>
            <p:ph type="body" sz="quarter" idx="34" hasCustomPrompt="1"/>
          </p:nvPr>
        </p:nvSpPr>
        <p:spPr>
          <a:xfrm>
            <a:off x="6162098" y="5171069"/>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Banda</a:t>
            </a:r>
            <a:endParaRPr lang="en-US" dirty="0"/>
          </a:p>
          <a:p>
            <a:pPr lvl="0"/>
            <a:r>
              <a:rPr lang="en-US" dirty="0"/>
              <a:t>Graphic Designer</a:t>
            </a:r>
            <a:endParaRPr lang="en-US" dirty="0"/>
          </a:p>
        </p:txBody>
      </p:sp>
      <p:sp>
        <p:nvSpPr>
          <p:cNvPr id="82" name="Text Placeholder 5"/>
          <p:cNvSpPr>
            <a:spLocks noGrp="1"/>
          </p:cNvSpPr>
          <p:nvPr>
            <p:ph type="body" sz="quarter" idx="35" hasCustomPrompt="1"/>
          </p:nvPr>
        </p:nvSpPr>
        <p:spPr>
          <a:xfrm>
            <a:off x="7706562" y="5171069"/>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 </a:t>
            </a:r>
            <a:r>
              <a:rPr lang="en-US" dirty="0" err="1"/>
              <a:t>Bungkaih</a:t>
            </a:r>
            <a:endParaRPr lang="en-US" dirty="0"/>
          </a:p>
          <a:p>
            <a:pPr lvl="0"/>
            <a:r>
              <a:rPr lang="en-US" dirty="0" err="1"/>
              <a:t>Webc</a:t>
            </a:r>
            <a:r>
              <a:rPr lang="en-US" dirty="0"/>
              <a:t> Designer</a:t>
            </a:r>
            <a:endParaRPr lang="en-US" dirty="0"/>
          </a:p>
        </p:txBody>
      </p:sp>
      <p:sp>
        <p:nvSpPr>
          <p:cNvPr id="83" name="Text Placeholder 5"/>
          <p:cNvSpPr>
            <a:spLocks noGrp="1"/>
          </p:cNvSpPr>
          <p:nvPr>
            <p:ph type="body" sz="quarter" idx="36" hasCustomPrompt="1"/>
          </p:nvPr>
        </p:nvSpPr>
        <p:spPr>
          <a:xfrm>
            <a:off x="9251783" y="5171069"/>
            <a:ext cx="1411149" cy="625898"/>
          </a:xfrm>
        </p:spPr>
        <p:txBody>
          <a:bodyPr lIns="0" tIns="0" rIns="0" bIns="0" anchor="ctr">
            <a:normAutofit/>
          </a:bodyPr>
          <a:lstStyle>
            <a:lvl1pPr marL="0" indent="0" algn="ctr">
              <a:lnSpc>
                <a:spcPts val="600"/>
              </a:lnSpc>
              <a:buNone/>
              <a:defRPr sz="1050">
                <a:solidFill>
                  <a:schemeClr val="bg1">
                    <a:lumMod val="50000"/>
                  </a:schemeClr>
                </a:solidFill>
              </a:defRPr>
            </a:lvl1pPr>
          </a:lstStyle>
          <a:p>
            <a:pPr lvl="0"/>
            <a:r>
              <a:rPr lang="en-US" dirty="0"/>
              <a:t>Mrs. </a:t>
            </a:r>
            <a:r>
              <a:rPr lang="en-US" dirty="0" err="1"/>
              <a:t>Perlak</a:t>
            </a:r>
            <a:endParaRPr lang="en-US" dirty="0"/>
          </a:p>
          <a:p>
            <a:pPr lvl="0"/>
            <a:r>
              <a:rPr lang="en-US" dirty="0"/>
              <a:t>Graphic Designer</a:t>
            </a:r>
            <a:endParaRPr lang="en-US" dirty="0"/>
          </a:p>
        </p:txBody>
      </p:sp>
      <p:sp>
        <p:nvSpPr>
          <p:cNvPr id="110" name="Text Placeholder 10"/>
          <p:cNvSpPr txBox="1"/>
          <p:nvPr userDrawn="1"/>
        </p:nvSpPr>
        <p:spPr>
          <a:xfrm>
            <a:off x="10876004" y="4758390"/>
            <a:ext cx="1275478" cy="43749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150" kern="1200">
                <a:solidFill>
                  <a:schemeClr val="bg1">
                    <a:lumMod val="50000"/>
                  </a:schemeClr>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600"/>
              </a:lnSpc>
              <a:spcBef>
                <a:spcPts val="1000"/>
              </a:spcBef>
              <a:spcAft>
                <a:spcPts val="0"/>
              </a:spcAft>
              <a:buClrTx/>
              <a:buSzTx/>
              <a:buFont typeface="Arial" panose="020B0604020202020204" pitchFamily="34" charset="0"/>
              <a:buNone/>
              <a:defRPr/>
            </a:pPr>
            <a:r>
              <a:rPr kumimoji="0" lang="en-GB" sz="3200" b="0" i="0" u="none" strike="noStrike" kern="1200" cap="none" spc="0" normalizeH="0" baseline="0" noProof="0" dirty="0">
                <a:ln>
                  <a:noFill/>
                </a:ln>
                <a:solidFill>
                  <a:prstClr val="white"/>
                </a:solidFill>
                <a:effectLst/>
                <a:uLnTx/>
                <a:uFillTx/>
                <a:latin typeface="Lato" panose="020F0502020204030203" pitchFamily="34" charset="0"/>
                <a:ea typeface="+mn-ea"/>
                <a:cs typeface="+mn-cs"/>
              </a:rPr>
              <a:t>?</a:t>
            </a:r>
            <a:endParaRPr kumimoji="0" lang="en-GB" sz="3200" b="0" i="0" u="none" strike="noStrike" kern="1200" cap="none" spc="0" normalizeH="0" baseline="0" noProof="0" dirty="0">
              <a:ln>
                <a:noFill/>
              </a:ln>
              <a:solidFill>
                <a:prstClr val="white"/>
              </a:solidFill>
              <a:effectLst/>
              <a:uLnTx/>
              <a:uFillTx/>
              <a:latin typeface="Lato" panose="020F0502020204030203" pitchFamily="34" charset="0"/>
              <a:ea typeface="+mn-ea"/>
              <a:cs typeface="+mn-cs"/>
            </a:endParaRPr>
          </a:p>
        </p:txBody>
      </p:sp>
      <p:sp>
        <p:nvSpPr>
          <p:cNvPr id="8" name="Picture Placeholder 7"/>
          <p:cNvSpPr>
            <a:spLocks noGrp="1"/>
          </p:cNvSpPr>
          <p:nvPr>
            <p:ph type="pic" sz="quarter" idx="14"/>
          </p:nvPr>
        </p:nvSpPr>
        <p:spPr>
          <a:xfrm>
            <a:off x="1526790" y="1551852"/>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2" name="Picture Placeholder 7"/>
          <p:cNvSpPr>
            <a:spLocks noGrp="1"/>
          </p:cNvSpPr>
          <p:nvPr>
            <p:ph type="pic" sz="quarter" idx="15"/>
          </p:nvPr>
        </p:nvSpPr>
        <p:spPr>
          <a:xfrm>
            <a:off x="3077599" y="1542327"/>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3" name="Picture Placeholder 7"/>
          <p:cNvSpPr>
            <a:spLocks noGrp="1"/>
          </p:cNvSpPr>
          <p:nvPr>
            <p:ph type="pic" sz="quarter" idx="16"/>
          </p:nvPr>
        </p:nvSpPr>
        <p:spPr>
          <a:xfrm>
            <a:off x="4666192" y="1547089"/>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4" name="Picture Placeholder 7"/>
          <p:cNvSpPr>
            <a:spLocks noGrp="1"/>
          </p:cNvSpPr>
          <p:nvPr>
            <p:ph type="pic" sz="quarter" idx="17"/>
          </p:nvPr>
        </p:nvSpPr>
        <p:spPr>
          <a:xfrm>
            <a:off x="6213206" y="1542326"/>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5" name="Picture Placeholder 7"/>
          <p:cNvSpPr>
            <a:spLocks noGrp="1"/>
          </p:cNvSpPr>
          <p:nvPr>
            <p:ph type="pic" sz="quarter" idx="18"/>
          </p:nvPr>
        </p:nvSpPr>
        <p:spPr>
          <a:xfrm>
            <a:off x="7778733" y="1548676"/>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6" name="Picture Placeholder 7"/>
          <p:cNvSpPr>
            <a:spLocks noGrp="1"/>
          </p:cNvSpPr>
          <p:nvPr>
            <p:ph type="pic" sz="quarter" idx="19"/>
          </p:nvPr>
        </p:nvSpPr>
        <p:spPr>
          <a:xfrm>
            <a:off x="9324741" y="1548676"/>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7" name="Picture Placeholder 7"/>
          <p:cNvSpPr>
            <a:spLocks noGrp="1"/>
          </p:cNvSpPr>
          <p:nvPr>
            <p:ph type="pic" sz="quarter" idx="20"/>
          </p:nvPr>
        </p:nvSpPr>
        <p:spPr>
          <a:xfrm>
            <a:off x="1526790" y="3727197"/>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8" name="Picture Placeholder 7"/>
          <p:cNvSpPr>
            <a:spLocks noGrp="1"/>
          </p:cNvSpPr>
          <p:nvPr>
            <p:ph type="pic" sz="quarter" idx="21"/>
          </p:nvPr>
        </p:nvSpPr>
        <p:spPr>
          <a:xfrm>
            <a:off x="3077599" y="3717672"/>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69" name="Picture Placeholder 7"/>
          <p:cNvSpPr>
            <a:spLocks noGrp="1"/>
          </p:cNvSpPr>
          <p:nvPr>
            <p:ph type="pic" sz="quarter" idx="22"/>
          </p:nvPr>
        </p:nvSpPr>
        <p:spPr>
          <a:xfrm>
            <a:off x="4666192" y="3722434"/>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70" name="Picture Placeholder 7"/>
          <p:cNvSpPr>
            <a:spLocks noGrp="1"/>
          </p:cNvSpPr>
          <p:nvPr>
            <p:ph type="pic" sz="quarter" idx="23"/>
          </p:nvPr>
        </p:nvSpPr>
        <p:spPr>
          <a:xfrm>
            <a:off x="6213206" y="3717671"/>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71" name="Picture Placeholder 7"/>
          <p:cNvSpPr>
            <a:spLocks noGrp="1"/>
          </p:cNvSpPr>
          <p:nvPr>
            <p:ph type="pic" sz="quarter" idx="24"/>
          </p:nvPr>
        </p:nvSpPr>
        <p:spPr>
          <a:xfrm>
            <a:off x="7778733" y="3724021"/>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72" name="Picture Placeholder 7"/>
          <p:cNvSpPr>
            <a:spLocks noGrp="1"/>
          </p:cNvSpPr>
          <p:nvPr>
            <p:ph type="pic" sz="quarter" idx="25"/>
          </p:nvPr>
        </p:nvSpPr>
        <p:spPr>
          <a:xfrm>
            <a:off x="9324741" y="3733546"/>
            <a:ext cx="1362456" cy="1361762"/>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500"/>
                                        <p:tgtEl>
                                          <p:spTgt spid="6">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3">
                                            <p:txEl>
                                              <p:pRg st="0" end="0"/>
                                            </p:txEl>
                                          </p:spTgt>
                                        </p:tgtEl>
                                        <p:attrNameLst>
                                          <p:attrName>style.visibility</p:attrName>
                                        </p:attrNameLst>
                                      </p:cBhvr>
                                      <p:to>
                                        <p:strVal val="visible"/>
                                      </p:to>
                                    </p:set>
                                    <p:animEffect transition="in" filter="fade">
                                      <p:cBhvr>
                                        <p:cTn id="24" dur="500"/>
                                        <p:tgtEl>
                                          <p:spTgt spid="73">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3">
                                            <p:txEl>
                                              <p:pRg st="1" end="1"/>
                                            </p:txEl>
                                          </p:spTgt>
                                        </p:tgtEl>
                                        <p:attrNameLst>
                                          <p:attrName>style.visibility</p:attrName>
                                        </p:attrNameLst>
                                      </p:cBhvr>
                                      <p:to>
                                        <p:strVal val="visible"/>
                                      </p:to>
                                    </p:set>
                                    <p:animEffect transition="in" filter="fade">
                                      <p:cBhvr>
                                        <p:cTn id="27" dur="500"/>
                                        <p:tgtEl>
                                          <p:spTgt spid="73">
                                            <p:txEl>
                                              <p:pRg st="1" end="1"/>
                                            </p:txEl>
                                          </p:spTgt>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4">
                                            <p:txEl>
                                              <p:pRg st="0" end="0"/>
                                            </p:txEl>
                                          </p:spTgt>
                                        </p:tgtEl>
                                        <p:attrNameLst>
                                          <p:attrName>style.visibility</p:attrName>
                                        </p:attrNameLst>
                                      </p:cBhvr>
                                      <p:to>
                                        <p:strVal val="visible"/>
                                      </p:to>
                                    </p:set>
                                    <p:animEffect transition="in" filter="fade">
                                      <p:cBhvr>
                                        <p:cTn id="34" dur="500"/>
                                        <p:tgtEl>
                                          <p:spTgt spid="74">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4">
                                            <p:txEl>
                                              <p:pRg st="1" end="1"/>
                                            </p:txEl>
                                          </p:spTgt>
                                        </p:tgtEl>
                                        <p:attrNameLst>
                                          <p:attrName>style.visibility</p:attrName>
                                        </p:attrNameLst>
                                      </p:cBhvr>
                                      <p:to>
                                        <p:strVal val="visible"/>
                                      </p:to>
                                    </p:set>
                                    <p:animEffect transition="in" filter="fade">
                                      <p:cBhvr>
                                        <p:cTn id="37" dur="500"/>
                                        <p:tgtEl>
                                          <p:spTgt spid="74">
                                            <p:txEl>
                                              <p:pRg st="1" end="1"/>
                                            </p:txEl>
                                          </p:spTgt>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5">
                                            <p:txEl>
                                              <p:pRg st="0" end="0"/>
                                            </p:txEl>
                                          </p:spTgt>
                                        </p:tgtEl>
                                        <p:attrNameLst>
                                          <p:attrName>style.visibility</p:attrName>
                                        </p:attrNameLst>
                                      </p:cBhvr>
                                      <p:to>
                                        <p:strVal val="visible"/>
                                      </p:to>
                                    </p:set>
                                    <p:animEffect transition="in" filter="fade">
                                      <p:cBhvr>
                                        <p:cTn id="44" dur="500"/>
                                        <p:tgtEl>
                                          <p:spTgt spid="75">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5">
                                            <p:txEl>
                                              <p:pRg st="1" end="1"/>
                                            </p:txEl>
                                          </p:spTgt>
                                        </p:tgtEl>
                                        <p:attrNameLst>
                                          <p:attrName>style.visibility</p:attrName>
                                        </p:attrNameLst>
                                      </p:cBhvr>
                                      <p:to>
                                        <p:strVal val="visible"/>
                                      </p:to>
                                    </p:set>
                                    <p:animEffect transition="in" filter="fade">
                                      <p:cBhvr>
                                        <p:cTn id="47" dur="500"/>
                                        <p:tgtEl>
                                          <p:spTgt spid="75">
                                            <p:txEl>
                                              <p:pRg st="1" end="1"/>
                                            </p:txEl>
                                          </p:spTgt>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6">
                                            <p:txEl>
                                              <p:pRg st="0" end="0"/>
                                            </p:txEl>
                                          </p:spTgt>
                                        </p:tgtEl>
                                        <p:attrNameLst>
                                          <p:attrName>style.visibility</p:attrName>
                                        </p:attrNameLst>
                                      </p:cBhvr>
                                      <p:to>
                                        <p:strVal val="visible"/>
                                      </p:to>
                                    </p:set>
                                    <p:animEffect transition="in" filter="fade">
                                      <p:cBhvr>
                                        <p:cTn id="54" dur="500"/>
                                        <p:tgtEl>
                                          <p:spTgt spid="76">
                                            <p:txEl>
                                              <p:pRg st="0" end="0"/>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6">
                                            <p:txEl>
                                              <p:pRg st="1" end="1"/>
                                            </p:txEl>
                                          </p:spTgt>
                                        </p:tgtEl>
                                        <p:attrNameLst>
                                          <p:attrName>style.visibility</p:attrName>
                                        </p:attrNameLst>
                                      </p:cBhvr>
                                      <p:to>
                                        <p:strVal val="visible"/>
                                      </p:to>
                                    </p:set>
                                    <p:animEffect transition="in" filter="fade">
                                      <p:cBhvr>
                                        <p:cTn id="57" dur="500"/>
                                        <p:tgtEl>
                                          <p:spTgt spid="76">
                                            <p:txEl>
                                              <p:pRg st="1" end="1"/>
                                            </p:txEl>
                                          </p:spTgt>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7">
                                            <p:txEl>
                                              <p:pRg st="0" end="0"/>
                                            </p:txEl>
                                          </p:spTgt>
                                        </p:tgtEl>
                                        <p:attrNameLst>
                                          <p:attrName>style.visibility</p:attrName>
                                        </p:attrNameLst>
                                      </p:cBhvr>
                                      <p:to>
                                        <p:strVal val="visible"/>
                                      </p:to>
                                    </p:set>
                                    <p:animEffect transition="in" filter="fade">
                                      <p:cBhvr>
                                        <p:cTn id="64" dur="500"/>
                                        <p:tgtEl>
                                          <p:spTgt spid="77">
                                            <p:txEl>
                                              <p:pRg st="0" end="0"/>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7">
                                            <p:txEl>
                                              <p:pRg st="1" end="1"/>
                                            </p:txEl>
                                          </p:spTgt>
                                        </p:tgtEl>
                                        <p:attrNameLst>
                                          <p:attrName>style.visibility</p:attrName>
                                        </p:attrNameLst>
                                      </p:cBhvr>
                                      <p:to>
                                        <p:strVal val="visible"/>
                                      </p:to>
                                    </p:set>
                                    <p:animEffect transition="in" filter="fade">
                                      <p:cBhvr>
                                        <p:cTn id="67" dur="500"/>
                                        <p:tgtEl>
                                          <p:spTgt spid="77">
                                            <p:txEl>
                                              <p:pRg st="1" end="1"/>
                                            </p:txEl>
                                          </p:spTgt>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110"/>
                                        </p:tgtEl>
                                        <p:attrNameLst>
                                          <p:attrName>style.visibility</p:attrName>
                                        </p:attrNameLst>
                                      </p:cBhvr>
                                      <p:to>
                                        <p:strVal val="visible"/>
                                      </p:to>
                                    </p:se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8">
                                            <p:txEl>
                                              <p:pRg st="0" end="0"/>
                                            </p:txEl>
                                          </p:spTgt>
                                        </p:tgtEl>
                                        <p:attrNameLst>
                                          <p:attrName>style.visibility</p:attrName>
                                        </p:attrNameLst>
                                      </p:cBhvr>
                                      <p:to>
                                        <p:strVal val="visible"/>
                                      </p:to>
                                    </p:set>
                                    <p:animEffect transition="in" filter="fade">
                                      <p:cBhvr>
                                        <p:cTn id="76" dur="500"/>
                                        <p:tgtEl>
                                          <p:spTgt spid="78">
                                            <p:txEl>
                                              <p:pRg st="0" end="0"/>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8">
                                            <p:txEl>
                                              <p:pRg st="1" end="1"/>
                                            </p:txEl>
                                          </p:spTgt>
                                        </p:tgtEl>
                                        <p:attrNameLst>
                                          <p:attrName>style.visibility</p:attrName>
                                        </p:attrNameLst>
                                      </p:cBhvr>
                                      <p:to>
                                        <p:strVal val="visible"/>
                                      </p:to>
                                    </p:set>
                                    <p:animEffect transition="in" filter="fade">
                                      <p:cBhvr>
                                        <p:cTn id="79" dur="500"/>
                                        <p:tgtEl>
                                          <p:spTgt spid="78">
                                            <p:txEl>
                                              <p:pRg st="1" end="1"/>
                                            </p:txEl>
                                          </p:spTgt>
                                        </p:tgtEl>
                                      </p:cBhvr>
                                    </p:animEffect>
                                  </p:childTnLst>
                                </p:cTn>
                              </p:par>
                            </p:childTnLst>
                          </p:cTn>
                        </p:par>
                        <p:par>
                          <p:cTn id="80" fill="hold">
                            <p:stCondLst>
                              <p:cond delay="4000"/>
                            </p:stCondLst>
                            <p:childTnLst>
                              <p:par>
                                <p:cTn id="81" presetID="10" presetClass="entr" presetSubtype="0"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500"/>
                                        <p:tgtEl>
                                          <p:spTgt spid="6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9">
                                            <p:txEl>
                                              <p:pRg st="0" end="0"/>
                                            </p:txEl>
                                          </p:spTgt>
                                        </p:tgtEl>
                                        <p:attrNameLst>
                                          <p:attrName>style.visibility</p:attrName>
                                        </p:attrNameLst>
                                      </p:cBhvr>
                                      <p:to>
                                        <p:strVal val="visible"/>
                                      </p:to>
                                    </p:set>
                                    <p:animEffect transition="in" filter="fade">
                                      <p:cBhvr>
                                        <p:cTn id="86" dur="500"/>
                                        <p:tgtEl>
                                          <p:spTgt spid="79">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79">
                                            <p:txEl>
                                              <p:pRg st="1" end="1"/>
                                            </p:txEl>
                                          </p:spTgt>
                                        </p:tgtEl>
                                        <p:attrNameLst>
                                          <p:attrName>style.visibility</p:attrName>
                                        </p:attrNameLst>
                                      </p:cBhvr>
                                      <p:to>
                                        <p:strVal val="visible"/>
                                      </p:to>
                                    </p:set>
                                    <p:animEffect transition="in" filter="fade">
                                      <p:cBhvr>
                                        <p:cTn id="89" dur="500"/>
                                        <p:tgtEl>
                                          <p:spTgt spid="79">
                                            <p:txEl>
                                              <p:pRg st="1" end="1"/>
                                            </p:txEl>
                                          </p:spTgt>
                                        </p:tgtEl>
                                      </p:cBhvr>
                                    </p:animEffect>
                                  </p:childTnLst>
                                </p:cTn>
                              </p:par>
                            </p:childTnLst>
                          </p:cTn>
                        </p:par>
                        <p:par>
                          <p:cTn id="90" fill="hold">
                            <p:stCondLst>
                              <p:cond delay="4500"/>
                            </p:stCondLst>
                            <p:childTnLst>
                              <p:par>
                                <p:cTn id="91" presetID="10"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0">
                                            <p:txEl>
                                              <p:pRg st="0" end="0"/>
                                            </p:txEl>
                                          </p:spTgt>
                                        </p:tgtEl>
                                        <p:attrNameLst>
                                          <p:attrName>style.visibility</p:attrName>
                                        </p:attrNameLst>
                                      </p:cBhvr>
                                      <p:to>
                                        <p:strVal val="visible"/>
                                      </p:to>
                                    </p:set>
                                    <p:animEffect transition="in" filter="fade">
                                      <p:cBhvr>
                                        <p:cTn id="96" dur="500"/>
                                        <p:tgtEl>
                                          <p:spTgt spid="80">
                                            <p:txEl>
                                              <p:pRg st="0" end="0"/>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0">
                                            <p:txEl>
                                              <p:pRg st="1" end="1"/>
                                            </p:txEl>
                                          </p:spTgt>
                                        </p:tgtEl>
                                        <p:attrNameLst>
                                          <p:attrName>style.visibility</p:attrName>
                                        </p:attrNameLst>
                                      </p:cBhvr>
                                      <p:to>
                                        <p:strVal val="visible"/>
                                      </p:to>
                                    </p:set>
                                    <p:animEffect transition="in" filter="fade">
                                      <p:cBhvr>
                                        <p:cTn id="99" dur="500"/>
                                        <p:tgtEl>
                                          <p:spTgt spid="80">
                                            <p:txEl>
                                              <p:pRg st="1" end="1"/>
                                            </p:txEl>
                                          </p:spTgt>
                                        </p:tgtEl>
                                      </p:cBhvr>
                                    </p:animEffect>
                                  </p:childTnLst>
                                </p:cTn>
                              </p:par>
                            </p:childTnLst>
                          </p:cTn>
                        </p:par>
                        <p:par>
                          <p:cTn id="100" fill="hold">
                            <p:stCondLst>
                              <p:cond delay="5000"/>
                            </p:stCondLst>
                            <p:childTnLst>
                              <p:par>
                                <p:cTn id="101" presetID="10" presetClass="entr" presetSubtype="0" fill="hold" grpId="0" nodeType="afterEffect">
                                  <p:stCondLst>
                                    <p:cond delay="0"/>
                                  </p:stCondLst>
                                  <p:childTnLst>
                                    <p:set>
                                      <p:cBhvr>
                                        <p:cTn id="102" dur="1" fill="hold">
                                          <p:stCondLst>
                                            <p:cond delay="0"/>
                                          </p:stCondLst>
                                        </p:cTn>
                                        <p:tgtEl>
                                          <p:spTgt spid="70"/>
                                        </p:tgtEl>
                                        <p:attrNameLst>
                                          <p:attrName>style.visibility</p:attrName>
                                        </p:attrNameLst>
                                      </p:cBhvr>
                                      <p:to>
                                        <p:strVal val="visible"/>
                                      </p:to>
                                    </p:set>
                                    <p:animEffect transition="in" filter="fade">
                                      <p:cBhvr>
                                        <p:cTn id="103" dur="500"/>
                                        <p:tgtEl>
                                          <p:spTgt spid="7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1">
                                            <p:txEl>
                                              <p:pRg st="0" end="0"/>
                                            </p:txEl>
                                          </p:spTgt>
                                        </p:tgtEl>
                                        <p:attrNameLst>
                                          <p:attrName>style.visibility</p:attrName>
                                        </p:attrNameLst>
                                      </p:cBhvr>
                                      <p:to>
                                        <p:strVal val="visible"/>
                                      </p:to>
                                    </p:set>
                                    <p:animEffect transition="in" filter="fade">
                                      <p:cBhvr>
                                        <p:cTn id="106" dur="500"/>
                                        <p:tgtEl>
                                          <p:spTgt spid="81">
                                            <p:txEl>
                                              <p:pRg st="0" end="0"/>
                                            </p:txEl>
                                          </p:spTgt>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81">
                                            <p:txEl>
                                              <p:pRg st="1" end="1"/>
                                            </p:txEl>
                                          </p:spTgt>
                                        </p:tgtEl>
                                        <p:attrNameLst>
                                          <p:attrName>style.visibility</p:attrName>
                                        </p:attrNameLst>
                                      </p:cBhvr>
                                      <p:to>
                                        <p:strVal val="visible"/>
                                      </p:to>
                                    </p:set>
                                    <p:animEffect transition="in" filter="fade">
                                      <p:cBhvr>
                                        <p:cTn id="109" dur="500"/>
                                        <p:tgtEl>
                                          <p:spTgt spid="81">
                                            <p:txEl>
                                              <p:pRg st="1" end="1"/>
                                            </p:txEl>
                                          </p:spTgt>
                                        </p:tgtEl>
                                      </p:cBhvr>
                                    </p:animEffect>
                                  </p:childTnLst>
                                </p:cTn>
                              </p:par>
                            </p:childTnLst>
                          </p:cTn>
                        </p:par>
                        <p:par>
                          <p:cTn id="110" fill="hold">
                            <p:stCondLst>
                              <p:cond delay="5500"/>
                            </p:stCondLst>
                            <p:childTnLst>
                              <p:par>
                                <p:cTn id="111" presetID="10" presetClass="entr" presetSubtype="0" fill="hold" grpId="0" nodeType="afterEffect">
                                  <p:stCondLst>
                                    <p:cond delay="0"/>
                                  </p:stCondLst>
                                  <p:childTnLst>
                                    <p:set>
                                      <p:cBhvr>
                                        <p:cTn id="112" dur="1" fill="hold">
                                          <p:stCondLst>
                                            <p:cond delay="0"/>
                                          </p:stCondLst>
                                        </p:cTn>
                                        <p:tgtEl>
                                          <p:spTgt spid="71"/>
                                        </p:tgtEl>
                                        <p:attrNameLst>
                                          <p:attrName>style.visibility</p:attrName>
                                        </p:attrNameLst>
                                      </p:cBhvr>
                                      <p:to>
                                        <p:strVal val="visible"/>
                                      </p:to>
                                    </p:set>
                                    <p:animEffect transition="in" filter="fade">
                                      <p:cBhvr>
                                        <p:cTn id="113" dur="500"/>
                                        <p:tgtEl>
                                          <p:spTgt spid="7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2">
                                            <p:txEl>
                                              <p:pRg st="0" end="0"/>
                                            </p:txEl>
                                          </p:spTgt>
                                        </p:tgtEl>
                                        <p:attrNameLst>
                                          <p:attrName>style.visibility</p:attrName>
                                        </p:attrNameLst>
                                      </p:cBhvr>
                                      <p:to>
                                        <p:strVal val="visible"/>
                                      </p:to>
                                    </p:set>
                                    <p:animEffect transition="in" filter="fade">
                                      <p:cBhvr>
                                        <p:cTn id="116" dur="500"/>
                                        <p:tgtEl>
                                          <p:spTgt spid="82">
                                            <p:txEl>
                                              <p:pRg st="0" end="0"/>
                                            </p:txEl>
                                          </p:spTgt>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82">
                                            <p:txEl>
                                              <p:pRg st="1" end="1"/>
                                            </p:txEl>
                                          </p:spTgt>
                                        </p:tgtEl>
                                        <p:attrNameLst>
                                          <p:attrName>style.visibility</p:attrName>
                                        </p:attrNameLst>
                                      </p:cBhvr>
                                      <p:to>
                                        <p:strVal val="visible"/>
                                      </p:to>
                                    </p:set>
                                    <p:animEffect transition="in" filter="fade">
                                      <p:cBhvr>
                                        <p:cTn id="119" dur="500"/>
                                        <p:tgtEl>
                                          <p:spTgt spid="82">
                                            <p:txEl>
                                              <p:pRg st="1" end="1"/>
                                            </p:txEl>
                                          </p:spTgt>
                                        </p:tgtEl>
                                      </p:cBhvr>
                                    </p:animEffect>
                                  </p:childTnLst>
                                </p:cTn>
                              </p:par>
                            </p:childTnLst>
                          </p:cTn>
                        </p:par>
                        <p:par>
                          <p:cTn id="120" fill="hold">
                            <p:stCondLst>
                              <p:cond delay="6000"/>
                            </p:stCondLst>
                            <p:childTnLst>
                              <p:par>
                                <p:cTn id="121" presetID="10" presetClass="entr" presetSubtype="0" fill="hold" grpId="0" nodeType="afterEffect">
                                  <p:stCondLst>
                                    <p:cond delay="0"/>
                                  </p:stCondLst>
                                  <p:childTnLst>
                                    <p:set>
                                      <p:cBhvr>
                                        <p:cTn id="122" dur="1" fill="hold">
                                          <p:stCondLst>
                                            <p:cond delay="0"/>
                                          </p:stCondLst>
                                        </p:cTn>
                                        <p:tgtEl>
                                          <p:spTgt spid="72"/>
                                        </p:tgtEl>
                                        <p:attrNameLst>
                                          <p:attrName>style.visibility</p:attrName>
                                        </p:attrNameLst>
                                      </p:cBhvr>
                                      <p:to>
                                        <p:strVal val="visible"/>
                                      </p:to>
                                    </p:set>
                                    <p:animEffect transition="in" filter="fade">
                                      <p:cBhvr>
                                        <p:cTn id="123" dur="500"/>
                                        <p:tgtEl>
                                          <p:spTgt spid="72"/>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3">
                                            <p:txEl>
                                              <p:pRg st="0" end="0"/>
                                            </p:txEl>
                                          </p:spTgt>
                                        </p:tgtEl>
                                        <p:attrNameLst>
                                          <p:attrName>style.visibility</p:attrName>
                                        </p:attrNameLst>
                                      </p:cBhvr>
                                      <p:to>
                                        <p:strVal val="visible"/>
                                      </p:to>
                                    </p:set>
                                    <p:animEffect transition="in" filter="fade">
                                      <p:cBhvr>
                                        <p:cTn id="126" dur="500"/>
                                        <p:tgtEl>
                                          <p:spTgt spid="83">
                                            <p:txEl>
                                              <p:pRg st="0" end="0"/>
                                            </p:txEl>
                                          </p:spTgt>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83">
                                            <p:txEl>
                                              <p:pRg st="1" end="1"/>
                                            </p:txEl>
                                          </p:spTgt>
                                        </p:tgtEl>
                                        <p:attrNameLst>
                                          <p:attrName>style.visibility</p:attrName>
                                        </p:attrNameLst>
                                      </p:cBhvr>
                                      <p:to>
                                        <p:strVal val="visible"/>
                                      </p:to>
                                    </p:set>
                                    <p:animEffect transition="in" filter="fade">
                                      <p:cBhvr>
                                        <p:cTn id="129" dur="500"/>
                                        <p:tgtEl>
                                          <p:spTgt spid="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uiExpand="1" build="p">
        <p:tmplLst>
          <p:tmpl lvl="1">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3" grpId="0" uiExpand="1" build="p">
        <p:tmplLst>
          <p:tmpl lvl="1">
            <p:tnLst>
              <p:par>
                <p:cTn presetID="10" presetClass="entr" presetSubtype="0" fill="hold" nodeType="withEffect">
                  <p:stCondLst>
                    <p:cond delay="0"/>
                  </p:stCondLst>
                  <p:childTnLst>
                    <p:set>
                      <p:cBhvr>
                        <p:cTn dur="1" fill="hold">
                          <p:stCondLst>
                            <p:cond delay="0"/>
                          </p:stCondLst>
                        </p:cTn>
                        <p:tgtEl>
                          <p:spTgt spid="73"/>
                        </p:tgtEl>
                        <p:attrNameLst>
                          <p:attrName>style.visibility</p:attrName>
                        </p:attrNameLst>
                      </p:cBhvr>
                      <p:to>
                        <p:strVal val="visible"/>
                      </p:to>
                    </p:set>
                    <p:animEffect transition="in" filter="fade">
                      <p:cBhvr>
                        <p:cTn dur="500"/>
                        <p:tgtEl>
                          <p:spTgt spid="73"/>
                        </p:tgtEl>
                      </p:cBhvr>
                    </p:animEffect>
                  </p:childTnLst>
                </p:cTn>
              </p:par>
            </p:tnLst>
          </p:tmpl>
        </p:tmplLst>
      </p:bldP>
      <p:bldP spid="74" grpId="0" uiExpand="1" build="p">
        <p:tmplLst>
          <p:tmpl lvl="1">
            <p:tnLst>
              <p:par>
                <p:cTn presetID="10" presetClass="entr" presetSubtype="0" fill="hold" nodeType="withEffect">
                  <p:stCondLst>
                    <p:cond delay="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childTnLst>
                </p:cTn>
              </p:par>
            </p:tnLst>
          </p:tmpl>
        </p:tmplLst>
      </p:bldP>
      <p:bldP spid="75" grpId="0" uiExpand="1" build="p">
        <p:tmplLst>
          <p:tmpl lvl="1">
            <p:tnLst>
              <p:par>
                <p:cTn presetID="10" presetClass="entr" presetSubtype="0" fill="hold" nodeType="withEffect">
                  <p:stCondLst>
                    <p:cond delay="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uiExpand="1" build="p">
        <p:tmplLst>
          <p:tmpl lvl="1">
            <p:tnLst>
              <p:par>
                <p:cTn presetID="10" presetClass="entr" presetSubtype="0" fill="hold" nodeType="withEffect">
                  <p:stCondLst>
                    <p:cond delay="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77" grpId="0" uiExpand="1" build="p">
        <p:tmplLst>
          <p:tmpl lvl="1">
            <p:tnLst>
              <p:par>
                <p:cTn presetID="10" presetClass="entr" presetSubtype="0" fill="hold" nodeType="withEffect">
                  <p:stCondLst>
                    <p:cond delay="0"/>
                  </p:stCondLst>
                  <p:childTnLst>
                    <p:set>
                      <p:cBhvr>
                        <p:cTn dur="1" fill="hold">
                          <p:stCondLst>
                            <p:cond delay="0"/>
                          </p:stCondLst>
                        </p:cTn>
                        <p:tgtEl>
                          <p:spTgt spid="77"/>
                        </p:tgtEl>
                        <p:attrNameLst>
                          <p:attrName>style.visibility</p:attrName>
                        </p:attrNameLst>
                      </p:cBhvr>
                      <p:to>
                        <p:strVal val="visible"/>
                      </p:to>
                    </p:set>
                    <p:animEffect transition="in" filter="fade">
                      <p:cBhvr>
                        <p:cTn dur="500"/>
                        <p:tgtEl>
                          <p:spTgt spid="77"/>
                        </p:tgtEl>
                      </p:cBhvr>
                    </p:animEffect>
                  </p:childTnLst>
                </p:cTn>
              </p:par>
            </p:tnLst>
          </p:tmpl>
        </p:tmplLst>
      </p:bldP>
      <p:bldP spid="78" grpId="0" uiExpand="1" build="p">
        <p:tmplLst>
          <p:tmpl lvl="1">
            <p:tnLst>
              <p:par>
                <p:cTn presetID="10" presetClass="entr" presetSubtype="0" fill="hold" nodeType="withEffect">
                  <p:stCondLst>
                    <p:cond delay="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childTnLst>
                </p:cTn>
              </p:par>
            </p:tnLst>
          </p:tmpl>
        </p:tmplLst>
      </p:bldP>
      <p:bldP spid="79" grpId="0" uiExpand="1" build="p">
        <p:tmplLst>
          <p:tmpl lvl="1">
            <p:tnLst>
              <p:par>
                <p:cTn presetID="10" presetClass="entr" presetSubtype="0" fill="hold" nodeType="withEffect">
                  <p:stCondLst>
                    <p:cond delay="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80" grpId="0" uiExpand="1"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500"/>
                        <p:tgtEl>
                          <p:spTgt spid="80"/>
                        </p:tgtEl>
                      </p:cBhvr>
                    </p:animEffect>
                  </p:childTnLst>
                </p:cTn>
              </p:par>
            </p:tnLst>
          </p:tmpl>
        </p:tmplLst>
      </p:bldP>
      <p:bldP spid="81" grpId="0" uiExpand="1" build="p">
        <p:tmplLst>
          <p:tmpl lvl="1">
            <p:tnLst>
              <p:par>
                <p:cTn presetID="10" presetClass="entr" presetSubtype="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Effect transition="in" filter="fade">
                      <p:cBhvr>
                        <p:cTn dur="500"/>
                        <p:tgtEl>
                          <p:spTgt spid="81"/>
                        </p:tgtEl>
                      </p:cBhvr>
                    </p:animEffect>
                  </p:childTnLst>
                </p:cTn>
              </p:par>
            </p:tnLst>
          </p:tmpl>
        </p:tmplLst>
      </p:bldP>
      <p:bldP spid="82" grpId="0" uiExpand="1" build="p">
        <p:tmplLst>
          <p:tmpl lvl="1">
            <p:tnLst>
              <p:par>
                <p:cTn presetID="10" presetClass="entr" presetSubtype="0" fill="hold" nodeType="withEffect">
                  <p:stCondLst>
                    <p:cond delay="0"/>
                  </p:stCondLst>
                  <p:childTnLst>
                    <p:set>
                      <p:cBhvr>
                        <p:cTn dur="1" fill="hold">
                          <p:stCondLst>
                            <p:cond delay="0"/>
                          </p:stCondLst>
                        </p:cTn>
                        <p:tgtEl>
                          <p:spTgt spid="82"/>
                        </p:tgtEl>
                        <p:attrNameLst>
                          <p:attrName>style.visibility</p:attrName>
                        </p:attrNameLst>
                      </p:cBhvr>
                      <p:to>
                        <p:strVal val="visible"/>
                      </p:to>
                    </p:set>
                    <p:animEffect transition="in" filter="fade">
                      <p:cBhvr>
                        <p:cTn dur="500"/>
                        <p:tgtEl>
                          <p:spTgt spid="82"/>
                        </p:tgtEl>
                      </p:cBhvr>
                    </p:animEffect>
                  </p:childTnLst>
                </p:cTn>
              </p:par>
            </p:tnLst>
          </p:tmpl>
        </p:tmplLst>
      </p:bldP>
      <p:bldP spid="83" grpId="0" uiExpand="1" build="p">
        <p:tmplLst>
          <p:tmpl lvl="1">
            <p:tnLst>
              <p:par>
                <p:cTn presetID="10" presetClass="entr" presetSubtype="0" fill="hold" nodeType="withEffect">
                  <p:stCondLst>
                    <p:cond delay="0"/>
                  </p:stCondLst>
                  <p:childTnLst>
                    <p:set>
                      <p:cBhvr>
                        <p:cTn dur="1" fill="hold">
                          <p:stCondLst>
                            <p:cond delay="0"/>
                          </p:stCondLst>
                        </p:cTn>
                        <p:tgtEl>
                          <p:spTgt spid="83"/>
                        </p:tgtEl>
                        <p:attrNameLst>
                          <p:attrName>style.visibility</p:attrName>
                        </p:attrNameLst>
                      </p:cBhvr>
                      <p:to>
                        <p:strVal val="visible"/>
                      </p:to>
                    </p:set>
                    <p:animEffect transition="in" filter="fade">
                      <p:cBhvr>
                        <p:cTn dur="500"/>
                        <p:tgtEl>
                          <p:spTgt spid="83"/>
                        </p:tgtEl>
                      </p:cBhvr>
                    </p:animEffect>
                  </p:childTnLst>
                </p:cTn>
              </p:par>
            </p:tnLst>
          </p:tmpl>
        </p:tmplLst>
      </p:bldP>
      <p:bldP spid="110" grpId="0"/>
      <p:bldP spid="8"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a:solidFill>
            <a:schemeClr val="bg1">
              <a:lumMod val="65000"/>
            </a:schemeClr>
          </a:solidFill>
          <a:ln>
            <a:noFill/>
          </a:ln>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lvl1pPr>
          </a:lstStyle>
          <a:p>
            <a:r>
              <a:rPr lang="en-US" dirty="0"/>
              <a:t>Click insert + pictures</a:t>
            </a:r>
            <a:endParaRPr lang="en-GB" dirty="0"/>
          </a:p>
        </p:txBody>
      </p:sp>
      <p:sp>
        <p:nvSpPr>
          <p:cNvPr id="5" name="Text Placeholder 4"/>
          <p:cNvSpPr>
            <a:spLocks noGrp="1"/>
          </p:cNvSpPr>
          <p:nvPr>
            <p:ph type="body" sz="quarter" idx="10" hasCustomPrompt="1"/>
          </p:nvPr>
        </p:nvSpPr>
        <p:spPr>
          <a:xfrm>
            <a:off x="3815389" y="2197769"/>
            <a:ext cx="4567238" cy="408745"/>
          </a:xfrm>
        </p:spPr>
        <p:txBody>
          <a:bodyPr lIns="0" tIns="0" rIns="0" bIns="0">
            <a:noAutofit/>
          </a:bodyPr>
          <a:lstStyle>
            <a:lvl1pPr marL="0" indent="0" algn="ctr">
              <a:buNone/>
              <a:defRPr sz="3600" b="0">
                <a:solidFill>
                  <a:schemeClr val="accent1"/>
                </a:solidFill>
                <a:latin typeface="Adobe Garamond Pro Bold" panose="02020702060506020403" pitchFamily="18" charset="0"/>
              </a:defRPr>
            </a:lvl1pPr>
          </a:lstStyle>
          <a:p>
            <a:pPr lvl="0"/>
            <a:r>
              <a:rPr lang="en-GB" dirty="0"/>
              <a:t>Click to edit Master title style</a:t>
            </a:r>
            <a:endParaRPr lang="en-GB" dirty="0"/>
          </a:p>
        </p:txBody>
      </p:sp>
      <p:sp>
        <p:nvSpPr>
          <p:cNvPr id="6" name="Text Placeholder 5"/>
          <p:cNvSpPr>
            <a:spLocks noGrp="1"/>
          </p:cNvSpPr>
          <p:nvPr>
            <p:ph type="body" sz="quarter" idx="11" hasCustomPrompt="1"/>
          </p:nvPr>
        </p:nvSpPr>
        <p:spPr>
          <a:xfrm>
            <a:off x="4618997" y="3523416"/>
            <a:ext cx="2947989" cy="1609725"/>
          </a:xfrm>
        </p:spPr>
        <p:txBody>
          <a:bodyPr lIns="0" tIns="0" rIns="0" bIns="0">
            <a:normAutofit/>
          </a:bodyPr>
          <a:lstStyle>
            <a:lvl1pPr marL="0" indent="0" algn="ctr">
              <a:lnSpc>
                <a:spcPts val="2100"/>
              </a:lnSpc>
              <a:buNone/>
              <a:defRPr sz="1100">
                <a:solidFill>
                  <a:schemeClr val="bg1">
                    <a:lumMod val="50000"/>
                  </a:schemeClr>
                </a:solidFill>
              </a:defRPr>
            </a:lvl1pPr>
          </a:lstStyle>
          <a:p>
            <a:pPr lvl="0"/>
            <a:r>
              <a:rPr lang="en-US" dirty="0" err="1"/>
              <a:t>consecttctturka</a:t>
            </a:r>
            <a:r>
              <a:rPr lang="en-US" dirty="0"/>
              <a:t> </a:t>
            </a:r>
            <a:r>
              <a:rPr lang="en-US" dirty="0" err="1"/>
              <a:t>simanuk</a:t>
            </a:r>
            <a:r>
              <a:rPr lang="en-US" dirty="0"/>
              <a:t> hem </a:t>
            </a:r>
            <a:r>
              <a:rPr lang="en-US" dirty="0" err="1"/>
              <a:t>barakaectturraka</a:t>
            </a:r>
            <a:r>
              <a:rPr lang="en-US" dirty="0"/>
              <a:t> </a:t>
            </a:r>
            <a:r>
              <a:rPr lang="en-US" dirty="0" err="1"/>
              <a:t>simanukrakachem</a:t>
            </a:r>
            <a:r>
              <a:rPr lang="en-US" dirty="0"/>
              <a:t> tom </a:t>
            </a:r>
            <a:r>
              <a:rPr lang="en-US" dirty="0" err="1"/>
              <a:t>exercitationem</a:t>
            </a:r>
            <a:r>
              <a:rPr lang="en-US" dirty="0"/>
              <a:t> </a:t>
            </a:r>
            <a:r>
              <a:rPr lang="en-US" dirty="0" err="1"/>
              <a:t>ullam</a:t>
            </a:r>
            <a:r>
              <a:rPr lang="en-US" dirty="0"/>
              <a:t> </a:t>
            </a:r>
            <a:r>
              <a:rPr lang="en-US" dirty="0" err="1"/>
              <a:t>corporis</a:t>
            </a:r>
            <a:r>
              <a:rPr lang="en-US" dirty="0"/>
              <a:t>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commodi</a:t>
            </a:r>
            <a:r>
              <a:rPr lang="en-US" dirty="0"/>
              <a:t> </a:t>
            </a:r>
            <a:r>
              <a:rPr lang="en-US" dirty="0" err="1"/>
              <a:t>consequatur</a:t>
            </a:r>
            <a:r>
              <a:rPr lang="en-US" dirty="0"/>
              <a:t> </a:t>
            </a:r>
            <a:r>
              <a:rPr lang="en-US" dirty="0" err="1"/>
              <a:t>Quis</a:t>
            </a:r>
            <a:r>
              <a:rPr lang="en-US" dirty="0"/>
              <a:t> au vela </a:t>
            </a:r>
            <a:r>
              <a:rPr lang="en-US" dirty="0" err="1"/>
              <a:t>voluptate</a:t>
            </a:r>
            <a:r>
              <a:rPr lang="en-US" dirty="0"/>
              <a:t> </a:t>
            </a:r>
            <a:r>
              <a:rPr lang="en-US" dirty="0" err="1"/>
              <a:t>akutidak</a:t>
            </a:r>
            <a:r>
              <a:rPr lang="en-US"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595"/>
            <a:ext cx="9144000" cy="594359"/>
          </a:xfrm>
        </p:spPr>
        <p:txBody>
          <a:bodyPr anchor="b">
            <a:normAutofit/>
          </a:bodyPr>
          <a:lstStyle>
            <a:lvl1pPr algn="ctr">
              <a:lnSpc>
                <a:spcPts val="4300"/>
              </a:lnSpc>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10" name="Group 9"/>
          <p:cNvGrpSpPr/>
          <p:nvPr userDrawn="1"/>
        </p:nvGrpSpPr>
        <p:grpSpPr>
          <a:xfrm>
            <a:off x="1523999" y="2068227"/>
            <a:ext cx="3687558" cy="707573"/>
            <a:chOff x="1523999" y="2184340"/>
            <a:chExt cx="3687558" cy="707573"/>
          </a:xfrm>
        </p:grpSpPr>
        <p:sp>
          <p:nvSpPr>
            <p:cNvPr id="17" name="Shape 1183"/>
            <p:cNvSpPr/>
            <p:nvPr userDrawn="1"/>
          </p:nvSpPr>
          <p:spPr>
            <a:xfrm>
              <a:off x="1523999" y="2184340"/>
              <a:ext cx="3687558" cy="70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483" y="21600"/>
                  </a:lnTo>
                  <a:lnTo>
                    <a:pt x="0" y="21600"/>
                  </a:lnTo>
                  <a:lnTo>
                    <a:pt x="0" y="0"/>
                  </a:lnTo>
                  <a:close/>
                </a:path>
              </a:pathLst>
            </a:cu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3" name="Shape 1186"/>
            <p:cNvSpPr/>
            <p:nvPr/>
          </p:nvSpPr>
          <p:spPr>
            <a:xfrm>
              <a:off x="1943215" y="2420408"/>
              <a:ext cx="209911" cy="184722"/>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grpSp>
      <p:grpSp>
        <p:nvGrpSpPr>
          <p:cNvPr id="18" name="Group 17"/>
          <p:cNvGrpSpPr/>
          <p:nvPr userDrawn="1"/>
        </p:nvGrpSpPr>
        <p:grpSpPr>
          <a:xfrm>
            <a:off x="1523999" y="4535266"/>
            <a:ext cx="3687558" cy="707573"/>
            <a:chOff x="1523999" y="4651379"/>
            <a:chExt cx="3687558" cy="707573"/>
          </a:xfrm>
        </p:grpSpPr>
        <p:sp>
          <p:nvSpPr>
            <p:cNvPr id="21" name="Shape 1190"/>
            <p:cNvSpPr/>
            <p:nvPr/>
          </p:nvSpPr>
          <p:spPr>
            <a:xfrm rot="10800000" flipH="1">
              <a:off x="1523999" y="4651379"/>
              <a:ext cx="3687558" cy="70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483" y="21600"/>
                  </a:lnTo>
                  <a:lnTo>
                    <a:pt x="0" y="21600"/>
                  </a:lnTo>
                  <a:lnTo>
                    <a:pt x="0" y="0"/>
                  </a:lnTo>
                  <a:close/>
                </a:path>
              </a:pathLst>
            </a:cu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2" name="Shape 1193"/>
            <p:cNvSpPr/>
            <p:nvPr/>
          </p:nvSpPr>
          <p:spPr>
            <a:xfrm>
              <a:off x="1969322" y="4880665"/>
              <a:ext cx="157697" cy="217913"/>
            </a:xfrm>
            <a:custGeom>
              <a:avLst/>
              <a:gdLst/>
              <a:ahLst/>
              <a:cxnLst>
                <a:cxn ang="0">
                  <a:pos x="wd2" y="hd2"/>
                </a:cxn>
                <a:cxn ang="5400000">
                  <a:pos x="wd2" y="hd2"/>
                </a:cxn>
                <a:cxn ang="10800000">
                  <a:pos x="wd2" y="hd2"/>
                </a:cxn>
                <a:cxn ang="16200000">
                  <a:pos x="wd2" y="hd2"/>
                </a:cxn>
              </a:cxnLst>
              <a:rect l="0" t="0" r="r" b="b"/>
              <a:pathLst>
                <a:path w="21565" h="21086" extrusionOk="0">
                  <a:moveTo>
                    <a:pt x="21023" y="5250"/>
                  </a:moveTo>
                  <a:lnTo>
                    <a:pt x="7163" y="195"/>
                  </a:lnTo>
                  <a:cubicBezTo>
                    <a:pt x="5264" y="-514"/>
                    <a:pt x="1521" y="853"/>
                    <a:pt x="445" y="2057"/>
                  </a:cubicBezTo>
                  <a:cubicBezTo>
                    <a:pt x="-35" y="2595"/>
                    <a:pt x="0" y="2983"/>
                    <a:pt x="0" y="3203"/>
                  </a:cubicBezTo>
                  <a:lnTo>
                    <a:pt x="173" y="14619"/>
                  </a:lnTo>
                  <a:cubicBezTo>
                    <a:pt x="184" y="14862"/>
                    <a:pt x="614" y="15188"/>
                    <a:pt x="983" y="15348"/>
                  </a:cubicBezTo>
                  <a:cubicBezTo>
                    <a:pt x="1753" y="15682"/>
                    <a:pt x="13399" y="20826"/>
                    <a:pt x="13729" y="20972"/>
                  </a:cubicBezTo>
                  <a:cubicBezTo>
                    <a:pt x="13905" y="21051"/>
                    <a:pt x="14115" y="21086"/>
                    <a:pt x="14322" y="21086"/>
                  </a:cubicBezTo>
                  <a:cubicBezTo>
                    <a:pt x="14499" y="21086"/>
                    <a:pt x="14675" y="21058"/>
                    <a:pt x="14834" y="21002"/>
                  </a:cubicBezTo>
                  <a:cubicBezTo>
                    <a:pt x="15185" y="20881"/>
                    <a:pt x="15404" y="20645"/>
                    <a:pt x="15404" y="20388"/>
                  </a:cubicBezTo>
                  <a:lnTo>
                    <a:pt x="15404" y="8397"/>
                  </a:lnTo>
                  <a:cubicBezTo>
                    <a:pt x="15404" y="8148"/>
                    <a:pt x="15198" y="7917"/>
                    <a:pt x="14862" y="7792"/>
                  </a:cubicBezTo>
                  <a:lnTo>
                    <a:pt x="2263" y="2817"/>
                  </a:lnTo>
                  <a:cubicBezTo>
                    <a:pt x="2408" y="2620"/>
                    <a:pt x="2968" y="2205"/>
                    <a:pt x="3997" y="1825"/>
                  </a:cubicBezTo>
                  <a:cubicBezTo>
                    <a:pt x="5082" y="1422"/>
                    <a:pt x="5896" y="1574"/>
                    <a:pt x="6082" y="1625"/>
                  </a:cubicBezTo>
                  <a:cubicBezTo>
                    <a:pt x="6082" y="1625"/>
                    <a:pt x="18173" y="6203"/>
                    <a:pt x="18544" y="6339"/>
                  </a:cubicBezTo>
                  <a:cubicBezTo>
                    <a:pt x="18911" y="6476"/>
                    <a:pt x="18918" y="6495"/>
                    <a:pt x="18918" y="6729"/>
                  </a:cubicBezTo>
                  <a:cubicBezTo>
                    <a:pt x="18918" y="6961"/>
                    <a:pt x="18918" y="18107"/>
                    <a:pt x="18918" y="18107"/>
                  </a:cubicBezTo>
                  <a:cubicBezTo>
                    <a:pt x="18918" y="18674"/>
                    <a:pt x="19733" y="18906"/>
                    <a:pt x="20330" y="18906"/>
                  </a:cubicBezTo>
                  <a:cubicBezTo>
                    <a:pt x="20927" y="18906"/>
                    <a:pt x="21565" y="18493"/>
                    <a:pt x="21565" y="18107"/>
                  </a:cubicBezTo>
                  <a:lnTo>
                    <a:pt x="21565" y="5855"/>
                  </a:lnTo>
                  <a:cubicBezTo>
                    <a:pt x="21565" y="5605"/>
                    <a:pt x="21357" y="5375"/>
                    <a:pt x="21023" y="5250"/>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grpSp>
      <p:grpSp>
        <p:nvGrpSpPr>
          <p:cNvPr id="23" name="Group 22"/>
          <p:cNvGrpSpPr/>
          <p:nvPr userDrawn="1"/>
        </p:nvGrpSpPr>
        <p:grpSpPr>
          <a:xfrm>
            <a:off x="6980442" y="2068227"/>
            <a:ext cx="3687558" cy="707573"/>
            <a:chOff x="6980442" y="2184340"/>
            <a:chExt cx="3687558" cy="707573"/>
          </a:xfrm>
        </p:grpSpPr>
        <p:sp>
          <p:nvSpPr>
            <p:cNvPr id="28" name="Shape 1199"/>
            <p:cNvSpPr/>
            <p:nvPr/>
          </p:nvSpPr>
          <p:spPr>
            <a:xfrm flipH="1">
              <a:off x="6980442" y="2184340"/>
              <a:ext cx="3687558" cy="70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483" y="21600"/>
                  </a:lnTo>
                  <a:lnTo>
                    <a:pt x="0" y="21600"/>
                  </a:lnTo>
                  <a:lnTo>
                    <a:pt x="0" y="0"/>
                  </a:lnTo>
                  <a:close/>
                </a:path>
              </a:pathLst>
            </a:cu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25" name="Shape 1201"/>
            <p:cNvSpPr/>
            <p:nvPr/>
          </p:nvSpPr>
          <p:spPr>
            <a:xfrm>
              <a:off x="10074402" y="2436336"/>
              <a:ext cx="241433" cy="160426"/>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grpSp>
      <p:grpSp>
        <p:nvGrpSpPr>
          <p:cNvPr id="29" name="Group 28"/>
          <p:cNvGrpSpPr/>
          <p:nvPr userDrawn="1"/>
        </p:nvGrpSpPr>
        <p:grpSpPr>
          <a:xfrm>
            <a:off x="6980442" y="4535267"/>
            <a:ext cx="3687558" cy="707573"/>
            <a:chOff x="6980442" y="4651380"/>
            <a:chExt cx="3687558" cy="707573"/>
          </a:xfrm>
        </p:grpSpPr>
        <p:sp>
          <p:nvSpPr>
            <p:cNvPr id="37" name="Shape 1207"/>
            <p:cNvSpPr/>
            <p:nvPr/>
          </p:nvSpPr>
          <p:spPr>
            <a:xfrm rot="10800000">
              <a:off x="6980442" y="4651380"/>
              <a:ext cx="3687558" cy="7075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7483" y="21600"/>
                  </a:lnTo>
                  <a:lnTo>
                    <a:pt x="0" y="21600"/>
                  </a:lnTo>
                  <a:lnTo>
                    <a:pt x="0" y="0"/>
                  </a:lnTo>
                  <a:close/>
                </a:path>
              </a:pathLst>
            </a:cu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nvGrpSpPr>
            <p:cNvPr id="31" name="Group 1213"/>
            <p:cNvGrpSpPr/>
            <p:nvPr/>
          </p:nvGrpSpPr>
          <p:grpSpPr>
            <a:xfrm>
              <a:off x="10064819" y="4863231"/>
              <a:ext cx="260600" cy="252782"/>
              <a:chOff x="0" y="0"/>
              <a:chExt cx="522094" cy="506430"/>
            </a:xfrm>
            <a:solidFill>
              <a:schemeClr val="accent1"/>
            </a:solidFill>
          </p:grpSpPr>
          <p:sp>
            <p:nvSpPr>
              <p:cNvPr id="32" name="Shape 1210"/>
              <p:cNvSpPr/>
              <p:nvPr/>
            </p:nvSpPr>
            <p:spPr>
              <a:xfrm>
                <a:off x="120341" y="240683"/>
                <a:ext cx="160638" cy="265748"/>
              </a:xfrm>
              <a:custGeom>
                <a:avLst/>
                <a:gdLst/>
                <a:ahLst/>
                <a:cxnLst>
                  <a:cxn ang="0">
                    <a:pos x="wd2" y="hd2"/>
                  </a:cxn>
                  <a:cxn ang="5400000">
                    <a:pos x="wd2" y="hd2"/>
                  </a:cxn>
                  <a:cxn ang="10800000">
                    <a:pos x="wd2" y="hd2"/>
                  </a:cxn>
                  <a:cxn ang="16200000">
                    <a:pos x="wd2" y="hd2"/>
                  </a:cxn>
                </a:cxnLst>
                <a:rect l="0" t="0" r="r" b="b"/>
                <a:pathLst>
                  <a:path w="21600" h="21600" extrusionOk="0">
                    <a:moveTo>
                      <a:pt x="16199" y="281"/>
                    </a:moveTo>
                    <a:lnTo>
                      <a:pt x="16199" y="15073"/>
                    </a:lnTo>
                    <a:cubicBezTo>
                      <a:pt x="16199" y="15923"/>
                      <a:pt x="15651" y="16679"/>
                      <a:pt x="14556" y="17342"/>
                    </a:cubicBezTo>
                    <a:cubicBezTo>
                      <a:pt x="13459" y="18005"/>
                      <a:pt x="12207" y="18336"/>
                      <a:pt x="10801" y="18336"/>
                    </a:cubicBezTo>
                    <a:cubicBezTo>
                      <a:pt x="9395" y="18336"/>
                      <a:pt x="8144" y="18005"/>
                      <a:pt x="7047" y="17342"/>
                    </a:cubicBezTo>
                    <a:cubicBezTo>
                      <a:pt x="5949" y="16679"/>
                      <a:pt x="5401" y="15923"/>
                      <a:pt x="5401" y="15073"/>
                    </a:cubicBezTo>
                    <a:cubicBezTo>
                      <a:pt x="5401" y="14629"/>
                      <a:pt x="5133" y="14247"/>
                      <a:pt x="4599" y="13925"/>
                    </a:cubicBezTo>
                    <a:cubicBezTo>
                      <a:pt x="4063" y="13601"/>
                      <a:pt x="3431" y="13440"/>
                      <a:pt x="2700" y="13440"/>
                    </a:cubicBezTo>
                    <a:cubicBezTo>
                      <a:pt x="1970" y="13440"/>
                      <a:pt x="1335" y="13601"/>
                      <a:pt x="801" y="13925"/>
                    </a:cubicBezTo>
                    <a:cubicBezTo>
                      <a:pt x="268" y="14247"/>
                      <a:pt x="0" y="14629"/>
                      <a:pt x="0" y="15073"/>
                    </a:cubicBezTo>
                    <a:cubicBezTo>
                      <a:pt x="0" y="16841"/>
                      <a:pt x="1070" y="18369"/>
                      <a:pt x="3206" y="19662"/>
                    </a:cubicBezTo>
                    <a:cubicBezTo>
                      <a:pt x="5345" y="20955"/>
                      <a:pt x="7876" y="21600"/>
                      <a:pt x="10801" y="21600"/>
                    </a:cubicBezTo>
                    <a:cubicBezTo>
                      <a:pt x="13724" y="21600"/>
                      <a:pt x="16258" y="20955"/>
                      <a:pt x="18394" y="19662"/>
                    </a:cubicBezTo>
                    <a:cubicBezTo>
                      <a:pt x="20530" y="18369"/>
                      <a:pt x="21600" y="16841"/>
                      <a:pt x="21600" y="15073"/>
                    </a:cubicBezTo>
                    <a:lnTo>
                      <a:pt x="21600" y="281"/>
                    </a:lnTo>
                    <a:cubicBezTo>
                      <a:pt x="20672" y="95"/>
                      <a:pt x="19772" y="0"/>
                      <a:pt x="18900" y="0"/>
                    </a:cubicBezTo>
                    <a:cubicBezTo>
                      <a:pt x="18030" y="0"/>
                      <a:pt x="17127" y="95"/>
                      <a:pt x="16199" y="281"/>
                    </a:cubicBezTo>
                    <a:cubicBezTo>
                      <a:pt x="16199" y="281"/>
                      <a:pt x="16199" y="281"/>
                      <a:pt x="16199" y="281"/>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sp>
            <p:nvSpPr>
              <p:cNvPr id="33" name="Shape 1211"/>
              <p:cNvSpPr/>
              <p:nvPr/>
            </p:nvSpPr>
            <p:spPr>
              <a:xfrm>
                <a:off x="240683" y="0"/>
                <a:ext cx="40165" cy="508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8535"/>
                    </a:lnTo>
                    <a:cubicBezTo>
                      <a:pt x="21600" y="6225"/>
                      <a:pt x="20528" y="4219"/>
                      <a:pt x="18394" y="2533"/>
                    </a:cubicBezTo>
                    <a:cubicBezTo>
                      <a:pt x="16261" y="847"/>
                      <a:pt x="13722" y="0"/>
                      <a:pt x="10800" y="0"/>
                    </a:cubicBezTo>
                    <a:cubicBezTo>
                      <a:pt x="7878" y="0"/>
                      <a:pt x="5349" y="847"/>
                      <a:pt x="3206" y="2533"/>
                    </a:cubicBezTo>
                    <a:cubicBezTo>
                      <a:pt x="1072" y="4229"/>
                      <a:pt x="0" y="6225"/>
                      <a:pt x="0" y="8535"/>
                    </a:cubicBezTo>
                    <a:lnTo>
                      <a:pt x="0" y="21600"/>
                    </a:lnTo>
                    <a:cubicBezTo>
                      <a:pt x="4733" y="21424"/>
                      <a:pt x="8322" y="21336"/>
                      <a:pt x="10800" y="21336"/>
                    </a:cubicBezTo>
                    <a:cubicBezTo>
                      <a:pt x="13278" y="21336"/>
                      <a:pt x="16878" y="21424"/>
                      <a:pt x="21600" y="21600"/>
                    </a:cubicBezTo>
                    <a:cubicBezTo>
                      <a:pt x="21600" y="21600"/>
                      <a:pt x="21600" y="21600"/>
                      <a:pt x="21600" y="21600"/>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sp>
            <p:nvSpPr>
              <p:cNvPr id="34" name="Shape 1212"/>
              <p:cNvSpPr/>
              <p:nvPr/>
            </p:nvSpPr>
            <p:spPr>
              <a:xfrm>
                <a:off x="0" y="62577"/>
                <a:ext cx="522095" cy="229670"/>
              </a:xfrm>
              <a:custGeom>
                <a:avLst/>
                <a:gdLst/>
                <a:ahLst/>
                <a:cxnLst>
                  <a:cxn ang="0">
                    <a:pos x="wd2" y="hd2"/>
                  </a:cxn>
                  <a:cxn ang="5400000">
                    <a:pos x="wd2" y="hd2"/>
                  </a:cxn>
                  <a:cxn ang="10800000">
                    <a:pos x="wd2" y="hd2"/>
                  </a:cxn>
                  <a:cxn ang="16200000">
                    <a:pos x="wd2" y="hd2"/>
                  </a:cxn>
                </a:cxnLst>
                <a:rect l="0" t="0" r="r" b="b"/>
                <a:pathLst>
                  <a:path w="21600" h="21600" extrusionOk="0">
                    <a:moveTo>
                      <a:pt x="21587" y="17469"/>
                    </a:moveTo>
                    <a:cubicBezTo>
                      <a:pt x="21300" y="14754"/>
                      <a:pt x="20801" y="12280"/>
                      <a:pt x="20087" y="10046"/>
                    </a:cubicBezTo>
                    <a:cubicBezTo>
                      <a:pt x="19373" y="7815"/>
                      <a:pt x="18532" y="5976"/>
                      <a:pt x="17563" y="4529"/>
                    </a:cubicBezTo>
                    <a:cubicBezTo>
                      <a:pt x="16593" y="3084"/>
                      <a:pt x="15527" y="1967"/>
                      <a:pt x="14363" y="1180"/>
                    </a:cubicBezTo>
                    <a:cubicBezTo>
                      <a:pt x="13199" y="393"/>
                      <a:pt x="12011" y="0"/>
                      <a:pt x="10800" y="0"/>
                    </a:cubicBezTo>
                    <a:cubicBezTo>
                      <a:pt x="9155" y="0"/>
                      <a:pt x="7596" y="668"/>
                      <a:pt x="6120" y="2006"/>
                    </a:cubicBezTo>
                    <a:cubicBezTo>
                      <a:pt x="4645" y="3345"/>
                      <a:pt x="3355" y="5355"/>
                      <a:pt x="2252" y="8041"/>
                    </a:cubicBezTo>
                    <a:cubicBezTo>
                      <a:pt x="1149" y="10726"/>
                      <a:pt x="402" y="13868"/>
                      <a:pt x="13" y="17469"/>
                    </a:cubicBezTo>
                    <a:cubicBezTo>
                      <a:pt x="5" y="17507"/>
                      <a:pt x="0" y="17576"/>
                      <a:pt x="0" y="17675"/>
                    </a:cubicBezTo>
                    <a:cubicBezTo>
                      <a:pt x="0" y="17930"/>
                      <a:pt x="41" y="18152"/>
                      <a:pt x="124" y="18339"/>
                    </a:cubicBezTo>
                    <a:cubicBezTo>
                      <a:pt x="205" y="18526"/>
                      <a:pt x="303" y="18618"/>
                      <a:pt x="415" y="18618"/>
                    </a:cubicBezTo>
                    <a:cubicBezTo>
                      <a:pt x="510" y="18618"/>
                      <a:pt x="610" y="18521"/>
                      <a:pt x="714" y="18324"/>
                    </a:cubicBezTo>
                    <a:cubicBezTo>
                      <a:pt x="1138" y="17419"/>
                      <a:pt x="1540" y="16740"/>
                      <a:pt x="1921" y="16287"/>
                    </a:cubicBezTo>
                    <a:cubicBezTo>
                      <a:pt x="2302" y="15836"/>
                      <a:pt x="2743" y="15610"/>
                      <a:pt x="3245" y="15610"/>
                    </a:cubicBezTo>
                    <a:cubicBezTo>
                      <a:pt x="3834" y="15610"/>
                      <a:pt x="4388" y="15974"/>
                      <a:pt x="4906" y="16701"/>
                    </a:cubicBezTo>
                    <a:cubicBezTo>
                      <a:pt x="5426" y="17428"/>
                      <a:pt x="5872" y="18383"/>
                      <a:pt x="6244" y="19563"/>
                    </a:cubicBezTo>
                    <a:cubicBezTo>
                      <a:pt x="6304" y="19760"/>
                      <a:pt x="6380" y="20035"/>
                      <a:pt x="6471" y="20388"/>
                    </a:cubicBezTo>
                    <a:cubicBezTo>
                      <a:pt x="6562" y="20744"/>
                      <a:pt x="6625" y="20979"/>
                      <a:pt x="6659" y="21097"/>
                    </a:cubicBezTo>
                    <a:cubicBezTo>
                      <a:pt x="6754" y="21432"/>
                      <a:pt x="6875" y="21600"/>
                      <a:pt x="7022" y="21600"/>
                    </a:cubicBezTo>
                    <a:cubicBezTo>
                      <a:pt x="7178" y="21600"/>
                      <a:pt x="7304" y="21432"/>
                      <a:pt x="7399" y="21097"/>
                    </a:cubicBezTo>
                    <a:cubicBezTo>
                      <a:pt x="7434" y="20979"/>
                      <a:pt x="7496" y="20744"/>
                      <a:pt x="7587" y="20388"/>
                    </a:cubicBezTo>
                    <a:cubicBezTo>
                      <a:pt x="7678" y="20035"/>
                      <a:pt x="7754" y="19760"/>
                      <a:pt x="7814" y="19563"/>
                    </a:cubicBezTo>
                    <a:cubicBezTo>
                      <a:pt x="8186" y="18383"/>
                      <a:pt x="8630" y="17428"/>
                      <a:pt x="9145" y="16701"/>
                    </a:cubicBezTo>
                    <a:cubicBezTo>
                      <a:pt x="9660" y="15974"/>
                      <a:pt x="10211" y="15610"/>
                      <a:pt x="10800" y="15610"/>
                    </a:cubicBezTo>
                    <a:cubicBezTo>
                      <a:pt x="11388" y="15610"/>
                      <a:pt x="11940" y="15972"/>
                      <a:pt x="12455" y="16701"/>
                    </a:cubicBezTo>
                    <a:cubicBezTo>
                      <a:pt x="12970" y="17428"/>
                      <a:pt x="13414" y="18383"/>
                      <a:pt x="13786" y="19563"/>
                    </a:cubicBezTo>
                    <a:cubicBezTo>
                      <a:pt x="13846" y="19760"/>
                      <a:pt x="13922" y="20035"/>
                      <a:pt x="14013" y="20388"/>
                    </a:cubicBezTo>
                    <a:cubicBezTo>
                      <a:pt x="14104" y="20744"/>
                      <a:pt x="14166" y="20979"/>
                      <a:pt x="14201" y="21097"/>
                    </a:cubicBezTo>
                    <a:cubicBezTo>
                      <a:pt x="14296" y="21432"/>
                      <a:pt x="14421" y="21600"/>
                      <a:pt x="14578" y="21600"/>
                    </a:cubicBezTo>
                    <a:cubicBezTo>
                      <a:pt x="14725" y="21600"/>
                      <a:pt x="14845" y="21432"/>
                      <a:pt x="14941" y="21097"/>
                    </a:cubicBezTo>
                    <a:cubicBezTo>
                      <a:pt x="14975" y="20979"/>
                      <a:pt x="15038" y="20744"/>
                      <a:pt x="15129" y="20388"/>
                    </a:cubicBezTo>
                    <a:cubicBezTo>
                      <a:pt x="15220" y="20035"/>
                      <a:pt x="15296" y="19760"/>
                      <a:pt x="15356" y="19563"/>
                    </a:cubicBezTo>
                    <a:cubicBezTo>
                      <a:pt x="15729" y="18383"/>
                      <a:pt x="16175" y="17428"/>
                      <a:pt x="16694" y="16701"/>
                    </a:cubicBezTo>
                    <a:cubicBezTo>
                      <a:pt x="17212" y="15972"/>
                      <a:pt x="17766" y="15610"/>
                      <a:pt x="18355" y="15610"/>
                    </a:cubicBezTo>
                    <a:cubicBezTo>
                      <a:pt x="18857" y="15610"/>
                      <a:pt x="19298" y="15836"/>
                      <a:pt x="19679" y="16287"/>
                    </a:cubicBezTo>
                    <a:cubicBezTo>
                      <a:pt x="20060" y="16740"/>
                      <a:pt x="20462" y="17419"/>
                      <a:pt x="20886" y="18324"/>
                    </a:cubicBezTo>
                    <a:cubicBezTo>
                      <a:pt x="20990" y="18521"/>
                      <a:pt x="21090" y="18618"/>
                      <a:pt x="21185" y="18618"/>
                    </a:cubicBezTo>
                    <a:cubicBezTo>
                      <a:pt x="21297" y="18618"/>
                      <a:pt x="21395" y="18526"/>
                      <a:pt x="21477" y="18339"/>
                    </a:cubicBezTo>
                    <a:cubicBezTo>
                      <a:pt x="21559" y="18152"/>
                      <a:pt x="21600" y="17930"/>
                      <a:pt x="21600" y="17675"/>
                    </a:cubicBezTo>
                    <a:cubicBezTo>
                      <a:pt x="21600" y="17576"/>
                      <a:pt x="21595" y="17507"/>
                      <a:pt x="21587" y="17469"/>
                    </a:cubicBezTo>
                    <a:cubicBezTo>
                      <a:pt x="21587" y="17469"/>
                      <a:pt x="21587" y="17469"/>
                      <a:pt x="21587" y="17469"/>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4500"/>
                  </a:spcBef>
                  <a:spcAft>
                    <a:spcPts val="0"/>
                  </a:spcAft>
                  <a:buClrTx/>
                  <a:buSzTx/>
                  <a:buFontTx/>
                  <a:buNone/>
                  <a:defRPr sz="2500">
                    <a:latin typeface="Aleo Light"/>
                    <a:ea typeface="Aleo Light"/>
                    <a:cs typeface="Aleo Light"/>
                    <a:sym typeface="Aleo Light"/>
                  </a:defRPr>
                </a:pPr>
                <a:endParaRPr kumimoji="0" sz="2500" b="0" i="0" u="none" strike="noStrike" kern="1200" cap="none" spc="0" normalizeH="0" baseline="0" noProof="0">
                  <a:ln>
                    <a:noFill/>
                  </a:ln>
                  <a:solidFill>
                    <a:prstClr val="black"/>
                  </a:solidFill>
                  <a:effectLst/>
                  <a:uLnTx/>
                  <a:uFillTx/>
                  <a:latin typeface="Aleo Light"/>
                  <a:sym typeface="Aleo Light"/>
                </a:endParaRPr>
              </a:p>
            </p:txBody>
          </p:sp>
        </p:grpSp>
      </p:grpSp>
      <p:sp>
        <p:nvSpPr>
          <p:cNvPr id="14" name="Picture Placeholder 9"/>
          <p:cNvSpPr>
            <a:spLocks noGrp="1"/>
          </p:cNvSpPr>
          <p:nvPr>
            <p:ph type="pic" sz="quarter" idx="14"/>
          </p:nvPr>
        </p:nvSpPr>
        <p:spPr>
          <a:xfrm>
            <a:off x="4565328" y="2126694"/>
            <a:ext cx="3067372" cy="3062392"/>
          </a:xfrm>
          <a:prstGeom prst="ellipse">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
        <p:nvSpPr>
          <p:cNvPr id="5" name="Text Placeholder 4"/>
          <p:cNvSpPr>
            <a:spLocks noGrp="1"/>
          </p:cNvSpPr>
          <p:nvPr>
            <p:ph type="body" sz="quarter" idx="10" hasCustomPrompt="1"/>
          </p:nvPr>
        </p:nvSpPr>
        <p:spPr>
          <a:xfrm>
            <a:off x="2463746" y="2213502"/>
            <a:ext cx="1700986" cy="408745"/>
          </a:xfrm>
        </p:spPr>
        <p:txBody>
          <a:bodyPr lIns="0" tIns="0" rIns="0" bIns="0" anchor="ctr">
            <a:normAutofit/>
          </a:bodyPr>
          <a:lstStyle>
            <a:lvl1pPr marL="0" indent="0">
              <a:buNone/>
              <a:defRPr sz="1600">
                <a:solidFill>
                  <a:schemeClr val="accent1"/>
                </a:solidFill>
              </a:defRPr>
            </a:lvl1pPr>
          </a:lstStyle>
          <a:p>
            <a:r>
              <a:rPr lang="en-GB" b="1" dirty="0"/>
              <a:t>Friendly</a:t>
            </a:r>
            <a:endParaRPr lang="en-GB" b="1" dirty="0"/>
          </a:p>
        </p:txBody>
      </p:sp>
      <p:sp>
        <p:nvSpPr>
          <p:cNvPr id="6" name="Text Placeholder 5"/>
          <p:cNvSpPr>
            <a:spLocks noGrp="1"/>
          </p:cNvSpPr>
          <p:nvPr>
            <p:ph type="body" sz="quarter" idx="11" hasCustomPrompt="1"/>
          </p:nvPr>
        </p:nvSpPr>
        <p:spPr>
          <a:xfrm>
            <a:off x="2457861" y="2953009"/>
            <a:ext cx="2113997" cy="433582"/>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volm</a:t>
            </a:r>
            <a:endParaRPr lang="en-US" dirty="0"/>
          </a:p>
        </p:txBody>
      </p:sp>
      <p:sp>
        <p:nvSpPr>
          <p:cNvPr id="39" name="Text Placeholder 4"/>
          <p:cNvSpPr>
            <a:spLocks noGrp="1"/>
          </p:cNvSpPr>
          <p:nvPr>
            <p:ph type="body" sz="quarter" idx="15" hasCustomPrompt="1"/>
          </p:nvPr>
        </p:nvSpPr>
        <p:spPr>
          <a:xfrm>
            <a:off x="2463746" y="4675534"/>
            <a:ext cx="1700986" cy="408745"/>
          </a:xfrm>
        </p:spPr>
        <p:txBody>
          <a:bodyPr lIns="0" tIns="0" rIns="0" bIns="0" anchor="ctr">
            <a:normAutofit/>
          </a:bodyPr>
          <a:lstStyle>
            <a:lvl1pPr marL="0" indent="0">
              <a:buNone/>
              <a:defRPr sz="1600">
                <a:solidFill>
                  <a:schemeClr val="accent1"/>
                </a:solidFill>
              </a:defRPr>
            </a:lvl1pPr>
          </a:lstStyle>
          <a:p>
            <a:r>
              <a:rPr lang="en-GB" b="1" dirty="0"/>
              <a:t>Honest</a:t>
            </a:r>
            <a:endParaRPr lang="en-GB" b="1" dirty="0"/>
          </a:p>
        </p:txBody>
      </p:sp>
      <p:sp>
        <p:nvSpPr>
          <p:cNvPr id="40" name="Text Placeholder 4"/>
          <p:cNvSpPr>
            <a:spLocks noGrp="1"/>
          </p:cNvSpPr>
          <p:nvPr>
            <p:ph type="body" sz="quarter" idx="16" hasCustomPrompt="1"/>
          </p:nvPr>
        </p:nvSpPr>
        <p:spPr>
          <a:xfrm>
            <a:off x="8053981" y="2213502"/>
            <a:ext cx="1700986" cy="408745"/>
          </a:xfrm>
        </p:spPr>
        <p:txBody>
          <a:bodyPr lIns="0" tIns="0" rIns="0" bIns="0" anchor="ctr">
            <a:normAutofit/>
          </a:bodyPr>
          <a:lstStyle>
            <a:lvl1pPr marL="0" indent="0" algn="r">
              <a:buNone/>
              <a:defRPr sz="1600">
                <a:solidFill>
                  <a:schemeClr val="accent1"/>
                </a:solidFill>
              </a:defRPr>
            </a:lvl1pPr>
          </a:lstStyle>
          <a:p>
            <a:r>
              <a:rPr lang="en-GB" b="1" dirty="0"/>
              <a:t>Speed</a:t>
            </a:r>
            <a:endParaRPr lang="en-GB" b="1" dirty="0"/>
          </a:p>
        </p:txBody>
      </p:sp>
      <p:sp>
        <p:nvSpPr>
          <p:cNvPr id="41" name="Text Placeholder 4"/>
          <p:cNvSpPr>
            <a:spLocks noGrp="1"/>
          </p:cNvSpPr>
          <p:nvPr>
            <p:ph type="body" sz="quarter" idx="17" hasCustomPrompt="1"/>
          </p:nvPr>
        </p:nvSpPr>
        <p:spPr>
          <a:xfrm>
            <a:off x="8053981" y="4675534"/>
            <a:ext cx="1700986" cy="408745"/>
          </a:xfrm>
        </p:spPr>
        <p:txBody>
          <a:bodyPr lIns="0" tIns="0" rIns="0" bIns="0" anchor="ctr">
            <a:normAutofit/>
          </a:bodyPr>
          <a:lstStyle>
            <a:lvl1pPr marL="0" indent="0" algn="r">
              <a:buNone/>
              <a:defRPr sz="1600">
                <a:solidFill>
                  <a:schemeClr val="accent1"/>
                </a:solidFill>
              </a:defRPr>
            </a:lvl1pPr>
          </a:lstStyle>
          <a:p>
            <a:r>
              <a:rPr lang="en-GB" b="1" dirty="0"/>
              <a:t>Guarantee</a:t>
            </a:r>
            <a:endParaRPr lang="en-GB" b="1" dirty="0"/>
          </a:p>
        </p:txBody>
      </p:sp>
      <p:sp>
        <p:nvSpPr>
          <p:cNvPr id="42" name="Text Placeholder 5"/>
          <p:cNvSpPr>
            <a:spLocks noGrp="1"/>
          </p:cNvSpPr>
          <p:nvPr>
            <p:ph type="body" sz="quarter" idx="18" hasCustomPrompt="1"/>
          </p:nvPr>
        </p:nvSpPr>
        <p:spPr>
          <a:xfrm>
            <a:off x="2457861" y="5418022"/>
            <a:ext cx="2113997" cy="433582"/>
          </a:xfrm>
        </p:spPr>
        <p:txBody>
          <a:bodyPr lIns="0" tIns="0" rIns="0" bIns="0">
            <a:normAutofit/>
          </a:bodyPr>
          <a:lstStyle>
            <a:lvl1pPr marL="0" indent="0">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volm</a:t>
            </a:r>
            <a:endParaRPr lang="en-US" dirty="0"/>
          </a:p>
        </p:txBody>
      </p:sp>
      <p:sp>
        <p:nvSpPr>
          <p:cNvPr id="43" name="Text Placeholder 5"/>
          <p:cNvSpPr>
            <a:spLocks noGrp="1"/>
          </p:cNvSpPr>
          <p:nvPr>
            <p:ph type="body" sz="quarter" idx="19" hasCustomPrompt="1"/>
          </p:nvPr>
        </p:nvSpPr>
        <p:spPr>
          <a:xfrm>
            <a:off x="7633579" y="2953009"/>
            <a:ext cx="2113997" cy="433582"/>
          </a:xfrm>
        </p:spPr>
        <p:txBody>
          <a:bodyPr lIns="0" tIns="0" rIns="0" bIns="0">
            <a:normAutofit/>
          </a:bodyPr>
          <a:lstStyle>
            <a:lvl1pPr marL="0" indent="0" algn="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volm</a:t>
            </a:r>
            <a:endParaRPr lang="en-US" dirty="0"/>
          </a:p>
        </p:txBody>
      </p:sp>
      <p:sp>
        <p:nvSpPr>
          <p:cNvPr id="44" name="Text Placeholder 5"/>
          <p:cNvSpPr>
            <a:spLocks noGrp="1"/>
          </p:cNvSpPr>
          <p:nvPr>
            <p:ph type="body" sz="quarter" idx="20" hasCustomPrompt="1"/>
          </p:nvPr>
        </p:nvSpPr>
        <p:spPr>
          <a:xfrm>
            <a:off x="7633579" y="5418022"/>
            <a:ext cx="2113997" cy="433582"/>
          </a:xfrm>
        </p:spPr>
        <p:txBody>
          <a:bodyPr lIns="0" tIns="0" rIns="0" bIns="0">
            <a:normAutofit/>
          </a:bodyPr>
          <a:lstStyle>
            <a:lvl1pPr marL="0" indent="0" algn="r">
              <a:lnSpc>
                <a:spcPts val="1400"/>
              </a:lnSpc>
              <a:buNone/>
              <a:defRPr sz="1050">
                <a:solidFill>
                  <a:schemeClr val="bg1">
                    <a:lumMod val="50000"/>
                  </a:schemeClr>
                </a:solidFill>
              </a:defRPr>
            </a:lvl1pPr>
          </a:lstStyle>
          <a:p>
            <a:pPr lvl="0"/>
            <a:r>
              <a:rPr lang="en-US" dirty="0" err="1"/>
              <a:t>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500"/>
                            </p:stCondLst>
                            <p:childTnLst>
                              <p:par>
                                <p:cTn id="19" presetID="18" presetClass="entr" presetSubtype="9"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upLeft)">
                                      <p:cBhvr>
                                        <p:cTn id="21" dur="500"/>
                                        <p:tgtEl>
                                          <p:spTgt spid="10"/>
                                        </p:tgtEl>
                                      </p:cBhvr>
                                    </p:animEffect>
                                  </p:childTnLst>
                                </p:cTn>
                              </p:par>
                            </p:childTnLst>
                          </p:cTn>
                        </p:par>
                        <p:par>
                          <p:cTn id="22" fill="hold">
                            <p:stCondLst>
                              <p:cond delay="2000"/>
                            </p:stCondLst>
                            <p:childTnLst>
                              <p:par>
                                <p:cTn id="23" presetID="1" presetClass="entr" presetSubtype="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left)">
                                      <p:cBhvr>
                                        <p:cTn id="28" dur="500"/>
                                        <p:tgtEl>
                                          <p:spTgt spid="6">
                                            <p:txEl>
                                              <p:pRg st="0" end="0"/>
                                            </p:txEl>
                                          </p:spTgt>
                                        </p:tgtEl>
                                      </p:cBhvr>
                                    </p:animEffect>
                                  </p:childTnLst>
                                </p:cTn>
                              </p:par>
                            </p:childTnLst>
                          </p:cTn>
                        </p:par>
                        <p:par>
                          <p:cTn id="29" fill="hold">
                            <p:stCondLst>
                              <p:cond delay="2500"/>
                            </p:stCondLst>
                            <p:childTnLst>
                              <p:par>
                                <p:cTn id="30" presetID="18" presetClass="entr" presetSubtype="3"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upRight)">
                                      <p:cBhvr>
                                        <p:cTn id="32" dur="500"/>
                                        <p:tgtEl>
                                          <p:spTgt spid="23"/>
                                        </p:tgtEl>
                                      </p:cBhvr>
                                    </p:animEffect>
                                  </p:childTnLst>
                                </p:cTn>
                              </p:par>
                            </p:childTnLst>
                          </p:cTn>
                        </p:par>
                        <p:par>
                          <p:cTn id="33" fill="hold">
                            <p:stCondLst>
                              <p:cond delay="3000"/>
                            </p:stCondLst>
                            <p:childTnLst>
                              <p:par>
                                <p:cTn id="34" presetID="1" presetClass="entr" presetSubtype="0" fill="hold" grpId="0" nodeType="afterEffect">
                                  <p:stCondLst>
                                    <p:cond delay="0"/>
                                  </p:stCondLst>
                                  <p:childTnLst>
                                    <p:set>
                                      <p:cBhvr>
                                        <p:cTn id="35" dur="1" fill="hold">
                                          <p:stCondLst>
                                            <p:cond delay="0"/>
                                          </p:stCondLst>
                                        </p:cTn>
                                        <p:tgtEl>
                                          <p:spTgt spid="40">
                                            <p:txEl>
                                              <p:pRg st="0" end="0"/>
                                            </p:txEl>
                                          </p:spTgt>
                                        </p:tgtEl>
                                        <p:attrNameLst>
                                          <p:attrName>style.visibility</p:attrName>
                                        </p:attrNameLst>
                                      </p:cBhvr>
                                      <p:to>
                                        <p:strVal val="visible"/>
                                      </p:to>
                                    </p:se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43">
                                            <p:txEl>
                                              <p:pRg st="0" end="0"/>
                                            </p:txEl>
                                          </p:spTgt>
                                        </p:tgtEl>
                                        <p:attrNameLst>
                                          <p:attrName>style.visibility</p:attrName>
                                        </p:attrNameLst>
                                      </p:cBhvr>
                                      <p:to>
                                        <p:strVal val="visible"/>
                                      </p:to>
                                    </p:set>
                                    <p:animEffect transition="in" filter="wipe(right)">
                                      <p:cBhvr>
                                        <p:cTn id="39" dur="500"/>
                                        <p:tgtEl>
                                          <p:spTgt spid="43">
                                            <p:txEl>
                                              <p:pRg st="0" end="0"/>
                                            </p:txEl>
                                          </p:spTgt>
                                        </p:tgtEl>
                                      </p:cBhvr>
                                    </p:animEffect>
                                  </p:childTnLst>
                                </p:cTn>
                              </p:par>
                            </p:childTnLst>
                          </p:cTn>
                        </p:par>
                        <p:par>
                          <p:cTn id="40" fill="hold">
                            <p:stCondLst>
                              <p:cond delay="3500"/>
                            </p:stCondLst>
                            <p:childTnLst>
                              <p:par>
                                <p:cTn id="41" presetID="18" presetClass="entr" presetSubtype="1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strips(downLeft)">
                                      <p:cBhvr>
                                        <p:cTn id="43" dur="500"/>
                                        <p:tgtEl>
                                          <p:spTgt spid="18"/>
                                        </p:tgtEl>
                                      </p:cBhvr>
                                    </p:animEffect>
                                  </p:childTnLst>
                                </p:cTn>
                              </p:par>
                            </p:childTnLst>
                          </p:cTn>
                        </p:par>
                        <p:par>
                          <p:cTn id="44" fill="hold">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39">
                                            <p:txEl>
                                              <p:pRg st="0" end="0"/>
                                            </p:txEl>
                                          </p:spTgt>
                                        </p:tgtEl>
                                        <p:attrNameLst>
                                          <p:attrName>style.visibility</p:attrName>
                                        </p:attrNameLst>
                                      </p:cBhvr>
                                      <p:to>
                                        <p:strVal val="visible"/>
                                      </p:to>
                                    </p:se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42">
                                            <p:txEl>
                                              <p:pRg st="0" end="0"/>
                                            </p:txEl>
                                          </p:spTgt>
                                        </p:tgtEl>
                                        <p:attrNameLst>
                                          <p:attrName>style.visibility</p:attrName>
                                        </p:attrNameLst>
                                      </p:cBhvr>
                                      <p:to>
                                        <p:strVal val="visible"/>
                                      </p:to>
                                    </p:set>
                                    <p:animEffect transition="in" filter="wipe(left)">
                                      <p:cBhvr>
                                        <p:cTn id="50" dur="500"/>
                                        <p:tgtEl>
                                          <p:spTgt spid="42">
                                            <p:txEl>
                                              <p:pRg st="0" end="0"/>
                                            </p:txEl>
                                          </p:spTgt>
                                        </p:tgtEl>
                                      </p:cBhvr>
                                    </p:animEffect>
                                  </p:childTnLst>
                                </p:cTn>
                              </p:par>
                            </p:childTnLst>
                          </p:cTn>
                        </p:par>
                        <p:par>
                          <p:cTn id="51" fill="hold">
                            <p:stCondLst>
                              <p:cond delay="4500"/>
                            </p:stCondLst>
                            <p:childTnLst>
                              <p:par>
                                <p:cTn id="52" presetID="18" presetClass="entr" presetSubtype="6"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strips(downRight)">
                                      <p:cBhvr>
                                        <p:cTn id="54" dur="500"/>
                                        <p:tgtEl>
                                          <p:spTgt spid="29"/>
                                        </p:tgtEl>
                                      </p:cBhvr>
                                    </p:animEffect>
                                  </p:childTnLst>
                                </p:cTn>
                              </p:par>
                            </p:childTnLst>
                          </p:cTn>
                        </p:par>
                        <p:par>
                          <p:cTn id="55" fill="hold">
                            <p:stCondLst>
                              <p:cond delay="5000"/>
                            </p:stCondLst>
                            <p:childTnLst>
                              <p:par>
                                <p:cTn id="56" presetID="1" presetClass="entr" presetSubtype="0" fill="hold" grpId="0" nodeType="afterEffect">
                                  <p:stCondLst>
                                    <p:cond delay="0"/>
                                  </p:stCondLst>
                                  <p:childTnLst>
                                    <p:set>
                                      <p:cBhvr>
                                        <p:cTn id="57" dur="1" fill="hold">
                                          <p:stCondLst>
                                            <p:cond delay="0"/>
                                          </p:stCondLst>
                                        </p:cTn>
                                        <p:tgtEl>
                                          <p:spTgt spid="41">
                                            <p:txEl>
                                              <p:pRg st="0" end="0"/>
                                            </p:txEl>
                                          </p:spTgt>
                                        </p:tgtEl>
                                        <p:attrNameLst>
                                          <p:attrName>style.visibility</p:attrName>
                                        </p:attrNameLst>
                                      </p:cBhvr>
                                      <p:to>
                                        <p:strVal val="visible"/>
                                      </p:to>
                                    </p:set>
                                  </p:childTnLst>
                                </p:cTn>
                              </p:par>
                            </p:childTnLst>
                          </p:cTn>
                        </p:par>
                        <p:par>
                          <p:cTn id="58" fill="hold">
                            <p:stCondLst>
                              <p:cond delay="5000"/>
                            </p:stCondLst>
                            <p:childTnLst>
                              <p:par>
                                <p:cTn id="59" presetID="22" presetClass="entr" presetSubtype="2" fill="hold" grpId="0" nodeType="after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Effect transition="in" filter="wipe(right)">
                                      <p:cBhvr>
                                        <p:cTn id="61"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4" grpId="0" animBg="1"/>
      <p:bldP spid="5" grpId="0" build="p">
        <p:tmplLst>
          <p:tmpl lvl="1">
            <p:tnLst>
              <p:par>
                <p:cTn presetID="1"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39" grpId="0" build="p">
        <p:tmplLst>
          <p:tmpl lvl="1">
            <p:tnLst>
              <p:par>
                <p:cTn presetID="1"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childTnLst>
                </p:cTn>
              </p:par>
            </p:tnLst>
          </p:tmpl>
        </p:tmplLst>
      </p:bldP>
      <p:bldP spid="40" grpId="0" build="p">
        <p:tmplLst>
          <p:tmpl lvl="1">
            <p:tnLst>
              <p:par>
                <p:cTn presetID="1"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childTnLst>
                </p:cTn>
              </p:par>
            </p:tnLst>
          </p:tmpl>
        </p:tmplLst>
      </p:bldP>
      <p:bldP spid="41" grpId="0" build="p">
        <p:tmplLst>
          <p:tmpl lvl="1">
            <p:tnLst>
              <p:par>
                <p:cTn presetID="1"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childTnLst>
                </p:cTn>
              </p:par>
            </p:tnLst>
          </p:tmpl>
        </p:tmplLst>
      </p:bldP>
      <p:bldP spid="42" grpId="0" build="p">
        <p:tmplLst>
          <p:tmpl lvl="1">
            <p:tnLst>
              <p:par>
                <p:cTn presetID="22" presetClass="entr" presetSubtype="8"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wipe(left)">
                      <p:cBhvr>
                        <p:cTn dur="500"/>
                        <p:tgtEl>
                          <p:spTgt spid="42"/>
                        </p:tgtEl>
                      </p:cBhvr>
                    </p:animEffect>
                  </p:childTnLst>
                </p:cTn>
              </p:par>
            </p:tnLst>
          </p:tmpl>
        </p:tmplLst>
      </p:bldP>
      <p:bldP spid="43" grpId="0" build="p">
        <p:tmplLst>
          <p:tmpl lvl="1">
            <p:tnLst>
              <p:par>
                <p:cTn presetID="22" presetClass="entr" presetSubtype="2"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right)">
                      <p:cBhvr>
                        <p:cTn dur="500"/>
                        <p:tgtEl>
                          <p:spTgt spid="43"/>
                        </p:tgtEl>
                      </p:cBhvr>
                    </p:animEffect>
                  </p:childTnLst>
                </p:cTn>
              </p:par>
            </p:tnLst>
          </p:tmpl>
        </p:tmplLst>
      </p:bldP>
      <p:bldP spid="44" grpId="0" build="p">
        <p:tmplLst>
          <p:tmpl lvl="1">
            <p:tnLst>
              <p:par>
                <p:cTn presetID="22" presetClass="entr" presetSubtype="2"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wipe(right)">
                      <p:cBhvr>
                        <p:cTn dur="500"/>
                        <p:tgtEl>
                          <p:spTgt spid="44"/>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10" name="Shape 99"/>
          <p:cNvSpPr/>
          <p:nvPr userDrawn="1"/>
        </p:nvSpPr>
        <p:spPr>
          <a:xfrm>
            <a:off x="7889215" y="2269398"/>
            <a:ext cx="2148840" cy="2149087"/>
          </a:xfrm>
          <a:prstGeom prst="ellipse">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nvGrpSpPr>
          <p:cNvPr id="12" name="Group 11"/>
          <p:cNvGrpSpPr/>
          <p:nvPr userDrawn="1"/>
        </p:nvGrpSpPr>
        <p:grpSpPr>
          <a:xfrm>
            <a:off x="8654827" y="3776176"/>
            <a:ext cx="630936" cy="630936"/>
            <a:chOff x="17752959" y="6927912"/>
            <a:chExt cx="1377040" cy="1377038"/>
          </a:xfrm>
        </p:grpSpPr>
        <p:sp>
          <p:nvSpPr>
            <p:cNvPr id="13" name="Shape 110"/>
            <p:cNvSpPr/>
            <p:nvPr/>
          </p:nvSpPr>
          <p:spPr>
            <a:xfrm>
              <a:off x="17752959" y="6927912"/>
              <a:ext cx="1377040" cy="1377038"/>
            </a:xfrm>
            <a:prstGeom prst="ellipse">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5" name="Shape 111"/>
            <p:cNvSpPr/>
            <p:nvPr/>
          </p:nvSpPr>
          <p:spPr>
            <a:xfrm>
              <a:off x="18125459" y="7438908"/>
              <a:ext cx="584898" cy="411361"/>
            </a:xfrm>
            <a:custGeom>
              <a:avLst/>
              <a:gdLst/>
              <a:ahLst/>
              <a:cxnLst>
                <a:cxn ang="0">
                  <a:pos x="wd2" y="hd2"/>
                </a:cxn>
                <a:cxn ang="5400000">
                  <a:pos x="wd2" y="hd2"/>
                </a:cxn>
                <a:cxn ang="10800000">
                  <a:pos x="wd2" y="hd2"/>
                </a:cxn>
                <a:cxn ang="16200000">
                  <a:pos x="wd2" y="hd2"/>
                </a:cxn>
              </a:cxnLst>
              <a:rect l="0" t="0" r="r" b="b"/>
              <a:pathLst>
                <a:path w="21600" h="21600" extrusionOk="0">
                  <a:moveTo>
                    <a:pt x="12592" y="12487"/>
                  </a:moveTo>
                  <a:cubicBezTo>
                    <a:pt x="12600" y="12622"/>
                    <a:pt x="12568" y="12735"/>
                    <a:pt x="12497" y="12825"/>
                  </a:cubicBezTo>
                  <a:cubicBezTo>
                    <a:pt x="12426" y="12915"/>
                    <a:pt x="12343" y="12959"/>
                    <a:pt x="12248" y="12959"/>
                  </a:cubicBezTo>
                  <a:lnTo>
                    <a:pt x="9352" y="12959"/>
                  </a:lnTo>
                  <a:cubicBezTo>
                    <a:pt x="9257" y="12959"/>
                    <a:pt x="9174" y="12915"/>
                    <a:pt x="9103" y="12825"/>
                  </a:cubicBezTo>
                  <a:cubicBezTo>
                    <a:pt x="9032" y="12735"/>
                    <a:pt x="9000" y="12622"/>
                    <a:pt x="9008" y="12487"/>
                  </a:cubicBezTo>
                  <a:lnTo>
                    <a:pt x="9008" y="12419"/>
                  </a:lnTo>
                  <a:lnTo>
                    <a:pt x="9293" y="7020"/>
                  </a:lnTo>
                  <a:cubicBezTo>
                    <a:pt x="9301" y="6874"/>
                    <a:pt x="9344" y="6748"/>
                    <a:pt x="9424" y="6640"/>
                  </a:cubicBezTo>
                  <a:cubicBezTo>
                    <a:pt x="9503" y="6533"/>
                    <a:pt x="9594" y="6480"/>
                    <a:pt x="9696" y="6480"/>
                  </a:cubicBezTo>
                  <a:lnTo>
                    <a:pt x="11904" y="6480"/>
                  </a:lnTo>
                  <a:cubicBezTo>
                    <a:pt x="12006" y="6480"/>
                    <a:pt x="12097" y="6533"/>
                    <a:pt x="12177" y="6640"/>
                  </a:cubicBezTo>
                  <a:cubicBezTo>
                    <a:pt x="12256" y="6748"/>
                    <a:pt x="12299" y="6874"/>
                    <a:pt x="12307" y="7020"/>
                  </a:cubicBezTo>
                  <a:lnTo>
                    <a:pt x="12592" y="12419"/>
                  </a:lnTo>
                  <a:cubicBezTo>
                    <a:pt x="12592" y="12419"/>
                    <a:pt x="12592" y="12487"/>
                    <a:pt x="12592" y="12487"/>
                  </a:cubicBezTo>
                  <a:close/>
                  <a:moveTo>
                    <a:pt x="21291" y="18410"/>
                  </a:moveTo>
                  <a:lnTo>
                    <a:pt x="16342" y="793"/>
                  </a:lnTo>
                  <a:cubicBezTo>
                    <a:pt x="16279" y="579"/>
                    <a:pt x="16176" y="393"/>
                    <a:pt x="16034" y="237"/>
                  </a:cubicBezTo>
                  <a:cubicBezTo>
                    <a:pt x="15891" y="79"/>
                    <a:pt x="15741" y="0"/>
                    <a:pt x="15583" y="0"/>
                  </a:cubicBezTo>
                  <a:lnTo>
                    <a:pt x="11559" y="0"/>
                  </a:lnTo>
                  <a:cubicBezTo>
                    <a:pt x="11662" y="0"/>
                    <a:pt x="11753" y="54"/>
                    <a:pt x="11832" y="160"/>
                  </a:cubicBezTo>
                  <a:cubicBezTo>
                    <a:pt x="11911" y="267"/>
                    <a:pt x="11955" y="393"/>
                    <a:pt x="11963" y="540"/>
                  </a:cubicBezTo>
                  <a:lnTo>
                    <a:pt x="12141" y="3780"/>
                  </a:lnTo>
                  <a:cubicBezTo>
                    <a:pt x="12149" y="3937"/>
                    <a:pt x="12117" y="4067"/>
                    <a:pt x="12046" y="4168"/>
                  </a:cubicBezTo>
                  <a:cubicBezTo>
                    <a:pt x="11975" y="4269"/>
                    <a:pt x="11888" y="4319"/>
                    <a:pt x="11785" y="4319"/>
                  </a:cubicBezTo>
                  <a:lnTo>
                    <a:pt x="9815" y="4319"/>
                  </a:lnTo>
                  <a:cubicBezTo>
                    <a:pt x="9712" y="4319"/>
                    <a:pt x="9625" y="4269"/>
                    <a:pt x="9554" y="4168"/>
                  </a:cubicBezTo>
                  <a:cubicBezTo>
                    <a:pt x="9483" y="4067"/>
                    <a:pt x="9451" y="3937"/>
                    <a:pt x="9459" y="3780"/>
                  </a:cubicBezTo>
                  <a:lnTo>
                    <a:pt x="9637" y="540"/>
                  </a:lnTo>
                  <a:cubicBezTo>
                    <a:pt x="9645" y="393"/>
                    <a:pt x="9688" y="267"/>
                    <a:pt x="9767" y="160"/>
                  </a:cubicBezTo>
                  <a:cubicBezTo>
                    <a:pt x="9847" y="54"/>
                    <a:pt x="9937" y="0"/>
                    <a:pt x="10040" y="0"/>
                  </a:cubicBezTo>
                  <a:lnTo>
                    <a:pt x="6017" y="0"/>
                  </a:lnTo>
                  <a:cubicBezTo>
                    <a:pt x="5859" y="0"/>
                    <a:pt x="5709" y="79"/>
                    <a:pt x="5566" y="237"/>
                  </a:cubicBezTo>
                  <a:cubicBezTo>
                    <a:pt x="5424" y="393"/>
                    <a:pt x="5321" y="579"/>
                    <a:pt x="5258" y="793"/>
                  </a:cubicBezTo>
                  <a:lnTo>
                    <a:pt x="309" y="18410"/>
                  </a:lnTo>
                  <a:cubicBezTo>
                    <a:pt x="103" y="19108"/>
                    <a:pt x="0" y="19760"/>
                    <a:pt x="0" y="20368"/>
                  </a:cubicBezTo>
                  <a:cubicBezTo>
                    <a:pt x="0" y="21189"/>
                    <a:pt x="182" y="21600"/>
                    <a:pt x="546" y="21600"/>
                  </a:cubicBezTo>
                  <a:lnTo>
                    <a:pt x="8901" y="21600"/>
                  </a:lnTo>
                  <a:cubicBezTo>
                    <a:pt x="8798" y="21600"/>
                    <a:pt x="8711" y="21546"/>
                    <a:pt x="8640" y="21439"/>
                  </a:cubicBezTo>
                  <a:cubicBezTo>
                    <a:pt x="8569" y="21332"/>
                    <a:pt x="8537" y="21206"/>
                    <a:pt x="8545" y="21060"/>
                  </a:cubicBezTo>
                  <a:lnTo>
                    <a:pt x="8783" y="16741"/>
                  </a:lnTo>
                  <a:cubicBezTo>
                    <a:pt x="8791" y="16594"/>
                    <a:pt x="8834" y="16467"/>
                    <a:pt x="8913" y="16360"/>
                  </a:cubicBezTo>
                  <a:cubicBezTo>
                    <a:pt x="8992" y="16253"/>
                    <a:pt x="9083" y="16201"/>
                    <a:pt x="9186" y="16201"/>
                  </a:cubicBezTo>
                  <a:lnTo>
                    <a:pt x="12414" y="16201"/>
                  </a:lnTo>
                  <a:cubicBezTo>
                    <a:pt x="12517" y="16201"/>
                    <a:pt x="12608" y="16253"/>
                    <a:pt x="12687" y="16360"/>
                  </a:cubicBezTo>
                  <a:cubicBezTo>
                    <a:pt x="12766" y="16467"/>
                    <a:pt x="12809" y="16594"/>
                    <a:pt x="12818" y="16741"/>
                  </a:cubicBezTo>
                  <a:lnTo>
                    <a:pt x="13055" y="21060"/>
                  </a:lnTo>
                  <a:cubicBezTo>
                    <a:pt x="13063" y="21206"/>
                    <a:pt x="13031" y="21332"/>
                    <a:pt x="12960" y="21439"/>
                  </a:cubicBezTo>
                  <a:cubicBezTo>
                    <a:pt x="12889" y="21546"/>
                    <a:pt x="12802" y="21600"/>
                    <a:pt x="12699" y="21600"/>
                  </a:cubicBezTo>
                  <a:lnTo>
                    <a:pt x="21054" y="21600"/>
                  </a:lnTo>
                  <a:cubicBezTo>
                    <a:pt x="21418" y="21600"/>
                    <a:pt x="21600" y="21189"/>
                    <a:pt x="21600" y="20368"/>
                  </a:cubicBezTo>
                  <a:cubicBezTo>
                    <a:pt x="21600" y="19760"/>
                    <a:pt x="21497" y="19108"/>
                    <a:pt x="21291" y="18410"/>
                  </a:cubicBezTo>
                  <a:cubicBezTo>
                    <a:pt x="21291" y="18410"/>
                    <a:pt x="21291" y="18410"/>
                    <a:pt x="21291" y="1841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16" name="Shape 105"/>
          <p:cNvSpPr/>
          <p:nvPr userDrawn="1"/>
        </p:nvSpPr>
        <p:spPr>
          <a:xfrm>
            <a:off x="2164141" y="2269398"/>
            <a:ext cx="2148840" cy="2149087"/>
          </a:xfrm>
          <a:prstGeom prst="ellipse">
            <a:avLst/>
          </a:prstGeom>
          <a:solidFill>
            <a:srgbClr val="ECECEC"/>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nvGrpSpPr>
          <p:cNvPr id="17" name="Group 16"/>
          <p:cNvGrpSpPr/>
          <p:nvPr userDrawn="1"/>
        </p:nvGrpSpPr>
        <p:grpSpPr>
          <a:xfrm>
            <a:off x="2919200" y="3776177"/>
            <a:ext cx="630450" cy="630936"/>
            <a:chOff x="5234752" y="6927914"/>
            <a:chExt cx="1375979" cy="1377038"/>
          </a:xfrm>
        </p:grpSpPr>
        <p:sp>
          <p:nvSpPr>
            <p:cNvPr id="18" name="Shape 113"/>
            <p:cNvSpPr/>
            <p:nvPr/>
          </p:nvSpPr>
          <p:spPr>
            <a:xfrm>
              <a:off x="5234752" y="6927914"/>
              <a:ext cx="1375979" cy="1377038"/>
            </a:xfrm>
            <a:prstGeom prst="ellipse">
              <a:avLst/>
            </a:prstGeom>
            <a:solidFill>
              <a:schemeClr val="accent1"/>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sp>
          <p:nvSpPr>
            <p:cNvPr id="19" name="Shape 114"/>
            <p:cNvSpPr/>
            <p:nvPr/>
          </p:nvSpPr>
          <p:spPr>
            <a:xfrm>
              <a:off x="5747453" y="7416797"/>
              <a:ext cx="350574" cy="506382"/>
            </a:xfrm>
            <a:custGeom>
              <a:avLst/>
              <a:gdLst/>
              <a:ahLst/>
              <a:cxnLst>
                <a:cxn ang="0">
                  <a:pos x="wd2" y="hd2"/>
                </a:cxn>
                <a:cxn ang="5400000">
                  <a:pos x="wd2" y="hd2"/>
                </a:cxn>
                <a:cxn ang="10800000">
                  <a:pos x="wd2" y="hd2"/>
                </a:cxn>
                <a:cxn ang="16200000">
                  <a:pos x="wd2" y="hd2"/>
                </a:cxn>
              </a:cxnLst>
              <a:rect l="0" t="0" r="r" b="b"/>
              <a:pathLst>
                <a:path w="21600" h="21600" extrusionOk="0">
                  <a:moveTo>
                    <a:pt x="9000" y="9554"/>
                  </a:moveTo>
                  <a:cubicBezTo>
                    <a:pt x="9000" y="9675"/>
                    <a:pt x="8944" y="9774"/>
                    <a:pt x="8831" y="9853"/>
                  </a:cubicBezTo>
                  <a:cubicBezTo>
                    <a:pt x="8719" y="9931"/>
                    <a:pt x="8575" y="9970"/>
                    <a:pt x="8400" y="9970"/>
                  </a:cubicBezTo>
                  <a:cubicBezTo>
                    <a:pt x="8226" y="9970"/>
                    <a:pt x="8082" y="9931"/>
                    <a:pt x="7968" y="9853"/>
                  </a:cubicBezTo>
                  <a:cubicBezTo>
                    <a:pt x="7856" y="9775"/>
                    <a:pt x="7800" y="9675"/>
                    <a:pt x="7800" y="9554"/>
                  </a:cubicBezTo>
                  <a:lnTo>
                    <a:pt x="7800" y="3739"/>
                  </a:lnTo>
                  <a:cubicBezTo>
                    <a:pt x="7800" y="3618"/>
                    <a:pt x="7856" y="3518"/>
                    <a:pt x="7968" y="3440"/>
                  </a:cubicBezTo>
                  <a:cubicBezTo>
                    <a:pt x="8082" y="3362"/>
                    <a:pt x="8226" y="3323"/>
                    <a:pt x="8400" y="3323"/>
                  </a:cubicBezTo>
                  <a:cubicBezTo>
                    <a:pt x="8575" y="3323"/>
                    <a:pt x="8719" y="3362"/>
                    <a:pt x="8831" y="3440"/>
                  </a:cubicBezTo>
                  <a:cubicBezTo>
                    <a:pt x="8944" y="3518"/>
                    <a:pt x="9000" y="3618"/>
                    <a:pt x="9000" y="3739"/>
                  </a:cubicBezTo>
                  <a:cubicBezTo>
                    <a:pt x="9000" y="3739"/>
                    <a:pt x="9000" y="9554"/>
                    <a:pt x="9000" y="9554"/>
                  </a:cubicBezTo>
                  <a:close/>
                  <a:moveTo>
                    <a:pt x="20128" y="11248"/>
                  </a:moveTo>
                  <a:cubicBezTo>
                    <a:pt x="19147" y="10396"/>
                    <a:pt x="18038" y="9970"/>
                    <a:pt x="16800" y="9970"/>
                  </a:cubicBezTo>
                  <a:lnTo>
                    <a:pt x="16800" y="3323"/>
                  </a:lnTo>
                  <a:cubicBezTo>
                    <a:pt x="17450" y="3323"/>
                    <a:pt x="18012" y="3159"/>
                    <a:pt x="18487" y="2830"/>
                  </a:cubicBezTo>
                  <a:cubicBezTo>
                    <a:pt x="18963" y="2501"/>
                    <a:pt x="19200" y="2111"/>
                    <a:pt x="19200" y="1662"/>
                  </a:cubicBezTo>
                  <a:cubicBezTo>
                    <a:pt x="19200" y="1211"/>
                    <a:pt x="18963" y="822"/>
                    <a:pt x="18487" y="493"/>
                  </a:cubicBezTo>
                  <a:cubicBezTo>
                    <a:pt x="18012" y="164"/>
                    <a:pt x="17450" y="0"/>
                    <a:pt x="16800" y="0"/>
                  </a:cubicBezTo>
                  <a:lnTo>
                    <a:pt x="4800" y="0"/>
                  </a:lnTo>
                  <a:cubicBezTo>
                    <a:pt x="4150" y="0"/>
                    <a:pt x="3587" y="164"/>
                    <a:pt x="3113" y="493"/>
                  </a:cubicBezTo>
                  <a:cubicBezTo>
                    <a:pt x="2637" y="822"/>
                    <a:pt x="2400" y="1211"/>
                    <a:pt x="2400" y="1662"/>
                  </a:cubicBezTo>
                  <a:cubicBezTo>
                    <a:pt x="2400" y="2111"/>
                    <a:pt x="2637" y="2501"/>
                    <a:pt x="3113" y="2830"/>
                  </a:cubicBezTo>
                  <a:cubicBezTo>
                    <a:pt x="3587" y="3159"/>
                    <a:pt x="4150" y="3323"/>
                    <a:pt x="4800" y="3323"/>
                  </a:cubicBezTo>
                  <a:lnTo>
                    <a:pt x="4800" y="9970"/>
                  </a:lnTo>
                  <a:cubicBezTo>
                    <a:pt x="3562" y="9970"/>
                    <a:pt x="2453" y="10396"/>
                    <a:pt x="1472" y="11248"/>
                  </a:cubicBezTo>
                  <a:cubicBezTo>
                    <a:pt x="491" y="12100"/>
                    <a:pt x="0" y="13059"/>
                    <a:pt x="0" y="14123"/>
                  </a:cubicBezTo>
                  <a:cubicBezTo>
                    <a:pt x="0" y="14348"/>
                    <a:pt x="119" y="14543"/>
                    <a:pt x="356" y="14707"/>
                  </a:cubicBezTo>
                  <a:cubicBezTo>
                    <a:pt x="594" y="14871"/>
                    <a:pt x="875" y="14954"/>
                    <a:pt x="1200" y="14954"/>
                  </a:cubicBezTo>
                  <a:lnTo>
                    <a:pt x="8775" y="14954"/>
                  </a:lnTo>
                  <a:lnTo>
                    <a:pt x="10200" y="21250"/>
                  </a:lnTo>
                  <a:cubicBezTo>
                    <a:pt x="10263" y="21483"/>
                    <a:pt x="10463" y="21600"/>
                    <a:pt x="10800" y="21600"/>
                  </a:cubicBezTo>
                  <a:lnTo>
                    <a:pt x="10819" y="21600"/>
                  </a:lnTo>
                  <a:cubicBezTo>
                    <a:pt x="10969" y="21600"/>
                    <a:pt x="11097" y="21564"/>
                    <a:pt x="11203" y="21491"/>
                  </a:cubicBezTo>
                  <a:cubicBezTo>
                    <a:pt x="11309" y="21417"/>
                    <a:pt x="11375" y="21328"/>
                    <a:pt x="11400" y="21224"/>
                  </a:cubicBezTo>
                  <a:lnTo>
                    <a:pt x="12356" y="14954"/>
                  </a:lnTo>
                  <a:lnTo>
                    <a:pt x="20400" y="14954"/>
                  </a:lnTo>
                  <a:cubicBezTo>
                    <a:pt x="20725" y="14954"/>
                    <a:pt x="21007" y="14871"/>
                    <a:pt x="21244" y="14707"/>
                  </a:cubicBezTo>
                  <a:cubicBezTo>
                    <a:pt x="21481" y="14543"/>
                    <a:pt x="21600" y="14348"/>
                    <a:pt x="21600" y="14123"/>
                  </a:cubicBezTo>
                  <a:cubicBezTo>
                    <a:pt x="21600" y="13059"/>
                    <a:pt x="21109" y="12100"/>
                    <a:pt x="20128" y="11248"/>
                  </a:cubicBezTo>
                  <a:cubicBezTo>
                    <a:pt x="20128" y="11248"/>
                    <a:pt x="20128" y="11248"/>
                    <a:pt x="20128" y="11248"/>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Light"/>
              </a:endParaRPr>
            </a:p>
          </p:txBody>
        </p:sp>
      </p:grpSp>
      <p:sp>
        <p:nvSpPr>
          <p:cNvPr id="2" name="Title 1"/>
          <p:cNvSpPr>
            <a:spLocks noGrp="1"/>
          </p:cNvSpPr>
          <p:nvPr>
            <p:ph type="ctrTitle"/>
          </p:nvPr>
        </p:nvSpPr>
        <p:spPr>
          <a:xfrm>
            <a:off x="1524000" y="643595"/>
            <a:ext cx="9144000" cy="594359"/>
          </a:xfrm>
        </p:spPr>
        <p:txBody>
          <a:bodyPr anchor="b">
            <a:noAutofit/>
          </a:bodyPr>
          <a:lstStyle>
            <a:lvl1pPr algn="ctr">
              <a:lnSpc>
                <a:spcPts val="4300"/>
              </a:lnSpc>
              <a:defRPr sz="4000">
                <a:solidFill>
                  <a:schemeClr val="accent1"/>
                </a:solidFill>
              </a:defRPr>
            </a:lvl1pPr>
          </a:lstStyle>
          <a:p>
            <a:r>
              <a:rPr lang="en-GB" dirty="0"/>
              <a:t>Click to edit Master title style</a:t>
            </a:r>
            <a:endParaRPr lang="en-GB" dirty="0"/>
          </a:p>
        </p:txBody>
      </p:sp>
      <p:sp>
        <p:nvSpPr>
          <p:cNvPr id="3" name="Subtitle 2"/>
          <p:cNvSpPr>
            <a:spLocks noGrp="1"/>
          </p:cNvSpPr>
          <p:nvPr>
            <p:ph type="subTitle" idx="1" hasCustomPrompt="1"/>
          </p:nvPr>
        </p:nvSpPr>
        <p:spPr>
          <a:xfrm>
            <a:off x="1524000" y="1252727"/>
            <a:ext cx="9144000" cy="322848"/>
          </a:xfrm>
        </p:spPr>
        <p:txBody>
          <a:bodyPr>
            <a:normAutofit/>
          </a:bodyPr>
          <a:lstStyle>
            <a:lvl1pPr marL="0" indent="0" algn="ctr">
              <a:buNone/>
              <a:defRPr sz="11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Write your relevant text here</a:t>
            </a:r>
            <a:endParaRPr lang="en-GB" dirty="0"/>
          </a:p>
        </p:txBody>
      </p:sp>
      <p:sp>
        <p:nvSpPr>
          <p:cNvPr id="5" name="Text Placeholder 4"/>
          <p:cNvSpPr>
            <a:spLocks noGrp="1"/>
          </p:cNvSpPr>
          <p:nvPr>
            <p:ph type="body" sz="quarter" idx="10" hasCustomPrompt="1"/>
          </p:nvPr>
        </p:nvSpPr>
        <p:spPr>
          <a:xfrm>
            <a:off x="2303842" y="3201243"/>
            <a:ext cx="1871784" cy="240457"/>
          </a:xfrm>
        </p:spPr>
        <p:txBody>
          <a:bodyPr lIns="0" tIns="0" rIns="0" bIns="0">
            <a:normAutofit/>
          </a:bodyPr>
          <a:lstStyle>
            <a:lvl1pPr marL="0" indent="0" algn="ctr">
              <a:buNone/>
              <a:defRPr sz="1600">
                <a:solidFill>
                  <a:schemeClr val="accent1"/>
                </a:solidFill>
              </a:defRPr>
            </a:lvl1pPr>
          </a:lstStyle>
          <a:p>
            <a:pPr lvl="0"/>
            <a:r>
              <a:rPr lang="en-US" dirty="0"/>
              <a:t>Mission</a:t>
            </a:r>
            <a:endParaRPr lang="en-US" dirty="0"/>
          </a:p>
        </p:txBody>
      </p:sp>
      <p:sp>
        <p:nvSpPr>
          <p:cNvPr id="6" name="Text Placeholder 5"/>
          <p:cNvSpPr>
            <a:spLocks noGrp="1"/>
          </p:cNvSpPr>
          <p:nvPr>
            <p:ph type="body" sz="quarter" idx="11" hasCustomPrompt="1"/>
          </p:nvPr>
        </p:nvSpPr>
        <p:spPr>
          <a:xfrm>
            <a:off x="1875669" y="4831756"/>
            <a:ext cx="2704955" cy="921344"/>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quasi</a:t>
            </a:r>
            <a:endParaRPr lang="en-US" dirty="0"/>
          </a:p>
        </p:txBody>
      </p:sp>
      <p:sp>
        <p:nvSpPr>
          <p:cNvPr id="14" name="Picture Placeholder 9"/>
          <p:cNvSpPr>
            <a:spLocks noGrp="1"/>
          </p:cNvSpPr>
          <p:nvPr>
            <p:ph type="pic" sz="quarter" idx="14"/>
          </p:nvPr>
        </p:nvSpPr>
        <p:spPr>
          <a:xfrm>
            <a:off x="4775652" y="2054414"/>
            <a:ext cx="2642616" cy="2643730"/>
          </a:xfrm>
          <a:prstGeom prst="ellipse">
            <a:avLst/>
          </a:prstGeom>
          <a:solidFill>
            <a:schemeClr val="bg1">
              <a:lumMod val="65000"/>
            </a:schemeClr>
          </a:solidFill>
          <a:ln w="57150">
            <a:solidFill>
              <a:schemeClr val="accent1"/>
            </a:solidFill>
          </a:ln>
        </p:spPr>
        <p:txBody>
          <a:bodyPr>
            <a:normAutofit/>
          </a:bodyPr>
          <a:lstStyle>
            <a:lvl1pPr>
              <a:defRPr sz="1400"/>
            </a:lvl1pPr>
          </a:lstStyle>
          <a:p>
            <a:endParaRPr lang="en-GB" dirty="0"/>
          </a:p>
        </p:txBody>
      </p:sp>
      <p:sp>
        <p:nvSpPr>
          <p:cNvPr id="21" name="Text Placeholder 4"/>
          <p:cNvSpPr>
            <a:spLocks noGrp="1"/>
          </p:cNvSpPr>
          <p:nvPr>
            <p:ph type="body" sz="quarter" idx="15" hasCustomPrompt="1"/>
          </p:nvPr>
        </p:nvSpPr>
        <p:spPr>
          <a:xfrm>
            <a:off x="8018295" y="3201243"/>
            <a:ext cx="1871784" cy="240457"/>
          </a:xfrm>
        </p:spPr>
        <p:txBody>
          <a:bodyPr lIns="0" tIns="0" rIns="0" bIns="0">
            <a:normAutofit/>
          </a:bodyPr>
          <a:lstStyle>
            <a:lvl1pPr marL="0" indent="0" algn="ctr">
              <a:buNone/>
              <a:defRPr sz="1600">
                <a:solidFill>
                  <a:schemeClr val="accent1"/>
                </a:solidFill>
              </a:defRPr>
            </a:lvl1pPr>
          </a:lstStyle>
          <a:p>
            <a:pPr lvl="0"/>
            <a:r>
              <a:rPr lang="en-US" dirty="0"/>
              <a:t>Vision</a:t>
            </a:r>
            <a:endParaRPr lang="en-US" dirty="0"/>
          </a:p>
        </p:txBody>
      </p:sp>
      <p:sp>
        <p:nvSpPr>
          <p:cNvPr id="22" name="Text Placeholder 5"/>
          <p:cNvSpPr>
            <a:spLocks noGrp="1"/>
          </p:cNvSpPr>
          <p:nvPr>
            <p:ph type="body" sz="quarter" idx="16" hasCustomPrompt="1"/>
          </p:nvPr>
        </p:nvSpPr>
        <p:spPr>
          <a:xfrm>
            <a:off x="7601709" y="4831756"/>
            <a:ext cx="2704955" cy="921344"/>
          </a:xfrm>
        </p:spPr>
        <p:txBody>
          <a:bodyPr lIns="0" tIns="0" rIns="0" bIns="0">
            <a:normAutofit/>
          </a:bodyPr>
          <a:lstStyle>
            <a:lvl1pPr marL="0" indent="0" algn="ctr">
              <a:lnSpc>
                <a:spcPts val="1400"/>
              </a:lnSpc>
              <a:buNone/>
              <a:defRPr sz="1050">
                <a:solidFill>
                  <a:schemeClr val="bg1">
                    <a:lumMod val="50000"/>
                  </a:schemeClr>
                </a:solidFill>
              </a:defRPr>
            </a:lvl1pPr>
          </a:lstStyle>
          <a:p>
            <a:pPr lvl="0"/>
            <a:r>
              <a:rPr lang="en-US" dirty="0" err="1"/>
              <a:t>conseSed</a:t>
            </a:r>
            <a:r>
              <a:rPr lang="en-US" dirty="0"/>
              <a:t>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quae </a:t>
            </a:r>
            <a:r>
              <a:rPr lang="en-US" dirty="0" err="1"/>
              <a:t>ab</a:t>
            </a:r>
            <a:r>
              <a:rPr lang="en-US" dirty="0"/>
              <a:t> </a:t>
            </a:r>
            <a:r>
              <a:rPr lang="en-US" dirty="0" err="1"/>
              <a:t>illo</a:t>
            </a:r>
            <a:r>
              <a:rPr lang="en-US" dirty="0"/>
              <a:t> </a:t>
            </a:r>
            <a:r>
              <a:rPr lang="en-US" dirty="0" err="1"/>
              <a:t>inventore</a:t>
            </a:r>
            <a:r>
              <a:rPr lang="en-US" dirty="0"/>
              <a:t> quasi</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dissolve">
                                      <p:cBhvr>
                                        <p:cTn id="29" dur="500"/>
                                        <p:tgtEl>
                                          <p:spTgt spid="17"/>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Effect transition="in" filter="wipe(up)">
                                      <p:cBhvr>
                                        <p:cTn id="33" dur="500"/>
                                        <p:tgtEl>
                                          <p:spTgt spid="6">
                                            <p:txEl>
                                              <p:pRg st="0" end="0"/>
                                            </p:txEl>
                                          </p:spTgt>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xEl>
                                              <p:pRg st="0" end="0"/>
                                            </p:txEl>
                                          </p:spTgt>
                                        </p:tgtEl>
                                        <p:attrNameLst>
                                          <p:attrName>style.visibility</p:attrName>
                                        </p:attrNameLst>
                                      </p:cBhvr>
                                      <p:to>
                                        <p:strVal val="visible"/>
                                      </p:to>
                                    </p:set>
                                    <p:animEffect transition="in" filter="fade">
                                      <p:cBhvr>
                                        <p:cTn id="40" dur="500"/>
                                        <p:tgtEl>
                                          <p:spTgt spid="21">
                                            <p:txEl>
                                              <p:pRg st="0" end="0"/>
                                            </p:txEl>
                                          </p:spTgt>
                                        </p:tgtEl>
                                      </p:cBhvr>
                                    </p:animEffect>
                                  </p:childTnLst>
                                </p:cTn>
                              </p:par>
                            </p:childTnLst>
                          </p:cTn>
                        </p:par>
                        <p:par>
                          <p:cTn id="41" fill="hold">
                            <p:stCondLst>
                              <p:cond delay="3500"/>
                            </p:stCondLst>
                            <p:childTnLst>
                              <p:par>
                                <p:cTn id="42" presetID="9"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ssolve">
                                      <p:cBhvr>
                                        <p:cTn id="44" dur="500"/>
                                        <p:tgtEl>
                                          <p:spTgt spid="12"/>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2">
                                            <p:txEl>
                                              <p:pRg st="0" end="0"/>
                                            </p:txEl>
                                          </p:spTgt>
                                        </p:tgtEl>
                                        <p:attrNameLst>
                                          <p:attrName>style.visibility</p:attrName>
                                        </p:attrNameLst>
                                      </p:cBhvr>
                                      <p:to>
                                        <p:strVal val="visible"/>
                                      </p:to>
                                    </p:set>
                                    <p:animEffect transition="in" filter="wipe(up)">
                                      <p:cBhvr>
                                        <p:cTn id="48"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5" grpId="0" build="p">
        <p:tmplLst>
          <p:tmpl lvl="1">
            <p:tnLst>
              <p:par>
                <p:cTn presetID="10"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22" presetClass="entr" presetSubtype="1"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up)">
                      <p:cBhvr>
                        <p:cTn dur="500"/>
                        <p:tgtEl>
                          <p:spTgt spid="6"/>
                        </p:tgtEl>
                      </p:cBhvr>
                    </p:animEffect>
                  </p:childTnLst>
                </p:cTn>
              </p:par>
            </p:tnLst>
          </p:tmpl>
        </p:tmplLst>
      </p:bldP>
      <p:bldP spid="14" grpId="0" animBg="1"/>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22" presetClass="entr" presetSubtype="1"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up)">
                      <p:cBhvr>
                        <p:cTn dur="500"/>
                        <p:tgtEl>
                          <p:spTgt spid="22"/>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89315"/>
            <a:ext cx="9144000" cy="734572"/>
          </a:xfrm>
        </p:spPr>
        <p:txBody>
          <a:bodyPr anchor="b">
            <a:normAutofit/>
          </a:bodyPr>
          <a:lstStyle>
            <a:lvl1pPr algn="ctr">
              <a:defRPr sz="400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1196455"/>
            <a:ext cx="9144000" cy="322848"/>
          </a:xfrm>
        </p:spPr>
        <p:txBody>
          <a:bodyPr>
            <a:normAutofit/>
          </a:bodyPr>
          <a:lstStyle>
            <a:lvl1pPr marL="0" indent="0" algn="ctr">
              <a:buNone/>
              <a:defRPr sz="11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p:cNvSpPr>
            <a:spLocks noGrp="1"/>
          </p:cNvSpPr>
          <p:nvPr>
            <p:ph type="body" sz="quarter" idx="10" hasCustomPrompt="1"/>
          </p:nvPr>
        </p:nvSpPr>
        <p:spPr>
          <a:xfrm>
            <a:off x="6100762" y="2489200"/>
            <a:ext cx="4567238" cy="408745"/>
          </a:xfrm>
        </p:spPr>
        <p:txBody>
          <a:bodyPr>
            <a:normAutofit/>
          </a:bodyPr>
          <a:lstStyle>
            <a:lvl1pPr marL="0" indent="0">
              <a:buNone/>
              <a:defRPr sz="1600">
                <a:solidFill>
                  <a:schemeClr val="accent1"/>
                </a:solidFill>
              </a:defRPr>
            </a:lvl1pPr>
          </a:lstStyle>
          <a:p>
            <a:pPr lvl="0"/>
            <a:r>
              <a:rPr lang="en-US" dirty="0"/>
              <a:t>Click to edit Content Heading</a:t>
            </a:r>
            <a:endParaRPr lang="en-GB" dirty="0"/>
          </a:p>
        </p:txBody>
      </p:sp>
      <p:sp>
        <p:nvSpPr>
          <p:cNvPr id="6" name="Text Placeholder 5"/>
          <p:cNvSpPr>
            <a:spLocks noGrp="1"/>
          </p:cNvSpPr>
          <p:nvPr>
            <p:ph type="body" sz="quarter" idx="11" hasCustomPrompt="1"/>
          </p:nvPr>
        </p:nvSpPr>
        <p:spPr>
          <a:xfrm>
            <a:off x="6100762" y="3249735"/>
            <a:ext cx="3335338" cy="2068513"/>
          </a:xfrm>
        </p:spPr>
        <p:txBody>
          <a:bodyPr>
            <a:normAutofit/>
          </a:bodyPr>
          <a:lstStyle>
            <a:lvl1pPr marL="0" indent="0">
              <a:lnSpc>
                <a:spcPct val="150000"/>
              </a:lnSpc>
              <a:buNone/>
              <a:defRPr sz="1050">
                <a:solidFill>
                  <a:schemeClr val="bg1">
                    <a:lumMod val="50000"/>
                  </a:schemeClr>
                </a:solidFill>
              </a:defRPr>
            </a:lvl1pPr>
          </a:lstStyle>
          <a:p>
            <a:pPr lvl="0"/>
            <a:r>
              <a:rPr lang="en-US" dirty="0"/>
              <a:t>Click to edit Master text  styles </a:t>
            </a:r>
            <a:r>
              <a:rPr lang="en-US" dirty="0" err="1"/>
              <a:t>lorem</a:t>
            </a:r>
            <a:r>
              <a:rPr lang="en-US" dirty="0"/>
              <a:t> </a:t>
            </a:r>
            <a:r>
              <a:rPr lang="en-US" dirty="0" err="1"/>
              <a:t>ipsum</a:t>
            </a:r>
            <a:r>
              <a:rPr lang="en-US" dirty="0"/>
              <a:t> dolor sit </a:t>
            </a:r>
            <a:r>
              <a:rPr lang="en-US" dirty="0" err="1"/>
              <a:t>amet</a:t>
            </a:r>
            <a:r>
              <a:rPr lang="en-US" dirty="0"/>
              <a:t> </a:t>
            </a:r>
            <a:r>
              <a:rPr lang="en-US" dirty="0" err="1"/>
              <a:t>aleh</a:t>
            </a:r>
            <a:r>
              <a:rPr lang="en-US" dirty="0"/>
              <a:t> </a:t>
            </a:r>
            <a:r>
              <a:rPr lang="en-US" dirty="0" err="1"/>
              <a:t>pue</a:t>
            </a:r>
            <a:r>
              <a:rPr lang="en-US" dirty="0"/>
              <a:t> h </a:t>
            </a:r>
            <a:r>
              <a:rPr lang="en-US" dirty="0" err="1"/>
              <a:t>om</a:t>
            </a:r>
            <a:r>
              <a:rPr lang="en-US" dirty="0"/>
              <a:t> </a:t>
            </a:r>
            <a:r>
              <a:rPr lang="en-US" dirty="0" err="1"/>
              <a:t>alah</a:t>
            </a:r>
            <a:r>
              <a:rPr lang="en-US" dirty="0"/>
              <a:t> </a:t>
            </a:r>
            <a:r>
              <a:rPr lang="en-US" dirty="0" err="1"/>
              <a:t>hai</a:t>
            </a:r>
            <a:r>
              <a:rPr lang="en-US" dirty="0"/>
              <a:t> </a:t>
            </a:r>
            <a:r>
              <a:rPr lang="en-US" dirty="0" err="1"/>
              <a:t>meutuwah</a:t>
            </a:r>
            <a:r>
              <a:rPr lang="en-US" dirty="0"/>
              <a:t> </a:t>
            </a:r>
            <a:r>
              <a:rPr lang="en-US" dirty="0" err="1"/>
              <a:t>ka</a:t>
            </a:r>
            <a:r>
              <a:rPr lang="en-US" dirty="0"/>
              <a:t> </a:t>
            </a:r>
            <a:r>
              <a:rPr lang="en-US" dirty="0" err="1"/>
              <a:t>abeh</a:t>
            </a:r>
            <a:r>
              <a:rPr lang="en-US" dirty="0"/>
              <a:t> </a:t>
            </a:r>
            <a:r>
              <a:rPr lang="en-US" dirty="0" err="1"/>
              <a:t>cara</a:t>
            </a:r>
            <a:r>
              <a:rPr lang="en-US" dirty="0"/>
              <a:t> </a:t>
            </a:r>
            <a:r>
              <a:rPr lang="en-US" dirty="0" err="1"/>
              <a:t>mita</a:t>
            </a:r>
            <a:r>
              <a:rPr lang="en-US" dirty="0"/>
              <a:t> </a:t>
            </a:r>
            <a:r>
              <a:rPr lang="en-US" dirty="0" err="1"/>
              <a:t>peng</a:t>
            </a:r>
            <a:endParaRPr lang="en-US" dirty="0"/>
          </a:p>
        </p:txBody>
      </p:sp>
      <p:sp>
        <p:nvSpPr>
          <p:cNvPr id="10" name="Picture Placeholder 9"/>
          <p:cNvSpPr>
            <a:spLocks noGrp="1"/>
          </p:cNvSpPr>
          <p:nvPr>
            <p:ph type="pic" sz="quarter" idx="12"/>
          </p:nvPr>
        </p:nvSpPr>
        <p:spPr>
          <a:xfrm>
            <a:off x="858838" y="2691116"/>
            <a:ext cx="3607435" cy="2152332"/>
          </a:xfrm>
          <a:prstGeom prst="rect">
            <a:avLst/>
          </a:prstGeom>
          <a:solidFill>
            <a:schemeClr val="bg1">
              <a:lumMod val="65000"/>
            </a:schemeClr>
          </a:solidFill>
          <a:ln w="38100">
            <a:solidFill>
              <a:schemeClr val="accent1"/>
            </a:solidFill>
          </a:ln>
        </p:spPr>
        <p:txBody>
          <a:bodyPr>
            <a:normAutofit/>
          </a:bodyPr>
          <a:lstStyle>
            <a:lvl1pPr>
              <a:defRPr sz="1400"/>
            </a:lvl1pPr>
          </a:lstStyle>
          <a:p>
            <a:endParaRPr lang="en-GB"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95D52C4-103A-4E64-90E3-D8A46A19673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9C8B172-F318-4202-A882-E8B70EECDEF6}"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pic>
        <p:nvPicPr>
          <p:cNvPr id="3" name="图片 2" descr="预览图_千图网_编号33938787"/>
          <p:cNvPicPr>
            <a:picLocks noChangeAspect="1"/>
          </p:cNvPicPr>
          <p:nvPr userDrawn="1"/>
        </p:nvPicPr>
        <p:blipFill>
          <a:blip r:embed="rId2"/>
          <a:srcRect r="24652"/>
          <a:stretch>
            <a:fillRect/>
          </a:stretch>
        </p:blipFill>
        <p:spPr>
          <a:xfrm rot="5400000">
            <a:off x="2660650" y="-2660650"/>
            <a:ext cx="6870700" cy="12192000"/>
          </a:xfrm>
          <a:prstGeom prst="rect">
            <a:avLst/>
          </a:prstGeom>
        </p:spPr>
      </p:pic>
      <p:grpSp>
        <p:nvGrpSpPr>
          <p:cNvPr id="29" name="组合 28"/>
          <p:cNvGrpSpPr/>
          <p:nvPr userDrawn="1"/>
        </p:nvGrpSpPr>
        <p:grpSpPr>
          <a:xfrm>
            <a:off x="566057" y="444121"/>
            <a:ext cx="10787743" cy="6080043"/>
            <a:chOff x="3777390" y="684039"/>
            <a:chExt cx="5711921" cy="5711921"/>
          </a:xfrm>
        </p:grpSpPr>
        <p:grpSp>
          <p:nvGrpSpPr>
            <p:cNvPr id="31" name="组合 30"/>
            <p:cNvGrpSpPr/>
            <p:nvPr/>
          </p:nvGrpSpPr>
          <p:grpSpPr>
            <a:xfrm>
              <a:off x="3777390" y="684039"/>
              <a:ext cx="5711921" cy="5711921"/>
              <a:chOff x="4395118" y="1304624"/>
              <a:chExt cx="4470751" cy="4470751"/>
            </a:xfrm>
          </p:grpSpPr>
          <p:sp>
            <p:nvSpPr>
              <p:cNvPr id="35" name="椭圆 13"/>
              <p:cNvSpPr/>
              <p:nvPr/>
            </p:nvSpPr>
            <p:spPr>
              <a:xfrm>
                <a:off x="4395118" y="1304624"/>
                <a:ext cx="4470751" cy="4470751"/>
              </a:xfrm>
              <a:prstGeom prst="rect">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椭圆 14"/>
              <p:cNvSpPr/>
              <p:nvPr/>
            </p:nvSpPr>
            <p:spPr>
              <a:xfrm>
                <a:off x="4579784" y="1482388"/>
                <a:ext cx="4119227" cy="4119227"/>
              </a:xfrm>
              <a:prstGeom prst="rect">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2" name="椭圆 12"/>
            <p:cNvSpPr/>
            <p:nvPr/>
          </p:nvSpPr>
          <p:spPr>
            <a:xfrm>
              <a:off x="4235320" y="1248050"/>
              <a:ext cx="4857549" cy="4603354"/>
            </a:xfrm>
            <a:prstGeom prst="rect">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2" Type="http://schemas.openxmlformats.org/officeDocument/2006/relationships/theme" Target="../theme/theme2.xml"/><Relationship Id="rId41" Type="http://schemas.openxmlformats.org/officeDocument/2006/relationships/slideLayout" Target="../slideLayouts/slideLayout53.xml"/><Relationship Id="rId40" Type="http://schemas.openxmlformats.org/officeDocument/2006/relationships/slideLayout" Target="../slideLayouts/slideLayout52.xml"/><Relationship Id="rId4" Type="http://schemas.openxmlformats.org/officeDocument/2006/relationships/slideLayout" Target="../slideLayouts/slideLayout16.xml"/><Relationship Id="rId39" Type="http://schemas.openxmlformats.org/officeDocument/2006/relationships/slideLayout" Target="../slideLayouts/slideLayout51.xml"/><Relationship Id="rId38" Type="http://schemas.openxmlformats.org/officeDocument/2006/relationships/slideLayout" Target="../slideLayouts/slideLayout50.xml"/><Relationship Id="rId37" Type="http://schemas.openxmlformats.org/officeDocument/2006/relationships/slideLayout" Target="../slideLayouts/slideLayout49.xml"/><Relationship Id="rId36" Type="http://schemas.openxmlformats.org/officeDocument/2006/relationships/slideLayout" Target="../slideLayouts/slideLayout48.xml"/><Relationship Id="rId35" Type="http://schemas.openxmlformats.org/officeDocument/2006/relationships/slideLayout" Target="../slideLayouts/slideLayout47.xml"/><Relationship Id="rId34" Type="http://schemas.openxmlformats.org/officeDocument/2006/relationships/slideLayout" Target="../slideLayouts/slideLayout46.xml"/><Relationship Id="rId33" Type="http://schemas.openxmlformats.org/officeDocument/2006/relationships/slideLayout" Target="../slideLayouts/slideLayout45.xml"/><Relationship Id="rId32" Type="http://schemas.openxmlformats.org/officeDocument/2006/relationships/slideLayout" Target="../slideLayouts/slideLayout44.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3" Type="http://schemas.openxmlformats.org/officeDocument/2006/relationships/slideLayout" Target="../slideLayouts/slideLayout15.xml"/><Relationship Id="rId29" Type="http://schemas.openxmlformats.org/officeDocument/2006/relationships/slideLayout" Target="../slideLayouts/slideLayout41.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0" Type="http://schemas.openxmlformats.org/officeDocument/2006/relationships/slideLayout" Target="../slideLayouts/slideLayout32.xml"/><Relationship Id="rId2" Type="http://schemas.openxmlformats.org/officeDocument/2006/relationships/slideLayout" Target="../slideLayouts/slideLayout14.xml"/><Relationship Id="rId19" Type="http://schemas.openxmlformats.org/officeDocument/2006/relationships/slideLayout" Target="../slideLayouts/slideLayout31.xml"/><Relationship Id="rId18" Type="http://schemas.openxmlformats.org/officeDocument/2006/relationships/slideLayout" Target="../slideLayouts/slideLayout30.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BBA87-C25B-42C9-AB70-E03B486AF8A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6E9A9F-8343-48EE-B838-A6EC87E3551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GB"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Lst>
  <p:txStyles>
    <p:titleStyle>
      <a:lvl1pPr algn="l" defTabSz="914400" rtl="0" eaLnBrk="1" latinLnBrk="0" hangingPunct="1">
        <a:lnSpc>
          <a:spcPts val="4800"/>
        </a:lnSpc>
        <a:spcBef>
          <a:spcPct val="0"/>
        </a:spcBef>
        <a:buNone/>
        <a:defRPr sz="3400" b="0" kern="1200">
          <a:solidFill>
            <a:schemeClr val="accent1"/>
          </a:solidFill>
          <a:latin typeface="Lato" panose="020F050202020403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3" Type="http://schemas.openxmlformats.org/officeDocument/2006/relationships/slideLayout" Target="../slideLayouts/slideLayout1.xml"/><Relationship Id="rId12" Type="http://schemas.openxmlformats.org/officeDocument/2006/relationships/image" Target="../media/image10.png"/><Relationship Id="rId11" Type="http://schemas.microsoft.com/office/2007/relationships/media" Target="../media/media1.mp3"/><Relationship Id="rId10"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2.png"/><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2.png"/><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image27.wdp"/><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5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211971" y="474048"/>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E3887"/>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 name="矩形 9"/>
          <p:cNvSpPr/>
          <p:nvPr/>
        </p:nvSpPr>
        <p:spPr>
          <a:xfrm>
            <a:off x="4811356" y="4874440"/>
            <a:ext cx="3002745" cy="523220"/>
          </a:xfrm>
          <a:prstGeom prst="rect">
            <a:avLst/>
          </a:prstGeom>
        </p:spPr>
        <p:txBody>
          <a:bodyPr wrap="none">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618</a:t>
            </a:r>
            <a:r>
              <a:rPr lang="zh-CN" altLang="en-US" sz="2800" b="1" dirty="0">
                <a:solidFill>
                  <a:schemeClr val="bg1"/>
                </a:solidFill>
                <a:latin typeface="微软雅黑" panose="020B0503020204020204" pitchFamily="34" charset="-122"/>
                <a:ea typeface="微软雅黑" panose="020B0503020204020204" pitchFamily="34" charset="-122"/>
              </a:rPr>
              <a:t>大促策划方案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110" name="图片 109"/>
          <p:cNvPicPr>
            <a:picLocks noChangeAspect="1"/>
          </p:cNvPicPr>
          <p:nvPr/>
        </p:nvPicPr>
        <p:blipFill rotWithShape="1">
          <a:blip r:embed="rId4">
            <a:lum bright="70000" contrast="-70000"/>
            <a:extLst>
              <a:ext uri="{28A0092B-C50C-407E-A947-70E740481C1C}">
                <a14:useLocalDpi xmlns:a14="http://schemas.microsoft.com/office/drawing/2010/main" val="0"/>
              </a:ext>
            </a:extLst>
          </a:blip>
          <a:srcRect l="15173" t="21698" r="11837" b="38187"/>
          <a:stretch>
            <a:fillRect/>
          </a:stretch>
        </p:blipFill>
        <p:spPr>
          <a:xfrm>
            <a:off x="3937035" y="1815130"/>
            <a:ext cx="4677615" cy="2570793"/>
          </a:xfrm>
          <a:prstGeom prst="rect">
            <a:avLst/>
          </a:prstGeom>
          <a:effectLst>
            <a:outerShdw blurRad="88900" dist="101600" dir="5400000" algn="ctr" rotWithShape="0">
              <a:srgbClr val="000000">
                <a:alpha val="43137"/>
              </a:srgbClr>
            </a:outerShdw>
          </a:effectLst>
        </p:spPr>
      </p:pic>
      <p:pic>
        <p:nvPicPr>
          <p:cNvPr id="131" name="图片 130"/>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652" b="15997" l="7422" r="91895">
                        <a14:foregroundMark x1="17383" y1="7451" x2="27246" y2="8327"/>
                        <a14:foregroundMark x1="45020" y1="8912" x2="52441" y2="10884"/>
                        <a14:foregroundMark x1="27246" y1="8619" x2="31738" y2="13221"/>
                        <a14:foregroundMark x1="44043" y1="7743" x2="48535" y2="12345"/>
                        <a14:foregroundMark x1="58203" y1="7743" x2="56641" y2="12491"/>
                        <a14:foregroundMark x1="41113" y1="7012" x2="53223" y2="8035"/>
                        <a14:backgroundMark x1="35254" y1="8912" x2="35449" y2="11468"/>
                        <a14:backgroundMark x1="60742" y1="9350" x2="61328" y2="11760"/>
                        <a14:backgroundMark x1="60742" y1="9204" x2="60742" y2="10446"/>
                      </a14:backgroundRemoval>
                    </a14:imgEffect>
                  </a14:imgLayer>
                </a14:imgProps>
              </a:ext>
              <a:ext uri="{28A0092B-C50C-407E-A947-70E740481C1C}">
                <a14:useLocalDpi xmlns:a14="http://schemas.microsoft.com/office/drawing/2010/main" val="0"/>
              </a:ext>
            </a:extLst>
          </a:blip>
          <a:srcRect l="8291" t="4351" r="9050" b="83525"/>
          <a:stretch>
            <a:fillRect/>
          </a:stretch>
        </p:blipFill>
        <p:spPr>
          <a:xfrm>
            <a:off x="4712083" y="4223410"/>
            <a:ext cx="3138488" cy="615370"/>
          </a:xfrm>
          <a:prstGeom prst="rect">
            <a:avLst/>
          </a:prstGeom>
        </p:spPr>
      </p:pic>
      <p:pic>
        <p:nvPicPr>
          <p:cNvPr id="133" name="图片 1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5" name="图片 134"/>
          <p:cNvPicPr>
            <a:picLocks noChangeAspect="1"/>
          </p:cNvPicPr>
          <p:nvPr/>
        </p:nvPicPr>
        <p:blipFill rotWithShape="1">
          <a:blip r:embed="rId8" cstate="print">
            <a:extLst>
              <a:ext uri="{28A0092B-C50C-407E-A947-70E740481C1C}">
                <a14:useLocalDpi xmlns:a14="http://schemas.microsoft.com/office/drawing/2010/main" val="0"/>
              </a:ext>
            </a:extLst>
          </a:blip>
          <a:srcRect l="1278" t="23443" r="-3445" b="24835"/>
          <a:stretch>
            <a:fillRect/>
          </a:stretch>
        </p:blipFill>
        <p:spPr>
          <a:xfrm>
            <a:off x="5690038" y="1172605"/>
            <a:ext cx="1362367" cy="689694"/>
          </a:xfrm>
          <a:prstGeom prst="rect">
            <a:avLst/>
          </a:prstGeom>
        </p:spPr>
      </p:pic>
      <p:pic>
        <p:nvPicPr>
          <p:cNvPr id="137" name="图片 1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53228" y="4435051"/>
            <a:ext cx="2303077" cy="2303077"/>
          </a:xfrm>
          <a:prstGeom prst="rect">
            <a:avLst/>
          </a:prstGeom>
        </p:spPr>
      </p:pic>
      <p:pic>
        <p:nvPicPr>
          <p:cNvPr id="138" name="Is Upbeat Corporate Kit">
            <a:hlinkClick r:id="" action="ppaction://media"/>
          </p:cNvPr>
          <p:cNvPicPr>
            <a:picLocks noChangeAspect="1"/>
          </p:cNvPicPr>
          <p:nvPr>
            <a:audioFile r:link="rId10"/>
            <p:extLst>
              <p:ext uri="{DAA4B4D4-6D71-4841-9C94-3DE7FCFB9230}">
                <p14:media xmlns:p14="http://schemas.microsoft.com/office/powerpoint/2010/main" r:embed="rId11"/>
              </p:ext>
            </p:extLst>
          </p:nvPr>
        </p:nvPicPr>
        <p:blipFill>
          <a:blip r:embed="rId12"/>
          <a:stretch>
            <a:fillRect/>
          </a:stretch>
        </p:blipFill>
        <p:spPr>
          <a:xfrm>
            <a:off x="5852340" y="-876078"/>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8"/>
                                        </p:tgtEl>
                                      </p:cBhvr>
                                    </p:cmd>
                                  </p:childTnLst>
                                </p:cTn>
                              </p:par>
                              <p:par>
                                <p:cTn id="7" presetID="3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anim calcmode="lin" valueType="num">
                                      <p:cBhvr>
                                        <p:cTn id="9" dur="1000" fill="hold"/>
                                        <p:tgtEl>
                                          <p:spTgt spid="58"/>
                                        </p:tgtEl>
                                        <p:attrNameLst>
                                          <p:attrName>ppt_w</p:attrName>
                                        </p:attrNameLst>
                                      </p:cBhvr>
                                      <p:tavLst>
                                        <p:tav tm="0">
                                          <p:val>
                                            <p:fltVal val="0"/>
                                          </p:val>
                                        </p:tav>
                                        <p:tav tm="100000">
                                          <p:val>
                                            <p:strVal val="#ppt_w"/>
                                          </p:val>
                                        </p:tav>
                                      </p:tavLst>
                                    </p:anim>
                                    <p:anim calcmode="lin" valueType="num">
                                      <p:cBhvr>
                                        <p:cTn id="10" dur="1000" fill="hold"/>
                                        <p:tgtEl>
                                          <p:spTgt spid="58"/>
                                        </p:tgtEl>
                                        <p:attrNameLst>
                                          <p:attrName>ppt_h</p:attrName>
                                        </p:attrNameLst>
                                      </p:cBhvr>
                                      <p:tavLst>
                                        <p:tav tm="0">
                                          <p:val>
                                            <p:fltVal val="0"/>
                                          </p:val>
                                        </p:tav>
                                        <p:tav tm="100000">
                                          <p:val>
                                            <p:strVal val="#ppt_h"/>
                                          </p:val>
                                        </p:tav>
                                      </p:tavLst>
                                    </p:anim>
                                    <p:anim calcmode="lin" valueType="num">
                                      <p:cBhvr>
                                        <p:cTn id="11" dur="1000" fill="hold"/>
                                        <p:tgtEl>
                                          <p:spTgt spid="58"/>
                                        </p:tgtEl>
                                        <p:attrNameLst>
                                          <p:attrName>style.rotation</p:attrName>
                                        </p:attrNameLst>
                                      </p:cBhvr>
                                      <p:tavLst>
                                        <p:tav tm="0">
                                          <p:val>
                                            <p:fltVal val="90"/>
                                          </p:val>
                                        </p:tav>
                                        <p:tav tm="100000">
                                          <p:val>
                                            <p:fltVal val="0"/>
                                          </p:val>
                                        </p:tav>
                                      </p:tavLst>
                                    </p:anim>
                                    <p:animEffect transition="in" filter="fade">
                                      <p:cBhvr>
                                        <p:cTn id="12" dur="10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par>
                                <p:cTn id="18" presetID="10" presetClass="entr" presetSubtype="0" fill="hold" nodeType="withEffect">
                                  <p:stCondLst>
                                    <p:cond delay="0"/>
                                  </p:stCondLst>
                                  <p:childTnLst>
                                    <p:set>
                                      <p:cBhvr>
                                        <p:cTn id="19" dur="1" fill="hold">
                                          <p:stCondLst>
                                            <p:cond delay="0"/>
                                          </p:stCondLst>
                                        </p:cTn>
                                        <p:tgtEl>
                                          <p:spTgt spid="137"/>
                                        </p:tgtEl>
                                        <p:attrNameLst>
                                          <p:attrName>style.visibility</p:attrName>
                                        </p:attrNameLst>
                                      </p:cBhvr>
                                      <p:to>
                                        <p:strVal val="visible"/>
                                      </p:to>
                                    </p:set>
                                    <p:animEffect transition="in" filter="fade">
                                      <p:cBhvr>
                                        <p:cTn id="20" dur="500"/>
                                        <p:tgtEl>
                                          <p:spTgt spid="137"/>
                                        </p:tgtEl>
                                      </p:cBhvr>
                                    </p:animEffect>
                                  </p:childTnLst>
                                </p:cTn>
                              </p:par>
                              <p:par>
                                <p:cTn id="21" presetID="10" presetClass="entr" presetSubtype="0" fill="hold" nodeType="withEffect">
                                  <p:stCondLst>
                                    <p:cond delay="0"/>
                                  </p:stCondLst>
                                  <p:childTnLst>
                                    <p:set>
                                      <p:cBhvr>
                                        <p:cTn id="22" dur="1" fill="hold">
                                          <p:stCondLst>
                                            <p:cond delay="0"/>
                                          </p:stCondLst>
                                        </p:cTn>
                                        <p:tgtEl>
                                          <p:spTgt spid="133"/>
                                        </p:tgtEl>
                                        <p:attrNameLst>
                                          <p:attrName>style.visibility</p:attrName>
                                        </p:attrNameLst>
                                      </p:cBhvr>
                                      <p:to>
                                        <p:strVal val="visible"/>
                                      </p:to>
                                    </p:set>
                                    <p:animEffect transition="in" filter="fade">
                                      <p:cBhvr>
                                        <p:cTn id="23" dur="500"/>
                                        <p:tgtEl>
                                          <p:spTgt spid="133"/>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fade">
                                      <p:cBhvr>
                                        <p:cTn id="28" dur="1000"/>
                                        <p:tgtEl>
                                          <p:spTgt spid="135"/>
                                        </p:tgtEl>
                                      </p:cBhvr>
                                    </p:animEffect>
                                    <p:anim calcmode="lin" valueType="num">
                                      <p:cBhvr>
                                        <p:cTn id="29" dur="1000" fill="hold"/>
                                        <p:tgtEl>
                                          <p:spTgt spid="135"/>
                                        </p:tgtEl>
                                        <p:attrNameLst>
                                          <p:attrName>ppt_x</p:attrName>
                                        </p:attrNameLst>
                                      </p:cBhvr>
                                      <p:tavLst>
                                        <p:tav tm="0">
                                          <p:val>
                                            <p:strVal val="#ppt_x"/>
                                          </p:val>
                                        </p:tav>
                                        <p:tav tm="100000">
                                          <p:val>
                                            <p:strVal val="#ppt_x"/>
                                          </p:val>
                                        </p:tav>
                                      </p:tavLst>
                                    </p:anim>
                                    <p:anim calcmode="lin" valueType="num">
                                      <p:cBhvr>
                                        <p:cTn id="30"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fade">
                                      <p:cBhvr>
                                        <p:cTn id="35" dur="500"/>
                                        <p:tgtEl>
                                          <p:spTgt spid="1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31"/>
                                        </p:tgtEl>
                                        <p:attrNameLst>
                                          <p:attrName>style.visibility</p:attrName>
                                        </p:attrNameLst>
                                      </p:cBhvr>
                                      <p:to>
                                        <p:strVal val="visible"/>
                                      </p:to>
                                    </p:set>
                                    <p:animEffect transition="in" filter="wipe(left)">
                                      <p:cBhvr>
                                        <p:cTn id="40" dur="500"/>
                                        <p:tgtEl>
                                          <p:spTgt spid="131"/>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138"/>
                </p:tgtEl>
              </p:cMediaNode>
            </p:audio>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575202" y="562157"/>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982" y="825001"/>
            <a:ext cx="4048939" cy="6073409"/>
          </a:xfrm>
          <a:prstGeom prst="rect">
            <a:avLst/>
          </a:prstGeom>
        </p:spPr>
      </p:pic>
      <p:pic>
        <p:nvPicPr>
          <p:cNvPr id="133" name="图片 1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7" name="图片 1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3706" y="4609098"/>
            <a:ext cx="2303077" cy="2303077"/>
          </a:xfrm>
          <a:prstGeom prst="rect">
            <a:avLst/>
          </a:prstGeom>
        </p:spPr>
      </p:pic>
      <p:sp>
        <p:nvSpPr>
          <p:cNvPr id="23" name="矩形 22"/>
          <p:cNvSpPr/>
          <p:nvPr/>
        </p:nvSpPr>
        <p:spPr>
          <a:xfrm>
            <a:off x="5826949" y="2867185"/>
            <a:ext cx="2066611" cy="2601546"/>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en-US" sz="2800" b="1" dirty="0">
                <a:solidFill>
                  <a:schemeClr val="bg1"/>
                </a:solidFill>
                <a:latin typeface="微软雅黑" panose="020B0503020204020204" pitchFamily="34" charset="-122"/>
                <a:ea typeface="微软雅黑" panose="020B0503020204020204" pitchFamily="34" charset="-122"/>
              </a:rPr>
              <a:t>活动概述</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800" b="1" dirty="0">
                <a:solidFill>
                  <a:schemeClr val="bg1"/>
                </a:solidFill>
                <a:latin typeface="微软雅黑" panose="020B0503020204020204" pitchFamily="34" charset="-122"/>
                <a:ea typeface="微软雅黑" panose="020B0503020204020204" pitchFamily="34" charset="-122"/>
              </a:rPr>
              <a:t>活动安排</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800" b="1" dirty="0">
                <a:solidFill>
                  <a:schemeClr val="bg1"/>
                </a:solidFill>
                <a:latin typeface="微软雅黑" panose="020B0503020204020204" pitchFamily="34" charset="-122"/>
                <a:ea typeface="微软雅黑" panose="020B0503020204020204" pitchFamily="34" charset="-122"/>
              </a:rPr>
              <a:t>活动亮点</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800" b="1" dirty="0">
                <a:solidFill>
                  <a:schemeClr val="bg1"/>
                </a:solidFill>
                <a:latin typeface="微软雅黑" panose="020B0503020204020204" pitchFamily="34" charset="-122"/>
                <a:ea typeface="微软雅黑" panose="020B0503020204020204" pitchFamily="34" charset="-122"/>
              </a:rPr>
              <a:t>效果评估</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4937892" y="3380385"/>
            <a:ext cx="800219" cy="1270541"/>
          </a:xfrm>
          <a:prstGeom prst="rect">
            <a:avLst/>
          </a:prstGeom>
        </p:spPr>
        <p:txBody>
          <a:bodyPr vert="eaVert" wrap="non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目 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7" cstate="print">
            <a:lum bright="70000" contrast="-70000"/>
            <a:extLst>
              <a:ext uri="{28A0092B-C50C-407E-A947-70E740481C1C}">
                <a14:useLocalDpi xmlns:a14="http://schemas.microsoft.com/office/drawing/2010/main" val="0"/>
              </a:ext>
            </a:extLst>
          </a:blip>
          <a:srcRect l="15173" t="21698" r="11837" b="38187"/>
          <a:stretch>
            <a:fillRect/>
          </a:stretch>
        </p:blipFill>
        <p:spPr>
          <a:xfrm>
            <a:off x="5509242" y="1549385"/>
            <a:ext cx="2242602" cy="1232522"/>
          </a:xfrm>
          <a:prstGeom prst="rect">
            <a:avLst/>
          </a:prstGeom>
          <a:effectLst>
            <a:outerShdw blurRad="88900" dist="101600" dir="5400000" algn="ctr" rotWithShape="0">
              <a:srgbClr val="000000">
                <a:alpha val="43137"/>
              </a:srgbClr>
            </a:outerShdw>
          </a:effectLst>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par>
                                <p:cTn id="16" presetID="22" presetClass="entr" presetSubtype="4"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wipe(down)">
                                      <p:cBhvr>
                                        <p:cTn id="18" dur="500"/>
                                        <p:tgtEl>
                                          <p:spTgt spid="75"/>
                                        </p:tgtEl>
                                      </p:cBhvr>
                                    </p:animEffect>
                                  </p:childTnLst>
                                </p:cTn>
                              </p:par>
                              <p:par>
                                <p:cTn id="19" presetID="10" presetClass="entr" presetSubtype="0" fill="hold" nodeType="with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500"/>
                                        <p:tgtEl>
                                          <p:spTgt spid="137"/>
                                        </p:tgtEl>
                                      </p:cBhvr>
                                    </p:animEffect>
                                  </p:childTnLst>
                                </p:cTn>
                              </p:par>
                              <p:par>
                                <p:cTn id="22" presetID="10" presetClass="entr" presetSubtype="0" fill="hold" nodeType="withEffect">
                                  <p:stCondLst>
                                    <p:cond delay="0"/>
                                  </p:stCondLst>
                                  <p:childTnLst>
                                    <p:set>
                                      <p:cBhvr>
                                        <p:cTn id="23" dur="1" fill="hold">
                                          <p:stCondLst>
                                            <p:cond delay="0"/>
                                          </p:stCondLst>
                                        </p:cTn>
                                        <p:tgtEl>
                                          <p:spTgt spid="133"/>
                                        </p:tgtEl>
                                        <p:attrNameLst>
                                          <p:attrName>style.visibility</p:attrName>
                                        </p:attrNameLst>
                                      </p:cBhvr>
                                      <p:to>
                                        <p:strVal val="visible"/>
                                      </p:to>
                                    </p:set>
                                    <p:animEffect transition="in" filter="fade">
                                      <p:cBhvr>
                                        <p:cTn id="24" dur="500"/>
                                        <p:tgtEl>
                                          <p:spTgt spid="13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1000" fill="hold"/>
                                        <p:tgtEl>
                                          <p:spTgt spid="26"/>
                                        </p:tgtEl>
                                        <p:attrNameLst>
                                          <p:attrName>ppt_w</p:attrName>
                                        </p:attrNameLst>
                                      </p:cBhvr>
                                      <p:tavLst>
                                        <p:tav tm="0">
                                          <p:val>
                                            <p:fltVal val="0"/>
                                          </p:val>
                                        </p:tav>
                                        <p:tav tm="100000">
                                          <p:val>
                                            <p:strVal val="#ppt_w"/>
                                          </p:val>
                                        </p:tav>
                                      </p:tavLst>
                                    </p:anim>
                                    <p:anim calcmode="lin" valueType="num">
                                      <p:cBhvr>
                                        <p:cTn id="37" dur="1000" fill="hold"/>
                                        <p:tgtEl>
                                          <p:spTgt spid="26"/>
                                        </p:tgtEl>
                                        <p:attrNameLst>
                                          <p:attrName>ppt_h</p:attrName>
                                        </p:attrNameLst>
                                      </p:cBhvr>
                                      <p:tavLst>
                                        <p:tav tm="0">
                                          <p:val>
                                            <p:fltVal val="0"/>
                                          </p:val>
                                        </p:tav>
                                        <p:tav tm="100000">
                                          <p:val>
                                            <p:strVal val="#ppt_h"/>
                                          </p:val>
                                        </p:tav>
                                      </p:tavLst>
                                    </p:anim>
                                    <p:anim calcmode="lin" valueType="num">
                                      <p:cBhvr>
                                        <p:cTn id="38" dur="1000" fill="hold"/>
                                        <p:tgtEl>
                                          <p:spTgt spid="26"/>
                                        </p:tgtEl>
                                        <p:attrNameLst>
                                          <p:attrName>style.rotation</p:attrName>
                                        </p:attrNameLst>
                                      </p:cBhvr>
                                      <p:tavLst>
                                        <p:tav tm="0">
                                          <p:val>
                                            <p:fltVal val="90"/>
                                          </p:val>
                                        </p:tav>
                                        <p:tav tm="100000">
                                          <p:val>
                                            <p:fltVal val="0"/>
                                          </p:val>
                                        </p:tav>
                                      </p:tavLst>
                                    </p:anim>
                                    <p:animEffect transition="in" filter="fade">
                                      <p:cBhvr>
                                        <p:cTn id="39" dur="10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up)">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575202" y="562157"/>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982" y="825001"/>
            <a:ext cx="4048939" cy="6073409"/>
          </a:xfrm>
          <a:prstGeom prst="rect">
            <a:avLst/>
          </a:prstGeom>
        </p:spPr>
      </p:pic>
      <p:pic>
        <p:nvPicPr>
          <p:cNvPr id="133" name="图片 1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7" name="图片 1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3706" y="4609098"/>
            <a:ext cx="2303077" cy="2303077"/>
          </a:xfrm>
          <a:prstGeom prst="rect">
            <a:avLst/>
          </a:prstGeom>
        </p:spPr>
      </p:pic>
      <p:sp>
        <p:nvSpPr>
          <p:cNvPr id="23" name="矩形 22"/>
          <p:cNvSpPr/>
          <p:nvPr/>
        </p:nvSpPr>
        <p:spPr>
          <a:xfrm>
            <a:off x="5763309" y="3719875"/>
            <a:ext cx="1541109" cy="1569660"/>
          </a:xfrm>
          <a:prstGeom prst="rect">
            <a:avLst/>
          </a:prstGeom>
        </p:spPr>
        <p:txBody>
          <a:bodyPr wrap="square">
            <a:spAutoFit/>
          </a:bodyPr>
          <a:lstStyle/>
          <a:p>
            <a:pPr algn="dist"/>
            <a:r>
              <a:rPr lang="zh-CN" altLang="en-US" sz="4800" b="1" dirty="0">
                <a:solidFill>
                  <a:schemeClr val="bg1"/>
                </a:solidFill>
                <a:latin typeface="微软雅黑" panose="020B0503020204020204" pitchFamily="34" charset="-122"/>
                <a:ea typeface="微软雅黑" panose="020B0503020204020204" pitchFamily="34" charset="-122"/>
              </a:rPr>
              <a:t>活动概述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5494271" y="3145590"/>
            <a:ext cx="2168380" cy="584775"/>
          </a:xfrm>
          <a:prstGeom prst="rect">
            <a:avLst/>
          </a:prstGeom>
        </p:spPr>
        <p:txBody>
          <a:bodyPr vert="horz" wrap="square">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rPr>
              <a:t>第一部分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7" cstate="print">
            <a:lum bright="70000" contrast="-70000"/>
            <a:extLst>
              <a:ext uri="{28A0092B-C50C-407E-A947-70E740481C1C}">
                <a14:useLocalDpi xmlns:a14="http://schemas.microsoft.com/office/drawing/2010/main" val="0"/>
              </a:ext>
            </a:extLst>
          </a:blip>
          <a:srcRect l="15173" t="21698" r="11837" b="38187"/>
          <a:stretch>
            <a:fillRect/>
          </a:stretch>
        </p:blipFill>
        <p:spPr>
          <a:xfrm>
            <a:off x="5366563" y="1826113"/>
            <a:ext cx="2381493" cy="1308856"/>
          </a:xfrm>
          <a:prstGeom prst="rect">
            <a:avLst/>
          </a:prstGeom>
          <a:effectLst>
            <a:outerShdw blurRad="88900" dist="101600" dir="5400000" algn="ctr" rotWithShape="0">
              <a:srgbClr val="000000">
                <a:alpha val="43137"/>
              </a:srgbClr>
            </a:outerShdw>
          </a:effectLst>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par>
                                <p:cTn id="16" presetID="22" presetClass="entr" presetSubtype="4"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wipe(down)">
                                      <p:cBhvr>
                                        <p:cTn id="18" dur="500"/>
                                        <p:tgtEl>
                                          <p:spTgt spid="75"/>
                                        </p:tgtEl>
                                      </p:cBhvr>
                                    </p:animEffect>
                                  </p:childTnLst>
                                </p:cTn>
                              </p:par>
                              <p:par>
                                <p:cTn id="19" presetID="10" presetClass="entr" presetSubtype="0" fill="hold" nodeType="with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500"/>
                                        <p:tgtEl>
                                          <p:spTgt spid="137"/>
                                        </p:tgtEl>
                                      </p:cBhvr>
                                    </p:animEffect>
                                  </p:childTnLst>
                                </p:cTn>
                              </p:par>
                              <p:par>
                                <p:cTn id="22" presetID="10" presetClass="entr" presetSubtype="0" fill="hold" nodeType="withEffect">
                                  <p:stCondLst>
                                    <p:cond delay="0"/>
                                  </p:stCondLst>
                                  <p:childTnLst>
                                    <p:set>
                                      <p:cBhvr>
                                        <p:cTn id="23" dur="1" fill="hold">
                                          <p:stCondLst>
                                            <p:cond delay="0"/>
                                          </p:stCondLst>
                                        </p:cTn>
                                        <p:tgtEl>
                                          <p:spTgt spid="133"/>
                                        </p:tgtEl>
                                        <p:attrNameLst>
                                          <p:attrName>style.visibility</p:attrName>
                                        </p:attrNameLst>
                                      </p:cBhvr>
                                      <p:to>
                                        <p:strVal val="visible"/>
                                      </p:to>
                                    </p:set>
                                    <p:animEffect transition="in" filter="fade">
                                      <p:cBhvr>
                                        <p:cTn id="24" dur="500"/>
                                        <p:tgtEl>
                                          <p:spTgt spid="13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1000" fill="hold"/>
                                        <p:tgtEl>
                                          <p:spTgt spid="26"/>
                                        </p:tgtEl>
                                        <p:attrNameLst>
                                          <p:attrName>ppt_w</p:attrName>
                                        </p:attrNameLst>
                                      </p:cBhvr>
                                      <p:tavLst>
                                        <p:tav tm="0">
                                          <p:val>
                                            <p:fltVal val="0"/>
                                          </p:val>
                                        </p:tav>
                                        <p:tav tm="100000">
                                          <p:val>
                                            <p:strVal val="#ppt_w"/>
                                          </p:val>
                                        </p:tav>
                                      </p:tavLst>
                                    </p:anim>
                                    <p:anim calcmode="lin" valueType="num">
                                      <p:cBhvr>
                                        <p:cTn id="37" dur="1000" fill="hold"/>
                                        <p:tgtEl>
                                          <p:spTgt spid="26"/>
                                        </p:tgtEl>
                                        <p:attrNameLst>
                                          <p:attrName>ppt_h</p:attrName>
                                        </p:attrNameLst>
                                      </p:cBhvr>
                                      <p:tavLst>
                                        <p:tav tm="0">
                                          <p:val>
                                            <p:fltVal val="0"/>
                                          </p:val>
                                        </p:tav>
                                        <p:tav tm="100000">
                                          <p:val>
                                            <p:strVal val="#ppt_h"/>
                                          </p:val>
                                        </p:tav>
                                      </p:tavLst>
                                    </p:anim>
                                    <p:anim calcmode="lin" valueType="num">
                                      <p:cBhvr>
                                        <p:cTn id="38" dur="1000" fill="hold"/>
                                        <p:tgtEl>
                                          <p:spTgt spid="26"/>
                                        </p:tgtEl>
                                        <p:attrNameLst>
                                          <p:attrName>style.rotation</p:attrName>
                                        </p:attrNameLst>
                                      </p:cBhvr>
                                      <p:tavLst>
                                        <p:tav tm="0">
                                          <p:val>
                                            <p:fltVal val="90"/>
                                          </p:val>
                                        </p:tav>
                                        <p:tav tm="100000">
                                          <p:val>
                                            <p:fltVal val="0"/>
                                          </p:val>
                                        </p:tav>
                                      </p:tavLst>
                                    </p:anim>
                                    <p:animEffect transition="in" filter="fade">
                                      <p:cBhvr>
                                        <p:cTn id="39" dur="10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up)">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48232" y="3950124"/>
            <a:ext cx="6096000" cy="961289"/>
          </a:xfrm>
          <a:prstGeom prst="rect">
            <a:avLst/>
          </a:prstGeom>
        </p:spPr>
        <p:txBody>
          <a:bodyPr>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活动时间：</a:t>
            </a:r>
            <a:r>
              <a:rPr lang="en-US" altLang="zh-CN" dirty="0">
                <a:solidFill>
                  <a:schemeClr val="bg1"/>
                </a:solidFill>
                <a:latin typeface="微软雅黑" panose="020B0503020204020204" pitchFamily="34" charset="-122"/>
                <a:ea typeface="微软雅黑" panose="020B0503020204020204" pitchFamily="34" charset="-122"/>
              </a:rPr>
              <a:t>6</a:t>
            </a:r>
            <a:r>
              <a:rPr lang="zh-CN" altLang="en-US" dirty="0">
                <a:solidFill>
                  <a:schemeClr val="bg1"/>
                </a:solidFill>
                <a:latin typeface="微软雅黑" panose="020B0503020204020204" pitchFamily="34" charset="-122"/>
                <a:ea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rPr>
              <a:t>9</a:t>
            </a:r>
            <a:r>
              <a:rPr lang="zh-CN" altLang="en-US" dirty="0">
                <a:solidFill>
                  <a:schemeClr val="bg1"/>
                </a:solidFill>
                <a:latin typeface="微软雅黑" panose="020B0503020204020204" pitchFamily="34" charset="-122"/>
                <a:ea typeface="微软雅黑" panose="020B0503020204020204" pitchFamily="34" charset="-122"/>
              </a:rPr>
              <a:t>日</a:t>
            </a:r>
            <a:r>
              <a:rPr lang="en-US" altLang="zh-CN" dirty="0">
                <a:solidFill>
                  <a:schemeClr val="bg1"/>
                </a:solidFill>
                <a:latin typeface="微软雅黑" panose="020B0503020204020204" pitchFamily="34" charset="-122"/>
                <a:ea typeface="微软雅黑" panose="020B0503020204020204" pitchFamily="34" charset="-122"/>
              </a:rPr>
              <a:t>00:00—6</a:t>
            </a:r>
            <a:r>
              <a:rPr lang="zh-CN" altLang="en-US" dirty="0">
                <a:solidFill>
                  <a:schemeClr val="bg1"/>
                </a:solidFill>
                <a:latin typeface="微软雅黑" panose="020B0503020204020204" pitchFamily="34" charset="-122"/>
                <a:ea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rPr>
              <a:t>18</a:t>
            </a:r>
            <a:r>
              <a:rPr lang="zh-CN" altLang="en-US" dirty="0">
                <a:solidFill>
                  <a:schemeClr val="bg1"/>
                </a:solidFill>
                <a:latin typeface="微软雅黑" panose="020B0503020204020204" pitchFamily="34" charset="-122"/>
                <a:ea typeface="微软雅黑" panose="020B0503020204020204" pitchFamily="34" charset="-122"/>
              </a:rPr>
              <a:t>日</a:t>
            </a:r>
            <a:r>
              <a:rPr lang="en-US" altLang="zh-CN" dirty="0">
                <a:solidFill>
                  <a:schemeClr val="bg1"/>
                </a:solidFill>
                <a:latin typeface="微软雅黑" panose="020B0503020204020204" pitchFamily="34" charset="-122"/>
                <a:ea typeface="微软雅黑" panose="020B0503020204020204" pitchFamily="34" charset="-122"/>
              </a:rPr>
              <a:t>23:59</a:t>
            </a:r>
            <a:r>
              <a:rPr lang="zh-CN" altLang="en-US" dirty="0">
                <a:solidFill>
                  <a:schemeClr val="bg1"/>
                </a:solidFill>
                <a:latin typeface="微软雅黑" panose="020B0503020204020204" pitchFamily="34" charset="-122"/>
                <a:ea typeface="微软雅黑" panose="020B0503020204020204" pitchFamily="34" charset="-122"/>
              </a:rPr>
              <a:t>（为期</a:t>
            </a:r>
            <a:r>
              <a:rPr lang="en-US" altLang="zh-CN" dirty="0">
                <a:solidFill>
                  <a:schemeClr val="bg1"/>
                </a:solidFill>
                <a:latin typeface="微软雅黑" panose="020B0503020204020204" pitchFamily="34" charset="-122"/>
                <a:ea typeface="微软雅黑" panose="020B0503020204020204" pitchFamily="34" charset="-122"/>
              </a:rPr>
              <a:t>10</a:t>
            </a:r>
            <a:r>
              <a:rPr lang="zh-CN" altLang="en-US" dirty="0">
                <a:solidFill>
                  <a:schemeClr val="bg1"/>
                </a:solidFill>
                <a:latin typeface="微软雅黑" panose="020B0503020204020204" pitchFamily="34" charset="-122"/>
                <a:ea typeface="微软雅黑" panose="020B0503020204020204" pitchFamily="34" charset="-122"/>
              </a:rPr>
              <a:t>天）</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活动主题：</a:t>
            </a:r>
            <a:r>
              <a:rPr lang="en-US" altLang="zh-CN" dirty="0">
                <a:solidFill>
                  <a:schemeClr val="bg1"/>
                </a:solidFill>
                <a:latin typeface="微软雅黑" panose="020B0503020204020204" pitchFamily="34" charset="-122"/>
                <a:ea typeface="微软雅黑" panose="020B0503020204020204" pitchFamily="34" charset="-122"/>
              </a:rPr>
              <a:t>618</a:t>
            </a:r>
            <a:r>
              <a:rPr lang="zh-CN" altLang="en-US" dirty="0">
                <a:solidFill>
                  <a:schemeClr val="bg1"/>
                </a:solidFill>
                <a:latin typeface="微软雅黑" panose="020B0503020204020204" pitchFamily="34" charset="-122"/>
                <a:ea typeface="微软雅黑" panose="020B0503020204020204" pitchFamily="34" charset="-122"/>
              </a:rPr>
              <a:t>大促福利来袭，快来抢购，先到先得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059707" y="1571896"/>
            <a:ext cx="2109025"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活动概述</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1" cstate="print">
            <a:lum bright="70000" contrast="-70000"/>
            <a:extLst>
              <a:ext uri="{28A0092B-C50C-407E-A947-70E740481C1C}">
                <a14:useLocalDpi xmlns:a14="http://schemas.microsoft.com/office/drawing/2010/main" val="0"/>
              </a:ext>
            </a:extLst>
          </a:blip>
          <a:srcRect l="15173" t="21698" r="11837" b="38187"/>
          <a:stretch>
            <a:fillRect/>
          </a:stretch>
        </p:blipFill>
        <p:spPr>
          <a:xfrm>
            <a:off x="4762149" y="2465489"/>
            <a:ext cx="1986225" cy="1091618"/>
          </a:xfrm>
          <a:prstGeom prst="rect">
            <a:avLst/>
          </a:prstGeom>
          <a:effectLst>
            <a:outerShdw blurRad="88900" dist="101600" dir="5400000" algn="ctr" rotWithShape="0">
              <a:srgbClr val="000000">
                <a:alpha val="43137"/>
              </a:srgbClr>
            </a:outerShdw>
          </a:effectLst>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611155" y="2326059"/>
            <a:ext cx="3428999" cy="34289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05620" y="2607581"/>
            <a:ext cx="5955322" cy="787523"/>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altLang="zh-CN" sz="1600" dirty="0">
                <a:solidFill>
                  <a:schemeClr val="bg1"/>
                </a:solidFill>
                <a:latin typeface="微软雅黑" panose="020B0503020204020204" pitchFamily="34" charset="-122"/>
                <a:ea typeface="微软雅黑" panose="020B0503020204020204" pitchFamily="34" charset="-122"/>
              </a:rPr>
              <a:t>1. </a:t>
            </a:r>
            <a:r>
              <a:rPr lang="zh-CN" altLang="en-US" sz="1600" dirty="0">
                <a:solidFill>
                  <a:schemeClr val="bg1"/>
                </a:solidFill>
                <a:latin typeface="微软雅黑" panose="020B0503020204020204" pitchFamily="34" charset="-122"/>
                <a:ea typeface="微软雅黑" panose="020B0503020204020204" pitchFamily="34" charset="-122"/>
              </a:rPr>
              <a:t>吸引粉丝（利用店铺的优惠力度、促销方案以及优质服务对用户形成吸引力）</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059707" y="1571896"/>
            <a:ext cx="2109025"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活动目的</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4" name="对话气泡: 椭圆形 3"/>
          <p:cNvSpPr/>
          <p:nvPr/>
        </p:nvSpPr>
        <p:spPr>
          <a:xfrm flipH="1">
            <a:off x="2532185" y="2607581"/>
            <a:ext cx="643093" cy="612949"/>
          </a:xfrm>
          <a:prstGeom prst="wedgeEllipseCallout">
            <a:avLst>
              <a:gd name="adj1" fmla="val -85539"/>
              <a:gd name="adj2" fmla="val 28074"/>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7213D2"/>
                </a:solidFill>
                <a:latin typeface="微软雅黑" panose="020B0503020204020204" pitchFamily="34" charset="-122"/>
                <a:ea typeface="微软雅黑" panose="020B0503020204020204" pitchFamily="34" charset="-122"/>
              </a:rPr>
              <a:t>1</a:t>
            </a:r>
            <a:endParaRPr lang="zh-CN" altLang="en-US" sz="2000" b="1" dirty="0">
              <a:solidFill>
                <a:srgbClr val="7213D2"/>
              </a:solidFill>
              <a:latin typeface="微软雅黑" panose="020B0503020204020204" pitchFamily="34" charset="-122"/>
              <a:ea typeface="微软雅黑" panose="020B0503020204020204" pitchFamily="34" charset="-122"/>
            </a:endParaRPr>
          </a:p>
        </p:txBody>
      </p:sp>
      <p:sp>
        <p:nvSpPr>
          <p:cNvPr id="5" name="矩形 4"/>
          <p:cNvSpPr/>
          <p:nvPr/>
        </p:nvSpPr>
        <p:spPr>
          <a:xfrm>
            <a:off x="3405620" y="3713795"/>
            <a:ext cx="6441763" cy="418191"/>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altLang="zh-CN" sz="1600" dirty="0">
                <a:solidFill>
                  <a:schemeClr val="bg1"/>
                </a:solidFill>
                <a:latin typeface="微软雅黑" panose="020B0503020204020204" pitchFamily="34" charset="-122"/>
                <a:ea typeface="微软雅黑" panose="020B0503020204020204" pitchFamily="34" charset="-122"/>
              </a:rPr>
              <a:t>2. </a:t>
            </a:r>
            <a:r>
              <a:rPr lang="zh-CN" altLang="en-US" sz="1600" dirty="0">
                <a:solidFill>
                  <a:schemeClr val="bg1"/>
                </a:solidFill>
                <a:latin typeface="微软雅黑" panose="020B0503020204020204" pitchFamily="34" charset="-122"/>
                <a:ea typeface="微软雅黑" panose="020B0503020204020204" pitchFamily="34" charset="-122"/>
              </a:rPr>
              <a:t>提高流量（用户的多次浏览以及传播提高店铺的曝光度和流量）</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3405620" y="4629209"/>
            <a:ext cx="6096000" cy="787523"/>
          </a:xfrm>
          <a:prstGeom prst="rect">
            <a:avLst/>
          </a:prstGeom>
        </p:spPr>
        <p:txBody>
          <a:bodyPr>
            <a:spAutoFit/>
          </a:bodyPr>
          <a:lstStyle/>
          <a:p>
            <a:pPr marL="285750" indent="-285750">
              <a:lnSpc>
                <a:spcPct val="150000"/>
              </a:lnSpc>
              <a:buFont typeface="Wingdings" panose="05000000000000000000" pitchFamily="2" charset="2"/>
              <a:buChar char="ü"/>
            </a:pPr>
            <a:r>
              <a:rPr lang="en-US" altLang="zh-CN" sz="1600" dirty="0">
                <a:solidFill>
                  <a:schemeClr val="bg1"/>
                </a:solidFill>
                <a:latin typeface="微软雅黑" panose="020B0503020204020204" pitchFamily="34" charset="-122"/>
                <a:ea typeface="微软雅黑" panose="020B0503020204020204" pitchFamily="34" charset="-122"/>
              </a:rPr>
              <a:t>3. </a:t>
            </a:r>
            <a:r>
              <a:rPr lang="zh-CN" altLang="en-US" sz="1600" dirty="0">
                <a:solidFill>
                  <a:schemeClr val="bg1"/>
                </a:solidFill>
                <a:latin typeface="微软雅黑" panose="020B0503020204020204" pitchFamily="34" charset="-122"/>
                <a:ea typeface="微软雅黑" panose="020B0503020204020204" pitchFamily="34" charset="-122"/>
              </a:rPr>
              <a:t>增加销量（客观上流量的增加使得店铺的转化率提高，从而使销量在一定的时间内增加）</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对话气泡: 椭圆形 6"/>
          <p:cNvSpPr/>
          <p:nvPr/>
        </p:nvSpPr>
        <p:spPr>
          <a:xfrm flipH="1">
            <a:off x="2532185" y="3592252"/>
            <a:ext cx="643093" cy="612949"/>
          </a:xfrm>
          <a:prstGeom prst="wedgeEllipseCallout">
            <a:avLst>
              <a:gd name="adj1" fmla="val -85539"/>
              <a:gd name="adj2" fmla="val 28074"/>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7213D2"/>
                </a:solidFill>
                <a:latin typeface="微软雅黑" panose="020B0503020204020204" pitchFamily="34" charset="-122"/>
                <a:ea typeface="微软雅黑" panose="020B0503020204020204" pitchFamily="34" charset="-122"/>
              </a:rPr>
              <a:t>2</a:t>
            </a:r>
            <a:endParaRPr lang="zh-CN" altLang="en-US" sz="2000" b="1" dirty="0">
              <a:solidFill>
                <a:srgbClr val="7213D2"/>
              </a:solidFill>
              <a:latin typeface="微软雅黑" panose="020B0503020204020204" pitchFamily="34" charset="-122"/>
              <a:ea typeface="微软雅黑" panose="020B0503020204020204" pitchFamily="34" charset="-122"/>
            </a:endParaRPr>
          </a:p>
        </p:txBody>
      </p:sp>
      <p:sp>
        <p:nvSpPr>
          <p:cNvPr id="8" name="对话气泡: 椭圆形 7"/>
          <p:cNvSpPr/>
          <p:nvPr/>
        </p:nvSpPr>
        <p:spPr>
          <a:xfrm flipH="1">
            <a:off x="2532182" y="4537962"/>
            <a:ext cx="643096" cy="612949"/>
          </a:xfrm>
          <a:prstGeom prst="wedgeEllipseCallout">
            <a:avLst>
              <a:gd name="adj1" fmla="val -85539"/>
              <a:gd name="adj2" fmla="val 28074"/>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7213D2"/>
                </a:solidFill>
                <a:latin typeface="微软雅黑" panose="020B0503020204020204" pitchFamily="34" charset="-122"/>
                <a:ea typeface="微软雅黑" panose="020B0503020204020204" pitchFamily="34" charset="-122"/>
              </a:rPr>
              <a:t>3</a:t>
            </a:r>
            <a:endParaRPr lang="zh-CN" altLang="en-US" sz="2000" b="1" dirty="0">
              <a:solidFill>
                <a:srgbClr val="7213D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style.rotation</p:attrName>
                                        </p:attrNameLst>
                                      </p:cBhvr>
                                      <p:tavLst>
                                        <p:tav tm="0">
                                          <p:val>
                                            <p:fltVal val="90"/>
                                          </p:val>
                                        </p:tav>
                                        <p:tav tm="100000">
                                          <p:val>
                                            <p:fltVal val="0"/>
                                          </p:val>
                                        </p:tav>
                                      </p:tavLst>
                                    </p:anim>
                                    <p:animEffect transition="in" filter="fade">
                                      <p:cBhvr>
                                        <p:cTn id="27" dur="1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90126" y="2813447"/>
            <a:ext cx="3141786" cy="615553"/>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目标对象：</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年轻男女</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大学生、职场人士）</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059707" y="1571896"/>
            <a:ext cx="2109025"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活动对象</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4" name="对话气泡: 椭圆形 3"/>
          <p:cNvSpPr/>
          <p:nvPr/>
        </p:nvSpPr>
        <p:spPr>
          <a:xfrm flipH="1">
            <a:off x="2572377" y="2569830"/>
            <a:ext cx="643093" cy="612949"/>
          </a:xfrm>
          <a:prstGeom prst="wedgeEllipseCallout">
            <a:avLst>
              <a:gd name="adj1" fmla="val -85539"/>
              <a:gd name="adj2" fmla="val 28074"/>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7213D2"/>
                </a:solidFill>
                <a:latin typeface="微软雅黑" panose="020B0503020204020204" pitchFamily="34" charset="-122"/>
                <a:ea typeface="微软雅黑" panose="020B0503020204020204" pitchFamily="34" charset="-122"/>
              </a:rPr>
              <a:t>1</a:t>
            </a:r>
            <a:endParaRPr lang="zh-CN" altLang="en-US" sz="2000" b="1" dirty="0">
              <a:solidFill>
                <a:srgbClr val="7213D2"/>
              </a:solidFill>
              <a:latin typeface="微软雅黑" panose="020B0503020204020204" pitchFamily="34" charset="-122"/>
              <a:ea typeface="微软雅黑" panose="020B0503020204020204" pitchFamily="34" charset="-122"/>
            </a:endParaRPr>
          </a:p>
        </p:txBody>
      </p:sp>
      <p:sp>
        <p:nvSpPr>
          <p:cNvPr id="5" name="对话气泡: 椭圆形 4"/>
          <p:cNvSpPr/>
          <p:nvPr/>
        </p:nvSpPr>
        <p:spPr>
          <a:xfrm flipH="1">
            <a:off x="2572376" y="3644936"/>
            <a:ext cx="643093" cy="612949"/>
          </a:xfrm>
          <a:prstGeom prst="wedgeEllipseCallout">
            <a:avLst>
              <a:gd name="adj1" fmla="val -85539"/>
              <a:gd name="adj2" fmla="val 28074"/>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rgbClr val="7213D2"/>
                </a:solidFill>
                <a:latin typeface="微软雅黑" panose="020B0503020204020204" pitchFamily="34" charset="-122"/>
                <a:ea typeface="微软雅黑" panose="020B0503020204020204" pitchFamily="34" charset="-122"/>
              </a:rPr>
              <a:t>2</a:t>
            </a:r>
            <a:endParaRPr lang="zh-CN" altLang="en-US" sz="2000" b="1" dirty="0">
              <a:solidFill>
                <a:srgbClr val="7213D2"/>
              </a:solidFill>
              <a:latin typeface="微软雅黑" panose="020B0503020204020204" pitchFamily="34" charset="-122"/>
              <a:ea typeface="微软雅黑" panose="020B0503020204020204" pitchFamily="34" charset="-122"/>
            </a:endParaRPr>
          </a:p>
        </p:txBody>
      </p:sp>
      <p:sp>
        <p:nvSpPr>
          <p:cNvPr id="6" name="矩形 5"/>
          <p:cNvSpPr/>
          <p:nvPr/>
        </p:nvSpPr>
        <p:spPr>
          <a:xfrm>
            <a:off x="3583911" y="3844284"/>
            <a:ext cx="3141786" cy="1572354"/>
          </a:xfrm>
          <a:prstGeom prst="rect">
            <a:avLst/>
          </a:prstGeom>
        </p:spPr>
        <p:txBody>
          <a:bodyPr wrap="square">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对象特性：</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追求时尚、敢于尝试新事物，容易接受各种新品牌、拥有独立的自主能力以及资金</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23254" y="1822007"/>
            <a:ext cx="2696369" cy="40445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575202" y="562157"/>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133" name="图片 1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7" name="图片 1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3706" y="4609098"/>
            <a:ext cx="2303077" cy="2303077"/>
          </a:xfrm>
          <a:prstGeom prst="rect">
            <a:avLst/>
          </a:prstGeom>
        </p:spPr>
      </p:pic>
      <p:sp>
        <p:nvSpPr>
          <p:cNvPr id="23" name="矩形 22"/>
          <p:cNvSpPr/>
          <p:nvPr/>
        </p:nvSpPr>
        <p:spPr>
          <a:xfrm>
            <a:off x="5763309" y="3719875"/>
            <a:ext cx="1541109" cy="1569660"/>
          </a:xfrm>
          <a:prstGeom prst="rect">
            <a:avLst/>
          </a:prstGeom>
        </p:spPr>
        <p:txBody>
          <a:bodyPr wrap="square">
            <a:spAutoFit/>
          </a:bodyPr>
          <a:lstStyle/>
          <a:p>
            <a:pPr algn="dist"/>
            <a:r>
              <a:rPr lang="zh-CN" altLang="en-US" sz="4800" b="1" dirty="0">
                <a:solidFill>
                  <a:schemeClr val="bg1"/>
                </a:solidFill>
                <a:latin typeface="微软雅黑" panose="020B0503020204020204" pitchFamily="34" charset="-122"/>
                <a:ea typeface="微软雅黑" panose="020B0503020204020204" pitchFamily="34" charset="-122"/>
              </a:rPr>
              <a:t>活动安排</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5494271" y="3145590"/>
            <a:ext cx="2168380" cy="584775"/>
          </a:xfrm>
          <a:prstGeom prst="rect">
            <a:avLst/>
          </a:prstGeom>
        </p:spPr>
        <p:txBody>
          <a:bodyPr vert="horz" wrap="square">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rPr>
              <a:t>第二部分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6" cstate="print">
            <a:lum bright="70000" contrast="-70000"/>
            <a:extLst>
              <a:ext uri="{28A0092B-C50C-407E-A947-70E740481C1C}">
                <a14:useLocalDpi xmlns:a14="http://schemas.microsoft.com/office/drawing/2010/main" val="0"/>
              </a:ext>
            </a:extLst>
          </a:blip>
          <a:srcRect l="15173" t="21698" r="11837" b="38187"/>
          <a:stretch>
            <a:fillRect/>
          </a:stretch>
        </p:blipFill>
        <p:spPr>
          <a:xfrm>
            <a:off x="5366563" y="1826113"/>
            <a:ext cx="2381493" cy="1308856"/>
          </a:xfrm>
          <a:prstGeom prst="rect">
            <a:avLst/>
          </a:prstGeom>
          <a:effectLst>
            <a:outerShdw blurRad="88900" dist="101600" dir="5400000" algn="ctr" rotWithShape="0">
              <a:srgbClr val="000000">
                <a:alpha val="43137"/>
              </a:srgbClr>
            </a:outerShdw>
          </a:effectLst>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par>
                                <p:cTn id="16" presetID="10" presetClass="entr" presetSubtype="0" fill="hold" nodeType="with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fade">
                                      <p:cBhvr>
                                        <p:cTn id="18" dur="500"/>
                                        <p:tgtEl>
                                          <p:spTgt spid="137"/>
                                        </p:tgtEl>
                                      </p:cBhvr>
                                    </p:animEffect>
                                  </p:childTnLst>
                                </p:cTn>
                              </p:par>
                              <p:par>
                                <p:cTn id="19" presetID="10" presetClass="entr" presetSubtype="0" fill="hold"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fade">
                                      <p:cBhvr>
                                        <p:cTn id="21" dur="500"/>
                                        <p:tgtEl>
                                          <p:spTgt spid="13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1000" fill="hold"/>
                                        <p:tgtEl>
                                          <p:spTgt spid="26"/>
                                        </p:tgtEl>
                                        <p:attrNameLst>
                                          <p:attrName>ppt_w</p:attrName>
                                        </p:attrNameLst>
                                      </p:cBhvr>
                                      <p:tavLst>
                                        <p:tav tm="0">
                                          <p:val>
                                            <p:fltVal val="0"/>
                                          </p:val>
                                        </p:tav>
                                        <p:tav tm="100000">
                                          <p:val>
                                            <p:strVal val="#ppt_w"/>
                                          </p:val>
                                        </p:tav>
                                      </p:tavLst>
                                    </p:anim>
                                    <p:anim calcmode="lin" valueType="num">
                                      <p:cBhvr>
                                        <p:cTn id="34" dur="1000" fill="hold"/>
                                        <p:tgtEl>
                                          <p:spTgt spid="26"/>
                                        </p:tgtEl>
                                        <p:attrNameLst>
                                          <p:attrName>ppt_h</p:attrName>
                                        </p:attrNameLst>
                                      </p:cBhvr>
                                      <p:tavLst>
                                        <p:tav tm="0">
                                          <p:val>
                                            <p:fltVal val="0"/>
                                          </p:val>
                                        </p:tav>
                                        <p:tav tm="100000">
                                          <p:val>
                                            <p:strVal val="#ppt_h"/>
                                          </p:val>
                                        </p:tav>
                                      </p:tavLst>
                                    </p:anim>
                                    <p:anim calcmode="lin" valueType="num">
                                      <p:cBhvr>
                                        <p:cTn id="35" dur="1000" fill="hold"/>
                                        <p:tgtEl>
                                          <p:spTgt spid="26"/>
                                        </p:tgtEl>
                                        <p:attrNameLst>
                                          <p:attrName>style.rotation</p:attrName>
                                        </p:attrNameLst>
                                      </p:cBhvr>
                                      <p:tavLst>
                                        <p:tav tm="0">
                                          <p:val>
                                            <p:fltVal val="90"/>
                                          </p:val>
                                        </p:tav>
                                        <p:tav tm="100000">
                                          <p:val>
                                            <p:fltVal val="0"/>
                                          </p:val>
                                        </p:tav>
                                      </p:tavLst>
                                    </p:anim>
                                    <p:animEffect transition="in" filter="fade">
                                      <p:cBhvr>
                                        <p:cTn id="36" dur="10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89415" y="1574233"/>
            <a:ext cx="4558603" cy="3880678"/>
          </a:xfrm>
          <a:prstGeom prst="rect">
            <a:avLst/>
          </a:prstGeom>
        </p:spPr>
        <p:txBody>
          <a:bodyPr wrap="square">
            <a:spAutoFit/>
          </a:bodyPr>
          <a:lstStyle/>
          <a:p>
            <a:pPr>
              <a:lnSpc>
                <a:spcPct val="150000"/>
              </a:lnSpc>
            </a:pP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活动宣传：</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①可以利用微博、微信朋友圈、贴吧、公众号、</a:t>
            </a:r>
            <a:r>
              <a:rPr lang="en-US" altLang="zh-CN" sz="1600" dirty="0">
                <a:solidFill>
                  <a:schemeClr val="bg1"/>
                </a:solidFill>
                <a:latin typeface="微软雅黑" panose="020B0503020204020204" pitchFamily="34" charset="-122"/>
                <a:ea typeface="微软雅黑" panose="020B0503020204020204" pitchFamily="34" charset="-122"/>
              </a:rPr>
              <a:t>APP</a:t>
            </a:r>
            <a:r>
              <a:rPr lang="zh-CN" altLang="en-US" sz="1600" dirty="0">
                <a:solidFill>
                  <a:schemeClr val="bg1"/>
                </a:solidFill>
                <a:latin typeface="微软雅黑" panose="020B0503020204020204" pitchFamily="34" charset="-122"/>
                <a:ea typeface="微软雅黑" panose="020B0503020204020204" pitchFamily="34" charset="-122"/>
              </a:rPr>
              <a:t>、今日头条等方式进行宣传推广，可以为店铺引来一定的流量</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②同时也可以采用直通车推广、钻石展位以及淘宝客推广等方式为此次活动进行大力度的宣传</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③将此次活动的宣传海报进行优化，突出大促活动中的优惠力度</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④线上线下同时进行宣传</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767950" y="1312623"/>
            <a:ext cx="2800767"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活动前期准备</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98177" y="1957270"/>
            <a:ext cx="3241577" cy="35780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2830" y="2195790"/>
            <a:ext cx="7085763" cy="3218958"/>
          </a:xfrm>
          <a:prstGeom prst="rect">
            <a:avLst/>
          </a:prstGeom>
        </p:spPr>
        <p:txBody>
          <a:bodyPr wrap="square">
            <a:spAutoFit/>
          </a:bodyPr>
          <a:lstStyle/>
          <a:p>
            <a:pPr>
              <a:lnSpc>
                <a:spcPct val="250000"/>
              </a:lnSpc>
            </a:pPr>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选择产品：</a:t>
            </a:r>
            <a:endParaRPr lang="zh-CN" altLang="en-US" sz="2000" dirty="0">
              <a:solidFill>
                <a:schemeClr val="bg1"/>
              </a:solidFill>
              <a:latin typeface="微软雅黑" panose="020B0503020204020204" pitchFamily="34" charset="-122"/>
              <a:ea typeface="微软雅黑" panose="020B0503020204020204" pitchFamily="34" charset="-122"/>
            </a:endParaRPr>
          </a:p>
          <a:p>
            <a:pPr>
              <a:lnSpc>
                <a:spcPct val="250000"/>
              </a:lnSpc>
            </a:pPr>
            <a:r>
              <a:rPr lang="zh-CN" altLang="en-US" sz="1600" dirty="0">
                <a:solidFill>
                  <a:schemeClr val="bg1"/>
                </a:solidFill>
                <a:latin typeface="微软雅黑" panose="020B0503020204020204" pitchFamily="34" charset="-122"/>
                <a:ea typeface="微软雅黑" panose="020B0503020204020204" pitchFamily="34" charset="-122"/>
              </a:rPr>
              <a:t>选择性价比较高并且口碑较好的产品进行这次</a:t>
            </a:r>
            <a:r>
              <a:rPr lang="en-US" altLang="zh-CN" sz="1600" dirty="0">
                <a:solidFill>
                  <a:schemeClr val="bg1"/>
                </a:solidFill>
                <a:latin typeface="微软雅黑" panose="020B0503020204020204" pitchFamily="34" charset="-122"/>
                <a:ea typeface="微软雅黑" panose="020B0503020204020204" pitchFamily="34" charset="-122"/>
              </a:rPr>
              <a:t>618</a:t>
            </a:r>
            <a:r>
              <a:rPr lang="zh-CN" altLang="en-US" sz="1600" dirty="0">
                <a:solidFill>
                  <a:schemeClr val="bg1"/>
                </a:solidFill>
                <a:latin typeface="微软雅黑" panose="020B0503020204020204" pitchFamily="34" charset="-122"/>
                <a:ea typeface="微软雅黑" panose="020B0503020204020204" pitchFamily="34" charset="-122"/>
              </a:rPr>
              <a:t>大促活动</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250000"/>
              </a:lnSpc>
            </a:pPr>
            <a:r>
              <a:rPr lang="zh-CN" altLang="en-US" sz="1600" dirty="0">
                <a:solidFill>
                  <a:schemeClr val="bg1"/>
                </a:solidFill>
                <a:latin typeface="微软雅黑" panose="020B0503020204020204" pitchFamily="34" charset="-122"/>
                <a:ea typeface="微软雅黑" panose="020B0503020204020204" pitchFamily="34" charset="-122"/>
              </a:rPr>
              <a:t>需求力度高（在市场上有一定的影响力并且它的需要量要很高或者在某一个时间段购买力占比居高的位置）</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250000"/>
              </a:lnSpc>
            </a:pPr>
            <a:r>
              <a:rPr lang="zh-CN" altLang="en-US" sz="1600" dirty="0">
                <a:solidFill>
                  <a:schemeClr val="bg1"/>
                </a:solidFill>
                <a:latin typeface="微软雅黑" panose="020B0503020204020204" pitchFamily="34" charset="-122"/>
                <a:ea typeface="微软雅黑" panose="020B0503020204020204" pitchFamily="34" charset="-122"/>
              </a:rPr>
              <a:t>产品利润高（通过各种费用计算后，产品仍保有很高的利润）</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938772" y="1443252"/>
            <a:ext cx="2800767"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活动前期准备</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 name="对话气泡: 椭圆形 4"/>
          <p:cNvSpPr/>
          <p:nvPr/>
        </p:nvSpPr>
        <p:spPr>
          <a:xfrm flipH="1">
            <a:off x="2415200" y="3055481"/>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1</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7" name="对话气泡: 椭圆形 6"/>
          <p:cNvSpPr/>
          <p:nvPr/>
        </p:nvSpPr>
        <p:spPr>
          <a:xfrm flipH="1">
            <a:off x="2415200" y="3805269"/>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2</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8" name="对话气泡: 椭圆形 7"/>
          <p:cNvSpPr/>
          <p:nvPr/>
        </p:nvSpPr>
        <p:spPr>
          <a:xfrm flipH="1">
            <a:off x="2415200" y="4930684"/>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3</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3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style.rotation</p:attrName>
                                        </p:attrNameLst>
                                      </p:cBhvr>
                                      <p:tavLst>
                                        <p:tav tm="0">
                                          <p:val>
                                            <p:fltVal val="90"/>
                                          </p:val>
                                        </p:tav>
                                        <p:tav tm="100000">
                                          <p:val>
                                            <p:fltVal val="0"/>
                                          </p:val>
                                        </p:tav>
                                      </p:tavLst>
                                    </p:anim>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93890" y="2080198"/>
            <a:ext cx="4749521" cy="3465179"/>
          </a:xfrm>
          <a:prstGeom prst="rect">
            <a:avLst/>
          </a:prstGeom>
        </p:spPr>
        <p:txBody>
          <a:bodyPr wrap="square">
            <a:spAutoFit/>
          </a:bodyPr>
          <a:lstStyle/>
          <a:p>
            <a:pP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  3. </a:t>
            </a:r>
            <a:r>
              <a:rPr lang="zh-CN" altLang="en-US" sz="2000" b="1" dirty="0">
                <a:solidFill>
                  <a:schemeClr val="bg1"/>
                </a:solidFill>
                <a:latin typeface="微软雅黑" panose="020B0503020204020204" pitchFamily="34" charset="-122"/>
                <a:ea typeface="微软雅黑" panose="020B0503020204020204" pitchFamily="34" charset="-122"/>
              </a:rPr>
              <a:t>开始预热：</a:t>
            </a:r>
            <a:endParaRPr lang="zh-CN" altLang="en-US"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①手机端是搜索结果页标有</a:t>
            </a:r>
            <a:r>
              <a:rPr lang="en-US" altLang="zh-CN" sz="1600" dirty="0">
                <a:solidFill>
                  <a:schemeClr val="bg1"/>
                </a:solidFill>
                <a:latin typeface="微软雅黑" panose="020B0503020204020204" pitchFamily="34" charset="-122"/>
                <a:ea typeface="微软雅黑" panose="020B0503020204020204" pitchFamily="34" charset="-122"/>
              </a:rPr>
              <a:t>HOT</a:t>
            </a:r>
            <a:r>
              <a:rPr lang="zh-CN" altLang="en-US" sz="1600" dirty="0">
                <a:solidFill>
                  <a:schemeClr val="bg1"/>
                </a:solidFill>
                <a:latin typeface="微软雅黑" panose="020B0503020204020204" pitchFamily="34" charset="-122"/>
                <a:ea typeface="微软雅黑" panose="020B0503020204020204" pitchFamily="34" charset="-122"/>
              </a:rPr>
              <a:t>标签的产品，是产品排名靠前从而吸引流量</a:t>
            </a:r>
            <a:endParaRPr lang="zh-CN" altLang="en-US" sz="16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②将活动的优惠，比如：满减、下单立减、赠送小礼品先挂上来，让买家先明确这个店铺这个产品所处的优惠力度值得下单购买</a:t>
            </a:r>
            <a:endParaRPr lang="zh-CN" altLang="en-US" sz="16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③优化详情页以及宣传海报</a:t>
            </a:r>
            <a:endParaRPr lang="zh-CN" altLang="en-US" sz="16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rPr>
              <a:t>④将选好的商品查看库存量，及时填补好，以及商品的包装、活动赠品、售后等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767950" y="1312623"/>
            <a:ext cx="2800767"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活动前期准备</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12556" t="5129" r="12230" b="5200"/>
          <a:stretch>
            <a:fillRect/>
          </a:stretch>
        </p:blipFill>
        <p:spPr>
          <a:xfrm>
            <a:off x="7576456" y="1861384"/>
            <a:ext cx="2220686" cy="3530026"/>
          </a:xfrm>
          <a:prstGeom prst="rect">
            <a:avLst/>
          </a:prstGeom>
          <a:ln w="88900" cap="sq" cmpd="thickThin">
            <a:solidFill>
              <a:schemeClr val="bg1"/>
            </a:solidFill>
            <a:prstDash val="solid"/>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59353" y="1566667"/>
            <a:ext cx="2422213"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活动中期</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 name="矩形: 圆角 4"/>
          <p:cNvSpPr/>
          <p:nvPr/>
        </p:nvSpPr>
        <p:spPr>
          <a:xfrm>
            <a:off x="6470331" y="2976117"/>
            <a:ext cx="2375014"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latin typeface="微软雅黑" panose="020B0503020204020204" pitchFamily="34" charset="-122"/>
                <a:ea typeface="微软雅黑" panose="020B0503020204020204" pitchFamily="34" charset="-122"/>
              </a:rPr>
              <a:t>售前客户答疑</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6" name="矩形: 圆角 5"/>
          <p:cNvSpPr/>
          <p:nvPr/>
        </p:nvSpPr>
        <p:spPr>
          <a:xfrm>
            <a:off x="6470331" y="3686484"/>
            <a:ext cx="2375014"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latin typeface="微软雅黑" panose="020B0503020204020204" pitchFamily="34" charset="-122"/>
                <a:ea typeface="微软雅黑" panose="020B0503020204020204" pitchFamily="34" charset="-122"/>
              </a:rPr>
              <a:t>产品发货时间</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7" name="矩形: 圆角 6"/>
          <p:cNvSpPr/>
          <p:nvPr/>
        </p:nvSpPr>
        <p:spPr>
          <a:xfrm>
            <a:off x="6480379" y="4383071"/>
            <a:ext cx="2375014"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latin typeface="微软雅黑" panose="020B0503020204020204" pitchFamily="34" charset="-122"/>
                <a:ea typeface="微软雅黑" panose="020B0503020204020204" pitchFamily="34" charset="-122"/>
              </a:rPr>
              <a:t>付款方式</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8" name="矩形 7"/>
          <p:cNvSpPr/>
          <p:nvPr/>
        </p:nvSpPr>
        <p:spPr>
          <a:xfrm>
            <a:off x="6096000" y="2340734"/>
            <a:ext cx="2289409"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活动售前工作：</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l="11204" t="12972" r="13628" b="10256"/>
          <a:stretch>
            <a:fillRect/>
          </a:stretch>
        </p:blipFill>
        <p:spPr>
          <a:xfrm>
            <a:off x="2658344" y="2340734"/>
            <a:ext cx="2717523" cy="2850811"/>
          </a:xfrm>
          <a:prstGeom prst="rect">
            <a:avLst/>
          </a:prstGeom>
        </p:spPr>
      </p:pic>
      <p:sp>
        <p:nvSpPr>
          <p:cNvPr id="13" name="对话气泡: 椭圆形 12"/>
          <p:cNvSpPr/>
          <p:nvPr/>
        </p:nvSpPr>
        <p:spPr>
          <a:xfrm flipH="1">
            <a:off x="5927971" y="3027582"/>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1</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14" name="对话气泡: 椭圆形 13"/>
          <p:cNvSpPr/>
          <p:nvPr/>
        </p:nvSpPr>
        <p:spPr>
          <a:xfrm flipH="1">
            <a:off x="5927971" y="3723369"/>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2</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15" name="对话气泡: 椭圆形 14"/>
          <p:cNvSpPr/>
          <p:nvPr/>
        </p:nvSpPr>
        <p:spPr>
          <a:xfrm flipH="1">
            <a:off x="5927971" y="4361688"/>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3</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style.rotation</p:attrName>
                                        </p:attrNameLst>
                                      </p:cBhvr>
                                      <p:tavLst>
                                        <p:tav tm="0">
                                          <p:val>
                                            <p:fltVal val="90"/>
                                          </p:val>
                                        </p:tav>
                                        <p:tav tm="100000">
                                          <p:val>
                                            <p:fltVal val="0"/>
                                          </p:val>
                                        </p:tav>
                                      </p:tavLst>
                                    </p:anim>
                                    <p:animEffect transition="in" filter="fade">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1+#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1+#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2833078" y="3090516"/>
            <a:ext cx="2773344"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a:solidFill>
                  <a:srgbClr val="7213D2"/>
                </a:solidFill>
                <a:latin typeface="微软雅黑" panose="020B0503020204020204" pitchFamily="34" charset="-122"/>
                <a:ea typeface="微软雅黑" panose="020B0503020204020204" pitchFamily="34" charset="-122"/>
              </a:rPr>
              <a:t>产品物流包装</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3" name="矩形 2"/>
          <p:cNvSpPr/>
          <p:nvPr/>
        </p:nvSpPr>
        <p:spPr>
          <a:xfrm>
            <a:off x="6611256" y="2466387"/>
            <a:ext cx="2400016" cy="461665"/>
          </a:xfrm>
          <a:prstGeom prst="rect">
            <a:avLst/>
          </a:prstGeom>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3. </a:t>
            </a:r>
            <a:r>
              <a:rPr lang="zh-CN" altLang="en-US" sz="2400" b="1" dirty="0">
                <a:solidFill>
                  <a:schemeClr val="bg1"/>
                </a:solidFill>
                <a:latin typeface="微软雅黑" panose="020B0503020204020204" pitchFamily="34" charset="-122"/>
                <a:ea typeface="微软雅黑" panose="020B0503020204020204" pitchFamily="34" charset="-122"/>
              </a:rPr>
              <a:t>查看报表数据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978966" y="1600327"/>
            <a:ext cx="2120762"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a:solidFill>
                  <a:schemeClr val="bg1"/>
                </a:solidFill>
                <a:latin typeface="微软雅黑" panose="020B0503020204020204" pitchFamily="34" charset="-122"/>
                <a:ea typeface="微软雅黑" panose="020B0503020204020204" pitchFamily="34" charset="-122"/>
              </a:rPr>
              <a:t>活动中期</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圆角 5"/>
          <p:cNvSpPr/>
          <p:nvPr/>
        </p:nvSpPr>
        <p:spPr>
          <a:xfrm>
            <a:off x="2843126" y="3733703"/>
            <a:ext cx="2773344"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latin typeface="微软雅黑" panose="020B0503020204020204" pitchFamily="34" charset="-122"/>
                <a:ea typeface="微软雅黑" panose="020B0503020204020204" pitchFamily="34" charset="-122"/>
              </a:rPr>
              <a:t>发货单打印以及货品清点</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7" name="矩形: 圆角 6"/>
          <p:cNvSpPr/>
          <p:nvPr/>
        </p:nvSpPr>
        <p:spPr>
          <a:xfrm>
            <a:off x="2843126" y="4376890"/>
            <a:ext cx="2773344"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latin typeface="微软雅黑" panose="020B0503020204020204" pitchFamily="34" charset="-122"/>
                <a:ea typeface="微软雅黑" panose="020B0503020204020204" pitchFamily="34" charset="-122"/>
              </a:rPr>
              <a:t>合作物流公司</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8" name="矩形 7"/>
          <p:cNvSpPr/>
          <p:nvPr/>
        </p:nvSpPr>
        <p:spPr>
          <a:xfrm>
            <a:off x="2684637" y="2466388"/>
            <a:ext cx="2092239" cy="461665"/>
          </a:xfrm>
          <a:prstGeom prst="rect">
            <a:avLst/>
          </a:prstGeom>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2. </a:t>
            </a:r>
            <a:r>
              <a:rPr lang="zh-CN" altLang="en-US" sz="2400" b="1" dirty="0">
                <a:solidFill>
                  <a:schemeClr val="bg1"/>
                </a:solidFill>
                <a:latin typeface="微软雅黑" panose="020B0503020204020204" pitchFamily="34" charset="-122"/>
                <a:ea typeface="微软雅黑" panose="020B0503020204020204" pitchFamily="34" charset="-122"/>
              </a:rPr>
              <a:t>活动发货：</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46514" y="3203517"/>
            <a:ext cx="2564758" cy="2106813"/>
          </a:xfrm>
          <a:prstGeom prst="rect">
            <a:avLst/>
          </a:prstGeom>
        </p:spPr>
      </p:pic>
      <p:sp>
        <p:nvSpPr>
          <p:cNvPr id="11" name="对话气泡: 椭圆形 10"/>
          <p:cNvSpPr/>
          <p:nvPr/>
        </p:nvSpPr>
        <p:spPr>
          <a:xfrm flipH="1">
            <a:off x="2284428" y="3084134"/>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1</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12" name="对话气泡: 椭圆形 11"/>
          <p:cNvSpPr/>
          <p:nvPr/>
        </p:nvSpPr>
        <p:spPr>
          <a:xfrm flipH="1">
            <a:off x="2284428" y="3779921"/>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2</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13" name="对话气泡: 椭圆形 12"/>
          <p:cNvSpPr/>
          <p:nvPr/>
        </p:nvSpPr>
        <p:spPr>
          <a:xfrm flipH="1">
            <a:off x="2284428" y="4418240"/>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3</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style.rotation</p:attrName>
                                        </p:attrNameLst>
                                      </p:cBhvr>
                                      <p:tavLst>
                                        <p:tav tm="0">
                                          <p:val>
                                            <p:fltVal val="90"/>
                                          </p:val>
                                        </p:tav>
                                        <p:tav tm="100000">
                                          <p:val>
                                            <p:fltVal val="0"/>
                                          </p:val>
                                        </p:tav>
                                      </p:tavLst>
                                    </p:anim>
                                    <p:animEffect transition="in" filter="fade">
                                      <p:cBhvr>
                                        <p:cTn id="28" dur="1000"/>
                                        <p:tgtEl>
                                          <p:spTgt spid="1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0" fill="hold"/>
                                        <p:tgtEl>
                                          <p:spTgt spid="10"/>
                                        </p:tgtEl>
                                        <p:attrNameLst>
                                          <p:attrName>ppt_w</p:attrName>
                                        </p:attrNameLst>
                                      </p:cBhvr>
                                      <p:tavLst>
                                        <p:tav tm="0">
                                          <p:val>
                                            <p:fltVal val="0"/>
                                          </p:val>
                                        </p:tav>
                                        <p:tav tm="100000">
                                          <p:val>
                                            <p:strVal val="#ppt_w"/>
                                          </p:val>
                                        </p:tav>
                                      </p:tavLst>
                                    </p:anim>
                                    <p:anim calcmode="lin" valueType="num">
                                      <p:cBhvr>
                                        <p:cTn id="62" dur="1000" fill="hold"/>
                                        <p:tgtEl>
                                          <p:spTgt spid="10"/>
                                        </p:tgtEl>
                                        <p:attrNameLst>
                                          <p:attrName>ppt_h</p:attrName>
                                        </p:attrNameLst>
                                      </p:cBhvr>
                                      <p:tavLst>
                                        <p:tav tm="0">
                                          <p:val>
                                            <p:fltVal val="0"/>
                                          </p:val>
                                        </p:tav>
                                        <p:tav tm="100000">
                                          <p:val>
                                            <p:strVal val="#ppt_h"/>
                                          </p:val>
                                        </p:tav>
                                      </p:tavLst>
                                    </p:anim>
                                    <p:anim calcmode="lin" valueType="num">
                                      <p:cBhvr>
                                        <p:cTn id="63" dur="1000" fill="hold"/>
                                        <p:tgtEl>
                                          <p:spTgt spid="10"/>
                                        </p:tgtEl>
                                        <p:attrNameLst>
                                          <p:attrName>style.rotation</p:attrName>
                                        </p:attrNameLst>
                                      </p:cBhvr>
                                      <p:tavLst>
                                        <p:tav tm="0">
                                          <p:val>
                                            <p:fltVal val="90"/>
                                          </p:val>
                                        </p:tav>
                                        <p:tav tm="100000">
                                          <p:val>
                                            <p:fltVal val="0"/>
                                          </p:val>
                                        </p:tav>
                                      </p:tavLst>
                                    </p:anim>
                                    <p:animEffect transition="in" filter="fade">
                                      <p:cBhvr>
                                        <p:cTn id="6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P spid="6" grpId="0" animBg="1"/>
      <p:bldP spid="7" grpId="0" animBg="1"/>
      <p:bldP spid="8" grpId="0"/>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39255" y="1463348"/>
            <a:ext cx="2382019"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活动后期</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 name="矩形: 圆角 4"/>
          <p:cNvSpPr/>
          <p:nvPr/>
        </p:nvSpPr>
        <p:spPr>
          <a:xfrm>
            <a:off x="3081240" y="2615542"/>
            <a:ext cx="6394355"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rPr>
              <a:t>处理产品退货</a:t>
            </a:r>
            <a:endParaRPr lang="zh-CN" altLang="en-US" sz="1600" dirty="0">
              <a:solidFill>
                <a:srgbClr val="7213D2"/>
              </a:solidFill>
            </a:endParaRPr>
          </a:p>
        </p:txBody>
      </p:sp>
      <p:sp>
        <p:nvSpPr>
          <p:cNvPr id="6" name="矩形: 圆角 5"/>
          <p:cNvSpPr/>
          <p:nvPr/>
        </p:nvSpPr>
        <p:spPr>
          <a:xfrm>
            <a:off x="3081240" y="3462968"/>
            <a:ext cx="6394355"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rPr>
              <a:t>总结客户反馈问题并且讨论自身问题出现的原因并进行改正处理</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7" name="矩形: 圆角 6"/>
          <p:cNvSpPr/>
          <p:nvPr/>
        </p:nvSpPr>
        <p:spPr>
          <a:xfrm>
            <a:off x="3081240" y="4301537"/>
            <a:ext cx="6394355" cy="52322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u"/>
            </a:pPr>
            <a:r>
              <a:rPr lang="zh-CN" altLang="en-US" sz="1600" dirty="0">
                <a:solidFill>
                  <a:srgbClr val="7213D2"/>
                </a:solidFill>
              </a:rPr>
              <a:t>统计产品销售情况</a:t>
            </a:r>
            <a:endParaRPr lang="zh-CN" altLang="en-US" sz="1600" dirty="0">
              <a:solidFill>
                <a:srgbClr val="7213D2"/>
              </a:solidFill>
              <a:latin typeface="微软雅黑" panose="020B0503020204020204" pitchFamily="34" charset="-122"/>
              <a:ea typeface="微软雅黑" panose="020B0503020204020204" pitchFamily="34" charset="-122"/>
            </a:endParaRPr>
          </a:p>
        </p:txBody>
      </p:sp>
      <p:sp>
        <p:nvSpPr>
          <p:cNvPr id="8" name="对话气泡: 椭圆形 7"/>
          <p:cNvSpPr/>
          <p:nvPr/>
        </p:nvSpPr>
        <p:spPr>
          <a:xfrm flipH="1">
            <a:off x="2284428" y="2704560"/>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1</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9" name="对话气泡: 椭圆形 8"/>
          <p:cNvSpPr/>
          <p:nvPr/>
        </p:nvSpPr>
        <p:spPr>
          <a:xfrm flipH="1">
            <a:off x="2284428" y="3593162"/>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2</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
        <p:nvSpPr>
          <p:cNvPr id="10" name="对话气泡: 椭圆形 9"/>
          <p:cNvSpPr/>
          <p:nvPr/>
        </p:nvSpPr>
        <p:spPr>
          <a:xfrm flipH="1">
            <a:off x="2284428" y="4418240"/>
            <a:ext cx="391888" cy="373519"/>
          </a:xfrm>
          <a:prstGeom prst="wedgeEllipseCallout">
            <a:avLst>
              <a:gd name="adj1" fmla="val -52591"/>
              <a:gd name="adj2" fmla="val 37677"/>
            </a:avLst>
          </a:prstGeom>
          <a:solidFill>
            <a:srgbClr val="FFD4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213D2"/>
                </a:solidFill>
                <a:latin typeface="微软雅黑" panose="020B0503020204020204" pitchFamily="34" charset="-122"/>
                <a:ea typeface="微软雅黑" panose="020B0503020204020204" pitchFamily="34" charset="-122"/>
              </a:rPr>
              <a:t>3</a:t>
            </a:r>
            <a:endParaRPr lang="zh-CN" altLang="en-US" sz="1400" b="1" dirty="0">
              <a:solidFill>
                <a:srgbClr val="7213D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style.rotation</p:attrName>
                                        </p:attrNameLst>
                                      </p:cBhvr>
                                      <p:tavLst>
                                        <p:tav tm="0">
                                          <p:val>
                                            <p:fltVal val="90"/>
                                          </p:val>
                                        </p:tav>
                                        <p:tav tm="100000">
                                          <p:val>
                                            <p:fltVal val="0"/>
                                          </p:val>
                                        </p:tav>
                                      </p:tavLst>
                                    </p:anim>
                                    <p:animEffect transition="in" filter="fade">
                                      <p:cBhvr>
                                        <p:cTn id="27" dur="1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575202" y="562157"/>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133" name="图片 1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7" name="图片 1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3706" y="4609098"/>
            <a:ext cx="2303077" cy="2303077"/>
          </a:xfrm>
          <a:prstGeom prst="rect">
            <a:avLst/>
          </a:prstGeom>
        </p:spPr>
      </p:pic>
      <p:sp>
        <p:nvSpPr>
          <p:cNvPr id="23" name="矩形 22"/>
          <p:cNvSpPr/>
          <p:nvPr/>
        </p:nvSpPr>
        <p:spPr>
          <a:xfrm>
            <a:off x="5763309" y="3719875"/>
            <a:ext cx="1541109" cy="1569660"/>
          </a:xfrm>
          <a:prstGeom prst="rect">
            <a:avLst/>
          </a:prstGeom>
        </p:spPr>
        <p:txBody>
          <a:bodyPr wrap="square">
            <a:spAutoFit/>
          </a:bodyPr>
          <a:lstStyle/>
          <a:p>
            <a:pPr algn="dist"/>
            <a:r>
              <a:rPr lang="zh-CN" altLang="en-US" sz="4800" b="1" dirty="0">
                <a:solidFill>
                  <a:schemeClr val="bg1"/>
                </a:solidFill>
                <a:latin typeface="微软雅黑" panose="020B0503020204020204" pitchFamily="34" charset="-122"/>
                <a:ea typeface="微软雅黑" panose="020B0503020204020204" pitchFamily="34" charset="-122"/>
              </a:rPr>
              <a:t>活动亮点</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5494271" y="3145590"/>
            <a:ext cx="2168380" cy="584775"/>
          </a:xfrm>
          <a:prstGeom prst="rect">
            <a:avLst/>
          </a:prstGeom>
        </p:spPr>
        <p:txBody>
          <a:bodyPr vert="horz" wrap="square">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rPr>
              <a:t>第三部分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6" cstate="print">
            <a:lum bright="70000" contrast="-70000"/>
            <a:extLst>
              <a:ext uri="{28A0092B-C50C-407E-A947-70E740481C1C}">
                <a14:useLocalDpi xmlns:a14="http://schemas.microsoft.com/office/drawing/2010/main" val="0"/>
              </a:ext>
            </a:extLst>
          </a:blip>
          <a:srcRect l="15173" t="21698" r="11837" b="38187"/>
          <a:stretch>
            <a:fillRect/>
          </a:stretch>
        </p:blipFill>
        <p:spPr>
          <a:xfrm>
            <a:off x="5366563" y="1826113"/>
            <a:ext cx="2381493" cy="1308856"/>
          </a:xfrm>
          <a:prstGeom prst="rect">
            <a:avLst/>
          </a:prstGeom>
          <a:effectLst>
            <a:outerShdw blurRad="88900" dist="101600" dir="5400000" algn="ctr" rotWithShape="0">
              <a:srgbClr val="000000">
                <a:alpha val="43137"/>
              </a:srgbClr>
            </a:outerShdw>
          </a:effectLst>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par>
                                <p:cTn id="16" presetID="10" presetClass="entr" presetSubtype="0" fill="hold" nodeType="with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fade">
                                      <p:cBhvr>
                                        <p:cTn id="18" dur="500"/>
                                        <p:tgtEl>
                                          <p:spTgt spid="137"/>
                                        </p:tgtEl>
                                      </p:cBhvr>
                                    </p:animEffect>
                                  </p:childTnLst>
                                </p:cTn>
                              </p:par>
                              <p:par>
                                <p:cTn id="19" presetID="10" presetClass="entr" presetSubtype="0" fill="hold"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fade">
                                      <p:cBhvr>
                                        <p:cTn id="21" dur="500"/>
                                        <p:tgtEl>
                                          <p:spTgt spid="13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1000" fill="hold"/>
                                        <p:tgtEl>
                                          <p:spTgt spid="26"/>
                                        </p:tgtEl>
                                        <p:attrNameLst>
                                          <p:attrName>ppt_w</p:attrName>
                                        </p:attrNameLst>
                                      </p:cBhvr>
                                      <p:tavLst>
                                        <p:tav tm="0">
                                          <p:val>
                                            <p:fltVal val="0"/>
                                          </p:val>
                                        </p:tav>
                                        <p:tav tm="100000">
                                          <p:val>
                                            <p:strVal val="#ppt_w"/>
                                          </p:val>
                                        </p:tav>
                                      </p:tavLst>
                                    </p:anim>
                                    <p:anim calcmode="lin" valueType="num">
                                      <p:cBhvr>
                                        <p:cTn id="34" dur="1000" fill="hold"/>
                                        <p:tgtEl>
                                          <p:spTgt spid="26"/>
                                        </p:tgtEl>
                                        <p:attrNameLst>
                                          <p:attrName>ppt_h</p:attrName>
                                        </p:attrNameLst>
                                      </p:cBhvr>
                                      <p:tavLst>
                                        <p:tav tm="0">
                                          <p:val>
                                            <p:fltVal val="0"/>
                                          </p:val>
                                        </p:tav>
                                        <p:tav tm="100000">
                                          <p:val>
                                            <p:strVal val="#ppt_h"/>
                                          </p:val>
                                        </p:tav>
                                      </p:tavLst>
                                    </p:anim>
                                    <p:anim calcmode="lin" valueType="num">
                                      <p:cBhvr>
                                        <p:cTn id="35" dur="1000" fill="hold"/>
                                        <p:tgtEl>
                                          <p:spTgt spid="26"/>
                                        </p:tgtEl>
                                        <p:attrNameLst>
                                          <p:attrName>style.rotation</p:attrName>
                                        </p:attrNameLst>
                                      </p:cBhvr>
                                      <p:tavLst>
                                        <p:tav tm="0">
                                          <p:val>
                                            <p:fltVal val="90"/>
                                          </p:val>
                                        </p:tav>
                                        <p:tav tm="100000">
                                          <p:val>
                                            <p:fltVal val="0"/>
                                          </p:val>
                                        </p:tav>
                                      </p:tavLst>
                                    </p:anim>
                                    <p:animEffect transition="in" filter="fade">
                                      <p:cBhvr>
                                        <p:cTn id="36" dur="10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15493" y="2636351"/>
            <a:ext cx="3975799" cy="2403350"/>
          </a:xfrm>
          <a:prstGeom prst="rect">
            <a:avLst/>
          </a:prstGeom>
        </p:spPr>
        <p:txBody>
          <a:bodyPr wrap="square">
            <a:spAutoFit/>
          </a:bodyPr>
          <a:lstStyle/>
          <a:p>
            <a:pP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1</a:t>
            </a:r>
            <a:r>
              <a:rPr lang="zh-CN" altLang="en-US" sz="2000" b="1" dirty="0">
                <a:solidFill>
                  <a:schemeClr val="bg1"/>
                </a:solidFill>
                <a:latin typeface="微软雅黑" panose="020B0503020204020204" pitchFamily="34" charset="-122"/>
                <a:ea typeface="微软雅黑" panose="020B0503020204020204" pitchFamily="34" charset="-122"/>
              </a:rPr>
              <a:t>、限时限量买赠</a:t>
            </a:r>
            <a:endParaRPr lang="zh-CN" altLang="en-US"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为什么很多商家喜欢用</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件</a:t>
            </a:r>
            <a:r>
              <a:rPr lang="en-US" altLang="zh-CN" sz="1600" dirty="0">
                <a:solidFill>
                  <a:schemeClr val="bg1"/>
                </a:solidFill>
                <a:latin typeface="微软雅黑" panose="020B0503020204020204" pitchFamily="34" charset="-122"/>
                <a:ea typeface="微软雅黑" panose="020B0503020204020204" pitchFamily="34" charset="-122"/>
              </a:rPr>
              <a:t>9</a:t>
            </a:r>
            <a:r>
              <a:rPr lang="zh-CN" altLang="en-US" sz="1600" dirty="0">
                <a:solidFill>
                  <a:schemeClr val="bg1"/>
                </a:solidFill>
                <a:latin typeface="微软雅黑" panose="020B0503020204020204" pitchFamily="34" charset="-122"/>
                <a:ea typeface="微软雅黑" panose="020B0503020204020204" pitchFamily="34" charset="-122"/>
              </a:rPr>
              <a:t>折、</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件</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折、</a:t>
            </a:r>
            <a:r>
              <a:rPr lang="en-US" altLang="zh-CN" sz="1600" dirty="0">
                <a:solidFill>
                  <a:schemeClr val="bg1"/>
                </a:solidFill>
                <a:latin typeface="微软雅黑" panose="020B0503020204020204" pitchFamily="34" charset="-122"/>
                <a:ea typeface="微软雅黑" panose="020B0503020204020204" pitchFamily="34" charset="-122"/>
              </a:rPr>
              <a:t>3</a:t>
            </a:r>
            <a:r>
              <a:rPr lang="zh-CN" altLang="en-US" sz="1600" dirty="0">
                <a:solidFill>
                  <a:schemeClr val="bg1"/>
                </a:solidFill>
                <a:latin typeface="微软雅黑" panose="020B0503020204020204" pitchFamily="34" charset="-122"/>
                <a:ea typeface="微软雅黑" panose="020B0503020204020204" pitchFamily="34" charset="-122"/>
              </a:rPr>
              <a:t>件</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折，或是买三送一的促销手段，而不是全场</a:t>
            </a:r>
            <a:r>
              <a:rPr lang="en-US" altLang="zh-CN" sz="1600" dirty="0">
                <a:solidFill>
                  <a:schemeClr val="bg1"/>
                </a:solidFill>
                <a:latin typeface="微软雅黑" panose="020B0503020204020204" pitchFamily="34" charset="-122"/>
                <a:ea typeface="微软雅黑" panose="020B0503020204020204" pitchFamily="34" charset="-122"/>
              </a:rPr>
              <a:t>9</a:t>
            </a:r>
            <a:r>
              <a:rPr lang="zh-CN" altLang="en-US" sz="1600" dirty="0">
                <a:solidFill>
                  <a:schemeClr val="bg1"/>
                </a:solidFill>
                <a:latin typeface="微软雅黑" panose="020B0503020204020204" pitchFamily="34" charset="-122"/>
                <a:ea typeface="微软雅黑" panose="020B0503020204020204" pitchFamily="34" charset="-122"/>
              </a:rPr>
              <a:t>折、</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折或是</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折</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就是因为这种促销手段能让用户得到“占便宜”感觉的同时，还能促进消费。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381180" y="1700074"/>
            <a:ext cx="2422213"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活动亮点</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rcRect l="24882" t="20806" r="61404" b="65861"/>
          <a:stretch>
            <a:fillRect/>
          </a:stretch>
        </p:blipFill>
        <p:spPr>
          <a:xfrm>
            <a:off x="2171839" y="2524375"/>
            <a:ext cx="643654" cy="643654"/>
          </a:xfrm>
          <a:custGeom>
            <a:avLst/>
            <a:gdLst>
              <a:gd name="connsiteX0" fmla="*/ 457198 w 914396"/>
              <a:gd name="connsiteY0" fmla="*/ 0 h 914396"/>
              <a:gd name="connsiteX1" fmla="*/ 914396 w 914396"/>
              <a:gd name="connsiteY1" fmla="*/ 457198 h 914396"/>
              <a:gd name="connsiteX2" fmla="*/ 457198 w 914396"/>
              <a:gd name="connsiteY2" fmla="*/ 914396 h 914396"/>
              <a:gd name="connsiteX3" fmla="*/ 0 w 914396"/>
              <a:gd name="connsiteY3" fmla="*/ 457198 h 914396"/>
              <a:gd name="connsiteX4" fmla="*/ 457198 w 914396"/>
              <a:gd name="connsiteY4" fmla="*/ 0 h 914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6" h="914396">
                <a:moveTo>
                  <a:pt x="457198" y="0"/>
                </a:moveTo>
                <a:cubicBezTo>
                  <a:pt x="709701" y="0"/>
                  <a:pt x="914396" y="204695"/>
                  <a:pt x="914396" y="457198"/>
                </a:cubicBezTo>
                <a:cubicBezTo>
                  <a:pt x="914396" y="709701"/>
                  <a:pt x="709701" y="914396"/>
                  <a:pt x="457198" y="914396"/>
                </a:cubicBezTo>
                <a:cubicBezTo>
                  <a:pt x="204695" y="914396"/>
                  <a:pt x="0" y="709701"/>
                  <a:pt x="0" y="457198"/>
                </a:cubicBezTo>
                <a:cubicBezTo>
                  <a:pt x="0" y="204695"/>
                  <a:pt x="204695" y="0"/>
                  <a:pt x="457198" y="0"/>
                </a:cubicBezTo>
                <a:close/>
              </a:path>
            </a:pathLst>
          </a:custGeom>
        </p:spPr>
      </p:pic>
      <p:pic>
        <p:nvPicPr>
          <p:cNvPr id="17" name="图片 16"/>
          <p:cNvPicPr>
            <a:picLocks noChangeAspect="1"/>
          </p:cNvPicPr>
          <p:nvPr/>
        </p:nvPicPr>
        <p:blipFill rotWithShape="1">
          <a:blip r:embed="rId2" cstate="print">
            <a:extLst>
              <a:ext uri="{28A0092B-C50C-407E-A947-70E740481C1C}">
                <a14:useLocalDpi xmlns:a14="http://schemas.microsoft.com/office/drawing/2010/main" val="0"/>
              </a:ext>
            </a:extLst>
          </a:blip>
          <a:srcRect t="18092" b="13865"/>
          <a:stretch>
            <a:fillRect/>
          </a:stretch>
        </p:blipFill>
        <p:spPr>
          <a:xfrm>
            <a:off x="6601767" y="2541789"/>
            <a:ext cx="3810040" cy="2592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 calcmode="lin" valueType="num">
                                      <p:cBhvr>
                                        <p:cTn id="26" dur="1000" fill="hold"/>
                                        <p:tgtEl>
                                          <p:spTgt spid="17"/>
                                        </p:tgtEl>
                                        <p:attrNameLst>
                                          <p:attrName>style.rotation</p:attrName>
                                        </p:attrNameLst>
                                      </p:cBhvr>
                                      <p:tavLst>
                                        <p:tav tm="0">
                                          <p:val>
                                            <p:fltVal val="90"/>
                                          </p:val>
                                        </p:tav>
                                        <p:tav tm="100000">
                                          <p:val>
                                            <p:fltVal val="0"/>
                                          </p:val>
                                        </p:tav>
                                      </p:tavLst>
                                    </p:anim>
                                    <p:animEffect transition="in" filter="fade">
                                      <p:cBhvr>
                                        <p:cTn id="2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82119" y="3213246"/>
            <a:ext cx="4661292" cy="2308324"/>
          </a:xfrm>
          <a:prstGeom prst="rect">
            <a:avLst/>
          </a:prstGeom>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　用户的购买决策通常只会产生在十几秒的时间内，你需要给他点甜头，如果这甜头稍微又有些来之不易，那么，他使用的可能性也会增加。　　　　</a:t>
            </a: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这些优惠券的给法，最好是有门槛、却又那么难。电商平台上习惯用户的游戏送优惠券的方法就很好，张弛有度，既能让用户获得优惠券，又能让用户感受到此优惠券的来之不易，进而提高成单率。作者：轻思纬链接：</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925773" y="2549639"/>
            <a:ext cx="2908168"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2</a:t>
            </a:r>
            <a:r>
              <a:rPr lang="zh-CN" altLang="en-US" sz="2000" b="1" dirty="0">
                <a:solidFill>
                  <a:schemeClr val="bg1"/>
                </a:solidFill>
                <a:latin typeface="微软雅黑" panose="020B0503020204020204" pitchFamily="34" charset="-122"/>
                <a:ea typeface="微软雅黑" panose="020B0503020204020204" pitchFamily="34" charset="-122"/>
              </a:rPr>
              <a:t>、来之不易的优惠券　</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381180" y="1661255"/>
            <a:ext cx="2422213"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活动亮点</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rcRect l="24882" t="20806" r="61404" b="65861"/>
          <a:stretch>
            <a:fillRect/>
          </a:stretch>
        </p:blipFill>
        <p:spPr>
          <a:xfrm>
            <a:off x="2282119" y="2408066"/>
            <a:ext cx="643654" cy="643654"/>
          </a:xfrm>
          <a:custGeom>
            <a:avLst/>
            <a:gdLst>
              <a:gd name="connsiteX0" fmla="*/ 457198 w 914396"/>
              <a:gd name="connsiteY0" fmla="*/ 0 h 914396"/>
              <a:gd name="connsiteX1" fmla="*/ 914396 w 914396"/>
              <a:gd name="connsiteY1" fmla="*/ 457198 h 914396"/>
              <a:gd name="connsiteX2" fmla="*/ 457198 w 914396"/>
              <a:gd name="connsiteY2" fmla="*/ 914396 h 914396"/>
              <a:gd name="connsiteX3" fmla="*/ 0 w 914396"/>
              <a:gd name="connsiteY3" fmla="*/ 457198 h 914396"/>
              <a:gd name="connsiteX4" fmla="*/ 457198 w 914396"/>
              <a:gd name="connsiteY4" fmla="*/ 0 h 914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6" h="914396">
                <a:moveTo>
                  <a:pt x="457198" y="0"/>
                </a:moveTo>
                <a:cubicBezTo>
                  <a:pt x="709701" y="0"/>
                  <a:pt x="914396" y="204695"/>
                  <a:pt x="914396" y="457198"/>
                </a:cubicBezTo>
                <a:cubicBezTo>
                  <a:pt x="914396" y="709701"/>
                  <a:pt x="709701" y="914396"/>
                  <a:pt x="457198" y="914396"/>
                </a:cubicBezTo>
                <a:cubicBezTo>
                  <a:pt x="204695" y="914396"/>
                  <a:pt x="0" y="709701"/>
                  <a:pt x="0" y="457198"/>
                </a:cubicBezTo>
                <a:cubicBezTo>
                  <a:pt x="0" y="204695"/>
                  <a:pt x="204695" y="0"/>
                  <a:pt x="457198" y="0"/>
                </a:cubicBezTo>
                <a:close/>
              </a:path>
            </a:pathLst>
          </a:cu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0350" t="13058" r="6054" b="12536"/>
          <a:stretch>
            <a:fillRect/>
          </a:stretch>
        </p:blipFill>
        <p:spPr>
          <a:xfrm>
            <a:off x="7164475" y="2603411"/>
            <a:ext cx="2968172" cy="26418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fltVal val="0"/>
                                          </p:val>
                                        </p:tav>
                                        <p:tav tm="100000">
                                          <p:val>
                                            <p:strVal val="#ppt_w"/>
                                          </p:val>
                                        </p:tav>
                                      </p:tavLst>
                                    </p:anim>
                                    <p:anim calcmode="lin" valueType="num">
                                      <p:cBhvr>
                                        <p:cTn id="30" dur="1000" fill="hold"/>
                                        <p:tgtEl>
                                          <p:spTgt spid="7"/>
                                        </p:tgtEl>
                                        <p:attrNameLst>
                                          <p:attrName>ppt_h</p:attrName>
                                        </p:attrNameLst>
                                      </p:cBhvr>
                                      <p:tavLst>
                                        <p:tav tm="0">
                                          <p:val>
                                            <p:fltVal val="0"/>
                                          </p:val>
                                        </p:tav>
                                        <p:tav tm="100000">
                                          <p:val>
                                            <p:strVal val="#ppt_h"/>
                                          </p:val>
                                        </p:tav>
                                      </p:tavLst>
                                    </p:anim>
                                    <p:anim calcmode="lin" valueType="num">
                                      <p:cBhvr>
                                        <p:cTn id="31" dur="1000" fill="hold"/>
                                        <p:tgtEl>
                                          <p:spTgt spid="7"/>
                                        </p:tgtEl>
                                        <p:attrNameLst>
                                          <p:attrName>style.rotation</p:attrName>
                                        </p:attrNameLst>
                                      </p:cBhvr>
                                      <p:tavLst>
                                        <p:tav tm="0">
                                          <p:val>
                                            <p:fltVal val="90"/>
                                          </p:val>
                                        </p:tav>
                                        <p:tav tm="100000">
                                          <p:val>
                                            <p:fltVal val="0"/>
                                          </p:val>
                                        </p:tav>
                                      </p:tavLst>
                                    </p:anim>
                                    <p:animEffect transition="in" filter="fade">
                                      <p:cBhvr>
                                        <p:cTn id="3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72862" y="3125617"/>
            <a:ext cx="7053942" cy="1895519"/>
          </a:xfrm>
          <a:prstGeom prst="rect">
            <a:avLst/>
          </a:prstGeom>
        </p:spPr>
        <p:txBody>
          <a:bodyPr wrap="squar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做活动不能只做线上的推广，而是要结合线下活动策划和线上传播的形式引爆活动。当然线下活动也要策划的有创意，有效果才震撼，聚集人群（可以适当找“托儿”）营造火爆氛围，做好找一些媒体，让活动显得更有权威，人们也更愿意参与和传播。线上的宣传内容主要是制造悬念，发出利益诱惑，引发人们的好奇心和关注，让人们愿意去线下的活动现场。</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3011220" y="2455306"/>
            <a:ext cx="2468946"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线下线上结合造势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2381180" y="1692320"/>
            <a:ext cx="2422213"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活动亮点</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l="24882" t="20806" r="61404" b="65861"/>
          <a:stretch>
            <a:fillRect/>
          </a:stretch>
        </p:blipFill>
        <p:spPr>
          <a:xfrm>
            <a:off x="2290465" y="2333534"/>
            <a:ext cx="643654" cy="643654"/>
          </a:xfrm>
          <a:custGeom>
            <a:avLst/>
            <a:gdLst>
              <a:gd name="connsiteX0" fmla="*/ 457198 w 914396"/>
              <a:gd name="connsiteY0" fmla="*/ 0 h 914396"/>
              <a:gd name="connsiteX1" fmla="*/ 914396 w 914396"/>
              <a:gd name="connsiteY1" fmla="*/ 457198 h 914396"/>
              <a:gd name="connsiteX2" fmla="*/ 457198 w 914396"/>
              <a:gd name="connsiteY2" fmla="*/ 914396 h 914396"/>
              <a:gd name="connsiteX3" fmla="*/ 0 w 914396"/>
              <a:gd name="connsiteY3" fmla="*/ 457198 h 914396"/>
              <a:gd name="connsiteX4" fmla="*/ 457198 w 914396"/>
              <a:gd name="connsiteY4" fmla="*/ 0 h 914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6" h="914396">
                <a:moveTo>
                  <a:pt x="457198" y="0"/>
                </a:moveTo>
                <a:cubicBezTo>
                  <a:pt x="709701" y="0"/>
                  <a:pt x="914396" y="204695"/>
                  <a:pt x="914396" y="457198"/>
                </a:cubicBezTo>
                <a:cubicBezTo>
                  <a:pt x="914396" y="709701"/>
                  <a:pt x="709701" y="914396"/>
                  <a:pt x="457198" y="914396"/>
                </a:cubicBezTo>
                <a:cubicBezTo>
                  <a:pt x="204695" y="914396"/>
                  <a:pt x="0" y="709701"/>
                  <a:pt x="0" y="457198"/>
                </a:cubicBezTo>
                <a:cubicBezTo>
                  <a:pt x="0" y="204695"/>
                  <a:pt x="204695" y="0"/>
                  <a:pt x="457198" y="0"/>
                </a:cubicBez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73829" y="2538830"/>
            <a:ext cx="4367683" cy="2788071"/>
          </a:xfrm>
          <a:prstGeom prst="rect">
            <a:avLst/>
          </a:prstGeom>
        </p:spPr>
        <p:txBody>
          <a:bodyPr wrap="square">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4.</a:t>
            </a:r>
            <a:r>
              <a:rPr lang="zh-CN" altLang="en-US" sz="2000" b="1" dirty="0">
                <a:solidFill>
                  <a:schemeClr val="bg1"/>
                </a:solidFill>
                <a:latin typeface="微软雅黑" panose="020B0503020204020204" pitchFamily="34" charset="-122"/>
                <a:ea typeface="微软雅黑" panose="020B0503020204020204" pitchFamily="34" charset="-122"/>
              </a:rPr>
              <a:t>抽奖活动预热</a:t>
            </a:r>
            <a:endParaRPr lang="zh-CN" altLang="en-US" sz="2000" b="1" dirty="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18</a:t>
            </a:r>
            <a:r>
              <a:rPr lang="zh-CN" altLang="en-US" sz="1600" dirty="0">
                <a:solidFill>
                  <a:schemeClr val="bg1"/>
                </a:solidFill>
                <a:latin typeface="微软雅黑" panose="020B0503020204020204" pitchFamily="34" charset="-122"/>
                <a:ea typeface="微软雅黑" panose="020B0503020204020204" pitchFamily="34" charset="-122"/>
              </a:rPr>
              <a:t>日的关键词购物、消费、买买买、剁手</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在促销折扣的时候建议配上福利抽奖，可助力营销。利用活动聚抽奖活动模板，发起</a:t>
            </a:r>
            <a:r>
              <a:rPr lang="en-US" altLang="zh-CN" sz="1600" dirty="0">
                <a:solidFill>
                  <a:schemeClr val="bg1"/>
                </a:solidFill>
                <a:latin typeface="微软雅黑" panose="020B0503020204020204" pitchFamily="34" charset="-122"/>
                <a:ea typeface="微软雅黑" panose="020B0503020204020204" pitchFamily="34" charset="-122"/>
              </a:rPr>
              <a:t>618</a:t>
            </a:r>
            <a:r>
              <a:rPr lang="zh-CN" altLang="en-US" sz="1600" dirty="0">
                <a:solidFill>
                  <a:schemeClr val="bg1"/>
                </a:solidFill>
                <a:latin typeface="微软雅黑" panose="020B0503020204020204" pitchFamily="34" charset="-122"/>
                <a:ea typeface="微软雅黑" panose="020B0503020204020204" pitchFamily="34" charset="-122"/>
              </a:rPr>
              <a:t>免单抽奖机会以及优惠券发放，可以圈住一批目标用户，在当天引爆订单。</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2441190" y="1688546"/>
            <a:ext cx="2422213"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活动亮点</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rcRect l="24882" t="20806" r="61404" b="65861"/>
          <a:stretch>
            <a:fillRect/>
          </a:stretch>
        </p:blipFill>
        <p:spPr>
          <a:xfrm>
            <a:off x="2230175" y="2387825"/>
            <a:ext cx="643654" cy="643654"/>
          </a:xfrm>
          <a:custGeom>
            <a:avLst/>
            <a:gdLst>
              <a:gd name="connsiteX0" fmla="*/ 457198 w 914396"/>
              <a:gd name="connsiteY0" fmla="*/ 0 h 914396"/>
              <a:gd name="connsiteX1" fmla="*/ 914396 w 914396"/>
              <a:gd name="connsiteY1" fmla="*/ 457198 h 914396"/>
              <a:gd name="connsiteX2" fmla="*/ 457198 w 914396"/>
              <a:gd name="connsiteY2" fmla="*/ 914396 h 914396"/>
              <a:gd name="connsiteX3" fmla="*/ 0 w 914396"/>
              <a:gd name="connsiteY3" fmla="*/ 457198 h 914396"/>
              <a:gd name="connsiteX4" fmla="*/ 457198 w 914396"/>
              <a:gd name="connsiteY4" fmla="*/ 0 h 914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6" h="914396">
                <a:moveTo>
                  <a:pt x="457198" y="0"/>
                </a:moveTo>
                <a:cubicBezTo>
                  <a:pt x="709701" y="0"/>
                  <a:pt x="914396" y="204695"/>
                  <a:pt x="914396" y="457198"/>
                </a:cubicBezTo>
                <a:cubicBezTo>
                  <a:pt x="914396" y="709701"/>
                  <a:pt x="709701" y="914396"/>
                  <a:pt x="457198" y="914396"/>
                </a:cubicBezTo>
                <a:cubicBezTo>
                  <a:pt x="204695" y="914396"/>
                  <a:pt x="0" y="709701"/>
                  <a:pt x="0" y="457198"/>
                </a:cubicBezTo>
                <a:cubicBezTo>
                  <a:pt x="0" y="204695"/>
                  <a:pt x="204695" y="0"/>
                  <a:pt x="457198" y="0"/>
                </a:cubicBezTo>
                <a:close/>
              </a:path>
            </a:pathLst>
          </a:custGeom>
        </p:spPr>
      </p:pic>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11897" t="19167" r="7797" b="24101"/>
          <a:stretch>
            <a:fillRect/>
          </a:stretch>
        </p:blipFill>
        <p:spPr>
          <a:xfrm>
            <a:off x="8066856" y="4253592"/>
            <a:ext cx="1519271" cy="1073309"/>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3136" y="1983382"/>
            <a:ext cx="2498689" cy="249868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03007" y="2644450"/>
            <a:ext cx="3938953" cy="2572627"/>
          </a:xfrm>
          <a:prstGeom prst="rect">
            <a:avLst/>
          </a:prstGeom>
        </p:spPr>
        <p:txBody>
          <a:bodyPr wrap="square">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5.</a:t>
            </a:r>
            <a:r>
              <a:rPr lang="zh-CN" altLang="en-US" sz="2000" b="1" dirty="0">
                <a:solidFill>
                  <a:schemeClr val="bg1"/>
                </a:solidFill>
                <a:latin typeface="微软雅黑" panose="020B0503020204020204" pitchFamily="34" charset="-122"/>
                <a:ea typeface="微软雅黑" panose="020B0503020204020204" pitchFamily="34" charset="-122"/>
              </a:rPr>
              <a:t>体验式活动预热</a:t>
            </a:r>
            <a:endParaRPr lang="zh-CN" altLang="en-US" dirty="0"/>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体验式活动预热顾名思义就是给用户提供体验产品的机会，最好是免费的，这种线上线下都可以做，而且大部分用户都会主动参与，并且愿意分享转发，这样就有助于活动传播，还能营造活动热度，然后体验的名额要有控制，不能太多。</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2059353" y="1566667"/>
            <a:ext cx="2422213" cy="523220"/>
          </a:xfrm>
          <a:prstGeom prst="rect">
            <a:avLst/>
          </a:prstGeo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rPr>
              <a:t>活动亮点</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rcRect l="24882" t="20806" r="61404" b="65861"/>
          <a:stretch>
            <a:fillRect/>
          </a:stretch>
        </p:blipFill>
        <p:spPr>
          <a:xfrm>
            <a:off x="2059353" y="2428019"/>
            <a:ext cx="643654" cy="643654"/>
          </a:xfrm>
          <a:custGeom>
            <a:avLst/>
            <a:gdLst>
              <a:gd name="connsiteX0" fmla="*/ 457198 w 914396"/>
              <a:gd name="connsiteY0" fmla="*/ 0 h 914396"/>
              <a:gd name="connsiteX1" fmla="*/ 914396 w 914396"/>
              <a:gd name="connsiteY1" fmla="*/ 457198 h 914396"/>
              <a:gd name="connsiteX2" fmla="*/ 457198 w 914396"/>
              <a:gd name="connsiteY2" fmla="*/ 914396 h 914396"/>
              <a:gd name="connsiteX3" fmla="*/ 0 w 914396"/>
              <a:gd name="connsiteY3" fmla="*/ 457198 h 914396"/>
              <a:gd name="connsiteX4" fmla="*/ 457198 w 914396"/>
              <a:gd name="connsiteY4" fmla="*/ 0 h 914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396" h="914396">
                <a:moveTo>
                  <a:pt x="457198" y="0"/>
                </a:moveTo>
                <a:cubicBezTo>
                  <a:pt x="709701" y="0"/>
                  <a:pt x="914396" y="204695"/>
                  <a:pt x="914396" y="457198"/>
                </a:cubicBezTo>
                <a:cubicBezTo>
                  <a:pt x="914396" y="709701"/>
                  <a:pt x="709701" y="914396"/>
                  <a:pt x="457198" y="914396"/>
                </a:cubicBezTo>
                <a:cubicBezTo>
                  <a:pt x="204695" y="914396"/>
                  <a:pt x="0" y="709701"/>
                  <a:pt x="0" y="457198"/>
                </a:cubicBezTo>
                <a:cubicBezTo>
                  <a:pt x="0" y="204695"/>
                  <a:pt x="204695" y="0"/>
                  <a:pt x="457198" y="0"/>
                </a:cubicBezTo>
                <a:close/>
              </a:path>
            </a:pathLst>
          </a:cu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20878" t="16602" r="15901" b="14198"/>
          <a:stretch>
            <a:fillRect/>
          </a:stretch>
        </p:blipFill>
        <p:spPr>
          <a:xfrm>
            <a:off x="7134330" y="2799869"/>
            <a:ext cx="2455146" cy="241720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575202" y="562157"/>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133" name="图片 1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7" name="图片 1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3706" y="4609098"/>
            <a:ext cx="2303077" cy="2303077"/>
          </a:xfrm>
          <a:prstGeom prst="rect">
            <a:avLst/>
          </a:prstGeom>
        </p:spPr>
      </p:pic>
      <p:sp>
        <p:nvSpPr>
          <p:cNvPr id="23" name="矩形 22"/>
          <p:cNvSpPr/>
          <p:nvPr/>
        </p:nvSpPr>
        <p:spPr>
          <a:xfrm>
            <a:off x="5763309" y="3719875"/>
            <a:ext cx="1541109" cy="1569660"/>
          </a:xfrm>
          <a:prstGeom prst="rect">
            <a:avLst/>
          </a:prstGeom>
        </p:spPr>
        <p:txBody>
          <a:bodyPr wrap="square">
            <a:spAutoFit/>
          </a:bodyPr>
          <a:lstStyle/>
          <a:p>
            <a:pPr algn="dist"/>
            <a:r>
              <a:rPr lang="zh-CN" altLang="en-US" sz="4800" b="1" dirty="0">
                <a:solidFill>
                  <a:schemeClr val="bg1"/>
                </a:solidFill>
                <a:latin typeface="微软雅黑" panose="020B0503020204020204" pitchFamily="34" charset="-122"/>
                <a:ea typeface="微软雅黑" panose="020B0503020204020204" pitchFamily="34" charset="-122"/>
              </a:rPr>
              <a:t>效果评估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5494271" y="3145590"/>
            <a:ext cx="2168380" cy="584775"/>
          </a:xfrm>
          <a:prstGeom prst="rect">
            <a:avLst/>
          </a:prstGeom>
        </p:spPr>
        <p:txBody>
          <a:bodyPr vert="horz" wrap="square">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rPr>
              <a:t>第四部分</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6" cstate="print">
            <a:lum bright="70000" contrast="-70000"/>
            <a:extLst>
              <a:ext uri="{28A0092B-C50C-407E-A947-70E740481C1C}">
                <a14:useLocalDpi xmlns:a14="http://schemas.microsoft.com/office/drawing/2010/main" val="0"/>
              </a:ext>
            </a:extLst>
          </a:blip>
          <a:srcRect l="15173" t="21698" r="11837" b="38187"/>
          <a:stretch>
            <a:fillRect/>
          </a:stretch>
        </p:blipFill>
        <p:spPr>
          <a:xfrm>
            <a:off x="5366563" y="1826113"/>
            <a:ext cx="2381493" cy="1308856"/>
          </a:xfrm>
          <a:prstGeom prst="rect">
            <a:avLst/>
          </a:prstGeom>
          <a:effectLst>
            <a:outerShdw blurRad="88900" dist="101600" dir="5400000" algn="ctr" rotWithShape="0">
              <a:srgbClr val="000000">
                <a:alpha val="43137"/>
              </a:srgbClr>
            </a:outerShdw>
          </a:effectLst>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par>
                                <p:cTn id="16" presetID="10" presetClass="entr" presetSubtype="0" fill="hold" nodeType="with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fade">
                                      <p:cBhvr>
                                        <p:cTn id="18" dur="500"/>
                                        <p:tgtEl>
                                          <p:spTgt spid="137"/>
                                        </p:tgtEl>
                                      </p:cBhvr>
                                    </p:animEffect>
                                  </p:childTnLst>
                                </p:cTn>
                              </p:par>
                              <p:par>
                                <p:cTn id="19" presetID="10" presetClass="entr" presetSubtype="0" fill="hold"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fade">
                                      <p:cBhvr>
                                        <p:cTn id="21" dur="500"/>
                                        <p:tgtEl>
                                          <p:spTgt spid="13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1000" fill="hold"/>
                                        <p:tgtEl>
                                          <p:spTgt spid="26"/>
                                        </p:tgtEl>
                                        <p:attrNameLst>
                                          <p:attrName>ppt_w</p:attrName>
                                        </p:attrNameLst>
                                      </p:cBhvr>
                                      <p:tavLst>
                                        <p:tav tm="0">
                                          <p:val>
                                            <p:fltVal val="0"/>
                                          </p:val>
                                        </p:tav>
                                        <p:tav tm="100000">
                                          <p:val>
                                            <p:strVal val="#ppt_w"/>
                                          </p:val>
                                        </p:tav>
                                      </p:tavLst>
                                    </p:anim>
                                    <p:anim calcmode="lin" valueType="num">
                                      <p:cBhvr>
                                        <p:cTn id="34" dur="1000" fill="hold"/>
                                        <p:tgtEl>
                                          <p:spTgt spid="26"/>
                                        </p:tgtEl>
                                        <p:attrNameLst>
                                          <p:attrName>ppt_h</p:attrName>
                                        </p:attrNameLst>
                                      </p:cBhvr>
                                      <p:tavLst>
                                        <p:tav tm="0">
                                          <p:val>
                                            <p:fltVal val="0"/>
                                          </p:val>
                                        </p:tav>
                                        <p:tav tm="100000">
                                          <p:val>
                                            <p:strVal val="#ppt_h"/>
                                          </p:val>
                                        </p:tav>
                                      </p:tavLst>
                                    </p:anim>
                                    <p:anim calcmode="lin" valueType="num">
                                      <p:cBhvr>
                                        <p:cTn id="35" dur="1000" fill="hold"/>
                                        <p:tgtEl>
                                          <p:spTgt spid="26"/>
                                        </p:tgtEl>
                                        <p:attrNameLst>
                                          <p:attrName>style.rotation</p:attrName>
                                        </p:attrNameLst>
                                      </p:cBhvr>
                                      <p:tavLst>
                                        <p:tav tm="0">
                                          <p:val>
                                            <p:fltVal val="90"/>
                                          </p:val>
                                        </p:tav>
                                        <p:tav tm="100000">
                                          <p:val>
                                            <p:fltVal val="0"/>
                                          </p:val>
                                        </p:tav>
                                      </p:tavLst>
                                    </p:anim>
                                    <p:animEffect transition="in" filter="fade">
                                      <p:cBhvr>
                                        <p:cTn id="36" dur="10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78152" y="1455838"/>
            <a:ext cx="3028550" cy="523220"/>
          </a:xfrm>
          <a:prstGeom prst="rect">
            <a:avLst/>
          </a:prstGeom>
        </p:spPr>
        <p:txBody>
          <a:bodyPr wrap="square">
            <a:spAutoFit/>
          </a:bodyPr>
          <a:lstStyle>
            <a:defPPr>
              <a:defRPr lang="zh-CN"/>
            </a:defPPr>
            <a:lvl1pPr marL="457200" indent="-457200" algn="dist">
              <a:buFont typeface="Wingdings" panose="05000000000000000000" pitchFamily="2" charset="2"/>
              <a:buChar char="Ø"/>
              <a:defRPr sz="2800" b="1">
                <a:solidFill>
                  <a:schemeClr val="bg1"/>
                </a:solidFill>
                <a:latin typeface="微软雅黑" panose="020B0503020204020204" pitchFamily="34" charset="-122"/>
                <a:ea typeface="微软雅黑" panose="020B0503020204020204" pitchFamily="34" charset="-122"/>
              </a:defRPr>
            </a:lvl1pPr>
          </a:lstStyle>
          <a:p>
            <a:r>
              <a:rPr lang="zh-CN" altLang="en-US" dirty="0"/>
              <a:t>店铺备货情况</a:t>
            </a:r>
            <a:endParaRPr lang="id-ID" dirty="0"/>
          </a:p>
        </p:txBody>
      </p:sp>
      <p:grpSp>
        <p:nvGrpSpPr>
          <p:cNvPr id="10" name="Group 9"/>
          <p:cNvGrpSpPr/>
          <p:nvPr/>
        </p:nvGrpSpPr>
        <p:grpSpPr>
          <a:xfrm>
            <a:off x="2665240" y="2463516"/>
            <a:ext cx="277647" cy="276819"/>
            <a:chOff x="2138511" y="2464802"/>
            <a:chExt cx="354012" cy="352956"/>
          </a:xfrm>
          <a:solidFill>
            <a:srgbClr val="FFD415"/>
          </a:solidFill>
        </p:grpSpPr>
        <p:sp>
          <p:nvSpPr>
            <p:cNvPr id="11" name="Oval 10"/>
            <p:cNvSpPr>
              <a:spLocks noChangeArrowheads="1"/>
            </p:cNvSpPr>
            <p:nvPr/>
          </p:nvSpPr>
          <p:spPr bwMode="auto">
            <a:xfrm>
              <a:off x="2229830" y="2555417"/>
              <a:ext cx="171376" cy="171727"/>
            </a:xfrm>
            <a:prstGeom prst="ellipse">
              <a:avLst/>
            </a:prstGeom>
            <a:grpFill/>
            <a:ln w="9525">
              <a:solidFill>
                <a:srgbClr val="FFD415"/>
              </a:solidFill>
              <a:round/>
            </a:ln>
          </p:spPr>
          <p:txBody>
            <a:bodyPr vert="horz" wrap="square" lIns="91440" tIns="45720" rIns="91440" bIns="45720" numCol="1" anchor="t" anchorCtr="0" compatLnSpc="1"/>
            <a:lstStyle/>
            <a:p>
              <a:endParaRPr lang="id-ID" sz="2000">
                <a:solidFill>
                  <a:schemeClr val="bg1"/>
                </a:solidFill>
                <a:latin typeface="微软雅黑" panose="020B0503020204020204" pitchFamily="34" charset="-122"/>
                <a:ea typeface="微软雅黑" panose="020B0503020204020204" pitchFamily="34" charset="-122"/>
              </a:endParaRPr>
            </a:p>
          </p:txBody>
        </p:sp>
        <p:sp>
          <p:nvSpPr>
            <p:cNvPr id="12" name="Freeform 1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w="9525">
              <a:solidFill>
                <a:srgbClr val="FFD415"/>
              </a:solidFill>
              <a:round/>
            </a:ln>
          </p:spPr>
          <p:txBody>
            <a:bodyPr vert="horz" wrap="square" lIns="91440" tIns="45720" rIns="91440" bIns="45720" numCol="1" anchor="t" anchorCtr="0" compatLnSpc="1"/>
            <a:lstStyle/>
            <a:p>
              <a:endParaRPr lang="id-ID" sz="2000" dirty="0">
                <a:solidFill>
                  <a:schemeClr val="bg1"/>
                </a:solidFill>
                <a:latin typeface="微软雅黑" panose="020B0503020204020204" pitchFamily="34" charset="-122"/>
                <a:ea typeface="微软雅黑" panose="020B0503020204020204" pitchFamily="34" charset="-122"/>
              </a:endParaRPr>
            </a:p>
          </p:txBody>
        </p:sp>
      </p:grpSp>
      <p:grpSp>
        <p:nvGrpSpPr>
          <p:cNvPr id="13" name="Group 12"/>
          <p:cNvGrpSpPr/>
          <p:nvPr/>
        </p:nvGrpSpPr>
        <p:grpSpPr>
          <a:xfrm>
            <a:off x="2665240" y="3527327"/>
            <a:ext cx="277647" cy="276819"/>
            <a:chOff x="2138511" y="2464802"/>
            <a:chExt cx="354012" cy="352956"/>
          </a:xfrm>
          <a:solidFill>
            <a:srgbClr val="FFD415"/>
          </a:solidFill>
        </p:grpSpPr>
        <p:sp>
          <p:nvSpPr>
            <p:cNvPr id="14" name="Oval 13"/>
            <p:cNvSpPr>
              <a:spLocks noChangeArrowheads="1"/>
            </p:cNvSpPr>
            <p:nvPr/>
          </p:nvSpPr>
          <p:spPr bwMode="auto">
            <a:xfrm>
              <a:off x="2229830" y="2555417"/>
              <a:ext cx="171376" cy="171727"/>
            </a:xfrm>
            <a:prstGeom prst="ellipse">
              <a:avLst/>
            </a:prstGeom>
            <a:grpFill/>
            <a:ln w="9525">
              <a:solidFill>
                <a:srgbClr val="FFD415"/>
              </a:solidFill>
              <a:round/>
            </a:ln>
          </p:spPr>
          <p:txBody>
            <a:bodyPr vert="horz" wrap="square" lIns="91440" tIns="45720" rIns="91440" bIns="45720" numCol="1" anchor="t" anchorCtr="0" compatLnSpc="1"/>
            <a:lstStyle/>
            <a:p>
              <a:endParaRPr lang="id-ID" sz="2000">
                <a:solidFill>
                  <a:schemeClr val="bg1"/>
                </a:solidFill>
                <a:latin typeface="微软雅黑" panose="020B0503020204020204" pitchFamily="34" charset="-122"/>
                <a:ea typeface="微软雅黑" panose="020B0503020204020204" pitchFamily="34" charset="-122"/>
              </a:endParaRPr>
            </a:p>
          </p:txBody>
        </p:sp>
        <p:sp>
          <p:nvSpPr>
            <p:cNvPr id="15" name="Freeform 1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w="9525">
              <a:solidFill>
                <a:srgbClr val="FFD415"/>
              </a:solidFill>
              <a:round/>
            </a:ln>
          </p:spPr>
          <p:txBody>
            <a:bodyPr vert="horz" wrap="square" lIns="91440" tIns="45720" rIns="91440" bIns="45720" numCol="1" anchor="t" anchorCtr="0" compatLnSpc="1"/>
            <a:lstStyle/>
            <a:p>
              <a:endParaRPr lang="id-ID" sz="2000">
                <a:solidFill>
                  <a:schemeClr val="bg1"/>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940286" y="2381736"/>
            <a:ext cx="1338828"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实际备货量</a:t>
            </a:r>
            <a:endParaRPr lang="id-ID"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7" name="TextBox 16"/>
          <p:cNvSpPr txBox="1"/>
          <p:nvPr/>
        </p:nvSpPr>
        <p:spPr>
          <a:xfrm>
            <a:off x="2940286" y="2733858"/>
            <a:ext cx="3923094" cy="523220"/>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US" sz="1400" b="1"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TextBox 17"/>
          <p:cNvSpPr txBox="1"/>
          <p:nvPr/>
        </p:nvSpPr>
        <p:spPr>
          <a:xfrm>
            <a:off x="2940286" y="3394524"/>
            <a:ext cx="2031325"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加工工厂生产情况</a:t>
            </a:r>
            <a:endParaRPr lang="id-ID"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TextBox 18"/>
          <p:cNvSpPr txBox="1"/>
          <p:nvPr/>
        </p:nvSpPr>
        <p:spPr>
          <a:xfrm>
            <a:off x="2940286" y="3754962"/>
            <a:ext cx="3923094" cy="523220"/>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US" sz="1400" b="1"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20" name="Group 19"/>
          <p:cNvGrpSpPr/>
          <p:nvPr/>
        </p:nvGrpSpPr>
        <p:grpSpPr>
          <a:xfrm>
            <a:off x="2665240" y="4631278"/>
            <a:ext cx="277647" cy="251654"/>
            <a:chOff x="2138511" y="2464802"/>
            <a:chExt cx="354012" cy="352956"/>
          </a:xfrm>
          <a:solidFill>
            <a:srgbClr val="FFD415"/>
          </a:solidFill>
        </p:grpSpPr>
        <p:sp>
          <p:nvSpPr>
            <p:cNvPr id="21" name="Oval 20"/>
            <p:cNvSpPr>
              <a:spLocks noChangeArrowheads="1"/>
            </p:cNvSpPr>
            <p:nvPr/>
          </p:nvSpPr>
          <p:spPr bwMode="auto">
            <a:xfrm>
              <a:off x="2229830" y="2555417"/>
              <a:ext cx="171376" cy="171727"/>
            </a:xfrm>
            <a:prstGeom prst="ellipse">
              <a:avLst/>
            </a:prstGeom>
            <a:grpFill/>
            <a:ln w="9525">
              <a:solidFill>
                <a:srgbClr val="FFD415"/>
              </a:solidFill>
              <a:round/>
            </a:ln>
          </p:spPr>
          <p:txBody>
            <a:bodyPr vert="horz" wrap="square" lIns="91440" tIns="45720" rIns="91440" bIns="45720" numCol="1" anchor="t" anchorCtr="0" compatLnSpc="1"/>
            <a:lstStyle/>
            <a:p>
              <a:endParaRPr lang="id-ID" sz="2000">
                <a:solidFill>
                  <a:schemeClr val="bg1"/>
                </a:solidFill>
                <a:latin typeface="微软雅黑" panose="020B0503020204020204" pitchFamily="34" charset="-122"/>
                <a:ea typeface="微软雅黑" panose="020B0503020204020204" pitchFamily="34" charset="-122"/>
              </a:endParaRPr>
            </a:p>
          </p:txBody>
        </p:sp>
        <p:sp>
          <p:nvSpPr>
            <p:cNvPr id="22" name="Freeform 2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w="9525">
              <a:solidFill>
                <a:srgbClr val="FFD415"/>
              </a:solidFill>
              <a:round/>
            </a:ln>
          </p:spPr>
          <p:txBody>
            <a:bodyPr vert="horz" wrap="square" lIns="91440" tIns="45720" rIns="91440" bIns="45720" numCol="1" anchor="t" anchorCtr="0" compatLnSpc="1"/>
            <a:lstStyle/>
            <a:p>
              <a:endParaRPr lang="id-ID" sz="2000">
                <a:solidFill>
                  <a:schemeClr val="bg1"/>
                </a:solidFill>
                <a:latin typeface="微软雅黑" panose="020B0503020204020204" pitchFamily="34" charset="-122"/>
                <a:ea typeface="微软雅黑" panose="020B0503020204020204" pitchFamily="34" charset="-122"/>
              </a:endParaRPr>
            </a:p>
          </p:txBody>
        </p:sp>
      </p:grpSp>
      <p:sp>
        <p:nvSpPr>
          <p:cNvPr id="23" name="TextBox 22"/>
          <p:cNvSpPr txBox="1"/>
          <p:nvPr/>
        </p:nvSpPr>
        <p:spPr>
          <a:xfrm>
            <a:off x="2940286" y="4501282"/>
            <a:ext cx="2262158"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第三方补货企业情况</a:t>
            </a:r>
            <a:endParaRPr lang="id-ID"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4" name="TextBox 23"/>
          <p:cNvSpPr txBox="1"/>
          <p:nvPr/>
        </p:nvSpPr>
        <p:spPr>
          <a:xfrm>
            <a:off x="2940286" y="4776066"/>
            <a:ext cx="3923094" cy="523220"/>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US" sz="1400" b="1" dirty="0">
              <a:solidFill>
                <a:schemeClr val="bg1"/>
              </a:solidFill>
              <a:latin typeface="微软雅黑" panose="020B0503020204020204" pitchFamily="34" charset="-122"/>
              <a:ea typeface="微软雅黑" panose="020B0503020204020204" pitchFamily="34" charset="-122"/>
              <a:cs typeface="Lato Light"/>
            </a:endParaRPr>
          </a:p>
        </p:txBody>
      </p:sp>
      <p:pic>
        <p:nvPicPr>
          <p:cNvPr id="29" name="图片 28"/>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rcRect l="15363" r="14150"/>
          <a:stretch>
            <a:fillRect/>
          </a:stretch>
        </p:blipFill>
        <p:spPr>
          <a:xfrm>
            <a:off x="7220391" y="1979058"/>
            <a:ext cx="2590584" cy="36752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1791"/>
          <p:cNvSpPr/>
          <p:nvPr/>
        </p:nvSpPr>
        <p:spPr>
          <a:xfrm>
            <a:off x="2248968" y="2430298"/>
            <a:ext cx="1208332" cy="1208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E05B"/>
          </a:solidFill>
          <a:ln w="57150">
            <a:solidFill>
              <a:srgbClr val="FFE05B"/>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4" name="Shape 1792"/>
          <p:cNvSpPr/>
          <p:nvPr/>
        </p:nvSpPr>
        <p:spPr>
          <a:xfrm>
            <a:off x="2060064" y="3836837"/>
            <a:ext cx="1709423" cy="388207"/>
          </a:xfrm>
          <a:prstGeom prst="rect">
            <a:avLst/>
          </a:prstGeom>
          <a:solidFill>
            <a:srgbClr val="C817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D415"/>
              </a:solidFill>
              <a:effectLst/>
              <a:uLnTx/>
              <a:uFillTx/>
              <a:latin typeface="Calibri" panose="020F0502020204030204"/>
              <a:ea typeface="+mn-ea"/>
              <a:cs typeface="+mn-cs"/>
            </a:endParaRPr>
          </a:p>
        </p:txBody>
      </p:sp>
      <p:sp>
        <p:nvSpPr>
          <p:cNvPr id="66" name="Shape 1798"/>
          <p:cNvSpPr/>
          <p:nvPr/>
        </p:nvSpPr>
        <p:spPr>
          <a:xfrm>
            <a:off x="4413875" y="2430297"/>
            <a:ext cx="1208332" cy="1208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817E0"/>
          </a:solidFill>
          <a:ln w="57150">
            <a:solidFill>
              <a:srgbClr val="C817E0"/>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67" name="Shape 1799"/>
          <p:cNvSpPr/>
          <p:nvPr/>
        </p:nvSpPr>
        <p:spPr>
          <a:xfrm>
            <a:off x="4224971" y="3836837"/>
            <a:ext cx="1709424" cy="388207"/>
          </a:xfrm>
          <a:prstGeom prst="rect">
            <a:avLst/>
          </a:prstGeom>
          <a:solidFill>
            <a:srgbClr val="FFD415"/>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Shape 1805"/>
          <p:cNvSpPr/>
          <p:nvPr/>
        </p:nvSpPr>
        <p:spPr>
          <a:xfrm>
            <a:off x="6578783" y="2430297"/>
            <a:ext cx="1208332" cy="1208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D415"/>
          </a:solidFill>
          <a:ln w="5715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0" name="Shape 1806"/>
          <p:cNvSpPr/>
          <p:nvPr/>
        </p:nvSpPr>
        <p:spPr>
          <a:xfrm>
            <a:off x="6389879" y="3836837"/>
            <a:ext cx="1709424" cy="388207"/>
          </a:xfrm>
          <a:prstGeom prst="rect">
            <a:avLst/>
          </a:prstGeom>
          <a:solidFill>
            <a:srgbClr val="C817E0"/>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Shape 1812"/>
          <p:cNvSpPr/>
          <p:nvPr/>
        </p:nvSpPr>
        <p:spPr>
          <a:xfrm>
            <a:off x="8743691" y="2430297"/>
            <a:ext cx="1208332" cy="1208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817E0"/>
          </a:solidFill>
          <a:ln w="5715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3" name="Shape 1813"/>
          <p:cNvSpPr/>
          <p:nvPr/>
        </p:nvSpPr>
        <p:spPr>
          <a:xfrm>
            <a:off x="8554787" y="3836837"/>
            <a:ext cx="1709424" cy="388207"/>
          </a:xfrm>
          <a:prstGeom prst="rect">
            <a:avLst/>
          </a:prstGeom>
          <a:solidFill>
            <a:srgbClr val="FFD415"/>
          </a:solidFill>
          <a:ln w="12700" cap="flat">
            <a:noFill/>
            <a:miter lim="400000"/>
          </a:ln>
          <a:effectLst/>
        </p:spPr>
        <p:txBody>
          <a:bodyPr wrap="square" lIns="50800" tIns="50800" rIns="50800" bIns="508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itle 23"/>
          <p:cNvSpPr>
            <a:spLocks noGrp="1"/>
          </p:cNvSpPr>
          <p:nvPr>
            <p:ph type="ctrTitle"/>
          </p:nvPr>
        </p:nvSpPr>
        <p:spPr>
          <a:xfrm>
            <a:off x="1951572" y="1446606"/>
            <a:ext cx="2922149" cy="591380"/>
          </a:xfrm>
        </p:spPr>
        <p:txBody>
          <a:bodyPr wrap="square">
            <a:spAutoFit/>
          </a:bodyPr>
          <a:lstStyle/>
          <a:p>
            <a:pPr marL="457200" indent="-457200" algn="dist">
              <a:buFont typeface="Wingdings" panose="05000000000000000000" pitchFamily="2" charset="2"/>
              <a:buChar char="Ø"/>
            </a:pPr>
            <a:r>
              <a:rPr lang="zh-CN" altLang="en-US" sz="2800" b="1" dirty="0">
                <a:solidFill>
                  <a:schemeClr val="bg1"/>
                </a:solidFill>
                <a:latin typeface="微软雅黑" panose="020B0503020204020204" pitchFamily="34" charset="-122"/>
                <a:ea typeface="微软雅黑" panose="020B0503020204020204" pitchFamily="34" charset="-122"/>
                <a:cs typeface="+mn-cs"/>
              </a:rPr>
              <a:t>预期综合评估</a:t>
            </a:r>
            <a:endParaRPr lang="en-GB" sz="2800" b="1" dirty="0">
              <a:solidFill>
                <a:schemeClr val="bg1"/>
              </a:solidFill>
              <a:latin typeface="微软雅黑" panose="020B0503020204020204" pitchFamily="34" charset="-122"/>
              <a:ea typeface="微软雅黑" panose="020B0503020204020204" pitchFamily="34" charset="-122"/>
              <a:cs typeface="+mn-cs"/>
            </a:endParaRPr>
          </a:p>
        </p:txBody>
      </p:sp>
      <p:sp>
        <p:nvSpPr>
          <p:cNvPr id="26" name="Text Placeholder 25"/>
          <p:cNvSpPr>
            <a:spLocks noGrp="1"/>
          </p:cNvSpPr>
          <p:nvPr>
            <p:ph type="body" sz="quarter" idx="10"/>
          </p:nvPr>
        </p:nvSpPr>
        <p:spPr>
          <a:xfrm>
            <a:off x="2412500" y="2746897"/>
            <a:ext cx="881268" cy="575129"/>
          </a:xfrm>
        </p:spPr>
        <p:txBody>
          <a:bodyPr anchor="ctr">
            <a:normAutofit/>
          </a:bodyPr>
          <a:lstStyle/>
          <a:p>
            <a:pPr algn="ctr"/>
            <a:r>
              <a:rPr lang="en-GB" sz="2800" b="1" dirty="0">
                <a:solidFill>
                  <a:srgbClr val="C817E0"/>
                </a:solidFill>
              </a:rPr>
              <a:t>50%</a:t>
            </a:r>
            <a:endParaRPr lang="en-GB" sz="2800" b="1" dirty="0">
              <a:solidFill>
                <a:srgbClr val="C817E0"/>
              </a:solidFill>
            </a:endParaRPr>
          </a:p>
        </p:txBody>
      </p:sp>
      <p:sp>
        <p:nvSpPr>
          <p:cNvPr id="40" name="Text Placeholder 39"/>
          <p:cNvSpPr>
            <a:spLocks noGrp="1"/>
          </p:cNvSpPr>
          <p:nvPr>
            <p:ph type="body" sz="quarter" idx="11"/>
          </p:nvPr>
        </p:nvSpPr>
        <p:spPr>
          <a:xfrm>
            <a:off x="2047547" y="4423251"/>
            <a:ext cx="1709424" cy="964370"/>
          </a:xfrm>
        </p:spPr>
        <p:txBody>
          <a:bodyPr>
            <a:normAutofit fontScale="85000" lnSpcReduction="20000"/>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chemeClr val="bg1"/>
              </a:solidFill>
              <a:latin typeface="微软雅黑" panose="020B0503020204020204" pitchFamily="34" charset="-122"/>
              <a:ea typeface="微软雅黑" panose="020B0503020204020204" pitchFamily="34" charset="-122"/>
            </a:endParaRPr>
          </a:p>
        </p:txBody>
      </p:sp>
      <p:sp>
        <p:nvSpPr>
          <p:cNvPr id="42" name="Text Placeholder 41"/>
          <p:cNvSpPr>
            <a:spLocks noGrp="1"/>
          </p:cNvSpPr>
          <p:nvPr>
            <p:ph type="body" sz="quarter" idx="13"/>
          </p:nvPr>
        </p:nvSpPr>
        <p:spPr>
          <a:xfrm>
            <a:off x="2081554" y="3881136"/>
            <a:ext cx="1682285" cy="285712"/>
          </a:xfrm>
        </p:spPr>
        <p:txBody>
          <a:bodyPr anchor="ctr">
            <a:normAutofit/>
          </a:bodyPr>
          <a:lstStyle/>
          <a:p>
            <a:pPr algn="ctr"/>
            <a:r>
              <a:rPr lang="zh-CN" altLang="en-US" sz="1400" b="1" dirty="0">
                <a:solidFill>
                  <a:srgbClr val="FFD415"/>
                </a:solidFill>
                <a:latin typeface="微软雅黑" panose="020B0503020204020204" pitchFamily="34" charset="-122"/>
                <a:ea typeface="微软雅黑" panose="020B0503020204020204" pitchFamily="34" charset="-122"/>
              </a:rPr>
              <a:t>店铺流量</a:t>
            </a:r>
            <a:endParaRPr lang="en-GB" sz="1400" b="1" dirty="0">
              <a:solidFill>
                <a:srgbClr val="FFD415"/>
              </a:solidFill>
              <a:latin typeface="微软雅黑" panose="020B0503020204020204" pitchFamily="34" charset="-122"/>
              <a:ea typeface="微软雅黑" panose="020B0503020204020204" pitchFamily="34" charset="-122"/>
            </a:endParaRPr>
          </a:p>
        </p:txBody>
      </p:sp>
      <p:sp>
        <p:nvSpPr>
          <p:cNvPr id="75" name="Text Placeholder 25"/>
          <p:cNvSpPr>
            <a:spLocks noGrp="1"/>
          </p:cNvSpPr>
          <p:nvPr>
            <p:ph type="body" sz="quarter" idx="10"/>
          </p:nvPr>
        </p:nvSpPr>
        <p:spPr>
          <a:xfrm>
            <a:off x="4606741" y="2784609"/>
            <a:ext cx="881268" cy="575129"/>
          </a:xfrm>
        </p:spPr>
        <p:txBody>
          <a:bodyPr anchor="ctr">
            <a:normAutofit/>
          </a:bodyPr>
          <a:lstStyle/>
          <a:p>
            <a:pPr algn="ctr"/>
            <a:r>
              <a:rPr lang="en-GB" sz="2800" b="1" dirty="0">
                <a:solidFill>
                  <a:srgbClr val="FFD415"/>
                </a:solidFill>
              </a:rPr>
              <a:t>75%</a:t>
            </a:r>
            <a:endParaRPr lang="en-GB" sz="2800" b="1" dirty="0">
              <a:solidFill>
                <a:srgbClr val="FFD415"/>
              </a:solidFill>
            </a:endParaRPr>
          </a:p>
        </p:txBody>
      </p:sp>
      <p:sp>
        <p:nvSpPr>
          <p:cNvPr id="76" name="Text Placeholder 39"/>
          <p:cNvSpPr>
            <a:spLocks noGrp="1"/>
          </p:cNvSpPr>
          <p:nvPr>
            <p:ph type="body" sz="quarter" idx="11"/>
          </p:nvPr>
        </p:nvSpPr>
        <p:spPr>
          <a:xfrm>
            <a:off x="4202314" y="4423251"/>
            <a:ext cx="1709424" cy="964370"/>
          </a:xfrm>
        </p:spPr>
        <p:txBody>
          <a:bodyPr>
            <a:normAutofit fontScale="85000" lnSpcReduction="20000"/>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chemeClr val="bg1"/>
              </a:solidFill>
              <a:latin typeface="微软雅黑" panose="020B0503020204020204" pitchFamily="34" charset="-122"/>
              <a:ea typeface="微软雅黑" panose="020B0503020204020204" pitchFamily="34" charset="-122"/>
            </a:endParaRPr>
          </a:p>
        </p:txBody>
      </p:sp>
      <p:sp>
        <p:nvSpPr>
          <p:cNvPr id="77" name="Text Placeholder 41"/>
          <p:cNvSpPr>
            <a:spLocks noGrp="1"/>
          </p:cNvSpPr>
          <p:nvPr>
            <p:ph type="body" sz="quarter" idx="13"/>
          </p:nvPr>
        </p:nvSpPr>
        <p:spPr>
          <a:xfrm>
            <a:off x="4236321" y="3881136"/>
            <a:ext cx="1682285" cy="285712"/>
          </a:xfrm>
        </p:spPr>
        <p:txBody>
          <a:bodyPr anchor="ctr">
            <a:normAutofit/>
          </a:bodyPr>
          <a:lstStyle/>
          <a:p>
            <a:pPr algn="ctr"/>
            <a:r>
              <a:rPr lang="zh-CN" altLang="en-US" sz="1400" b="1" dirty="0">
                <a:solidFill>
                  <a:srgbClr val="C817E0"/>
                </a:solidFill>
                <a:latin typeface="微软雅黑" panose="020B0503020204020204" pitchFamily="34" charset="-122"/>
                <a:ea typeface="微软雅黑" panose="020B0503020204020204" pitchFamily="34" charset="-122"/>
              </a:rPr>
              <a:t>加车</a:t>
            </a:r>
            <a:endParaRPr lang="en-GB" sz="1400" b="1" dirty="0">
              <a:solidFill>
                <a:srgbClr val="C817E0"/>
              </a:solidFill>
              <a:latin typeface="微软雅黑" panose="020B0503020204020204" pitchFamily="34" charset="-122"/>
              <a:ea typeface="微软雅黑" panose="020B0503020204020204" pitchFamily="34" charset="-122"/>
            </a:endParaRPr>
          </a:p>
        </p:txBody>
      </p:sp>
      <p:sp>
        <p:nvSpPr>
          <p:cNvPr id="78" name="Text Placeholder 25"/>
          <p:cNvSpPr>
            <a:spLocks noGrp="1"/>
          </p:cNvSpPr>
          <p:nvPr>
            <p:ph type="body" sz="quarter" idx="10"/>
          </p:nvPr>
        </p:nvSpPr>
        <p:spPr>
          <a:xfrm>
            <a:off x="6777300" y="2746898"/>
            <a:ext cx="881268" cy="575129"/>
          </a:xfrm>
        </p:spPr>
        <p:txBody>
          <a:bodyPr anchor="ctr">
            <a:normAutofit/>
          </a:bodyPr>
          <a:lstStyle/>
          <a:p>
            <a:pPr algn="ctr"/>
            <a:r>
              <a:rPr lang="en-GB" sz="2800" b="1" dirty="0">
                <a:solidFill>
                  <a:srgbClr val="C817E0"/>
                </a:solidFill>
              </a:rPr>
              <a:t>65%</a:t>
            </a:r>
            <a:endParaRPr lang="en-GB" sz="2800" b="1" dirty="0">
              <a:solidFill>
                <a:srgbClr val="C817E0"/>
              </a:solidFill>
            </a:endParaRPr>
          </a:p>
        </p:txBody>
      </p:sp>
      <p:sp>
        <p:nvSpPr>
          <p:cNvPr id="79" name="Text Placeholder 39"/>
          <p:cNvSpPr>
            <a:spLocks noGrp="1"/>
          </p:cNvSpPr>
          <p:nvPr>
            <p:ph type="body" sz="quarter" idx="11"/>
          </p:nvPr>
        </p:nvSpPr>
        <p:spPr>
          <a:xfrm>
            <a:off x="6385294" y="4423251"/>
            <a:ext cx="1709424" cy="964370"/>
          </a:xfrm>
        </p:spPr>
        <p:txBody>
          <a:bodyPr>
            <a:normAutofit fontScale="85000" lnSpcReduction="20000"/>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chemeClr val="bg1"/>
              </a:solidFill>
              <a:latin typeface="微软雅黑" panose="020B0503020204020204" pitchFamily="34" charset="-122"/>
              <a:ea typeface="微软雅黑" panose="020B0503020204020204" pitchFamily="34" charset="-122"/>
            </a:endParaRPr>
          </a:p>
        </p:txBody>
      </p:sp>
      <p:sp>
        <p:nvSpPr>
          <p:cNvPr id="80" name="Text Placeholder 41"/>
          <p:cNvSpPr>
            <a:spLocks noGrp="1"/>
          </p:cNvSpPr>
          <p:nvPr>
            <p:ph type="body" sz="quarter" idx="13"/>
          </p:nvPr>
        </p:nvSpPr>
        <p:spPr>
          <a:xfrm>
            <a:off x="6406601" y="3881136"/>
            <a:ext cx="1682285" cy="285712"/>
          </a:xfrm>
        </p:spPr>
        <p:txBody>
          <a:bodyPr anchor="ctr">
            <a:normAutofit/>
          </a:bodyPr>
          <a:lstStyle/>
          <a:p>
            <a:pPr algn="ctr"/>
            <a:r>
              <a:rPr lang="zh-CN" altLang="en-US" sz="1400" b="1" dirty="0">
                <a:solidFill>
                  <a:srgbClr val="FFD415"/>
                </a:solidFill>
                <a:latin typeface="微软雅黑" panose="020B0503020204020204" pitchFamily="34" charset="-122"/>
                <a:ea typeface="微软雅黑" panose="020B0503020204020204" pitchFamily="34" charset="-122"/>
              </a:rPr>
              <a:t>收藏关注</a:t>
            </a:r>
            <a:endParaRPr lang="en-GB" sz="1400" b="1" dirty="0">
              <a:solidFill>
                <a:srgbClr val="FFD415"/>
              </a:solidFill>
              <a:latin typeface="微软雅黑" panose="020B0503020204020204" pitchFamily="34" charset="-122"/>
              <a:ea typeface="微软雅黑" panose="020B0503020204020204" pitchFamily="34" charset="-122"/>
            </a:endParaRPr>
          </a:p>
        </p:txBody>
      </p:sp>
      <p:sp>
        <p:nvSpPr>
          <p:cNvPr id="81" name="Text Placeholder 25"/>
          <p:cNvSpPr>
            <a:spLocks noGrp="1"/>
          </p:cNvSpPr>
          <p:nvPr>
            <p:ph type="body" sz="quarter" idx="10"/>
          </p:nvPr>
        </p:nvSpPr>
        <p:spPr>
          <a:xfrm>
            <a:off x="8949462" y="2776849"/>
            <a:ext cx="881268" cy="575129"/>
          </a:xfrm>
        </p:spPr>
        <p:txBody>
          <a:bodyPr anchor="ctr">
            <a:normAutofit/>
          </a:bodyPr>
          <a:lstStyle/>
          <a:p>
            <a:pPr algn="ctr"/>
            <a:r>
              <a:rPr lang="en-GB" sz="2800" b="1" dirty="0">
                <a:solidFill>
                  <a:srgbClr val="FFD415"/>
                </a:solidFill>
              </a:rPr>
              <a:t>90%</a:t>
            </a:r>
            <a:endParaRPr lang="en-GB" sz="2800" b="1" dirty="0">
              <a:solidFill>
                <a:srgbClr val="FFD415"/>
              </a:solidFill>
            </a:endParaRPr>
          </a:p>
        </p:txBody>
      </p:sp>
      <p:sp>
        <p:nvSpPr>
          <p:cNvPr id="82" name="Text Placeholder 39"/>
          <p:cNvSpPr>
            <a:spLocks noGrp="1"/>
          </p:cNvSpPr>
          <p:nvPr>
            <p:ph type="body" sz="quarter" idx="11"/>
          </p:nvPr>
        </p:nvSpPr>
        <p:spPr>
          <a:xfrm>
            <a:off x="8567004" y="4423251"/>
            <a:ext cx="1709424" cy="964370"/>
          </a:xfrm>
        </p:spPr>
        <p:txBody>
          <a:bodyPr>
            <a:normAutofit fontScale="85000" lnSpcReduction="20000"/>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chemeClr val="bg1"/>
              </a:solidFill>
              <a:latin typeface="微软雅黑" panose="020B0503020204020204" pitchFamily="34" charset="-122"/>
              <a:ea typeface="微软雅黑" panose="020B0503020204020204" pitchFamily="34" charset="-122"/>
            </a:endParaRPr>
          </a:p>
        </p:txBody>
      </p:sp>
      <p:sp>
        <p:nvSpPr>
          <p:cNvPr id="83" name="Text Placeholder 41"/>
          <p:cNvSpPr>
            <a:spLocks noGrp="1"/>
          </p:cNvSpPr>
          <p:nvPr>
            <p:ph type="body" sz="quarter" idx="13"/>
          </p:nvPr>
        </p:nvSpPr>
        <p:spPr>
          <a:xfrm>
            <a:off x="8575611" y="3881136"/>
            <a:ext cx="1682285" cy="285712"/>
          </a:xfrm>
        </p:spPr>
        <p:txBody>
          <a:bodyPr anchor="ctr">
            <a:normAutofit/>
          </a:bodyPr>
          <a:lstStyle/>
          <a:p>
            <a:pPr algn="ctr"/>
            <a:r>
              <a:rPr lang="zh-CN" altLang="en-US" sz="1400" b="1" dirty="0">
                <a:solidFill>
                  <a:srgbClr val="C817E0"/>
                </a:solidFill>
                <a:latin typeface="微软雅黑" panose="020B0503020204020204" pitchFamily="34" charset="-122"/>
                <a:ea typeface="微软雅黑" panose="020B0503020204020204" pitchFamily="34" charset="-122"/>
              </a:rPr>
              <a:t>实付</a:t>
            </a:r>
            <a:endParaRPr lang="en-GB" sz="1400" b="1" dirty="0">
              <a:solidFill>
                <a:srgbClr val="C817E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up)">
                                      <p:cBhvr>
                                        <p:cTn id="11" dur="500"/>
                                        <p:tgtEl>
                                          <p:spTgt spid="64"/>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2">
                                            <p:txEl>
                                              <p:pRg st="0" end="0"/>
                                            </p:txEl>
                                          </p:spTgt>
                                        </p:tgtEl>
                                        <p:attrNameLst>
                                          <p:attrName>style.visibility</p:attrName>
                                        </p:attrNameLst>
                                      </p:cBhvr>
                                      <p:to>
                                        <p:strVal val="visible"/>
                                      </p:to>
                                    </p:set>
                                  </p:childTnLst>
                                </p:cTn>
                              </p:par>
                            </p:childTnLst>
                          </p:cTn>
                        </p:par>
                        <p:par>
                          <p:cTn id="15" fill="hold">
                            <p:stCondLst>
                              <p:cond delay="1000"/>
                            </p:stCondLst>
                            <p:childTnLst>
                              <p:par>
                                <p:cTn id="16" presetID="18" presetClass="entr" presetSubtype="12"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strips(downLeft)">
                                      <p:cBhvr>
                                        <p:cTn id="18" dur="500"/>
                                        <p:tgtEl>
                                          <p:spTgt spid="63"/>
                                        </p:tgtEl>
                                      </p:cBhvr>
                                    </p:animEffect>
                                  </p:childTnLst>
                                </p:cTn>
                              </p:par>
                            </p:childTnLst>
                          </p:cTn>
                        </p:par>
                        <p:par>
                          <p:cTn id="19" fill="hold">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dissolve">
                                      <p:cBhvr>
                                        <p:cTn id="22" dur="500"/>
                                        <p:tgtEl>
                                          <p:spTgt spid="26">
                                            <p:txEl>
                                              <p:pRg st="0" end="0"/>
                                            </p:txEl>
                                          </p:spTgt>
                                        </p:tgtEl>
                                      </p:cBhvr>
                                    </p:animEffect>
                                  </p:childTnLst>
                                </p:cTn>
                              </p:par>
                            </p:childTnLst>
                          </p:cTn>
                        </p:par>
                        <p:par>
                          <p:cTn id="23" fill="hold">
                            <p:stCondLst>
                              <p:cond delay="2000"/>
                            </p:stCondLst>
                            <p:childTnLst>
                              <p:par>
                                <p:cTn id="24" presetID="18" presetClass="entr" presetSubtype="6" fill="hold" grpId="0" nodeType="afterEffect">
                                  <p:stCondLst>
                                    <p:cond delay="0"/>
                                  </p:stCondLst>
                                  <p:childTnLst>
                                    <p:set>
                                      <p:cBhvr>
                                        <p:cTn id="25" dur="1" fill="hold">
                                          <p:stCondLst>
                                            <p:cond delay="0"/>
                                          </p:stCondLst>
                                        </p:cTn>
                                        <p:tgtEl>
                                          <p:spTgt spid="40">
                                            <p:txEl>
                                              <p:pRg st="0" end="0"/>
                                            </p:txEl>
                                          </p:spTgt>
                                        </p:tgtEl>
                                        <p:attrNameLst>
                                          <p:attrName>style.visibility</p:attrName>
                                        </p:attrNameLst>
                                      </p:cBhvr>
                                      <p:to>
                                        <p:strVal val="visible"/>
                                      </p:to>
                                    </p:set>
                                    <p:animEffect transition="in" filter="strips(downRight)">
                                      <p:cBhvr>
                                        <p:cTn id="26" dur="500"/>
                                        <p:tgtEl>
                                          <p:spTgt spid="40">
                                            <p:txEl>
                                              <p:pRg st="0" end="0"/>
                                            </p:txEl>
                                          </p:spTgt>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wipe(up)">
                                      <p:cBhvr>
                                        <p:cTn id="30" dur="500"/>
                                        <p:tgtEl>
                                          <p:spTgt spid="67"/>
                                        </p:tgtEl>
                                      </p:cBhvr>
                                    </p:animEffect>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77">
                                            <p:txEl>
                                              <p:pRg st="0" end="0"/>
                                            </p:txEl>
                                          </p:spTgt>
                                        </p:tgtEl>
                                        <p:attrNameLst>
                                          <p:attrName>style.visibility</p:attrName>
                                        </p:attrNameLst>
                                      </p:cBhvr>
                                      <p:to>
                                        <p:strVal val="visible"/>
                                      </p:to>
                                    </p:set>
                                  </p:childTnLst>
                                </p:cTn>
                              </p:par>
                            </p:childTnLst>
                          </p:cTn>
                        </p:par>
                        <p:par>
                          <p:cTn id="34" fill="hold">
                            <p:stCondLst>
                              <p:cond delay="3000"/>
                            </p:stCondLst>
                            <p:childTnLst>
                              <p:par>
                                <p:cTn id="35" presetID="18" presetClass="entr" presetSubtype="12"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strips(downLeft)">
                                      <p:cBhvr>
                                        <p:cTn id="37" dur="500"/>
                                        <p:tgtEl>
                                          <p:spTgt spid="66"/>
                                        </p:tgtEl>
                                      </p:cBhvr>
                                    </p:animEffect>
                                  </p:childTnLst>
                                </p:cTn>
                              </p:par>
                            </p:childTnLst>
                          </p:cTn>
                        </p:par>
                        <p:par>
                          <p:cTn id="38" fill="hold">
                            <p:stCondLst>
                              <p:cond delay="3500"/>
                            </p:stCondLst>
                            <p:childTnLst>
                              <p:par>
                                <p:cTn id="39" presetID="9" presetClass="entr" presetSubtype="0" fill="hold" grpId="0" nodeType="afterEffect">
                                  <p:stCondLst>
                                    <p:cond delay="0"/>
                                  </p:stCondLst>
                                  <p:childTnLst>
                                    <p:set>
                                      <p:cBhvr>
                                        <p:cTn id="40" dur="1" fill="hold">
                                          <p:stCondLst>
                                            <p:cond delay="0"/>
                                          </p:stCondLst>
                                        </p:cTn>
                                        <p:tgtEl>
                                          <p:spTgt spid="75">
                                            <p:txEl>
                                              <p:pRg st="0" end="0"/>
                                            </p:txEl>
                                          </p:spTgt>
                                        </p:tgtEl>
                                        <p:attrNameLst>
                                          <p:attrName>style.visibility</p:attrName>
                                        </p:attrNameLst>
                                      </p:cBhvr>
                                      <p:to>
                                        <p:strVal val="visible"/>
                                      </p:to>
                                    </p:set>
                                    <p:animEffect transition="in" filter="dissolve">
                                      <p:cBhvr>
                                        <p:cTn id="41" dur="500"/>
                                        <p:tgtEl>
                                          <p:spTgt spid="75">
                                            <p:txEl>
                                              <p:pRg st="0" end="0"/>
                                            </p:txEl>
                                          </p:spTgt>
                                        </p:tgtEl>
                                      </p:cBhvr>
                                    </p:animEffect>
                                  </p:childTnLst>
                                </p:cTn>
                              </p:par>
                            </p:childTnLst>
                          </p:cTn>
                        </p:par>
                        <p:par>
                          <p:cTn id="42" fill="hold">
                            <p:stCondLst>
                              <p:cond delay="4000"/>
                            </p:stCondLst>
                            <p:childTnLst>
                              <p:par>
                                <p:cTn id="43" presetID="18" presetClass="entr" presetSubtype="6" fill="hold" grpId="0" nodeType="afterEffect">
                                  <p:stCondLst>
                                    <p:cond delay="0"/>
                                  </p:stCondLst>
                                  <p:childTnLst>
                                    <p:set>
                                      <p:cBhvr>
                                        <p:cTn id="44" dur="1" fill="hold">
                                          <p:stCondLst>
                                            <p:cond delay="0"/>
                                          </p:stCondLst>
                                        </p:cTn>
                                        <p:tgtEl>
                                          <p:spTgt spid="76">
                                            <p:txEl>
                                              <p:pRg st="0" end="0"/>
                                            </p:txEl>
                                          </p:spTgt>
                                        </p:tgtEl>
                                        <p:attrNameLst>
                                          <p:attrName>style.visibility</p:attrName>
                                        </p:attrNameLst>
                                      </p:cBhvr>
                                      <p:to>
                                        <p:strVal val="visible"/>
                                      </p:to>
                                    </p:set>
                                    <p:animEffect transition="in" filter="strips(downRight)">
                                      <p:cBhvr>
                                        <p:cTn id="45" dur="500"/>
                                        <p:tgtEl>
                                          <p:spTgt spid="76">
                                            <p:txEl>
                                              <p:pRg st="0" end="0"/>
                                            </p:txEl>
                                          </p:spTgt>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up)">
                                      <p:cBhvr>
                                        <p:cTn id="49" dur="500"/>
                                        <p:tgtEl>
                                          <p:spTgt spid="70"/>
                                        </p:tgtEl>
                                      </p:cBhvr>
                                    </p:animEffect>
                                  </p:childTnLst>
                                </p:cTn>
                              </p:par>
                            </p:childTnLst>
                          </p:cTn>
                        </p:par>
                        <p:par>
                          <p:cTn id="50" fill="hold">
                            <p:stCondLst>
                              <p:cond delay="5000"/>
                            </p:stCondLst>
                            <p:childTnLst>
                              <p:par>
                                <p:cTn id="51" presetID="1" presetClass="entr" presetSubtype="0" fill="hold" grpId="0" nodeType="afterEffect">
                                  <p:stCondLst>
                                    <p:cond delay="0"/>
                                  </p:stCondLst>
                                  <p:childTnLst>
                                    <p:set>
                                      <p:cBhvr>
                                        <p:cTn id="52" dur="1" fill="hold">
                                          <p:stCondLst>
                                            <p:cond delay="0"/>
                                          </p:stCondLst>
                                        </p:cTn>
                                        <p:tgtEl>
                                          <p:spTgt spid="80">
                                            <p:txEl>
                                              <p:pRg st="0" end="0"/>
                                            </p:txEl>
                                          </p:spTgt>
                                        </p:tgtEl>
                                        <p:attrNameLst>
                                          <p:attrName>style.visibility</p:attrName>
                                        </p:attrNameLst>
                                      </p:cBhvr>
                                      <p:to>
                                        <p:strVal val="visible"/>
                                      </p:to>
                                    </p:set>
                                  </p:childTnLst>
                                </p:cTn>
                              </p:par>
                            </p:childTnLst>
                          </p:cTn>
                        </p:par>
                        <p:par>
                          <p:cTn id="53" fill="hold">
                            <p:stCondLst>
                              <p:cond delay="5000"/>
                            </p:stCondLst>
                            <p:childTnLst>
                              <p:par>
                                <p:cTn id="54" presetID="18" presetClass="entr" presetSubtype="12"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strips(downLeft)">
                                      <p:cBhvr>
                                        <p:cTn id="56" dur="500"/>
                                        <p:tgtEl>
                                          <p:spTgt spid="69"/>
                                        </p:tgtEl>
                                      </p:cBhvr>
                                    </p:animEffect>
                                  </p:childTnLst>
                                </p:cTn>
                              </p:par>
                            </p:childTnLst>
                          </p:cTn>
                        </p:par>
                        <p:par>
                          <p:cTn id="57" fill="hold">
                            <p:stCondLst>
                              <p:cond delay="5500"/>
                            </p:stCondLst>
                            <p:childTnLst>
                              <p:par>
                                <p:cTn id="58" presetID="9" presetClass="entr" presetSubtype="0" fill="hold" grpId="0" nodeType="afterEffect">
                                  <p:stCondLst>
                                    <p:cond delay="0"/>
                                  </p:stCondLst>
                                  <p:childTnLst>
                                    <p:set>
                                      <p:cBhvr>
                                        <p:cTn id="59" dur="1" fill="hold">
                                          <p:stCondLst>
                                            <p:cond delay="0"/>
                                          </p:stCondLst>
                                        </p:cTn>
                                        <p:tgtEl>
                                          <p:spTgt spid="78">
                                            <p:txEl>
                                              <p:pRg st="0" end="0"/>
                                            </p:txEl>
                                          </p:spTgt>
                                        </p:tgtEl>
                                        <p:attrNameLst>
                                          <p:attrName>style.visibility</p:attrName>
                                        </p:attrNameLst>
                                      </p:cBhvr>
                                      <p:to>
                                        <p:strVal val="visible"/>
                                      </p:to>
                                    </p:set>
                                    <p:animEffect transition="in" filter="dissolve">
                                      <p:cBhvr>
                                        <p:cTn id="60" dur="500"/>
                                        <p:tgtEl>
                                          <p:spTgt spid="78">
                                            <p:txEl>
                                              <p:pRg st="0" end="0"/>
                                            </p:txEl>
                                          </p:spTgt>
                                        </p:tgtEl>
                                      </p:cBhvr>
                                    </p:animEffect>
                                  </p:childTnLst>
                                </p:cTn>
                              </p:par>
                            </p:childTnLst>
                          </p:cTn>
                        </p:par>
                        <p:par>
                          <p:cTn id="61" fill="hold">
                            <p:stCondLst>
                              <p:cond delay="6000"/>
                            </p:stCondLst>
                            <p:childTnLst>
                              <p:par>
                                <p:cTn id="62" presetID="18" presetClass="entr" presetSubtype="6" fill="hold" grpId="0" nodeType="afterEffect">
                                  <p:stCondLst>
                                    <p:cond delay="0"/>
                                  </p:stCondLst>
                                  <p:childTnLst>
                                    <p:set>
                                      <p:cBhvr>
                                        <p:cTn id="63" dur="1" fill="hold">
                                          <p:stCondLst>
                                            <p:cond delay="0"/>
                                          </p:stCondLst>
                                        </p:cTn>
                                        <p:tgtEl>
                                          <p:spTgt spid="79">
                                            <p:txEl>
                                              <p:pRg st="0" end="0"/>
                                            </p:txEl>
                                          </p:spTgt>
                                        </p:tgtEl>
                                        <p:attrNameLst>
                                          <p:attrName>style.visibility</p:attrName>
                                        </p:attrNameLst>
                                      </p:cBhvr>
                                      <p:to>
                                        <p:strVal val="visible"/>
                                      </p:to>
                                    </p:set>
                                    <p:animEffect transition="in" filter="strips(downRight)">
                                      <p:cBhvr>
                                        <p:cTn id="64" dur="500"/>
                                        <p:tgtEl>
                                          <p:spTgt spid="79">
                                            <p:txEl>
                                              <p:pRg st="0" end="0"/>
                                            </p:txEl>
                                          </p:spTgt>
                                        </p:tgtEl>
                                      </p:cBhvr>
                                    </p:animEffect>
                                  </p:childTnLst>
                                </p:cTn>
                              </p:par>
                            </p:childTnLst>
                          </p:cTn>
                        </p:par>
                        <p:par>
                          <p:cTn id="65" fill="hold">
                            <p:stCondLst>
                              <p:cond delay="6500"/>
                            </p:stCondLst>
                            <p:childTnLst>
                              <p:par>
                                <p:cTn id="66" presetID="22" presetClass="entr" presetSubtype="1" fill="hold" grpId="0" nodeType="after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up)">
                                      <p:cBhvr>
                                        <p:cTn id="68" dur="500"/>
                                        <p:tgtEl>
                                          <p:spTgt spid="73"/>
                                        </p:tgtEl>
                                      </p:cBhvr>
                                    </p:animEffect>
                                  </p:childTnLst>
                                </p:cTn>
                              </p:par>
                            </p:childTnLst>
                          </p:cTn>
                        </p:par>
                        <p:par>
                          <p:cTn id="69" fill="hold">
                            <p:stCondLst>
                              <p:cond delay="7000"/>
                            </p:stCondLst>
                            <p:childTnLst>
                              <p:par>
                                <p:cTn id="70" presetID="1" presetClass="entr" presetSubtype="0" fill="hold" grpId="0" nodeType="afterEffect">
                                  <p:stCondLst>
                                    <p:cond delay="0"/>
                                  </p:stCondLst>
                                  <p:childTnLst>
                                    <p:set>
                                      <p:cBhvr>
                                        <p:cTn id="71" dur="1" fill="hold">
                                          <p:stCondLst>
                                            <p:cond delay="0"/>
                                          </p:stCondLst>
                                        </p:cTn>
                                        <p:tgtEl>
                                          <p:spTgt spid="83">
                                            <p:txEl>
                                              <p:pRg st="0" end="0"/>
                                            </p:txEl>
                                          </p:spTgt>
                                        </p:tgtEl>
                                        <p:attrNameLst>
                                          <p:attrName>style.visibility</p:attrName>
                                        </p:attrNameLst>
                                      </p:cBhvr>
                                      <p:to>
                                        <p:strVal val="visible"/>
                                      </p:to>
                                    </p:set>
                                  </p:childTnLst>
                                </p:cTn>
                              </p:par>
                            </p:childTnLst>
                          </p:cTn>
                        </p:par>
                        <p:par>
                          <p:cTn id="72" fill="hold">
                            <p:stCondLst>
                              <p:cond delay="7000"/>
                            </p:stCondLst>
                            <p:childTnLst>
                              <p:par>
                                <p:cTn id="73" presetID="18" presetClass="entr" presetSubtype="12"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strips(downLeft)">
                                      <p:cBhvr>
                                        <p:cTn id="75" dur="500"/>
                                        <p:tgtEl>
                                          <p:spTgt spid="72"/>
                                        </p:tgtEl>
                                      </p:cBhvr>
                                    </p:animEffect>
                                  </p:childTnLst>
                                </p:cTn>
                              </p:par>
                            </p:childTnLst>
                          </p:cTn>
                        </p:par>
                        <p:par>
                          <p:cTn id="76" fill="hold">
                            <p:stCondLst>
                              <p:cond delay="7500"/>
                            </p:stCondLst>
                            <p:childTnLst>
                              <p:par>
                                <p:cTn id="77" presetID="9" presetClass="entr" presetSubtype="0" fill="hold" grpId="0" nodeType="afterEffect">
                                  <p:stCondLst>
                                    <p:cond delay="0"/>
                                  </p:stCondLst>
                                  <p:childTnLst>
                                    <p:set>
                                      <p:cBhvr>
                                        <p:cTn id="78" dur="1" fill="hold">
                                          <p:stCondLst>
                                            <p:cond delay="0"/>
                                          </p:stCondLst>
                                        </p:cTn>
                                        <p:tgtEl>
                                          <p:spTgt spid="81">
                                            <p:txEl>
                                              <p:pRg st="0" end="0"/>
                                            </p:txEl>
                                          </p:spTgt>
                                        </p:tgtEl>
                                        <p:attrNameLst>
                                          <p:attrName>style.visibility</p:attrName>
                                        </p:attrNameLst>
                                      </p:cBhvr>
                                      <p:to>
                                        <p:strVal val="visible"/>
                                      </p:to>
                                    </p:set>
                                    <p:animEffect transition="in" filter="dissolve">
                                      <p:cBhvr>
                                        <p:cTn id="79" dur="500"/>
                                        <p:tgtEl>
                                          <p:spTgt spid="81">
                                            <p:txEl>
                                              <p:pRg st="0" end="0"/>
                                            </p:txEl>
                                          </p:spTgt>
                                        </p:tgtEl>
                                      </p:cBhvr>
                                    </p:animEffect>
                                  </p:childTnLst>
                                </p:cTn>
                              </p:par>
                            </p:childTnLst>
                          </p:cTn>
                        </p:par>
                        <p:par>
                          <p:cTn id="80" fill="hold">
                            <p:stCondLst>
                              <p:cond delay="8000"/>
                            </p:stCondLst>
                            <p:childTnLst>
                              <p:par>
                                <p:cTn id="81" presetID="18" presetClass="entr" presetSubtype="6" fill="hold" grpId="0" nodeType="afterEffect">
                                  <p:stCondLst>
                                    <p:cond delay="0"/>
                                  </p:stCondLst>
                                  <p:childTnLst>
                                    <p:set>
                                      <p:cBhvr>
                                        <p:cTn id="82" dur="1" fill="hold">
                                          <p:stCondLst>
                                            <p:cond delay="0"/>
                                          </p:stCondLst>
                                        </p:cTn>
                                        <p:tgtEl>
                                          <p:spTgt spid="82">
                                            <p:txEl>
                                              <p:pRg st="0" end="0"/>
                                            </p:txEl>
                                          </p:spTgt>
                                        </p:tgtEl>
                                        <p:attrNameLst>
                                          <p:attrName>style.visibility</p:attrName>
                                        </p:attrNameLst>
                                      </p:cBhvr>
                                      <p:to>
                                        <p:strVal val="visible"/>
                                      </p:to>
                                    </p:set>
                                    <p:animEffect transition="in" filter="strips(downRight)">
                                      <p:cBhvr>
                                        <p:cTn id="83" dur="500"/>
                                        <p:tgtEl>
                                          <p:spTgt spid="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6" grpId="0" animBg="1"/>
      <p:bldP spid="67" grpId="0" animBg="1"/>
      <p:bldP spid="69" grpId="0" animBg="1"/>
      <p:bldP spid="70" grpId="0" animBg="1"/>
      <p:bldP spid="72" grpId="0" animBg="1"/>
      <p:bldP spid="73" grpId="0" animBg="1"/>
      <p:bldP spid="24" grpId="0"/>
      <p:bldP spid="26" grpId="0" build="p"/>
      <p:bldP spid="40" grpId="0" build="p"/>
      <p:bldP spid="42" grpId="0" build="p"/>
      <p:bldP spid="75" grpId="0" build="p"/>
      <p:bldP spid="76" grpId="0" build="p"/>
      <p:bldP spid="77" grpId="0" build="p"/>
      <p:bldP spid="78" grpId="0" build="p"/>
      <p:bldP spid="79" grpId="0" build="p"/>
      <p:bldP spid="80" grpId="0" build="p"/>
      <p:bldP spid="81" grpId="0" build="p"/>
      <p:bldP spid="82" grpId="0" build="p"/>
      <p:bldP spid="8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784487" y="2144876"/>
            <a:ext cx="2602455" cy="3155694"/>
            <a:chOff x="1784487" y="2144876"/>
            <a:chExt cx="2602455" cy="3155694"/>
          </a:xfrm>
        </p:grpSpPr>
        <p:grpSp>
          <p:nvGrpSpPr>
            <p:cNvPr id="17" name="组合 16"/>
            <p:cNvGrpSpPr/>
            <p:nvPr/>
          </p:nvGrpSpPr>
          <p:grpSpPr>
            <a:xfrm>
              <a:off x="2125817" y="2431228"/>
              <a:ext cx="2261125" cy="2869342"/>
              <a:chOff x="2125817" y="2431228"/>
              <a:chExt cx="2261125" cy="2869342"/>
            </a:xfrm>
          </p:grpSpPr>
          <p:sp>
            <p:nvSpPr>
              <p:cNvPr id="52" name="Rectangle 51"/>
              <p:cNvSpPr/>
              <p:nvPr/>
            </p:nvSpPr>
            <p:spPr>
              <a:xfrm>
                <a:off x="2410081" y="2754478"/>
                <a:ext cx="1976861" cy="2546092"/>
              </a:xfrm>
              <a:prstGeom prst="rect">
                <a:avLst/>
              </a:prstGeom>
              <a:solidFill>
                <a:srgbClr val="FFD4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2125817" y="2431228"/>
                <a:ext cx="843449" cy="843449"/>
              </a:xfrm>
              <a:prstGeom prst="ellipse">
                <a:avLst/>
              </a:prstGeom>
              <a:solidFill>
                <a:srgbClr val="C81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1" name="图片 100"/>
            <p:cNvPicPr>
              <a:picLocks noChangeAspect="1"/>
            </p:cNvPicPr>
            <p:nvPr/>
          </p:nvPicPr>
          <p:blipFill rotWithShape="1">
            <a:blip r:embed="rId1" cstate="print">
              <a:lum bright="70000" contrast="-70000"/>
              <a:extLst>
                <a:ext uri="{28A0092B-C50C-407E-A947-70E740481C1C}">
                  <a14:useLocalDpi xmlns:a14="http://schemas.microsoft.com/office/drawing/2010/main" val="0"/>
                </a:ext>
              </a:extLst>
            </a:blip>
            <a:srcRect l="1512" t="26781" r="65888" b="27105"/>
            <a:stretch>
              <a:fillRect/>
            </a:stretch>
          </p:blipFill>
          <p:spPr>
            <a:xfrm>
              <a:off x="2245336" y="2551854"/>
              <a:ext cx="598510" cy="598685"/>
            </a:xfrm>
            <a:custGeom>
              <a:avLst/>
              <a:gdLst>
                <a:gd name="connsiteX0" fmla="*/ 711869 w 1423321"/>
                <a:gd name="connsiteY0" fmla="*/ 0 h 1423738"/>
                <a:gd name="connsiteX1" fmla="*/ 1409275 w 1423321"/>
                <a:gd name="connsiteY1" fmla="*/ 568403 h 1423738"/>
                <a:gd name="connsiteX2" fmla="*/ 1423321 w 1423321"/>
                <a:gd name="connsiteY2" fmla="*/ 707727 h 1423738"/>
                <a:gd name="connsiteX3" fmla="*/ 1420204 w 1423321"/>
                <a:gd name="connsiteY3" fmla="*/ 738640 h 1423738"/>
                <a:gd name="connsiteX4" fmla="*/ 1420622 w 1423321"/>
                <a:gd name="connsiteY4" fmla="*/ 742783 h 1423738"/>
                <a:gd name="connsiteX5" fmla="*/ 1409275 w 1423321"/>
                <a:gd name="connsiteY5" fmla="*/ 855335 h 1423738"/>
                <a:gd name="connsiteX6" fmla="*/ 711869 w 1423321"/>
                <a:gd name="connsiteY6" fmla="*/ 1423738 h 1423738"/>
                <a:gd name="connsiteX7" fmla="*/ 0 w 1423321"/>
                <a:gd name="connsiteY7" fmla="*/ 711869 h 1423738"/>
                <a:gd name="connsiteX8" fmla="*/ 711869 w 1423321"/>
                <a:gd name="connsiteY8" fmla="*/ 0 h 142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321" h="1423738">
                  <a:moveTo>
                    <a:pt x="711869" y="0"/>
                  </a:moveTo>
                  <a:cubicBezTo>
                    <a:pt x="1055879" y="0"/>
                    <a:pt x="1342896" y="244016"/>
                    <a:pt x="1409275" y="568403"/>
                  </a:cubicBezTo>
                  <a:lnTo>
                    <a:pt x="1423321" y="707727"/>
                  </a:lnTo>
                  <a:lnTo>
                    <a:pt x="1420204" y="738640"/>
                  </a:lnTo>
                  <a:lnTo>
                    <a:pt x="1420622" y="742783"/>
                  </a:lnTo>
                  <a:lnTo>
                    <a:pt x="1409275" y="855335"/>
                  </a:lnTo>
                  <a:cubicBezTo>
                    <a:pt x="1342896" y="1179722"/>
                    <a:pt x="1055879" y="1423738"/>
                    <a:pt x="711869" y="1423738"/>
                  </a:cubicBezTo>
                  <a:cubicBezTo>
                    <a:pt x="318715" y="1423738"/>
                    <a:pt x="0" y="1105023"/>
                    <a:pt x="0" y="711869"/>
                  </a:cubicBezTo>
                  <a:cubicBezTo>
                    <a:pt x="0" y="318715"/>
                    <a:pt x="318715" y="0"/>
                    <a:pt x="711869" y="0"/>
                  </a:cubicBezTo>
                  <a:close/>
                </a:path>
              </a:pathLst>
            </a:cu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345314">
              <a:off x="1784487" y="2144876"/>
              <a:ext cx="706449" cy="598686"/>
            </a:xfrm>
            <a:prstGeom prst="rect">
              <a:avLst/>
            </a:prstGeom>
          </p:spPr>
        </p:pic>
      </p:grpSp>
      <p:grpSp>
        <p:nvGrpSpPr>
          <p:cNvPr id="24" name="组合 23"/>
          <p:cNvGrpSpPr/>
          <p:nvPr/>
        </p:nvGrpSpPr>
        <p:grpSpPr>
          <a:xfrm>
            <a:off x="4429541" y="2144876"/>
            <a:ext cx="2616273" cy="3147254"/>
            <a:chOff x="4429541" y="2144876"/>
            <a:chExt cx="2616273" cy="3147254"/>
          </a:xfrm>
        </p:grpSpPr>
        <p:grpSp>
          <p:nvGrpSpPr>
            <p:cNvPr id="106" name="组合 105"/>
            <p:cNvGrpSpPr/>
            <p:nvPr/>
          </p:nvGrpSpPr>
          <p:grpSpPr>
            <a:xfrm>
              <a:off x="4728539" y="2422788"/>
              <a:ext cx="2317275" cy="2869342"/>
              <a:chOff x="2125817" y="2431228"/>
              <a:chExt cx="2317275" cy="2869342"/>
            </a:xfrm>
          </p:grpSpPr>
          <p:sp>
            <p:nvSpPr>
              <p:cNvPr id="107" name="Rectangle 51"/>
              <p:cNvSpPr/>
              <p:nvPr/>
            </p:nvSpPr>
            <p:spPr>
              <a:xfrm>
                <a:off x="2410082" y="2754478"/>
                <a:ext cx="2033010" cy="2546092"/>
              </a:xfrm>
              <a:prstGeom prst="rect">
                <a:avLst/>
              </a:prstGeom>
              <a:solidFill>
                <a:srgbClr val="FFD4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latin typeface="微软雅黑" panose="020B0503020204020204" pitchFamily="34" charset="-122"/>
                  <a:ea typeface="微软雅黑" panose="020B0503020204020204" pitchFamily="34" charset="-122"/>
                </a:endParaRPr>
              </a:p>
            </p:txBody>
          </p:sp>
          <p:sp>
            <p:nvSpPr>
              <p:cNvPr id="108" name="椭圆 107"/>
              <p:cNvSpPr/>
              <p:nvPr/>
            </p:nvSpPr>
            <p:spPr>
              <a:xfrm>
                <a:off x="2125817" y="2431228"/>
                <a:ext cx="843449" cy="843449"/>
              </a:xfrm>
              <a:prstGeom prst="ellipse">
                <a:avLst/>
              </a:prstGeom>
              <a:solidFill>
                <a:srgbClr val="C81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9" name="图片 98"/>
            <p:cNvPicPr>
              <a:picLocks noChangeAspect="1"/>
            </p:cNvPicPr>
            <p:nvPr/>
          </p:nvPicPr>
          <p:blipFill rotWithShape="1">
            <a:blip r:embed="rId1" cstate="print">
              <a:lum bright="70000" contrast="-70000"/>
              <a:extLst>
                <a:ext uri="{28A0092B-C50C-407E-A947-70E740481C1C}">
                  <a14:useLocalDpi xmlns:a14="http://schemas.microsoft.com/office/drawing/2010/main" val="0"/>
                </a:ext>
              </a:extLst>
            </a:blip>
            <a:srcRect l="34050" t="27649" r="33556" b="26766"/>
            <a:stretch>
              <a:fillRect/>
            </a:stretch>
          </p:blipFill>
          <p:spPr>
            <a:xfrm>
              <a:off x="4850104" y="2577387"/>
              <a:ext cx="594743" cy="591831"/>
            </a:xfrm>
            <a:custGeom>
              <a:avLst/>
              <a:gdLst>
                <a:gd name="connsiteX0" fmla="*/ 711451 w 1414366"/>
                <a:gd name="connsiteY0" fmla="*/ 0 h 1407440"/>
                <a:gd name="connsiteX1" fmla="*/ 1408857 w 1414366"/>
                <a:gd name="connsiteY1" fmla="*/ 568403 h 1407440"/>
                <a:gd name="connsiteX2" fmla="*/ 1413545 w 1414366"/>
                <a:gd name="connsiteY2" fmla="*/ 614903 h 1407440"/>
                <a:gd name="connsiteX3" fmla="*/ 1404591 w 1414366"/>
                <a:gd name="connsiteY3" fmla="*/ 703720 h 1407440"/>
                <a:gd name="connsiteX4" fmla="*/ 1414366 w 1414366"/>
                <a:gd name="connsiteY4" fmla="*/ 800686 h 1407440"/>
                <a:gd name="connsiteX5" fmla="*/ 1408857 w 1414366"/>
                <a:gd name="connsiteY5" fmla="*/ 855335 h 1407440"/>
                <a:gd name="connsiteX6" fmla="*/ 988542 w 1414366"/>
                <a:gd name="connsiteY6" fmla="*/ 1367796 h 1407440"/>
                <a:gd name="connsiteX7" fmla="*/ 860829 w 1414366"/>
                <a:gd name="connsiteY7" fmla="*/ 1407440 h 1407440"/>
                <a:gd name="connsiteX8" fmla="*/ 562074 w 1414366"/>
                <a:gd name="connsiteY8" fmla="*/ 1407440 h 1407440"/>
                <a:gd name="connsiteX9" fmla="*/ 434360 w 1414366"/>
                <a:gd name="connsiteY9" fmla="*/ 1367796 h 1407440"/>
                <a:gd name="connsiteX10" fmla="*/ 14045 w 1414366"/>
                <a:gd name="connsiteY10" fmla="*/ 855335 h 1407440"/>
                <a:gd name="connsiteX11" fmla="*/ 0 w 1414366"/>
                <a:gd name="connsiteY11" fmla="*/ 716012 h 1407440"/>
                <a:gd name="connsiteX12" fmla="*/ 3116 w 1414366"/>
                <a:gd name="connsiteY12" fmla="*/ 685098 h 1407440"/>
                <a:gd name="connsiteX13" fmla="*/ 2699 w 1414366"/>
                <a:gd name="connsiteY13" fmla="*/ 680956 h 1407440"/>
                <a:gd name="connsiteX14" fmla="*/ 14045 w 1414366"/>
                <a:gd name="connsiteY14" fmla="*/ 568403 h 1407440"/>
                <a:gd name="connsiteX15" fmla="*/ 711451 w 1414366"/>
                <a:gd name="connsiteY15" fmla="*/ 0 h 140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14366" h="1407440">
                  <a:moveTo>
                    <a:pt x="711451" y="0"/>
                  </a:moveTo>
                  <a:cubicBezTo>
                    <a:pt x="1055461" y="0"/>
                    <a:pt x="1342478" y="244016"/>
                    <a:pt x="1408857" y="568403"/>
                  </a:cubicBezTo>
                  <a:lnTo>
                    <a:pt x="1413545" y="614903"/>
                  </a:lnTo>
                  <a:lnTo>
                    <a:pt x="1404591" y="703720"/>
                  </a:lnTo>
                  <a:lnTo>
                    <a:pt x="1414366" y="800686"/>
                  </a:lnTo>
                  <a:lnTo>
                    <a:pt x="1408857" y="855335"/>
                  </a:lnTo>
                  <a:cubicBezTo>
                    <a:pt x="1361444" y="1087040"/>
                    <a:pt x="1201460" y="1277740"/>
                    <a:pt x="988542" y="1367796"/>
                  </a:cubicBezTo>
                  <a:lnTo>
                    <a:pt x="860829" y="1407440"/>
                  </a:lnTo>
                  <a:lnTo>
                    <a:pt x="562074" y="1407440"/>
                  </a:lnTo>
                  <a:lnTo>
                    <a:pt x="434360" y="1367796"/>
                  </a:lnTo>
                  <a:cubicBezTo>
                    <a:pt x="221443" y="1277740"/>
                    <a:pt x="61459" y="1087040"/>
                    <a:pt x="14045" y="855335"/>
                  </a:cubicBezTo>
                  <a:lnTo>
                    <a:pt x="0" y="716012"/>
                  </a:lnTo>
                  <a:lnTo>
                    <a:pt x="3116" y="685098"/>
                  </a:lnTo>
                  <a:lnTo>
                    <a:pt x="2699" y="680956"/>
                  </a:lnTo>
                  <a:lnTo>
                    <a:pt x="14045" y="568403"/>
                  </a:lnTo>
                  <a:cubicBezTo>
                    <a:pt x="80424" y="244016"/>
                    <a:pt x="367441" y="0"/>
                    <a:pt x="711451" y="0"/>
                  </a:cubicBezTo>
                  <a:close/>
                </a:path>
              </a:pathLst>
            </a:custGeom>
          </p:spPr>
        </p:pic>
        <p:pic>
          <p:nvPicPr>
            <p:cNvPr id="110" name="图片 10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345314">
              <a:off x="4429541" y="2144876"/>
              <a:ext cx="706449" cy="598686"/>
            </a:xfrm>
            <a:prstGeom prst="rect">
              <a:avLst/>
            </a:prstGeom>
          </p:spPr>
        </p:pic>
      </p:grpSp>
      <p:grpSp>
        <p:nvGrpSpPr>
          <p:cNvPr id="23" name="组合 22"/>
          <p:cNvGrpSpPr/>
          <p:nvPr/>
        </p:nvGrpSpPr>
        <p:grpSpPr>
          <a:xfrm>
            <a:off x="6922954" y="2144875"/>
            <a:ext cx="2858965" cy="3155695"/>
            <a:chOff x="6922954" y="2144875"/>
            <a:chExt cx="2858965" cy="3155695"/>
          </a:xfrm>
        </p:grpSpPr>
        <p:grpSp>
          <p:nvGrpSpPr>
            <p:cNvPr id="20" name="组合 19"/>
            <p:cNvGrpSpPr/>
            <p:nvPr/>
          </p:nvGrpSpPr>
          <p:grpSpPr>
            <a:xfrm>
              <a:off x="7261064" y="2431228"/>
              <a:ext cx="2520855" cy="2869342"/>
              <a:chOff x="7261064" y="2431228"/>
              <a:chExt cx="2520855" cy="2869342"/>
            </a:xfrm>
          </p:grpSpPr>
          <p:grpSp>
            <p:nvGrpSpPr>
              <p:cNvPr id="102" name="组合 101"/>
              <p:cNvGrpSpPr/>
              <p:nvPr/>
            </p:nvGrpSpPr>
            <p:grpSpPr>
              <a:xfrm>
                <a:off x="7261064" y="2431228"/>
                <a:ext cx="2520855" cy="2869342"/>
                <a:chOff x="2125817" y="2431228"/>
                <a:chExt cx="2520855" cy="2869342"/>
              </a:xfrm>
            </p:grpSpPr>
            <p:sp>
              <p:nvSpPr>
                <p:cNvPr id="103" name="Rectangle 51"/>
                <p:cNvSpPr/>
                <p:nvPr/>
              </p:nvSpPr>
              <p:spPr>
                <a:xfrm>
                  <a:off x="2410081" y="2754478"/>
                  <a:ext cx="2236591" cy="2546092"/>
                </a:xfrm>
                <a:prstGeom prst="rect">
                  <a:avLst/>
                </a:prstGeom>
                <a:solidFill>
                  <a:srgbClr val="FFD4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latin typeface="微软雅黑" panose="020B0503020204020204" pitchFamily="34" charset="-122"/>
                    <a:ea typeface="微软雅黑" panose="020B0503020204020204" pitchFamily="34" charset="-122"/>
                  </a:endParaRPr>
                </a:p>
              </p:txBody>
            </p:sp>
            <p:sp>
              <p:nvSpPr>
                <p:cNvPr id="104" name="椭圆 103"/>
                <p:cNvSpPr/>
                <p:nvPr/>
              </p:nvSpPr>
              <p:spPr>
                <a:xfrm>
                  <a:off x="2125817" y="2431228"/>
                  <a:ext cx="843449" cy="843449"/>
                </a:xfrm>
                <a:prstGeom prst="ellipse">
                  <a:avLst/>
                </a:prstGeom>
                <a:solidFill>
                  <a:srgbClr val="C81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5" name="图片 104"/>
              <p:cNvPicPr>
                <a:picLocks noChangeAspect="1"/>
              </p:cNvPicPr>
              <p:nvPr/>
            </p:nvPicPr>
            <p:blipFill rotWithShape="1">
              <a:blip r:embed="rId1" cstate="print">
                <a:lum bright="70000" contrast="-70000"/>
                <a:extLst>
                  <a:ext uri="{28A0092B-C50C-407E-A947-70E740481C1C}">
                    <a14:useLocalDpi xmlns:a14="http://schemas.microsoft.com/office/drawing/2010/main" val="0"/>
                  </a:ext>
                </a:extLst>
              </a:blip>
              <a:srcRect l="66425" t="27385" r="1171" b="26766"/>
              <a:stretch>
                <a:fillRect/>
              </a:stretch>
            </p:blipFill>
            <p:spPr>
              <a:xfrm>
                <a:off x="7379587" y="2555323"/>
                <a:ext cx="594919" cy="595258"/>
              </a:xfrm>
              <a:custGeom>
                <a:avLst/>
                <a:gdLst>
                  <a:gd name="connsiteX0" fmla="*/ 702915 w 1414784"/>
                  <a:gd name="connsiteY0" fmla="*/ 0 h 1415589"/>
                  <a:gd name="connsiteX1" fmla="*/ 1414784 w 1414784"/>
                  <a:gd name="connsiteY1" fmla="*/ 711869 h 1415589"/>
                  <a:gd name="connsiteX2" fmla="*/ 846381 w 1414784"/>
                  <a:gd name="connsiteY2" fmla="*/ 1409275 h 1415589"/>
                  <a:gd name="connsiteX3" fmla="*/ 783749 w 1414784"/>
                  <a:gd name="connsiteY3" fmla="*/ 1415589 h 1415589"/>
                  <a:gd name="connsiteX4" fmla="*/ 622081 w 1414784"/>
                  <a:gd name="connsiteY4" fmla="*/ 1415589 h 1415589"/>
                  <a:gd name="connsiteX5" fmla="*/ 559449 w 1414784"/>
                  <a:gd name="connsiteY5" fmla="*/ 1409275 h 1415589"/>
                  <a:gd name="connsiteX6" fmla="*/ 5509 w 1414784"/>
                  <a:gd name="connsiteY6" fmla="*/ 855335 h 1415589"/>
                  <a:gd name="connsiteX7" fmla="*/ 821 w 1414784"/>
                  <a:gd name="connsiteY7" fmla="*/ 808835 h 1415589"/>
                  <a:gd name="connsiteX8" fmla="*/ 9775 w 1414784"/>
                  <a:gd name="connsiteY8" fmla="*/ 720018 h 1415589"/>
                  <a:gd name="connsiteX9" fmla="*/ 0 w 1414784"/>
                  <a:gd name="connsiteY9" fmla="*/ 623052 h 1415589"/>
                  <a:gd name="connsiteX10" fmla="*/ 5509 w 1414784"/>
                  <a:gd name="connsiteY10" fmla="*/ 568403 h 1415589"/>
                  <a:gd name="connsiteX11" fmla="*/ 702915 w 1414784"/>
                  <a:gd name="connsiteY11" fmla="*/ 0 h 141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4784" h="1415589">
                    <a:moveTo>
                      <a:pt x="702915" y="0"/>
                    </a:moveTo>
                    <a:cubicBezTo>
                      <a:pt x="1096069" y="0"/>
                      <a:pt x="1414784" y="318715"/>
                      <a:pt x="1414784" y="711869"/>
                    </a:cubicBezTo>
                    <a:cubicBezTo>
                      <a:pt x="1414784" y="1055879"/>
                      <a:pt x="1170768" y="1342896"/>
                      <a:pt x="846381" y="1409275"/>
                    </a:cubicBezTo>
                    <a:lnTo>
                      <a:pt x="783749" y="1415589"/>
                    </a:lnTo>
                    <a:lnTo>
                      <a:pt x="622081" y="1415589"/>
                    </a:lnTo>
                    <a:lnTo>
                      <a:pt x="559449" y="1409275"/>
                    </a:lnTo>
                    <a:cubicBezTo>
                      <a:pt x="281403" y="1352379"/>
                      <a:pt x="62405" y="1133381"/>
                      <a:pt x="5509" y="855335"/>
                    </a:cubicBezTo>
                    <a:lnTo>
                      <a:pt x="821" y="808835"/>
                    </a:lnTo>
                    <a:lnTo>
                      <a:pt x="9775" y="720018"/>
                    </a:lnTo>
                    <a:lnTo>
                      <a:pt x="0" y="623052"/>
                    </a:lnTo>
                    <a:lnTo>
                      <a:pt x="5509" y="568403"/>
                    </a:lnTo>
                    <a:cubicBezTo>
                      <a:pt x="71888" y="244016"/>
                      <a:pt x="358905" y="0"/>
                      <a:pt x="702915" y="0"/>
                    </a:cubicBezTo>
                    <a:close/>
                  </a:path>
                </a:pathLst>
              </a:custGeom>
            </p:spPr>
          </p:pic>
        </p:grpSp>
        <p:pic>
          <p:nvPicPr>
            <p:cNvPr id="111" name="图片 1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345314">
              <a:off x="6922954" y="2144875"/>
              <a:ext cx="706449" cy="598686"/>
            </a:xfrm>
            <a:prstGeom prst="rect">
              <a:avLst/>
            </a:prstGeom>
          </p:spPr>
        </p:pic>
      </p:grpSp>
      <p:sp>
        <p:nvSpPr>
          <p:cNvPr id="25" name="TextBox 24"/>
          <p:cNvSpPr txBox="1"/>
          <p:nvPr/>
        </p:nvSpPr>
        <p:spPr>
          <a:xfrm>
            <a:off x="2068219" y="1430320"/>
            <a:ext cx="2667000" cy="523220"/>
          </a:xfrm>
          <a:prstGeom prst="rect">
            <a:avLst/>
          </a:prstGeom>
        </p:spPr>
        <p:txBody>
          <a:bodyPr wrap="square">
            <a:spAutoFit/>
          </a:bodyPr>
          <a:lstStyle>
            <a:defPPr>
              <a:defRPr lang="zh-CN"/>
            </a:defPPr>
            <a:lvl1pPr marL="457200" indent="-457200" algn="dist">
              <a:buFont typeface="Wingdings" panose="05000000000000000000" pitchFamily="2" charset="2"/>
              <a:buChar char="Ø"/>
              <a:defRPr sz="2800" b="1">
                <a:solidFill>
                  <a:schemeClr val="bg1"/>
                </a:solidFill>
                <a:latin typeface="微软雅黑" panose="020B0503020204020204" pitchFamily="34" charset="-122"/>
                <a:ea typeface="微软雅黑" panose="020B0503020204020204" pitchFamily="34" charset="-122"/>
              </a:defRPr>
            </a:lvl1pPr>
          </a:lstStyle>
          <a:p>
            <a:r>
              <a:rPr lang="zh-CN" altLang="en-US" dirty="0"/>
              <a:t>销售量预估</a:t>
            </a:r>
            <a:endParaRPr lang="en-US" dirty="0"/>
          </a:p>
        </p:txBody>
      </p:sp>
      <p:sp>
        <p:nvSpPr>
          <p:cNvPr id="44" name="TextBox 43"/>
          <p:cNvSpPr txBox="1"/>
          <p:nvPr/>
        </p:nvSpPr>
        <p:spPr>
          <a:xfrm>
            <a:off x="2884667" y="3116138"/>
            <a:ext cx="1565845" cy="297646"/>
          </a:xfrm>
          <a:prstGeom prst="rect">
            <a:avLst/>
          </a:prstGeom>
          <a:noFill/>
        </p:spPr>
        <p:txBody>
          <a:bodyPr wrap="square" numCol="1" spcCol="457200" rtlCol="0">
            <a:spAutoFit/>
          </a:bodyPr>
          <a:lstStyle/>
          <a:p>
            <a:pPr>
              <a:lnSpc>
                <a:spcPts val="1500"/>
              </a:lnSpc>
            </a:pPr>
            <a:r>
              <a:rPr lang="zh-CN" altLang="en-US" sz="2000" b="1" dirty="0">
                <a:solidFill>
                  <a:srgbClr val="C817E0"/>
                </a:solidFill>
                <a:latin typeface="微软雅黑" panose="020B0503020204020204" pitchFamily="34" charset="-122"/>
                <a:ea typeface="微软雅黑" panose="020B0503020204020204" pitchFamily="34" charset="-122"/>
                <a:cs typeface="Montserrat" charset="0"/>
              </a:rPr>
              <a:t>产品名称</a:t>
            </a:r>
            <a:endParaRPr lang="en-US" altLang="zh-CN" sz="2000" b="1" dirty="0">
              <a:solidFill>
                <a:srgbClr val="C817E0"/>
              </a:solidFill>
              <a:latin typeface="微软雅黑" panose="020B0503020204020204" pitchFamily="34" charset="-122"/>
              <a:ea typeface="微软雅黑" panose="020B0503020204020204" pitchFamily="34" charset="-122"/>
              <a:cs typeface="Montserrat" charset="0"/>
            </a:endParaRPr>
          </a:p>
        </p:txBody>
      </p:sp>
      <p:sp>
        <p:nvSpPr>
          <p:cNvPr id="45" name="TextBox 44"/>
          <p:cNvSpPr txBox="1"/>
          <p:nvPr/>
        </p:nvSpPr>
        <p:spPr>
          <a:xfrm>
            <a:off x="8140247" y="3150539"/>
            <a:ext cx="1565845" cy="297646"/>
          </a:xfrm>
          <a:prstGeom prst="rect">
            <a:avLst/>
          </a:prstGeom>
          <a:noFill/>
        </p:spPr>
        <p:txBody>
          <a:bodyPr wrap="square" numCol="1" spcCol="457200" rtlCol="0">
            <a:spAutoFit/>
          </a:bodyPr>
          <a:lstStyle/>
          <a:p>
            <a:pPr>
              <a:lnSpc>
                <a:spcPts val="1500"/>
              </a:lnSpc>
            </a:pPr>
            <a:r>
              <a:rPr lang="zh-CN" altLang="en-US" sz="2000" b="1" dirty="0">
                <a:solidFill>
                  <a:srgbClr val="C817E0"/>
                </a:solidFill>
                <a:latin typeface="微软雅黑" panose="020B0503020204020204" pitchFamily="34" charset="-122"/>
                <a:ea typeface="微软雅黑" panose="020B0503020204020204" pitchFamily="34" charset="-122"/>
                <a:cs typeface="Montserrat" charset="0"/>
              </a:rPr>
              <a:t>产品名称</a:t>
            </a:r>
            <a:endParaRPr lang="en-US" altLang="zh-CN" sz="2000" b="1" dirty="0">
              <a:solidFill>
                <a:srgbClr val="C817E0"/>
              </a:solidFill>
              <a:latin typeface="微软雅黑" panose="020B0503020204020204" pitchFamily="34" charset="-122"/>
              <a:ea typeface="微软雅黑" panose="020B0503020204020204" pitchFamily="34" charset="-122"/>
              <a:cs typeface="Montserrat" charset="0"/>
            </a:endParaRPr>
          </a:p>
        </p:txBody>
      </p:sp>
      <p:sp>
        <p:nvSpPr>
          <p:cNvPr id="47" name="TextBox 46"/>
          <p:cNvSpPr txBox="1"/>
          <p:nvPr/>
        </p:nvSpPr>
        <p:spPr>
          <a:xfrm>
            <a:off x="5513628" y="3164876"/>
            <a:ext cx="1458211" cy="297646"/>
          </a:xfrm>
          <a:prstGeom prst="rect">
            <a:avLst/>
          </a:prstGeom>
          <a:noFill/>
        </p:spPr>
        <p:txBody>
          <a:bodyPr wrap="square" numCol="1" spcCol="457200" rtlCol="0">
            <a:spAutoFit/>
          </a:bodyPr>
          <a:lstStyle/>
          <a:p>
            <a:pPr>
              <a:lnSpc>
                <a:spcPts val="1500"/>
              </a:lnSpc>
            </a:pPr>
            <a:r>
              <a:rPr lang="zh-CN" altLang="en-US" sz="2000" b="1" dirty="0">
                <a:solidFill>
                  <a:srgbClr val="C817E0"/>
                </a:solidFill>
                <a:latin typeface="微软雅黑" panose="020B0503020204020204" pitchFamily="34" charset="-122"/>
                <a:ea typeface="微软雅黑" panose="020B0503020204020204" pitchFamily="34" charset="-122"/>
                <a:cs typeface="Montserrat" charset="0"/>
              </a:rPr>
              <a:t>产品名称</a:t>
            </a:r>
            <a:endParaRPr lang="en-US" altLang="zh-CN" sz="2000" b="1" dirty="0">
              <a:solidFill>
                <a:srgbClr val="C817E0"/>
              </a:solidFill>
              <a:latin typeface="微软雅黑" panose="020B0503020204020204" pitchFamily="34" charset="-122"/>
              <a:ea typeface="微软雅黑" panose="020B0503020204020204" pitchFamily="34" charset="-122"/>
              <a:cs typeface="Montserrat" charset="0"/>
            </a:endParaRPr>
          </a:p>
        </p:txBody>
      </p:sp>
      <p:sp>
        <p:nvSpPr>
          <p:cNvPr id="12" name="文本占位符 11"/>
          <p:cNvSpPr>
            <a:spLocks noGrp="1"/>
          </p:cNvSpPr>
          <p:nvPr>
            <p:ph type="body" sz="quarter" idx="4294967295"/>
          </p:nvPr>
        </p:nvSpPr>
        <p:spPr>
          <a:xfrm>
            <a:off x="10147151" y="6578636"/>
            <a:ext cx="2998268" cy="203846"/>
          </a:xfrm>
        </p:spPr>
        <p:txBody>
          <a:bodyPr>
            <a:normAutofit fontScale="32500" lnSpcReduction="20000"/>
          </a:bodyPr>
          <a:lstStyle/>
          <a:p>
            <a:endParaRPr lang="zh-CN" altLang="en-US"/>
          </a:p>
        </p:txBody>
      </p:sp>
      <p:pic>
        <p:nvPicPr>
          <p:cNvPr id="83" name="图片 82"/>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l="66220" t="47565" r="33351" b="46418"/>
          <a:stretch>
            <a:fillRect/>
          </a:stretch>
        </p:blipFill>
        <p:spPr>
          <a:xfrm>
            <a:off x="4138235" y="4229819"/>
            <a:ext cx="18729" cy="185783"/>
          </a:xfrm>
          <a:custGeom>
            <a:avLst/>
            <a:gdLst>
              <a:gd name="connsiteX0" fmla="*/ 8954 w 18729"/>
              <a:gd name="connsiteY0" fmla="*/ 0 h 185783"/>
              <a:gd name="connsiteX1" fmla="*/ 18729 w 18729"/>
              <a:gd name="connsiteY1" fmla="*/ 96966 h 185783"/>
              <a:gd name="connsiteX2" fmla="*/ 9775 w 18729"/>
              <a:gd name="connsiteY2" fmla="*/ 185783 h 185783"/>
              <a:gd name="connsiteX3" fmla="*/ 0 w 18729"/>
              <a:gd name="connsiteY3" fmla="*/ 88817 h 185783"/>
              <a:gd name="connsiteX4" fmla="*/ 8954 w 18729"/>
              <a:gd name="connsiteY4" fmla="*/ 0 h 185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29" h="185783">
                <a:moveTo>
                  <a:pt x="8954" y="0"/>
                </a:moveTo>
                <a:lnTo>
                  <a:pt x="18729" y="96966"/>
                </a:lnTo>
                <a:lnTo>
                  <a:pt x="9775" y="185783"/>
                </a:lnTo>
                <a:lnTo>
                  <a:pt x="0" y="88817"/>
                </a:lnTo>
                <a:lnTo>
                  <a:pt x="8954" y="0"/>
                </a:lnTo>
                <a:close/>
              </a:path>
            </a:pathLst>
          </a:custGeom>
        </p:spPr>
      </p:pic>
      <p:pic>
        <p:nvPicPr>
          <p:cNvPr id="81" name="图片 80"/>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l="34040" t="49704" r="65879" b="49161"/>
          <a:stretch>
            <a:fillRect/>
          </a:stretch>
        </p:blipFill>
        <p:spPr>
          <a:xfrm>
            <a:off x="2733226" y="4295872"/>
            <a:ext cx="3534" cy="35056"/>
          </a:xfrm>
          <a:custGeom>
            <a:avLst/>
            <a:gdLst>
              <a:gd name="connsiteX0" fmla="*/ 3117 w 3534"/>
              <a:gd name="connsiteY0" fmla="*/ 0 h 35056"/>
              <a:gd name="connsiteX1" fmla="*/ 3534 w 3534"/>
              <a:gd name="connsiteY1" fmla="*/ 4142 h 35056"/>
              <a:gd name="connsiteX2" fmla="*/ 418 w 3534"/>
              <a:gd name="connsiteY2" fmla="*/ 35056 h 35056"/>
              <a:gd name="connsiteX3" fmla="*/ 0 w 3534"/>
              <a:gd name="connsiteY3" fmla="*/ 30913 h 35056"/>
              <a:gd name="connsiteX4" fmla="*/ 3117 w 3534"/>
              <a:gd name="connsiteY4" fmla="*/ 0 h 35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4" h="35056">
                <a:moveTo>
                  <a:pt x="3117" y="0"/>
                </a:moveTo>
                <a:lnTo>
                  <a:pt x="3534" y="4142"/>
                </a:lnTo>
                <a:lnTo>
                  <a:pt x="418" y="35056"/>
                </a:lnTo>
                <a:lnTo>
                  <a:pt x="0" y="30913"/>
                </a:lnTo>
                <a:lnTo>
                  <a:pt x="3117" y="0"/>
                </a:lnTo>
                <a:close/>
              </a:path>
            </a:pathLst>
          </a:custGeom>
        </p:spPr>
      </p:pic>
      <p:pic>
        <p:nvPicPr>
          <p:cNvPr id="78" name="图片 77"/>
          <p:cNvPicPr>
            <a:picLocks noChangeAspect="1"/>
          </p:cNvPicPr>
          <p:nvPr/>
        </p:nvPicPr>
        <p:blipFill rotWithShape="1">
          <a:blip r:embed="rId5" cstate="print">
            <a:lum bright="70000" contrast="-70000"/>
            <a:extLst>
              <a:ext uri="{28A0092B-C50C-407E-A947-70E740481C1C}">
                <a14:useLocalDpi xmlns:a14="http://schemas.microsoft.com/office/drawing/2010/main" val="0"/>
              </a:ext>
            </a:extLst>
          </a:blip>
          <a:srcRect l="46923" t="73234" r="46234" b="26238"/>
          <a:stretch>
            <a:fillRect/>
          </a:stretch>
        </p:blipFill>
        <p:spPr>
          <a:xfrm>
            <a:off x="3295718" y="5022356"/>
            <a:ext cx="298755" cy="16298"/>
          </a:xfrm>
          <a:custGeom>
            <a:avLst/>
            <a:gdLst>
              <a:gd name="connsiteX0" fmla="*/ 0 w 298755"/>
              <a:gd name="connsiteY0" fmla="*/ 0 h 16298"/>
              <a:gd name="connsiteX1" fmla="*/ 298755 w 298755"/>
              <a:gd name="connsiteY1" fmla="*/ 0 h 16298"/>
              <a:gd name="connsiteX2" fmla="*/ 292843 w 298755"/>
              <a:gd name="connsiteY2" fmla="*/ 1835 h 16298"/>
              <a:gd name="connsiteX3" fmla="*/ 149377 w 298755"/>
              <a:gd name="connsiteY3" fmla="*/ 16298 h 16298"/>
              <a:gd name="connsiteX4" fmla="*/ 5911 w 298755"/>
              <a:gd name="connsiteY4" fmla="*/ 1835 h 16298"/>
              <a:gd name="connsiteX5" fmla="*/ 0 w 298755"/>
              <a:gd name="connsiteY5" fmla="*/ 0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755" h="16298">
                <a:moveTo>
                  <a:pt x="0" y="0"/>
                </a:moveTo>
                <a:lnTo>
                  <a:pt x="298755" y="0"/>
                </a:lnTo>
                <a:lnTo>
                  <a:pt x="292843" y="1835"/>
                </a:lnTo>
                <a:cubicBezTo>
                  <a:pt x="246503" y="11318"/>
                  <a:pt x="198521" y="16298"/>
                  <a:pt x="149377" y="16298"/>
                </a:cubicBezTo>
                <a:cubicBezTo>
                  <a:pt x="100233" y="16298"/>
                  <a:pt x="52252" y="11318"/>
                  <a:pt x="5911" y="1835"/>
                </a:cubicBezTo>
                <a:lnTo>
                  <a:pt x="0" y="0"/>
                </a:lnTo>
                <a:close/>
              </a:path>
            </a:pathLst>
          </a:custGeom>
        </p:spPr>
      </p:pic>
      <p:pic>
        <p:nvPicPr>
          <p:cNvPr id="77" name="图片 76"/>
          <p:cNvPicPr>
            <a:picLocks noChangeAspect="1"/>
          </p:cNvPicPr>
          <p:nvPr/>
        </p:nvPicPr>
        <p:blipFill rotWithShape="1">
          <a:blip r:embed="rId6" cstate="print">
            <a:lum bright="70000" contrast="-70000"/>
            <a:extLst>
              <a:ext uri="{28A0092B-C50C-407E-A947-70E740481C1C}">
                <a14:useLocalDpi xmlns:a14="http://schemas.microsoft.com/office/drawing/2010/main" val="0"/>
              </a:ext>
            </a:extLst>
          </a:blip>
          <a:srcRect l="80673" t="73234" r="15624" b="26502"/>
          <a:stretch>
            <a:fillRect/>
          </a:stretch>
        </p:blipFill>
        <p:spPr>
          <a:xfrm>
            <a:off x="4769270" y="5022356"/>
            <a:ext cx="161668" cy="8149"/>
          </a:xfrm>
          <a:custGeom>
            <a:avLst/>
            <a:gdLst>
              <a:gd name="connsiteX0" fmla="*/ 0 w 161668"/>
              <a:gd name="connsiteY0" fmla="*/ 0 h 8149"/>
              <a:gd name="connsiteX1" fmla="*/ 161668 w 161668"/>
              <a:gd name="connsiteY1" fmla="*/ 0 h 8149"/>
              <a:gd name="connsiteX2" fmla="*/ 80834 w 161668"/>
              <a:gd name="connsiteY2" fmla="*/ 8149 h 8149"/>
              <a:gd name="connsiteX3" fmla="*/ 0 w 161668"/>
              <a:gd name="connsiteY3" fmla="*/ 0 h 8149"/>
            </a:gdLst>
            <a:ahLst/>
            <a:cxnLst>
              <a:cxn ang="0">
                <a:pos x="connsiteX0" y="connsiteY0"/>
              </a:cxn>
              <a:cxn ang="0">
                <a:pos x="connsiteX1" y="connsiteY1"/>
              </a:cxn>
              <a:cxn ang="0">
                <a:pos x="connsiteX2" y="connsiteY2"/>
              </a:cxn>
              <a:cxn ang="0">
                <a:pos x="connsiteX3" y="connsiteY3"/>
              </a:cxn>
            </a:cxnLst>
            <a:rect l="l" t="t" r="r" b="b"/>
            <a:pathLst>
              <a:path w="161668" h="8149">
                <a:moveTo>
                  <a:pt x="0" y="0"/>
                </a:moveTo>
                <a:lnTo>
                  <a:pt x="161668" y="0"/>
                </a:lnTo>
                <a:lnTo>
                  <a:pt x="80834" y="8149"/>
                </a:lnTo>
                <a:lnTo>
                  <a:pt x="0" y="0"/>
                </a:lnTo>
                <a:close/>
              </a:path>
            </a:pathLst>
          </a:custGeom>
        </p:spPr>
      </p:pic>
      <p:sp>
        <p:nvSpPr>
          <p:cNvPr id="112" name="Text Placeholder 39"/>
          <p:cNvSpPr txBox="1"/>
          <p:nvPr/>
        </p:nvSpPr>
        <p:spPr>
          <a:xfrm>
            <a:off x="2733226" y="3443560"/>
            <a:ext cx="1441988" cy="1704623"/>
          </a:xfrm>
          <a:prstGeom prst="rect">
            <a:avLst/>
          </a:prstGeom>
        </p:spPr>
        <p:txBody>
          <a:bodyPr>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a:solidFill>
                  <a:srgbClr val="C817E0"/>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rgbClr val="C817E0"/>
              </a:solidFill>
              <a:latin typeface="微软雅黑" panose="020B0503020204020204" pitchFamily="34" charset="-122"/>
              <a:ea typeface="微软雅黑" panose="020B0503020204020204" pitchFamily="34" charset="-122"/>
            </a:endParaRPr>
          </a:p>
        </p:txBody>
      </p:sp>
      <p:sp>
        <p:nvSpPr>
          <p:cNvPr id="113" name="Text Placeholder 39"/>
          <p:cNvSpPr txBox="1"/>
          <p:nvPr/>
        </p:nvSpPr>
        <p:spPr>
          <a:xfrm>
            <a:off x="5371700" y="3443560"/>
            <a:ext cx="1441988" cy="1704623"/>
          </a:xfrm>
          <a:prstGeom prst="rect">
            <a:avLst/>
          </a:prstGeom>
        </p:spPr>
        <p:txBody>
          <a:bodyPr>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a:solidFill>
                  <a:srgbClr val="C817E0"/>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rgbClr val="C817E0"/>
              </a:solidFill>
              <a:latin typeface="微软雅黑" panose="020B0503020204020204" pitchFamily="34" charset="-122"/>
              <a:ea typeface="微软雅黑" panose="020B0503020204020204" pitchFamily="34" charset="-122"/>
            </a:endParaRPr>
          </a:p>
        </p:txBody>
      </p:sp>
      <p:sp>
        <p:nvSpPr>
          <p:cNvPr id="114" name="Text Placeholder 39"/>
          <p:cNvSpPr txBox="1"/>
          <p:nvPr/>
        </p:nvSpPr>
        <p:spPr>
          <a:xfrm>
            <a:off x="8083698" y="3443560"/>
            <a:ext cx="1441988" cy="1704623"/>
          </a:xfrm>
          <a:prstGeom prst="rect">
            <a:avLst/>
          </a:prstGeom>
        </p:spPr>
        <p:txBody>
          <a:bodyPr>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a:solidFill>
                  <a:srgbClr val="C817E0"/>
                </a:solidFill>
                <a:latin typeface="微软雅黑" panose="020B0503020204020204" pitchFamily="34" charset="-122"/>
                <a:ea typeface="微软雅黑" panose="020B0503020204020204" pitchFamily="34" charset="-122"/>
              </a:rPr>
              <a:t>单击文本框输入文字，或者复制复制粘贴在此；单击文本框输入文字，或者复制复制粘贴在此；</a:t>
            </a:r>
            <a:endParaRPr lang="en-GB" sz="1400" dirty="0">
              <a:solidFill>
                <a:srgbClr val="C817E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12" presetClass="entr" presetSubtype="8"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p:tgtEl>
                                          <p:spTgt spid="47"/>
                                        </p:tgtEl>
                                        <p:attrNameLst>
                                          <p:attrName>ppt_x</p:attrName>
                                        </p:attrNameLst>
                                      </p:cBhvr>
                                      <p:tavLst>
                                        <p:tav tm="0">
                                          <p:val>
                                            <p:strVal val="#ppt_x-#ppt_w*1.125000"/>
                                          </p:val>
                                        </p:tav>
                                        <p:tav tm="100000">
                                          <p:val>
                                            <p:strVal val="#ppt_x"/>
                                          </p:val>
                                        </p:tav>
                                      </p:tavLst>
                                    </p:anim>
                                    <p:animEffect transition="in" filter="wipe(right)">
                                      <p:cBhvr>
                                        <p:cTn id="18" dur="500"/>
                                        <p:tgtEl>
                                          <p:spTgt spid="47"/>
                                        </p:tgtEl>
                                      </p:cBhvr>
                                    </p:animEffect>
                                  </p:childTnLst>
                                </p:cTn>
                              </p:par>
                              <p:par>
                                <p:cTn id="19" presetID="42"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5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2" presetClass="entr" presetSubtype="4" fill="hold" grpId="0" nodeType="withEffect">
                                  <p:stCondLst>
                                    <p:cond delay="50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500"/>
                                        <p:tgtEl>
                                          <p:spTgt spid="44"/>
                                        </p:tgtEl>
                                        <p:attrNameLst>
                                          <p:attrName>ppt_y</p:attrName>
                                        </p:attrNameLst>
                                      </p:cBhvr>
                                      <p:tavLst>
                                        <p:tav tm="0">
                                          <p:val>
                                            <p:strVal val="#ppt_y+#ppt_h*1.125000"/>
                                          </p:val>
                                        </p:tav>
                                        <p:tav tm="100000">
                                          <p:val>
                                            <p:strVal val="#ppt_y"/>
                                          </p:val>
                                        </p:tav>
                                      </p:tavLst>
                                    </p:anim>
                                    <p:animEffect transition="in" filter="wipe(up)">
                                      <p:cBhvr>
                                        <p:cTn id="35" dur="500"/>
                                        <p:tgtEl>
                                          <p:spTgt spid="44"/>
                                        </p:tgtEl>
                                      </p:cBhvr>
                                    </p:animEffect>
                                  </p:childTnLst>
                                </p:cTn>
                              </p:par>
                            </p:childTnLst>
                          </p:cTn>
                        </p:par>
                        <p:par>
                          <p:cTn id="36" fill="hold">
                            <p:stCondLst>
                              <p:cond delay="1000"/>
                            </p:stCondLst>
                            <p:childTnLst>
                              <p:par>
                                <p:cTn id="37" presetID="18" presetClass="entr" presetSubtype="6" fill="hold" grpId="0" nodeType="afterEffect">
                                  <p:stCondLst>
                                    <p:cond delay="0"/>
                                  </p:stCondLst>
                                  <p:childTnLst>
                                    <p:set>
                                      <p:cBhvr>
                                        <p:cTn id="38" dur="1" fill="hold">
                                          <p:stCondLst>
                                            <p:cond delay="0"/>
                                          </p:stCondLst>
                                        </p:cTn>
                                        <p:tgtEl>
                                          <p:spTgt spid="112">
                                            <p:txEl>
                                              <p:pRg st="0" end="0"/>
                                            </p:txEl>
                                          </p:spTgt>
                                        </p:tgtEl>
                                        <p:attrNameLst>
                                          <p:attrName>style.visibility</p:attrName>
                                        </p:attrNameLst>
                                      </p:cBhvr>
                                      <p:to>
                                        <p:strVal val="visible"/>
                                      </p:to>
                                    </p:set>
                                    <p:animEffect transition="in" filter="strips(downRight)">
                                      <p:cBhvr>
                                        <p:cTn id="39" dur="500"/>
                                        <p:tgtEl>
                                          <p:spTgt spid="112">
                                            <p:txEl>
                                              <p:pRg st="0" end="0"/>
                                            </p:txEl>
                                          </p:spTgt>
                                        </p:tgtEl>
                                      </p:cBhvr>
                                    </p:animEffect>
                                  </p:childTnLst>
                                </p:cTn>
                              </p:par>
                            </p:childTnLst>
                          </p:cTn>
                        </p:par>
                        <p:par>
                          <p:cTn id="40" fill="hold">
                            <p:stCondLst>
                              <p:cond delay="1500"/>
                            </p:stCondLst>
                            <p:childTnLst>
                              <p:par>
                                <p:cTn id="41" presetID="18" presetClass="entr" presetSubtype="6" fill="hold" grpId="0" nodeType="afterEffect">
                                  <p:stCondLst>
                                    <p:cond delay="0"/>
                                  </p:stCondLst>
                                  <p:childTnLst>
                                    <p:set>
                                      <p:cBhvr>
                                        <p:cTn id="42" dur="1" fill="hold">
                                          <p:stCondLst>
                                            <p:cond delay="0"/>
                                          </p:stCondLst>
                                        </p:cTn>
                                        <p:tgtEl>
                                          <p:spTgt spid="113">
                                            <p:txEl>
                                              <p:pRg st="0" end="0"/>
                                            </p:txEl>
                                          </p:spTgt>
                                        </p:tgtEl>
                                        <p:attrNameLst>
                                          <p:attrName>style.visibility</p:attrName>
                                        </p:attrNameLst>
                                      </p:cBhvr>
                                      <p:to>
                                        <p:strVal val="visible"/>
                                      </p:to>
                                    </p:set>
                                    <p:animEffect transition="in" filter="strips(downRight)">
                                      <p:cBhvr>
                                        <p:cTn id="43" dur="500"/>
                                        <p:tgtEl>
                                          <p:spTgt spid="113">
                                            <p:txEl>
                                              <p:pRg st="0" end="0"/>
                                            </p:txEl>
                                          </p:spTgt>
                                        </p:tgtEl>
                                      </p:cBhvr>
                                    </p:animEffect>
                                  </p:childTnLst>
                                </p:cTn>
                              </p:par>
                            </p:childTnLst>
                          </p:cTn>
                        </p:par>
                        <p:par>
                          <p:cTn id="44" fill="hold">
                            <p:stCondLst>
                              <p:cond delay="2000"/>
                            </p:stCondLst>
                            <p:childTnLst>
                              <p:par>
                                <p:cTn id="45" presetID="18" presetClass="entr" presetSubtype="6" fill="hold" grpId="0" nodeType="afterEffect">
                                  <p:stCondLst>
                                    <p:cond delay="0"/>
                                  </p:stCondLst>
                                  <p:childTnLst>
                                    <p:set>
                                      <p:cBhvr>
                                        <p:cTn id="46" dur="1" fill="hold">
                                          <p:stCondLst>
                                            <p:cond delay="0"/>
                                          </p:stCondLst>
                                        </p:cTn>
                                        <p:tgtEl>
                                          <p:spTgt spid="114">
                                            <p:txEl>
                                              <p:pRg st="0" end="0"/>
                                            </p:txEl>
                                          </p:spTgt>
                                        </p:tgtEl>
                                        <p:attrNameLst>
                                          <p:attrName>style.visibility</p:attrName>
                                        </p:attrNameLst>
                                      </p:cBhvr>
                                      <p:to>
                                        <p:strVal val="visible"/>
                                      </p:to>
                                    </p:set>
                                    <p:animEffect transition="in" filter="strips(downRight)">
                                      <p:cBhvr>
                                        <p:cTn id="47" dur="500"/>
                                        <p:tgtEl>
                                          <p:spTgt spid="1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4" grpId="0"/>
      <p:bldP spid="45" grpId="0"/>
      <p:bldP spid="47" grpId="0"/>
      <p:bldP spid="112" grpId="0" build="p"/>
      <p:bldP spid="113" grpId="0" build="p"/>
      <p:bldP spid="11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938787"/>
          <p:cNvPicPr>
            <a:picLocks noChangeAspect="1"/>
          </p:cNvPicPr>
          <p:nvPr/>
        </p:nvPicPr>
        <p:blipFill>
          <a:blip r:embed="rId1"/>
          <a:srcRect r="24652"/>
          <a:stretch>
            <a:fillRect/>
          </a:stretch>
        </p:blipFill>
        <p:spPr>
          <a:xfrm rot="5400000">
            <a:off x="2660650" y="-2660650"/>
            <a:ext cx="6870700" cy="12192000"/>
          </a:xfrm>
          <a:prstGeom prst="rect">
            <a:avLst/>
          </a:prstGeom>
        </p:spPr>
      </p:pic>
      <p:grpSp>
        <p:nvGrpSpPr>
          <p:cNvPr id="58" name="组合 57"/>
          <p:cNvGrpSpPr/>
          <p:nvPr/>
        </p:nvGrpSpPr>
        <p:grpSpPr>
          <a:xfrm>
            <a:off x="3575202" y="562157"/>
            <a:ext cx="6080043" cy="6080043"/>
            <a:chOff x="3777390" y="684039"/>
            <a:chExt cx="5711921" cy="5711921"/>
          </a:xfrm>
        </p:grpSpPr>
        <p:grpSp>
          <p:nvGrpSpPr>
            <p:cNvPr id="54" name="组合 53"/>
            <p:cNvGrpSpPr/>
            <p:nvPr/>
          </p:nvGrpSpPr>
          <p:grpSpPr>
            <a:xfrm>
              <a:off x="3777390" y="684039"/>
              <a:ext cx="5711921" cy="5711921"/>
              <a:chOff x="4395118" y="1304624"/>
              <a:chExt cx="4470751" cy="4470751"/>
            </a:xfrm>
          </p:grpSpPr>
          <p:sp>
            <p:nvSpPr>
              <p:cNvPr id="53" name="椭圆 52"/>
              <p:cNvSpPr/>
              <p:nvPr/>
            </p:nvSpPr>
            <p:spPr>
              <a:xfrm>
                <a:off x="4395118" y="1304624"/>
                <a:ext cx="4470751" cy="4470751"/>
              </a:xfrm>
              <a:prstGeom prst="ellipse">
                <a:avLst/>
              </a:prstGeom>
              <a:solidFill>
                <a:srgbClr val="FF2A8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4586432" y="1482388"/>
                <a:ext cx="4119227" cy="4119227"/>
              </a:xfrm>
              <a:prstGeom prst="ellipse">
                <a:avLst/>
              </a:prstGeom>
              <a:solidFill>
                <a:srgbClr val="FFD41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4331673" y="1248050"/>
              <a:ext cx="4603354" cy="4603354"/>
            </a:xfrm>
            <a:prstGeom prst="ellipse">
              <a:avLst/>
            </a:prstGeom>
            <a:solidFill>
              <a:srgbClr val="7213D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 name="矩形 9"/>
          <p:cNvSpPr/>
          <p:nvPr/>
        </p:nvSpPr>
        <p:spPr>
          <a:xfrm>
            <a:off x="5195521" y="4938940"/>
            <a:ext cx="3002745" cy="523220"/>
          </a:xfrm>
          <a:prstGeom prst="rect">
            <a:avLst/>
          </a:prstGeom>
        </p:spPr>
        <p:txBody>
          <a:bodyPr wrap="none">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618</a:t>
            </a:r>
            <a:r>
              <a:rPr lang="zh-CN" altLang="en-US" sz="2800" b="1" dirty="0">
                <a:solidFill>
                  <a:schemeClr val="bg1"/>
                </a:solidFill>
                <a:latin typeface="微软雅黑" panose="020B0503020204020204" pitchFamily="34" charset="-122"/>
                <a:ea typeface="微软雅黑" panose="020B0503020204020204" pitchFamily="34" charset="-122"/>
              </a:rPr>
              <a:t>大促策划方案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l="78935" t="49759" b="38145"/>
          <a:stretch>
            <a:fillRect/>
          </a:stretch>
        </p:blipFill>
        <p:spPr>
          <a:xfrm>
            <a:off x="10290805" y="6029199"/>
            <a:ext cx="963105" cy="829559"/>
          </a:xfrm>
          <a:prstGeom prst="rect">
            <a:avLst/>
          </a:prstGeom>
        </p:spPr>
      </p:pic>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98" y="4040932"/>
            <a:ext cx="3076920" cy="3076920"/>
          </a:xfrm>
          <a:prstGeom prst="rect">
            <a:avLst/>
          </a:prstGeom>
        </p:spPr>
      </p:pic>
      <p:pic>
        <p:nvPicPr>
          <p:cNvPr id="110" name="图片 109"/>
          <p:cNvPicPr>
            <a:picLocks noChangeAspect="1"/>
          </p:cNvPicPr>
          <p:nvPr/>
        </p:nvPicPr>
        <p:blipFill rotWithShape="1">
          <a:blip r:embed="rId4">
            <a:lum bright="70000" contrast="-70000"/>
            <a:extLst>
              <a:ext uri="{28A0092B-C50C-407E-A947-70E740481C1C}">
                <a14:useLocalDpi xmlns:a14="http://schemas.microsoft.com/office/drawing/2010/main" val="0"/>
              </a:ext>
            </a:extLst>
          </a:blip>
          <a:srcRect l="15173" t="21698" r="11837" b="38187"/>
          <a:stretch>
            <a:fillRect/>
          </a:stretch>
        </p:blipFill>
        <p:spPr>
          <a:xfrm>
            <a:off x="4257719" y="1859001"/>
            <a:ext cx="4677615" cy="2570793"/>
          </a:xfrm>
          <a:prstGeom prst="rect">
            <a:avLst/>
          </a:prstGeom>
          <a:effectLst>
            <a:outerShdw blurRad="88900" dist="101600" dir="5400000" algn="ctr" rotWithShape="0">
              <a:srgbClr val="000000">
                <a:alpha val="43137"/>
              </a:srgbClr>
            </a:outerShdw>
          </a:effectLst>
        </p:spPr>
      </p:pic>
      <p:pic>
        <p:nvPicPr>
          <p:cNvPr id="131" name="图片 130"/>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652" b="15997" l="7422" r="91895">
                        <a14:foregroundMark x1="17383" y1="7451" x2="27246" y2="8327"/>
                        <a14:foregroundMark x1="45020" y1="8912" x2="52441" y2="10884"/>
                        <a14:foregroundMark x1="27246" y1="8619" x2="31738" y2="13221"/>
                        <a14:foregroundMark x1="44043" y1="7743" x2="48535" y2="12345"/>
                        <a14:foregroundMark x1="58203" y1="7743" x2="56641" y2="12491"/>
                        <a14:foregroundMark x1="41113" y1="7012" x2="53223" y2="8035"/>
                        <a14:backgroundMark x1="35254" y1="8912" x2="35449" y2="11468"/>
                        <a14:backgroundMark x1="60742" y1="9350" x2="61328" y2="11760"/>
                        <a14:backgroundMark x1="60742" y1="9204" x2="60742" y2="10446"/>
                      </a14:backgroundRemoval>
                    </a14:imgEffect>
                  </a14:imgLayer>
                </a14:imgProps>
              </a:ext>
              <a:ext uri="{28A0092B-C50C-407E-A947-70E740481C1C}">
                <a14:useLocalDpi xmlns:a14="http://schemas.microsoft.com/office/drawing/2010/main" val="0"/>
              </a:ext>
            </a:extLst>
          </a:blip>
          <a:srcRect l="8291" t="4351" r="9050" b="83525"/>
          <a:stretch>
            <a:fillRect/>
          </a:stretch>
        </p:blipFill>
        <p:spPr>
          <a:xfrm>
            <a:off x="4992478" y="4246402"/>
            <a:ext cx="3138488" cy="615370"/>
          </a:xfrm>
          <a:prstGeom prst="rect">
            <a:avLst/>
          </a:prstGeom>
        </p:spPr>
      </p:pic>
      <p:pic>
        <p:nvPicPr>
          <p:cNvPr id="133" name="图片 1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9655245" y="4577230"/>
            <a:ext cx="2625540" cy="2625540"/>
          </a:xfrm>
          <a:prstGeom prst="rect">
            <a:avLst/>
          </a:prstGeom>
        </p:spPr>
      </p:pic>
      <p:pic>
        <p:nvPicPr>
          <p:cNvPr id="135" name="图片 134"/>
          <p:cNvPicPr>
            <a:picLocks noChangeAspect="1"/>
          </p:cNvPicPr>
          <p:nvPr/>
        </p:nvPicPr>
        <p:blipFill rotWithShape="1">
          <a:blip r:embed="rId8" cstate="print">
            <a:extLst>
              <a:ext uri="{28A0092B-C50C-407E-A947-70E740481C1C}">
                <a14:useLocalDpi xmlns:a14="http://schemas.microsoft.com/office/drawing/2010/main" val="0"/>
              </a:ext>
            </a:extLst>
          </a:blip>
          <a:srcRect l="1278" t="23443" r="-3445" b="24835"/>
          <a:stretch>
            <a:fillRect/>
          </a:stretch>
        </p:blipFill>
        <p:spPr>
          <a:xfrm>
            <a:off x="6023171" y="1207696"/>
            <a:ext cx="1362367" cy="689694"/>
          </a:xfrm>
          <a:prstGeom prst="rect">
            <a:avLst/>
          </a:prstGeom>
        </p:spPr>
      </p:pic>
      <p:pic>
        <p:nvPicPr>
          <p:cNvPr id="137" name="图片 1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03706" y="4609098"/>
            <a:ext cx="2303077" cy="230307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par>
                                <p:cTn id="16" presetID="10" presetClass="entr" presetSubtype="0" fill="hold" nodeType="with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fade">
                                      <p:cBhvr>
                                        <p:cTn id="18" dur="500"/>
                                        <p:tgtEl>
                                          <p:spTgt spid="137"/>
                                        </p:tgtEl>
                                      </p:cBhvr>
                                    </p:animEffect>
                                  </p:childTnLst>
                                </p:cTn>
                              </p:par>
                              <p:par>
                                <p:cTn id="19" presetID="10" presetClass="entr" presetSubtype="0" fill="hold"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fade">
                                      <p:cBhvr>
                                        <p:cTn id="21" dur="500"/>
                                        <p:tgtEl>
                                          <p:spTgt spid="133"/>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135"/>
                                        </p:tgtEl>
                                        <p:attrNameLst>
                                          <p:attrName>style.visibility</p:attrName>
                                        </p:attrNameLst>
                                      </p:cBhvr>
                                      <p:to>
                                        <p:strVal val="visible"/>
                                      </p:to>
                                    </p:set>
                                    <p:animEffect transition="in" filter="fade">
                                      <p:cBhvr>
                                        <p:cTn id="26" dur="1000"/>
                                        <p:tgtEl>
                                          <p:spTgt spid="135"/>
                                        </p:tgtEl>
                                      </p:cBhvr>
                                    </p:animEffect>
                                    <p:anim calcmode="lin" valueType="num">
                                      <p:cBhvr>
                                        <p:cTn id="27" dur="1000" fill="hold"/>
                                        <p:tgtEl>
                                          <p:spTgt spid="135"/>
                                        </p:tgtEl>
                                        <p:attrNameLst>
                                          <p:attrName>ppt_x</p:attrName>
                                        </p:attrNameLst>
                                      </p:cBhvr>
                                      <p:tavLst>
                                        <p:tav tm="0">
                                          <p:val>
                                            <p:strVal val="#ppt_x"/>
                                          </p:val>
                                        </p:tav>
                                        <p:tav tm="100000">
                                          <p:val>
                                            <p:strVal val="#ppt_x"/>
                                          </p:val>
                                        </p:tav>
                                      </p:tavLst>
                                    </p:anim>
                                    <p:anim calcmode="lin" valueType="num">
                                      <p:cBhvr>
                                        <p:cTn id="28"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0"/>
                                        </p:tgtEl>
                                        <p:attrNameLst>
                                          <p:attrName>style.visibility</p:attrName>
                                        </p:attrNameLst>
                                      </p:cBhvr>
                                      <p:to>
                                        <p:strVal val="visible"/>
                                      </p:to>
                                    </p:set>
                                    <p:animEffect transition="in" filter="fade">
                                      <p:cBhvr>
                                        <p:cTn id="33" dur="500"/>
                                        <p:tgtEl>
                                          <p:spTgt spid="1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31"/>
                                        </p:tgtEl>
                                        <p:attrNameLst>
                                          <p:attrName>style.visibility</p:attrName>
                                        </p:attrNameLst>
                                      </p:cBhvr>
                                      <p:to>
                                        <p:strVal val="visible"/>
                                      </p:to>
                                    </p:set>
                                    <p:animEffect transition="in" filter="wipe(left)">
                                      <p:cBhvr>
                                        <p:cTn id="38" dur="500"/>
                                        <p:tgtEl>
                                          <p:spTgt spid="131"/>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03A750"/>
      </a:accent1>
      <a:accent2>
        <a:srgbClr val="1F497D"/>
      </a:accent2>
      <a:accent3>
        <a:srgbClr val="B9C3D1"/>
      </a:accent3>
      <a:accent4>
        <a:srgbClr val="CAD1DC"/>
      </a:accent4>
      <a:accent5>
        <a:srgbClr val="A6AAA9"/>
      </a:accent5>
      <a:accent6>
        <a:srgbClr val="7F7F7F"/>
      </a:accent6>
      <a:hlink>
        <a:srgbClr val="7F7F7F"/>
      </a:hlink>
      <a:folHlink>
        <a:srgbClr val="FFC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2028</Words>
  <Application>WPS 演示</Application>
  <PresentationFormat>宽屏</PresentationFormat>
  <Paragraphs>218</Paragraphs>
  <Slides>24</Slides>
  <Notes>0</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24</vt:i4>
      </vt:variant>
    </vt:vector>
  </HeadingPairs>
  <TitlesOfParts>
    <vt:vector size="43" baseType="lpstr">
      <vt:lpstr>Arial</vt:lpstr>
      <vt:lpstr>宋体</vt:lpstr>
      <vt:lpstr>Wingdings</vt:lpstr>
      <vt:lpstr>Lato</vt:lpstr>
      <vt:lpstr>Helvetica Light</vt:lpstr>
      <vt:lpstr>Calibri</vt:lpstr>
      <vt:lpstr>Aleo Light</vt:lpstr>
      <vt:lpstr>Calibri</vt:lpstr>
      <vt:lpstr>Adobe Garamond Pro Bold</vt:lpstr>
      <vt:lpstr>微软雅黑</vt:lpstr>
      <vt:lpstr>等线</vt:lpstr>
      <vt:lpstr>Arial Unicode MS</vt:lpstr>
      <vt:lpstr>等线 Light</vt:lpstr>
      <vt:lpstr>Segoe Print</vt:lpstr>
      <vt:lpstr>Lato Regular</vt:lpstr>
      <vt:lpstr>Lato Light</vt:lpstr>
      <vt:lpstr>Montserrat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预期综合评估</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618大促策划方案</dc:title>
  <dc:creator>Administrator</dc:creator>
  <cp:lastModifiedBy>罗祉璇</cp:lastModifiedBy>
  <cp:revision>45</cp:revision>
  <dcterms:created xsi:type="dcterms:W3CDTF">2020-05-14T18:26:00Z</dcterms:created>
  <dcterms:modified xsi:type="dcterms:W3CDTF">2020-06-03T08:25:00Z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