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sldIdLst>
    <p:sldId id="301" r:id="rId3"/>
    <p:sldId id="308" r:id="rId5"/>
    <p:sldId id="291" r:id="rId6"/>
    <p:sldId id="296" r:id="rId7"/>
    <p:sldId id="281" r:id="rId8"/>
    <p:sldId id="305" r:id="rId9"/>
    <p:sldId id="335" r:id="rId10"/>
    <p:sldId id="259" r:id="rId11"/>
    <p:sldId id="276" r:id="rId12"/>
    <p:sldId id="265" r:id="rId13"/>
    <p:sldId id="336" r:id="rId14"/>
    <p:sldId id="270" r:id="rId15"/>
    <p:sldId id="309" r:id="rId16"/>
    <p:sldId id="271" r:id="rId17"/>
    <p:sldId id="337" r:id="rId18"/>
    <p:sldId id="263" r:id="rId19"/>
    <p:sldId id="304" r:id="rId20"/>
    <p:sldId id="297" r:id="rId21"/>
    <p:sldId id="339" r:id="rId22"/>
    <p:sldId id="340" r:id="rId23"/>
  </p:sldIdLst>
  <p:sldSz cx="12195175" cy="685927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Mangal" panose="02040503050203030202" pitchFamily="18" charset="0"/>
      <p:regular r:id="rId31"/>
      <p:bold r:id="rId32"/>
    </p:embeddedFont>
    <p:embeddedFont>
      <p:font typeface="微软雅黑" panose="020B0503020204020204" charset="-122"/>
      <p:regular r:id="rId33"/>
    </p:embeddedFont>
    <p:embeddedFont>
      <p:font typeface="Open Sans" panose="020B0606030504020204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zh-CN"/>
    </a:defPPr>
    <a:lvl1pPr marL="0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9025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3220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415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610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440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635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830" algn="l" defTabSz="108902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6049"/>
    <a:srgbClr val="A3BDC4"/>
    <a:srgbClr val="FFE9BA"/>
    <a:srgbClr val="EB504E"/>
    <a:srgbClr val="3B2F34"/>
    <a:srgbClr val="BA8978"/>
    <a:srgbClr val="ED3F36"/>
    <a:srgbClr val="E83437"/>
    <a:srgbClr val="D14745"/>
    <a:srgbClr val="375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57" autoAdjust="0"/>
    <p:restoredTop sz="94660"/>
  </p:normalViewPr>
  <p:slideViewPr>
    <p:cSldViewPr>
      <p:cViewPr>
        <p:scale>
          <a:sx n="70" d="100"/>
          <a:sy n="70" d="100"/>
        </p:scale>
        <p:origin x="-426" y="-240"/>
      </p:cViewPr>
      <p:guideLst>
        <p:guide orient="horz" pos="2150"/>
        <p:guide orient="horz" pos="289"/>
        <p:guide orient="horz" pos="4031"/>
        <p:guide pos="3848"/>
        <p:guide pos="356"/>
        <p:guide pos="73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gs" Target="tags/tag43.xml"/><Relationship Id="rId37" Type="http://schemas.openxmlformats.org/officeDocument/2006/relationships/font" Target="fonts/font11.fntdata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F6DEE-A00F-488A-AEA9-3DA0FA9B67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38785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77570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16355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55140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193925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32710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71495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510280" algn="l" defTabSz="8775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D20C2-CF7C-4C05-8C6C-7949320A47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4BCF4-19A7-447E-AAD4-33EB6D25D8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渡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2254437"/>
            <a:ext cx="12196800" cy="2350715"/>
            <a:chOff x="0" y="3574229"/>
            <a:chExt cx="12196800" cy="2350715"/>
          </a:xfrm>
        </p:grpSpPr>
        <p:sp>
          <p:nvSpPr>
            <p:cNvPr id="4" name="Freeform 34"/>
            <p:cNvSpPr/>
            <p:nvPr userDrawn="1"/>
          </p:nvSpPr>
          <p:spPr bwMode="auto">
            <a:xfrm flipH="1" flipV="1">
              <a:off x="9122708" y="3574229"/>
              <a:ext cx="1520969" cy="769992"/>
            </a:xfrm>
            <a:custGeom>
              <a:avLst/>
              <a:gdLst>
                <a:gd name="T0" fmla="*/ 1120 w 1120"/>
                <a:gd name="T1" fmla="*/ 0 h 567"/>
                <a:gd name="T2" fmla="*/ 0 w 1120"/>
                <a:gd name="T3" fmla="*/ 0 h 567"/>
                <a:gd name="T4" fmla="*/ 559 w 1120"/>
                <a:gd name="T5" fmla="*/ 567 h 567"/>
                <a:gd name="T6" fmla="*/ 1120 w 1120"/>
                <a:gd name="T7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0" h="567">
                  <a:moveTo>
                    <a:pt x="1120" y="0"/>
                  </a:moveTo>
                  <a:lnTo>
                    <a:pt x="0" y="0"/>
                  </a:lnTo>
                  <a:lnTo>
                    <a:pt x="559" y="567"/>
                  </a:lnTo>
                  <a:lnTo>
                    <a:pt x="112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33"/>
            <p:cNvSpPr/>
            <p:nvPr userDrawn="1"/>
          </p:nvSpPr>
          <p:spPr bwMode="auto">
            <a:xfrm flipH="1" flipV="1">
              <a:off x="1386749" y="5594715"/>
              <a:ext cx="651735" cy="329065"/>
            </a:xfrm>
            <a:custGeom>
              <a:avLst/>
              <a:gdLst>
                <a:gd name="T0" fmla="*/ 0 w 1121"/>
                <a:gd name="T1" fmla="*/ 566 h 566"/>
                <a:gd name="T2" fmla="*/ 1121 w 1121"/>
                <a:gd name="T3" fmla="*/ 566 h 566"/>
                <a:gd name="T4" fmla="*/ 560 w 1121"/>
                <a:gd name="T5" fmla="*/ 0 h 566"/>
                <a:gd name="T6" fmla="*/ 0 w 1121"/>
                <a:gd name="T7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1" h="566">
                  <a:moveTo>
                    <a:pt x="0" y="566"/>
                  </a:moveTo>
                  <a:lnTo>
                    <a:pt x="1121" y="566"/>
                  </a:lnTo>
                  <a:lnTo>
                    <a:pt x="560" y="0"/>
                  </a:lnTo>
                  <a:lnTo>
                    <a:pt x="0" y="56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Rectangle 32"/>
            <p:cNvSpPr>
              <a:spLocks noChangeArrowheads="1"/>
            </p:cNvSpPr>
            <p:nvPr userDrawn="1"/>
          </p:nvSpPr>
          <p:spPr bwMode="auto">
            <a:xfrm flipH="1" flipV="1">
              <a:off x="0" y="3878439"/>
              <a:ext cx="12196043" cy="17284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35"/>
            <p:cNvSpPr/>
            <p:nvPr userDrawn="1"/>
          </p:nvSpPr>
          <p:spPr bwMode="auto">
            <a:xfrm flipH="1" flipV="1">
              <a:off x="3049" y="4196477"/>
              <a:ext cx="1709858" cy="1728467"/>
            </a:xfrm>
            <a:custGeom>
              <a:avLst/>
              <a:gdLst>
                <a:gd name="T0" fmla="*/ 0 w 2941"/>
                <a:gd name="T1" fmla="*/ 0 h 2973"/>
                <a:gd name="T2" fmla="*/ 2941 w 2941"/>
                <a:gd name="T3" fmla="*/ 2973 h 2973"/>
                <a:gd name="T4" fmla="*/ 2941 w 2941"/>
                <a:gd name="T5" fmla="*/ 0 h 2973"/>
                <a:gd name="T6" fmla="*/ 0 w 2941"/>
                <a:gd name="T7" fmla="*/ 0 h 2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1" h="2973">
                  <a:moveTo>
                    <a:pt x="0" y="0"/>
                  </a:moveTo>
                  <a:lnTo>
                    <a:pt x="2941" y="2973"/>
                  </a:lnTo>
                  <a:lnTo>
                    <a:pt x="29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6"/>
            <p:cNvSpPr/>
            <p:nvPr userDrawn="1"/>
          </p:nvSpPr>
          <p:spPr bwMode="auto">
            <a:xfrm flipH="1" flipV="1">
              <a:off x="9870533" y="3574229"/>
              <a:ext cx="2326267" cy="2350715"/>
            </a:xfrm>
            <a:custGeom>
              <a:avLst/>
              <a:gdLst>
                <a:gd name="T0" fmla="*/ 1713 w 1713"/>
                <a:gd name="T1" fmla="*/ 1731 h 1731"/>
                <a:gd name="T2" fmla="*/ 0 w 1713"/>
                <a:gd name="T3" fmla="*/ 0 h 1731"/>
                <a:gd name="T4" fmla="*/ 0 w 1713"/>
                <a:gd name="T5" fmla="*/ 1731 h 1731"/>
                <a:gd name="T6" fmla="*/ 1713 w 1713"/>
                <a:gd name="T7" fmla="*/ 1731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3" h="1731">
                  <a:moveTo>
                    <a:pt x="1713" y="1731"/>
                  </a:moveTo>
                  <a:lnTo>
                    <a:pt x="0" y="0"/>
                  </a:lnTo>
                  <a:lnTo>
                    <a:pt x="0" y="1731"/>
                  </a:lnTo>
                  <a:lnTo>
                    <a:pt x="1713" y="173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463587" y="369794"/>
            <a:ext cx="11268000" cy="6120000"/>
            <a:chOff x="468000" y="360000"/>
            <a:chExt cx="11268000" cy="6120000"/>
          </a:xfrm>
        </p:grpSpPr>
        <p:sp>
          <p:nvSpPr>
            <p:cNvPr id="6" name="KSO_Shape"/>
            <p:cNvSpPr>
              <a:spLocks noChangeAspect="1"/>
            </p:cNvSpPr>
            <p:nvPr/>
          </p:nvSpPr>
          <p:spPr>
            <a:xfrm>
              <a:off x="468000" y="360000"/>
              <a:ext cx="360000" cy="360000"/>
            </a:xfrm>
            <a:custGeom>
              <a:avLst/>
              <a:gdLst>
                <a:gd name="connsiteX0" fmla="*/ 386329 w 1380180"/>
                <a:gd name="connsiteY0" fmla="*/ 0 h 1380181"/>
                <a:gd name="connsiteX1" fmla="*/ 432048 w 1380180"/>
                <a:gd name="connsiteY1" fmla="*/ 0 h 1380181"/>
                <a:gd name="connsiteX2" fmla="*/ 432048 w 1380180"/>
                <a:gd name="connsiteY2" fmla="*/ 386329 h 1380181"/>
                <a:gd name="connsiteX3" fmla="*/ 1380180 w 1380180"/>
                <a:gd name="connsiteY3" fmla="*/ 386329 h 1380181"/>
                <a:gd name="connsiteX4" fmla="*/ 1380180 w 1380180"/>
                <a:gd name="connsiteY4" fmla="*/ 432048 h 1380181"/>
                <a:gd name="connsiteX5" fmla="*/ 432048 w 1380180"/>
                <a:gd name="connsiteY5" fmla="*/ 432048 h 1380181"/>
                <a:gd name="connsiteX6" fmla="*/ 432048 w 1380180"/>
                <a:gd name="connsiteY6" fmla="*/ 1380181 h 1380181"/>
                <a:gd name="connsiteX7" fmla="*/ 386329 w 1380180"/>
                <a:gd name="connsiteY7" fmla="*/ 1380181 h 1380181"/>
                <a:gd name="connsiteX8" fmla="*/ 386329 w 1380180"/>
                <a:gd name="connsiteY8" fmla="*/ 432048 h 1380181"/>
                <a:gd name="connsiteX9" fmla="*/ 0 w 1380180"/>
                <a:gd name="connsiteY9" fmla="*/ 432048 h 1380181"/>
                <a:gd name="connsiteX10" fmla="*/ 0 w 1380180"/>
                <a:gd name="connsiteY10" fmla="*/ 386329 h 1380181"/>
                <a:gd name="connsiteX11" fmla="*/ 386329 w 1380180"/>
                <a:gd name="connsiteY11" fmla="*/ 386329 h 138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0180" h="1380181">
                  <a:moveTo>
                    <a:pt x="386329" y="0"/>
                  </a:moveTo>
                  <a:lnTo>
                    <a:pt x="432048" y="0"/>
                  </a:lnTo>
                  <a:lnTo>
                    <a:pt x="432048" y="386329"/>
                  </a:lnTo>
                  <a:lnTo>
                    <a:pt x="1380180" y="386329"/>
                  </a:lnTo>
                  <a:lnTo>
                    <a:pt x="1380180" y="432048"/>
                  </a:lnTo>
                  <a:lnTo>
                    <a:pt x="432048" y="432048"/>
                  </a:lnTo>
                  <a:lnTo>
                    <a:pt x="432048" y="1380181"/>
                  </a:lnTo>
                  <a:lnTo>
                    <a:pt x="386329" y="1380181"/>
                  </a:lnTo>
                  <a:lnTo>
                    <a:pt x="386329" y="432048"/>
                  </a:lnTo>
                  <a:lnTo>
                    <a:pt x="0" y="432048"/>
                  </a:lnTo>
                  <a:lnTo>
                    <a:pt x="0" y="386329"/>
                  </a:lnTo>
                  <a:lnTo>
                    <a:pt x="386329" y="3863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>
              <a:spLocks noChangeAspect="1"/>
            </p:cNvSpPr>
            <p:nvPr/>
          </p:nvSpPr>
          <p:spPr>
            <a:xfrm flipH="1" flipV="1">
              <a:off x="11376000" y="6120000"/>
              <a:ext cx="360000" cy="360000"/>
            </a:xfrm>
            <a:custGeom>
              <a:avLst/>
              <a:gdLst>
                <a:gd name="connsiteX0" fmla="*/ 386329 w 1380180"/>
                <a:gd name="connsiteY0" fmla="*/ 0 h 1380181"/>
                <a:gd name="connsiteX1" fmla="*/ 432048 w 1380180"/>
                <a:gd name="connsiteY1" fmla="*/ 0 h 1380181"/>
                <a:gd name="connsiteX2" fmla="*/ 432048 w 1380180"/>
                <a:gd name="connsiteY2" fmla="*/ 386329 h 1380181"/>
                <a:gd name="connsiteX3" fmla="*/ 1380180 w 1380180"/>
                <a:gd name="connsiteY3" fmla="*/ 386329 h 1380181"/>
                <a:gd name="connsiteX4" fmla="*/ 1380180 w 1380180"/>
                <a:gd name="connsiteY4" fmla="*/ 432048 h 1380181"/>
                <a:gd name="connsiteX5" fmla="*/ 432048 w 1380180"/>
                <a:gd name="connsiteY5" fmla="*/ 432048 h 1380181"/>
                <a:gd name="connsiteX6" fmla="*/ 432048 w 1380180"/>
                <a:gd name="connsiteY6" fmla="*/ 1380181 h 1380181"/>
                <a:gd name="connsiteX7" fmla="*/ 386329 w 1380180"/>
                <a:gd name="connsiteY7" fmla="*/ 1380181 h 1380181"/>
                <a:gd name="connsiteX8" fmla="*/ 386329 w 1380180"/>
                <a:gd name="connsiteY8" fmla="*/ 432048 h 1380181"/>
                <a:gd name="connsiteX9" fmla="*/ 0 w 1380180"/>
                <a:gd name="connsiteY9" fmla="*/ 432048 h 1380181"/>
                <a:gd name="connsiteX10" fmla="*/ 0 w 1380180"/>
                <a:gd name="connsiteY10" fmla="*/ 386329 h 1380181"/>
                <a:gd name="connsiteX11" fmla="*/ 386329 w 1380180"/>
                <a:gd name="connsiteY11" fmla="*/ 386329 h 138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0180" h="1380181">
                  <a:moveTo>
                    <a:pt x="386329" y="0"/>
                  </a:moveTo>
                  <a:lnTo>
                    <a:pt x="432048" y="0"/>
                  </a:lnTo>
                  <a:lnTo>
                    <a:pt x="432048" y="386329"/>
                  </a:lnTo>
                  <a:lnTo>
                    <a:pt x="1380180" y="386329"/>
                  </a:lnTo>
                  <a:lnTo>
                    <a:pt x="1380180" y="432048"/>
                  </a:lnTo>
                  <a:lnTo>
                    <a:pt x="432048" y="432048"/>
                  </a:lnTo>
                  <a:lnTo>
                    <a:pt x="432048" y="1380181"/>
                  </a:lnTo>
                  <a:lnTo>
                    <a:pt x="386329" y="1380181"/>
                  </a:lnTo>
                  <a:lnTo>
                    <a:pt x="386329" y="432048"/>
                  </a:lnTo>
                  <a:lnTo>
                    <a:pt x="0" y="432048"/>
                  </a:lnTo>
                  <a:lnTo>
                    <a:pt x="0" y="386329"/>
                  </a:lnTo>
                  <a:lnTo>
                    <a:pt x="386329" y="3863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920"/>
            <a:ext cx="10365899" cy="147036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9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8A3F6-C06D-4D7C-A239-7FBF5C4C8E7B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8161-F55C-422C-A3C8-88B2978AB996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7922"/>
            <a:ext cx="10365899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7386"/>
            <a:ext cx="10365899" cy="1500535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19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90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2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774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7216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66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8106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354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1310-0E87-4067-9DAE-78444082AAC3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8" y="1600571"/>
            <a:ext cx="5386202" cy="452701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5" y="1600571"/>
            <a:ext cx="5386202" cy="452701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F98E-83A1-4B59-B2D0-FFA6715B879F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195" indent="0">
              <a:buNone/>
              <a:defRPr sz="2400" b="1"/>
            </a:lvl2pPr>
            <a:lvl3pPr marL="1089025" indent="0">
              <a:buNone/>
              <a:defRPr sz="2100" b="1"/>
            </a:lvl3pPr>
            <a:lvl4pPr marL="1633220" indent="0">
              <a:buNone/>
              <a:defRPr sz="1900" b="1"/>
            </a:lvl4pPr>
            <a:lvl5pPr marL="2177415" indent="0">
              <a:buNone/>
              <a:defRPr sz="1900" b="1"/>
            </a:lvl5pPr>
            <a:lvl6pPr marL="2721610" indent="0">
              <a:buNone/>
              <a:defRPr sz="1900" b="1"/>
            </a:lvl6pPr>
            <a:lvl7pPr marL="3266440" indent="0">
              <a:buNone/>
              <a:defRPr sz="1900" b="1"/>
            </a:lvl7pPr>
            <a:lvl8pPr marL="3810635" indent="0">
              <a:buNone/>
              <a:defRPr sz="1900" b="1"/>
            </a:lvl8pPr>
            <a:lvl9pPr marL="4354830" indent="0">
              <a:buNone/>
              <a:defRPr sz="1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5378"/>
            <a:ext cx="538832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195" indent="0">
              <a:buNone/>
              <a:defRPr sz="2400" b="1"/>
            </a:lvl2pPr>
            <a:lvl3pPr marL="1089025" indent="0">
              <a:buNone/>
              <a:defRPr sz="2100" b="1"/>
            </a:lvl3pPr>
            <a:lvl4pPr marL="1633220" indent="0">
              <a:buNone/>
              <a:defRPr sz="1900" b="1"/>
            </a:lvl4pPr>
            <a:lvl5pPr marL="2177415" indent="0">
              <a:buNone/>
              <a:defRPr sz="1900" b="1"/>
            </a:lvl5pPr>
            <a:lvl6pPr marL="2721610" indent="0">
              <a:buNone/>
              <a:defRPr sz="1900" b="1"/>
            </a:lvl6pPr>
            <a:lvl7pPr marL="3266440" indent="0">
              <a:buNone/>
              <a:defRPr sz="1900" b="1"/>
            </a:lvl7pPr>
            <a:lvl8pPr marL="3810635" indent="0">
              <a:buNone/>
              <a:defRPr sz="1900" b="1"/>
            </a:lvl8pPr>
            <a:lvl9pPr marL="4354830" indent="0">
              <a:buNone/>
              <a:defRPr sz="1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5378"/>
            <a:ext cx="539043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731C-0061-497E-9170-18AB493C9999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1468-8126-4185-B7AD-88FA25B95CD4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3F73D-65D9-4B5B-90EC-560FB1F7E7D7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0" y="273114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5" y="273114"/>
            <a:ext cx="6817442" cy="5854468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0" y="1435433"/>
            <a:ext cx="4012129" cy="4692150"/>
          </a:xfrm>
        </p:spPr>
        <p:txBody>
          <a:bodyPr/>
          <a:lstStyle>
            <a:lvl1pPr marL="0" indent="0">
              <a:buNone/>
              <a:defRPr sz="1600"/>
            </a:lvl1pPr>
            <a:lvl2pPr marL="544195" indent="0">
              <a:buNone/>
              <a:defRPr sz="1400"/>
            </a:lvl2pPr>
            <a:lvl3pPr marL="1089025" indent="0">
              <a:buNone/>
              <a:defRPr sz="1200"/>
            </a:lvl3pPr>
            <a:lvl4pPr marL="1633220" indent="0">
              <a:buNone/>
              <a:defRPr sz="1100"/>
            </a:lvl4pPr>
            <a:lvl5pPr marL="2177415" indent="0">
              <a:buNone/>
              <a:defRPr sz="1100"/>
            </a:lvl5pPr>
            <a:lvl6pPr marL="2721610" indent="0">
              <a:buNone/>
              <a:defRPr sz="1100"/>
            </a:lvl6pPr>
            <a:lvl7pPr marL="3266440" indent="0">
              <a:buNone/>
              <a:defRPr sz="1100"/>
            </a:lvl7pPr>
            <a:lvl8pPr marL="3810635" indent="0">
              <a:buNone/>
              <a:defRPr sz="1100"/>
            </a:lvl8pPr>
            <a:lvl9pPr marL="435483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4C2BE-6204-42DD-9CA8-8FDA34703EA9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400"/>
            </a:lvl2pPr>
            <a:lvl3pPr marL="1089025" indent="0">
              <a:buNone/>
              <a:defRPr sz="2900"/>
            </a:lvl3pPr>
            <a:lvl4pPr marL="1633220" indent="0">
              <a:buNone/>
              <a:defRPr sz="2400"/>
            </a:lvl4pPr>
            <a:lvl5pPr marL="2177415" indent="0">
              <a:buNone/>
              <a:defRPr sz="2400"/>
            </a:lvl5pPr>
            <a:lvl6pPr marL="2721610" indent="0">
              <a:buNone/>
              <a:defRPr sz="2400"/>
            </a:lvl6pPr>
            <a:lvl7pPr marL="3266440" indent="0">
              <a:buNone/>
              <a:defRPr sz="2400"/>
            </a:lvl7pPr>
            <a:lvl8pPr marL="3810635" indent="0">
              <a:buNone/>
              <a:defRPr sz="2400"/>
            </a:lvl8pPr>
            <a:lvl9pPr marL="4354830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8582"/>
            <a:ext cx="7317105" cy="805048"/>
          </a:xfrm>
        </p:spPr>
        <p:txBody>
          <a:bodyPr/>
          <a:lstStyle>
            <a:lvl1pPr marL="0" indent="0">
              <a:buNone/>
              <a:defRPr sz="1600"/>
            </a:lvl1pPr>
            <a:lvl2pPr marL="544195" indent="0">
              <a:buNone/>
              <a:defRPr sz="1400"/>
            </a:lvl2pPr>
            <a:lvl3pPr marL="1089025" indent="0">
              <a:buNone/>
              <a:defRPr sz="1200"/>
            </a:lvl3pPr>
            <a:lvl4pPr marL="1633220" indent="0">
              <a:buNone/>
              <a:defRPr sz="1100"/>
            </a:lvl4pPr>
            <a:lvl5pPr marL="2177415" indent="0">
              <a:buNone/>
              <a:defRPr sz="1100"/>
            </a:lvl5pPr>
            <a:lvl6pPr marL="2721610" indent="0">
              <a:buNone/>
              <a:defRPr sz="1100"/>
            </a:lvl6pPr>
            <a:lvl7pPr marL="3266440" indent="0">
              <a:buNone/>
              <a:defRPr sz="1100"/>
            </a:lvl7pPr>
            <a:lvl8pPr marL="3810635" indent="0">
              <a:buNone/>
              <a:defRPr sz="1100"/>
            </a:lvl8pPr>
            <a:lvl9pPr marL="435483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6A58D-BDC5-41BB-B6A3-E1352DDE40C4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4A6E-7E40-478A-8957-E098240B94EB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703"/>
            <a:ext cx="2743914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703"/>
            <a:ext cx="8028490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CFD4-B1FD-4C70-BDC7-C7B13D0D234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60" y="274703"/>
            <a:ext cx="10975657" cy="1143264"/>
          </a:xfrm>
          <a:prstGeom prst="rect">
            <a:avLst/>
          </a:prstGeom>
        </p:spPr>
        <p:txBody>
          <a:bodyPr vert="horz" lIns="108871" tIns="54436" rIns="108871" bIns="54436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60" y="1600571"/>
            <a:ext cx="10975657" cy="4527011"/>
          </a:xfrm>
          <a:prstGeom prst="rect">
            <a:avLst/>
          </a:prstGeom>
        </p:spPr>
        <p:txBody>
          <a:bodyPr vert="horz" lIns="108871" tIns="54436" rIns="108871" bIns="54436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8" y="6357823"/>
            <a:ext cx="2845541" cy="365210"/>
          </a:xfrm>
          <a:prstGeom prst="rect">
            <a:avLst/>
          </a:prstGeom>
        </p:spPr>
        <p:txBody>
          <a:bodyPr vert="horz" lIns="108871" tIns="54436" rIns="108871" bIns="54436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83F11-1D6E-48DE-A591-F44629829600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7823"/>
            <a:ext cx="3861806" cy="365210"/>
          </a:xfrm>
          <a:prstGeom prst="rect">
            <a:avLst/>
          </a:prstGeom>
        </p:spPr>
        <p:txBody>
          <a:bodyPr vert="horz" lIns="108871" tIns="54436" rIns="108871" bIns="54436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6" y="6357823"/>
            <a:ext cx="2845541" cy="365210"/>
          </a:xfrm>
          <a:prstGeom prst="rect">
            <a:avLst/>
          </a:prstGeom>
        </p:spPr>
        <p:txBody>
          <a:bodyPr vert="horz" lIns="108871" tIns="54436" rIns="108871" bIns="54436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1089025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555" indent="-340360" algn="l" defTabSz="1089025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805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000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830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025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220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415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45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902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22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41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61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44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63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83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7.jpeg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7" Type="http://schemas.openxmlformats.org/officeDocument/2006/relationships/notesSlide" Target="../notesSlides/notesSlide12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4" Type="http://schemas.openxmlformats.org/officeDocument/2006/relationships/notesSlide" Target="../notesSlides/notesSlide13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0" Type="http://schemas.openxmlformats.org/officeDocument/2006/relationships/notesSlide" Target="../notesSlides/notesSlide17.xml"/><Relationship Id="rId1" Type="http://schemas.openxmlformats.org/officeDocument/2006/relationships/tags" Target="../tags/tag31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1 (2)"/>
          <p:cNvPicPr>
            <a:picLocks noChangeAspect="1"/>
          </p:cNvPicPr>
          <p:nvPr/>
        </p:nvPicPr>
        <p:blipFill>
          <a:blip r:embed="rId1"/>
          <a:srcRect b="6350"/>
          <a:stretch>
            <a:fillRect/>
          </a:stretch>
        </p:blipFill>
        <p:spPr>
          <a:xfrm>
            <a:off x="0" y="0"/>
            <a:ext cx="12294870" cy="6858635"/>
          </a:xfrm>
          <a:prstGeom prst="rect">
            <a:avLst/>
          </a:prstGeom>
        </p:spPr>
      </p:pic>
      <p:grpSp>
        <p:nvGrpSpPr>
          <p:cNvPr id="1061" name="组合 1060"/>
          <p:cNvGrpSpPr/>
          <p:nvPr userDrawn="1"/>
        </p:nvGrpSpPr>
        <p:grpSpPr>
          <a:xfrm>
            <a:off x="0" y="2261260"/>
            <a:ext cx="12196800" cy="2350715"/>
            <a:chOff x="0" y="3574229"/>
            <a:chExt cx="12196800" cy="2350715"/>
          </a:xfrm>
        </p:grpSpPr>
        <p:sp>
          <p:nvSpPr>
            <p:cNvPr id="5" name="Freeform 34"/>
            <p:cNvSpPr/>
            <p:nvPr userDrawn="1"/>
          </p:nvSpPr>
          <p:spPr bwMode="auto">
            <a:xfrm flipH="1" flipV="1">
              <a:off x="9122708" y="3574229"/>
              <a:ext cx="1520969" cy="769992"/>
            </a:xfrm>
            <a:custGeom>
              <a:avLst/>
              <a:gdLst>
                <a:gd name="T0" fmla="*/ 1120 w 1120"/>
                <a:gd name="T1" fmla="*/ 0 h 567"/>
                <a:gd name="T2" fmla="*/ 0 w 1120"/>
                <a:gd name="T3" fmla="*/ 0 h 567"/>
                <a:gd name="T4" fmla="*/ 559 w 1120"/>
                <a:gd name="T5" fmla="*/ 567 h 567"/>
                <a:gd name="T6" fmla="*/ 1120 w 1120"/>
                <a:gd name="T7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0" h="567">
                  <a:moveTo>
                    <a:pt x="1120" y="0"/>
                  </a:moveTo>
                  <a:lnTo>
                    <a:pt x="0" y="0"/>
                  </a:lnTo>
                  <a:lnTo>
                    <a:pt x="559" y="567"/>
                  </a:lnTo>
                  <a:lnTo>
                    <a:pt x="112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33"/>
            <p:cNvSpPr/>
            <p:nvPr userDrawn="1"/>
          </p:nvSpPr>
          <p:spPr bwMode="auto">
            <a:xfrm flipH="1" flipV="1">
              <a:off x="1386749" y="5594715"/>
              <a:ext cx="651735" cy="329065"/>
            </a:xfrm>
            <a:custGeom>
              <a:avLst/>
              <a:gdLst>
                <a:gd name="T0" fmla="*/ 0 w 1121"/>
                <a:gd name="T1" fmla="*/ 566 h 566"/>
                <a:gd name="T2" fmla="*/ 1121 w 1121"/>
                <a:gd name="T3" fmla="*/ 566 h 566"/>
                <a:gd name="T4" fmla="*/ 560 w 1121"/>
                <a:gd name="T5" fmla="*/ 0 h 566"/>
                <a:gd name="T6" fmla="*/ 0 w 1121"/>
                <a:gd name="T7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1" h="566">
                  <a:moveTo>
                    <a:pt x="0" y="566"/>
                  </a:moveTo>
                  <a:lnTo>
                    <a:pt x="1121" y="566"/>
                  </a:lnTo>
                  <a:lnTo>
                    <a:pt x="560" y="0"/>
                  </a:lnTo>
                  <a:lnTo>
                    <a:pt x="0" y="56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" name="Rectangle 32"/>
            <p:cNvSpPr>
              <a:spLocks noChangeArrowheads="1"/>
            </p:cNvSpPr>
            <p:nvPr userDrawn="1"/>
          </p:nvSpPr>
          <p:spPr bwMode="auto">
            <a:xfrm flipH="1" flipV="1">
              <a:off x="0" y="3878439"/>
              <a:ext cx="12196043" cy="17284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" name="Freeform 35"/>
            <p:cNvSpPr/>
            <p:nvPr userDrawn="1"/>
          </p:nvSpPr>
          <p:spPr bwMode="auto">
            <a:xfrm flipH="1" flipV="1">
              <a:off x="3049" y="4196477"/>
              <a:ext cx="1709858" cy="1728467"/>
            </a:xfrm>
            <a:custGeom>
              <a:avLst/>
              <a:gdLst>
                <a:gd name="T0" fmla="*/ 0 w 2941"/>
                <a:gd name="T1" fmla="*/ 0 h 2973"/>
                <a:gd name="T2" fmla="*/ 2941 w 2941"/>
                <a:gd name="T3" fmla="*/ 2973 h 2973"/>
                <a:gd name="T4" fmla="*/ 2941 w 2941"/>
                <a:gd name="T5" fmla="*/ 0 h 2973"/>
                <a:gd name="T6" fmla="*/ 0 w 2941"/>
                <a:gd name="T7" fmla="*/ 0 h 2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1" h="2973">
                  <a:moveTo>
                    <a:pt x="0" y="0"/>
                  </a:moveTo>
                  <a:lnTo>
                    <a:pt x="2941" y="2973"/>
                  </a:lnTo>
                  <a:lnTo>
                    <a:pt x="29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36"/>
            <p:cNvSpPr/>
            <p:nvPr userDrawn="1"/>
          </p:nvSpPr>
          <p:spPr bwMode="auto">
            <a:xfrm flipH="1" flipV="1">
              <a:off x="9870533" y="3574229"/>
              <a:ext cx="2326267" cy="2350715"/>
            </a:xfrm>
            <a:custGeom>
              <a:avLst/>
              <a:gdLst>
                <a:gd name="T0" fmla="*/ 1713 w 1713"/>
                <a:gd name="T1" fmla="*/ 1731 h 1731"/>
                <a:gd name="T2" fmla="*/ 0 w 1713"/>
                <a:gd name="T3" fmla="*/ 0 h 1731"/>
                <a:gd name="T4" fmla="*/ 0 w 1713"/>
                <a:gd name="T5" fmla="*/ 1731 h 1731"/>
                <a:gd name="T6" fmla="*/ 1713 w 1713"/>
                <a:gd name="T7" fmla="*/ 1731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3" h="1731">
                  <a:moveTo>
                    <a:pt x="1713" y="1731"/>
                  </a:moveTo>
                  <a:lnTo>
                    <a:pt x="0" y="0"/>
                  </a:lnTo>
                  <a:lnTo>
                    <a:pt x="0" y="1731"/>
                  </a:lnTo>
                  <a:lnTo>
                    <a:pt x="1713" y="173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22" name="文本框 12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 txBox="1"/>
          <p:nvPr/>
        </p:nvSpPr>
        <p:spPr>
          <a:xfrm>
            <a:off x="2227689" y="2682131"/>
            <a:ext cx="7840980" cy="1014730"/>
          </a:xfrm>
          <a:prstGeom prst="rect">
            <a:avLst/>
          </a:prstGeom>
          <a:noFill/>
        </p:spPr>
        <p:txBody>
          <a:bodyPr wrap="none" lIns="91441" tIns="45720" rIns="91441" bIns="45720" rtlCol="0">
            <a:spAutoFit/>
          </a:bodyPr>
          <a:lstStyle/>
          <a:p>
            <a:r>
              <a:rPr lang="zh-CN" altLang="en-US" sz="6000" spc="300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ea"/>
                <a:sym typeface="Calibri" panose="020F0502020204030204" pitchFamily="34" charset="0"/>
              </a:rPr>
              <a:t>项目工作汇报</a:t>
            </a:r>
            <a:r>
              <a:rPr lang="en-US" altLang="zh-CN" sz="6000" spc="300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ea"/>
                <a:sym typeface="Calibri" panose="020F0502020204030204" pitchFamily="34" charset="0"/>
              </a:rPr>
              <a:t>PPT</a:t>
            </a:r>
            <a:r>
              <a:rPr lang="zh-CN" altLang="en-US" sz="6000" spc="300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ea"/>
                <a:sym typeface="Calibri" panose="020F0502020204030204" pitchFamily="34" charset="0"/>
              </a:rPr>
              <a:t>模板</a:t>
            </a:r>
            <a:endParaRPr lang="zh-CN" altLang="en-US" sz="6000" spc="300" dirty="0">
              <a:ln w="127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43361" y="3697159"/>
            <a:ext cx="4608000" cy="2769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en-US" altLang="zh-CN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REPORT</a:t>
            </a:r>
            <a:endParaRPr lang="zh-CN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钢琴旋律节奏轻快的未来科技感配乐_2分17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25501" y="0"/>
            <a:ext cx="609600" cy="609600"/>
          </a:xfrm>
          <a:prstGeom prst="rect">
            <a:avLst/>
          </a:prstGeom>
        </p:spPr>
      </p:pic>
      <p:pic>
        <p:nvPicPr>
          <p:cNvPr id="16" name="图片 15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77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4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2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图片1 (2)"/>
          <p:cNvPicPr>
            <a:picLocks noChangeAspect="1"/>
          </p:cNvPicPr>
          <p:nvPr/>
        </p:nvPicPr>
        <p:blipFill>
          <a:blip r:embed="rId1"/>
          <a:srcRect r="45769" b="6350"/>
          <a:stretch>
            <a:fillRect/>
          </a:stretch>
        </p:blipFill>
        <p:spPr>
          <a:xfrm>
            <a:off x="1011555" y="1118870"/>
            <a:ext cx="4660265" cy="4794250"/>
          </a:xfrm>
          <a:prstGeom prst="frame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89236" y="2715479"/>
            <a:ext cx="210826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目 录</a:t>
            </a:r>
            <a:endParaRPr lang="zh-CN" altLang="en-US" sz="80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37"/>
          <p:cNvSpPr txBox="1"/>
          <p:nvPr/>
        </p:nvSpPr>
        <p:spPr>
          <a:xfrm>
            <a:off x="7930361" y="2068650"/>
            <a:ext cx="3394622" cy="6451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3600" dirty="0">
                <a:cs typeface="+mn-ea"/>
                <a:sym typeface="+mn-lt"/>
              </a:rPr>
              <a:t>输入标题内容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9" name="TextBox 37"/>
          <p:cNvSpPr txBox="1"/>
          <p:nvPr/>
        </p:nvSpPr>
        <p:spPr>
          <a:xfrm>
            <a:off x="7930361" y="3107044"/>
            <a:ext cx="3394622" cy="6451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3600" dirty="0">
                <a:cs typeface="+mn-ea"/>
                <a:sym typeface="+mn-lt"/>
              </a:rPr>
              <a:t>输入标题内容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10" name="TextBox 37"/>
          <p:cNvSpPr txBox="1"/>
          <p:nvPr/>
        </p:nvSpPr>
        <p:spPr>
          <a:xfrm>
            <a:off x="7930361" y="4145438"/>
            <a:ext cx="3394622" cy="6451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3600" dirty="0">
                <a:cs typeface="+mn-ea"/>
                <a:sym typeface="+mn-lt"/>
              </a:rPr>
              <a:t>输入标题内容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25" name="TextBox 37"/>
          <p:cNvSpPr txBox="1"/>
          <p:nvPr/>
        </p:nvSpPr>
        <p:spPr>
          <a:xfrm>
            <a:off x="7894074" y="5183832"/>
            <a:ext cx="3394622" cy="6451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3600" dirty="0">
                <a:cs typeface="+mn-ea"/>
                <a:sym typeface="+mn-lt"/>
              </a:rPr>
              <a:t>输入标题内容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 flipH="1">
            <a:off x="6735580" y="1985414"/>
            <a:ext cx="812801" cy="812801"/>
          </a:xfrm>
          <a:prstGeom prst="ellipse">
            <a:avLst/>
          </a:prstGeom>
          <a:solidFill>
            <a:srgbClr val="C4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01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 flipH="1">
            <a:off x="6735580" y="3023808"/>
            <a:ext cx="812801" cy="812801"/>
          </a:xfrm>
          <a:prstGeom prst="ellipse">
            <a:avLst/>
          </a:prstGeom>
          <a:solidFill>
            <a:srgbClr val="A3BD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02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6735580" y="4062202"/>
            <a:ext cx="812801" cy="812801"/>
          </a:xfrm>
          <a:prstGeom prst="ellipse">
            <a:avLst/>
          </a:prstGeom>
          <a:solidFill>
            <a:srgbClr val="C4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03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6735580" y="5100596"/>
            <a:ext cx="812801" cy="812801"/>
          </a:xfrm>
          <a:prstGeom prst="ellipse">
            <a:avLst/>
          </a:prstGeom>
          <a:solidFill>
            <a:srgbClr val="A3BD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04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4784130" y="1495782"/>
            <a:ext cx="2626916" cy="2624835"/>
          </a:xfrm>
          <a:custGeom>
            <a:avLst/>
            <a:gdLst/>
            <a:ahLst/>
            <a:cxnLst/>
            <a:rect l="l" t="t" r="r" b="b"/>
            <a:pathLst>
              <a:path w="2880000" h="2880000">
                <a:moveTo>
                  <a:pt x="1440000" y="233063"/>
                </a:moveTo>
                <a:cubicBezTo>
                  <a:pt x="2106573" y="233063"/>
                  <a:pt x="2646937" y="773427"/>
                  <a:pt x="2646937" y="1440000"/>
                </a:cubicBezTo>
                <a:cubicBezTo>
                  <a:pt x="2646937" y="2106573"/>
                  <a:pt x="2106573" y="2646937"/>
                  <a:pt x="1440000" y="2646937"/>
                </a:cubicBezTo>
                <a:cubicBezTo>
                  <a:pt x="773427" y="2646937"/>
                  <a:pt x="233063" y="2106573"/>
                  <a:pt x="233063" y="1440000"/>
                </a:cubicBezTo>
                <a:cubicBezTo>
                  <a:pt x="233063" y="773427"/>
                  <a:pt x="773427" y="233063"/>
                  <a:pt x="1440000" y="233063"/>
                </a:cubicBezTo>
                <a:close/>
                <a:moveTo>
                  <a:pt x="1440000" y="179860"/>
                </a:moveTo>
                <a:cubicBezTo>
                  <a:pt x="744044" y="179860"/>
                  <a:pt x="179860" y="744044"/>
                  <a:pt x="179860" y="1440000"/>
                </a:cubicBezTo>
                <a:cubicBezTo>
                  <a:pt x="179860" y="2135956"/>
                  <a:pt x="744044" y="2700140"/>
                  <a:pt x="1440000" y="2700140"/>
                </a:cubicBezTo>
                <a:cubicBezTo>
                  <a:pt x="2135956" y="2700140"/>
                  <a:pt x="2700140" y="2135956"/>
                  <a:pt x="2700140" y="1440000"/>
                </a:cubicBezTo>
                <a:cubicBezTo>
                  <a:pt x="2700140" y="744044"/>
                  <a:pt x="2135956" y="179860"/>
                  <a:pt x="1440000" y="179860"/>
                </a:cubicBezTo>
                <a:close/>
                <a:moveTo>
                  <a:pt x="1440000" y="0"/>
                </a:moveTo>
                <a:cubicBezTo>
                  <a:pt x="2235290" y="0"/>
                  <a:pt x="2880000" y="644710"/>
                  <a:pt x="2880000" y="1440000"/>
                </a:cubicBezTo>
                <a:cubicBezTo>
                  <a:pt x="2880000" y="2235290"/>
                  <a:pt x="2235290" y="2880000"/>
                  <a:pt x="1440000" y="2880000"/>
                </a:cubicBezTo>
                <a:cubicBezTo>
                  <a:pt x="644710" y="2880000"/>
                  <a:pt x="0" y="2235290"/>
                  <a:pt x="0" y="1440000"/>
                </a:cubicBezTo>
                <a:cubicBezTo>
                  <a:pt x="0" y="644710"/>
                  <a:pt x="644710" y="0"/>
                  <a:pt x="144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64" tIns="43882" rIns="87764" bIns="43882" rtlCol="0" anchor="ctr"/>
          <a:lstStyle/>
          <a:p>
            <a:pPr algn="ctr"/>
            <a:r>
              <a:rPr lang="en-US" altLang="zh-CN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01</a:t>
            </a:r>
            <a:endParaRPr lang="zh-CN" alt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宋体 CN Heavy" pitchFamily="18" charset="-122"/>
              <a:ea typeface="思源宋体 CN Heavy" pitchFamily="18" charset="-122"/>
            </a:endParaRPr>
          </a:p>
        </p:txBody>
      </p:sp>
      <p:sp>
        <p:nvSpPr>
          <p:cNvPr id="5" name="文本框 32"/>
          <p:cNvSpPr txBox="1"/>
          <p:nvPr/>
        </p:nvSpPr>
        <p:spPr>
          <a:xfrm>
            <a:off x="3505236" y="4673276"/>
            <a:ext cx="5184702" cy="641350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accent1"/>
                </a:solidFill>
                <a:latin typeface="+mj-ea"/>
                <a:ea typeface="+mj-ea"/>
              </a:rPr>
              <a:t>输入标题内容</a:t>
            </a:r>
            <a:endParaRPr lang="zh-CN" altLang="en-US" sz="3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矩形 5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2976880" y="5315585"/>
            <a:ext cx="6242050" cy="460375"/>
          </a:xfrm>
          <a:prstGeom prst="rect">
            <a:avLst/>
          </a:prstGeom>
        </p:spPr>
        <p:txBody>
          <a:bodyPr wrap="square" lIns="91441" tIns="45720" rIns="91441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flip dir="r"/>
      </p:transition>
    </mc:Choice>
    <mc:Fallback>
      <p:transition spd="slow" advTm="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" grpId="0"/>
          <p:bldP spid="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450001" y="2475684"/>
            <a:ext cx="11291998" cy="2192437"/>
            <a:chOff x="842161" y="2360477"/>
            <a:chExt cx="11291998" cy="2192437"/>
          </a:xfrm>
        </p:grpSpPr>
        <p:grpSp>
          <p:nvGrpSpPr>
            <p:cNvPr id="7" name="组合 44"/>
            <p:cNvGrpSpPr/>
            <p:nvPr/>
          </p:nvGrpSpPr>
          <p:grpSpPr bwMode="auto">
            <a:xfrm>
              <a:off x="842161" y="2384879"/>
              <a:ext cx="11291998" cy="2139056"/>
              <a:chOff x="1278168" y="2752056"/>
              <a:chExt cx="9402532" cy="1781844"/>
            </a:xfrm>
          </p:grpSpPr>
          <p:sp>
            <p:nvSpPr>
              <p:cNvPr id="20" name="椭圆 28"/>
              <p:cNvSpPr/>
              <p:nvPr/>
            </p:nvSpPr>
            <p:spPr>
              <a:xfrm>
                <a:off x="2406852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椭圆 28"/>
              <p:cNvSpPr/>
              <p:nvPr/>
            </p:nvSpPr>
            <p:spPr>
              <a:xfrm flipV="1">
                <a:off x="4191159" y="2752056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" name="椭圆 28"/>
              <p:cNvSpPr/>
              <p:nvPr/>
            </p:nvSpPr>
            <p:spPr>
              <a:xfrm>
                <a:off x="5978640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3" name="椭圆 28"/>
              <p:cNvSpPr/>
              <p:nvPr/>
            </p:nvSpPr>
            <p:spPr>
              <a:xfrm flipV="1">
                <a:off x="7764534" y="2752056"/>
                <a:ext cx="1785893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9552016" y="3641390"/>
                <a:ext cx="1128684" cy="0"/>
              </a:xfrm>
              <a:prstGeom prst="line">
                <a:avLst/>
              </a:prstGeom>
              <a:ln w="9525"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1278168" y="3642979"/>
                <a:ext cx="1128684" cy="0"/>
              </a:xfrm>
              <a:prstGeom prst="line">
                <a:avLst/>
              </a:prstGeom>
              <a:ln w="9525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矩形 2"/>
            <p:cNvSpPr/>
            <p:nvPr/>
          </p:nvSpPr>
          <p:spPr>
            <a:xfrm rot="16200000">
              <a:off x="2144658" y="2372678"/>
              <a:ext cx="2180236" cy="21802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 rot="16200000">
              <a:off x="4311115" y="2360478"/>
              <a:ext cx="2180237" cy="21802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4400000">
              <a:off x="6483395" y="2369628"/>
              <a:ext cx="2180237" cy="21802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10800000">
              <a:off x="8619780" y="2368103"/>
              <a:ext cx="2180236" cy="21802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  <a:noAutofit/>
            </a:bodyPr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599805" y="2621280"/>
              <a:ext cx="1637654" cy="1637656"/>
            </a:xfrm>
            <a:prstGeom prst="ellipse">
              <a:avLst/>
            </a:prstGeom>
            <a:solidFill>
              <a:schemeClr val="bg1">
                <a:alpha val="73000"/>
              </a:schemeClr>
            </a:solidFill>
            <a:ln>
              <a:gradFill>
                <a:gsLst>
                  <a:gs pos="0">
                    <a:srgbClr val="72B3B7"/>
                  </a:gs>
                  <a:gs pos="49000">
                    <a:srgbClr val="C75346"/>
                  </a:gs>
                  <a:gs pos="100000">
                    <a:srgbClr val="F8B759"/>
                  </a:gs>
                </a:gsLst>
                <a:lin ang="5400000" scaled="1"/>
              </a:gradFill>
            </a:ln>
          </p:spPr>
          <p:txBody>
            <a:bodyPr/>
            <a:p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449311" y="2613654"/>
              <a:ext cx="1637654" cy="1637656"/>
            </a:xfrm>
            <a:prstGeom prst="ellipse">
              <a:avLst/>
            </a:prstGeom>
            <a:solidFill>
              <a:schemeClr val="bg1">
                <a:alpha val="73000"/>
              </a:schemeClr>
            </a:solidFill>
            <a:ln>
              <a:gradFill>
                <a:gsLst>
                  <a:gs pos="0">
                    <a:srgbClr val="72B3B7"/>
                  </a:gs>
                  <a:gs pos="49000">
                    <a:srgbClr val="C75346"/>
                  </a:gs>
                  <a:gs pos="100000">
                    <a:srgbClr val="F8B759"/>
                  </a:gs>
                </a:gsLst>
                <a:lin ang="5400000" scaled="1"/>
              </a:gradFill>
            </a:ln>
          </p:spPr>
          <p:txBody>
            <a:bodyPr/>
            <a:p>
              <a:endParaRPr lang="zh-CN" altLang="en-US" sz="1400" dirty="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6738861" y="2613654"/>
              <a:ext cx="1637654" cy="1637656"/>
            </a:xfrm>
            <a:prstGeom prst="ellipse">
              <a:avLst/>
            </a:prstGeom>
            <a:solidFill>
              <a:schemeClr val="bg1">
                <a:alpha val="73000"/>
              </a:schemeClr>
            </a:solidFill>
            <a:ln>
              <a:gradFill>
                <a:gsLst>
                  <a:gs pos="0">
                    <a:srgbClr val="72B3B7"/>
                  </a:gs>
                  <a:gs pos="49000">
                    <a:srgbClr val="C75346"/>
                  </a:gs>
                  <a:gs pos="100000">
                    <a:srgbClr val="F8B759"/>
                  </a:gs>
                </a:gsLst>
                <a:lin ang="5400000" scaled="1"/>
              </a:gradFill>
            </a:ln>
          </p:spPr>
          <p:txBody>
            <a:bodyPr/>
            <a:p>
              <a:endParaRPr lang="zh-CN" altLang="en-US" sz="1400">
                <a:cs typeface="+mn-ea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8891261" y="2621280"/>
              <a:ext cx="1637654" cy="1637656"/>
            </a:xfrm>
            <a:prstGeom prst="ellipse">
              <a:avLst/>
            </a:prstGeom>
            <a:solidFill>
              <a:schemeClr val="bg1">
                <a:alpha val="73000"/>
              </a:schemeClr>
            </a:solidFill>
            <a:ln>
              <a:gradFill>
                <a:gsLst>
                  <a:gs pos="0">
                    <a:srgbClr val="72B3B7"/>
                  </a:gs>
                  <a:gs pos="49000">
                    <a:srgbClr val="C75346"/>
                  </a:gs>
                  <a:gs pos="100000">
                    <a:srgbClr val="F8B759"/>
                  </a:gs>
                </a:gsLst>
                <a:lin ang="5400000" scaled="1"/>
              </a:gradFill>
            </a:ln>
          </p:spPr>
          <p:txBody>
            <a:bodyPr/>
            <a:p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1404229" y="1509946"/>
            <a:ext cx="2953852" cy="1019554"/>
            <a:chOff x="1571690" y="1456977"/>
            <a:chExt cx="2953852" cy="1019554"/>
          </a:xfrm>
        </p:grpSpPr>
        <p:sp>
          <p:nvSpPr>
            <p:cNvPr id="88" name="文本框 87"/>
            <p:cNvSpPr txBox="1"/>
            <p:nvPr/>
          </p:nvSpPr>
          <p:spPr>
            <a:xfrm>
              <a:off x="1672707" y="1456977"/>
              <a:ext cx="2751819" cy="30670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1571690" y="1701254"/>
              <a:ext cx="2953852" cy="7752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用户可以在投影仪或者计算机上进行演示，也可以将演示文稿打印出来，制作成胶片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543827" y="4846978"/>
            <a:ext cx="2953852" cy="1019554"/>
            <a:chOff x="1571690" y="1456977"/>
            <a:chExt cx="2953852" cy="1019554"/>
          </a:xfrm>
        </p:grpSpPr>
        <p:sp>
          <p:nvSpPr>
            <p:cNvPr id="92" name="文本框 91"/>
            <p:cNvSpPr txBox="1"/>
            <p:nvPr/>
          </p:nvSpPr>
          <p:spPr>
            <a:xfrm>
              <a:off x="1672707" y="1456977"/>
              <a:ext cx="2751819" cy="30670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571690" y="1701254"/>
              <a:ext cx="2953852" cy="7752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用户可以在投影仪或者计算机上进行演示，也可以将演示文稿打印出来，制作成胶片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832982" y="4846978"/>
            <a:ext cx="2953852" cy="1019554"/>
            <a:chOff x="1571690" y="1456977"/>
            <a:chExt cx="2953852" cy="1019554"/>
          </a:xfrm>
        </p:grpSpPr>
        <p:sp>
          <p:nvSpPr>
            <p:cNvPr id="95" name="文本框 94"/>
            <p:cNvSpPr txBox="1"/>
            <p:nvPr/>
          </p:nvSpPr>
          <p:spPr>
            <a:xfrm>
              <a:off x="1672707" y="1456977"/>
              <a:ext cx="2751819" cy="30670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1571690" y="1701254"/>
              <a:ext cx="2953852" cy="7752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用户可以在投影仪或者计算机上进行演示，也可以将演示文稿打印出来，制作成胶片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660577" y="1509946"/>
            <a:ext cx="2953852" cy="1019554"/>
            <a:chOff x="1571690" y="1456977"/>
            <a:chExt cx="2953852" cy="1019554"/>
          </a:xfrm>
        </p:grpSpPr>
        <p:sp>
          <p:nvSpPr>
            <p:cNvPr id="98" name="文本框 97"/>
            <p:cNvSpPr txBox="1"/>
            <p:nvPr/>
          </p:nvSpPr>
          <p:spPr>
            <a:xfrm>
              <a:off x="1672707" y="1456977"/>
              <a:ext cx="2751819" cy="30670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1571690" y="1701254"/>
              <a:ext cx="2953852" cy="7752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用户可以在投影仪或者计算机上进行演示，也可以将演示文稿打印出来，制作成胶片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0" name="图片 29" descr="图片1 (2)"/>
          <p:cNvPicPr>
            <a:picLocks noChangeAspect="1"/>
          </p:cNvPicPr>
          <p:nvPr/>
        </p:nvPicPr>
        <p:blipFill>
          <a:blip r:embed="rId1"/>
          <a:srcRect t="1309" r="45769" b="7659"/>
          <a:stretch>
            <a:fillRect/>
          </a:stretch>
        </p:blipFill>
        <p:spPr>
          <a:xfrm>
            <a:off x="2277745" y="2974975"/>
            <a:ext cx="1206500" cy="1206500"/>
          </a:xfrm>
          <a:prstGeom prst="ellipse">
            <a:avLst/>
          </a:prstGeom>
        </p:spPr>
      </p:pic>
      <p:pic>
        <p:nvPicPr>
          <p:cNvPr id="6" name="图片 5" descr="图片1 (2)"/>
          <p:cNvPicPr>
            <a:picLocks noChangeAspect="1"/>
          </p:cNvPicPr>
          <p:nvPr/>
        </p:nvPicPr>
        <p:blipFill>
          <a:blip r:embed="rId1"/>
          <a:srcRect t="1309" r="45769" b="7659"/>
          <a:stretch>
            <a:fillRect/>
          </a:stretch>
        </p:blipFill>
        <p:spPr>
          <a:xfrm>
            <a:off x="4423410" y="2962275"/>
            <a:ext cx="1206500" cy="1206500"/>
          </a:xfrm>
          <a:prstGeom prst="ellipse">
            <a:avLst/>
          </a:prstGeom>
        </p:spPr>
      </p:pic>
      <p:pic>
        <p:nvPicPr>
          <p:cNvPr id="8" name="图片 7" descr="图片1 (2)"/>
          <p:cNvPicPr>
            <a:picLocks noChangeAspect="1"/>
          </p:cNvPicPr>
          <p:nvPr/>
        </p:nvPicPr>
        <p:blipFill>
          <a:blip r:embed="rId1"/>
          <a:srcRect t="1309" r="45769" b="7659"/>
          <a:stretch>
            <a:fillRect/>
          </a:stretch>
        </p:blipFill>
        <p:spPr>
          <a:xfrm>
            <a:off x="6577965" y="2969895"/>
            <a:ext cx="1206500" cy="1206500"/>
          </a:xfrm>
          <a:prstGeom prst="ellipse">
            <a:avLst/>
          </a:prstGeom>
        </p:spPr>
      </p:pic>
      <p:pic>
        <p:nvPicPr>
          <p:cNvPr id="9" name="图片 8" descr="图片1 (2)"/>
          <p:cNvPicPr>
            <a:picLocks noChangeAspect="1"/>
          </p:cNvPicPr>
          <p:nvPr/>
        </p:nvPicPr>
        <p:blipFill>
          <a:blip r:embed="rId1"/>
          <a:srcRect t="1309" r="45769" b="7659"/>
          <a:stretch>
            <a:fillRect/>
          </a:stretch>
        </p:blipFill>
        <p:spPr>
          <a:xfrm>
            <a:off x="8714740" y="2962275"/>
            <a:ext cx="1206500" cy="1206500"/>
          </a:xfrm>
          <a:prstGeom prst="ellipse">
            <a:avLst/>
          </a:prstGeom>
        </p:spPr>
      </p:pic>
      <p:sp>
        <p:nvSpPr>
          <p:cNvPr id="10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350794" y="2416093"/>
            <a:ext cx="4781755" cy="984727"/>
            <a:chOff x="6445839" y="2443611"/>
            <a:chExt cx="4781755" cy="984727"/>
          </a:xfrm>
        </p:grpSpPr>
        <p:sp>
          <p:nvSpPr>
            <p:cNvPr id="20" name="矩形 19"/>
            <p:cNvSpPr/>
            <p:nvPr/>
          </p:nvSpPr>
          <p:spPr>
            <a:xfrm>
              <a:off x="6445840" y="2689833"/>
              <a:ext cx="4781754" cy="73850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445839" y="2443611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350794" y="3564867"/>
            <a:ext cx="4781755" cy="963072"/>
            <a:chOff x="6445839" y="3592385"/>
            <a:chExt cx="4781755" cy="963072"/>
          </a:xfrm>
        </p:grpSpPr>
        <p:sp>
          <p:nvSpPr>
            <p:cNvPr id="40" name="矩形 39"/>
            <p:cNvSpPr/>
            <p:nvPr/>
          </p:nvSpPr>
          <p:spPr>
            <a:xfrm>
              <a:off x="6445840" y="3816952"/>
              <a:ext cx="4781754" cy="73850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45839" y="3592385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350794" y="4714516"/>
            <a:ext cx="4781755" cy="945056"/>
            <a:chOff x="6445839" y="4742034"/>
            <a:chExt cx="4781755" cy="945056"/>
          </a:xfrm>
        </p:grpSpPr>
        <p:sp>
          <p:nvSpPr>
            <p:cNvPr id="43" name="矩形 42"/>
            <p:cNvSpPr/>
            <p:nvPr/>
          </p:nvSpPr>
          <p:spPr>
            <a:xfrm>
              <a:off x="6445840" y="4948585"/>
              <a:ext cx="4781754" cy="73850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6445839" y="4742034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69026" y="2062882"/>
            <a:ext cx="4689680" cy="3689321"/>
            <a:chOff x="1238226" y="2090400"/>
            <a:chExt cx="4689680" cy="3689321"/>
          </a:xfrm>
        </p:grpSpPr>
        <p:sp>
          <p:nvSpPr>
            <p:cNvPr id="46" name="6"/>
            <p:cNvSpPr>
              <a:spLocks noChangeArrowheads="1"/>
            </p:cNvSpPr>
            <p:nvPr/>
          </p:nvSpPr>
          <p:spPr bwMode="auto">
            <a:xfrm rot="17972679">
              <a:off x="3162916" y="2470537"/>
              <a:ext cx="2612936" cy="2917045"/>
            </a:xfrm>
            <a:prstGeom prst="parallelogram">
              <a:avLst>
                <a:gd name="adj" fmla="val 63426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zh-CN" sz="2000">
                <a:solidFill>
                  <a:schemeClr val="bg1"/>
                </a:solidFill>
                <a:latin typeface="+mn-ea"/>
                <a:sym typeface="Arial" panose="020B0604020202020204" pitchFamily="34" charset="0"/>
              </a:endParaRPr>
            </a:p>
            <a:p>
              <a:pPr algn="ctr"/>
              <a:endParaRPr lang="zh-CN" altLang="zh-CN" sz="2000">
                <a:solidFill>
                  <a:schemeClr val="bg1"/>
                </a:solidFill>
                <a:latin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5"/>
            <p:cNvSpPr>
              <a:spLocks noChangeArrowheads="1"/>
            </p:cNvSpPr>
            <p:nvPr/>
          </p:nvSpPr>
          <p:spPr bwMode="auto">
            <a:xfrm rot="3600000">
              <a:off x="3822896" y="3830031"/>
              <a:ext cx="1282459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关键词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4"/>
            <p:cNvSpPr>
              <a:spLocks noChangeArrowheads="1"/>
            </p:cNvSpPr>
            <p:nvPr/>
          </p:nvSpPr>
          <p:spPr bwMode="auto">
            <a:xfrm>
              <a:off x="1238226" y="2090400"/>
              <a:ext cx="2634945" cy="2889035"/>
            </a:xfrm>
            <a:prstGeom prst="parallelogram">
              <a:avLst>
                <a:gd name="adj" fmla="val 6342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zh-CN" sz="2000">
                <a:solidFill>
                  <a:schemeClr val="bg1"/>
                </a:solidFill>
                <a:latin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3"/>
            <p:cNvSpPr>
              <a:spLocks noChangeArrowheads="1"/>
            </p:cNvSpPr>
            <p:nvPr/>
          </p:nvSpPr>
          <p:spPr bwMode="auto">
            <a:xfrm rot="18000000">
              <a:off x="1958267" y="3511232"/>
              <a:ext cx="101792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关键词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2"/>
            <p:cNvSpPr>
              <a:spLocks noChangeArrowheads="1"/>
            </p:cNvSpPr>
            <p:nvPr/>
          </p:nvSpPr>
          <p:spPr bwMode="auto">
            <a:xfrm flipH="1">
              <a:off x="1238227" y="4975433"/>
              <a:ext cx="3863385" cy="804288"/>
            </a:xfrm>
            <a:prstGeom prst="parallelogram">
              <a:avLst>
                <a:gd name="adj" fmla="val 5886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zh-CN" sz="2000">
                <a:solidFill>
                  <a:schemeClr val="bg1"/>
                </a:solidFill>
                <a:latin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1"/>
            <p:cNvSpPr>
              <a:spLocks noChangeArrowheads="1"/>
            </p:cNvSpPr>
            <p:nvPr/>
          </p:nvSpPr>
          <p:spPr bwMode="auto">
            <a:xfrm>
              <a:off x="2590711" y="5239844"/>
              <a:ext cx="128246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关键词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Rectangle 7"/>
          <p:cNvSpPr/>
          <p:nvPr/>
        </p:nvSpPr>
        <p:spPr>
          <a:xfrm>
            <a:off x="1233735" y="4513346"/>
            <a:ext cx="2369182" cy="36830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6" name="Rectangle 10"/>
          <p:cNvSpPr/>
          <p:nvPr/>
        </p:nvSpPr>
        <p:spPr>
          <a:xfrm>
            <a:off x="1143217" y="4895558"/>
            <a:ext cx="2550219" cy="11988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7" name="Rectangle 7"/>
          <p:cNvSpPr/>
          <p:nvPr/>
        </p:nvSpPr>
        <p:spPr>
          <a:xfrm>
            <a:off x="4856732" y="4512830"/>
            <a:ext cx="2369182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8" name="Rectangle 10"/>
          <p:cNvSpPr/>
          <p:nvPr/>
        </p:nvSpPr>
        <p:spPr>
          <a:xfrm>
            <a:off x="4766214" y="4895558"/>
            <a:ext cx="2550219" cy="11988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9" name="Rectangle 7"/>
          <p:cNvSpPr/>
          <p:nvPr/>
        </p:nvSpPr>
        <p:spPr>
          <a:xfrm>
            <a:off x="8479729" y="4512830"/>
            <a:ext cx="2369182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0" name="Rectangle 10"/>
          <p:cNvSpPr/>
          <p:nvPr/>
        </p:nvSpPr>
        <p:spPr>
          <a:xfrm>
            <a:off x="8389211" y="4895558"/>
            <a:ext cx="2550219" cy="11988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143217" y="2180473"/>
            <a:ext cx="2747716" cy="2076450"/>
          </a:xfrm>
          <a:prstGeom prst="rect">
            <a:avLst/>
          </a:prstGeom>
          <a:blipFill>
            <a:blip r:embed="rId1"/>
            <a:srcRect/>
            <a:stretch>
              <a:fillRect l="-6708" r="-66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4788588" y="2180473"/>
            <a:ext cx="2747716" cy="2076450"/>
          </a:xfrm>
          <a:prstGeom prst="rect">
            <a:avLst/>
          </a:prstGeom>
          <a:blipFill rotWithShape="1">
            <a:blip r:embed="rId2"/>
            <a:srcRect/>
            <a:stretch>
              <a:fillRect l="-6730" r="-66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440835" y="2180473"/>
            <a:ext cx="2747716" cy="2076450"/>
          </a:xfrm>
          <a:prstGeom prst="rect">
            <a:avLst/>
          </a:prstGeom>
          <a:blipFill rotWithShape="1">
            <a:blip r:embed="rId3"/>
            <a:srcRect/>
            <a:stretch>
              <a:fillRect l="-6708" r="-66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8" grpId="0"/>
      <p:bldP spid="79" grpId="0"/>
      <p:bldP spid="80" grpId="0"/>
      <p:bldP spid="81" grpId="0" animBg="1"/>
      <p:bldP spid="82" grpId="0" animBg="1"/>
      <p:bldP spid="8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4784130" y="1495782"/>
            <a:ext cx="2626916" cy="2624835"/>
          </a:xfrm>
          <a:custGeom>
            <a:avLst/>
            <a:gdLst/>
            <a:ahLst/>
            <a:cxnLst/>
            <a:rect l="l" t="t" r="r" b="b"/>
            <a:pathLst>
              <a:path w="2880000" h="2880000">
                <a:moveTo>
                  <a:pt x="1440000" y="233063"/>
                </a:moveTo>
                <a:cubicBezTo>
                  <a:pt x="2106573" y="233063"/>
                  <a:pt x="2646937" y="773427"/>
                  <a:pt x="2646937" y="1440000"/>
                </a:cubicBezTo>
                <a:cubicBezTo>
                  <a:pt x="2646937" y="2106573"/>
                  <a:pt x="2106573" y="2646937"/>
                  <a:pt x="1440000" y="2646937"/>
                </a:cubicBezTo>
                <a:cubicBezTo>
                  <a:pt x="773427" y="2646937"/>
                  <a:pt x="233063" y="2106573"/>
                  <a:pt x="233063" y="1440000"/>
                </a:cubicBezTo>
                <a:cubicBezTo>
                  <a:pt x="233063" y="773427"/>
                  <a:pt x="773427" y="233063"/>
                  <a:pt x="1440000" y="233063"/>
                </a:cubicBezTo>
                <a:close/>
                <a:moveTo>
                  <a:pt x="1440000" y="179860"/>
                </a:moveTo>
                <a:cubicBezTo>
                  <a:pt x="744044" y="179860"/>
                  <a:pt x="179860" y="744044"/>
                  <a:pt x="179860" y="1440000"/>
                </a:cubicBezTo>
                <a:cubicBezTo>
                  <a:pt x="179860" y="2135956"/>
                  <a:pt x="744044" y="2700140"/>
                  <a:pt x="1440000" y="2700140"/>
                </a:cubicBezTo>
                <a:cubicBezTo>
                  <a:pt x="2135956" y="2700140"/>
                  <a:pt x="2700140" y="2135956"/>
                  <a:pt x="2700140" y="1440000"/>
                </a:cubicBezTo>
                <a:cubicBezTo>
                  <a:pt x="2700140" y="744044"/>
                  <a:pt x="2135956" y="179860"/>
                  <a:pt x="1440000" y="179860"/>
                </a:cubicBezTo>
                <a:close/>
                <a:moveTo>
                  <a:pt x="1440000" y="0"/>
                </a:moveTo>
                <a:cubicBezTo>
                  <a:pt x="2235290" y="0"/>
                  <a:pt x="2880000" y="644710"/>
                  <a:pt x="2880000" y="1440000"/>
                </a:cubicBezTo>
                <a:cubicBezTo>
                  <a:pt x="2880000" y="2235290"/>
                  <a:pt x="2235290" y="2880000"/>
                  <a:pt x="1440000" y="2880000"/>
                </a:cubicBezTo>
                <a:cubicBezTo>
                  <a:pt x="644710" y="2880000"/>
                  <a:pt x="0" y="2235290"/>
                  <a:pt x="0" y="1440000"/>
                </a:cubicBezTo>
                <a:cubicBezTo>
                  <a:pt x="0" y="644710"/>
                  <a:pt x="644710" y="0"/>
                  <a:pt x="144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64" tIns="43882" rIns="87764" bIns="43882" rtlCol="0" anchor="ctr"/>
          <a:lstStyle/>
          <a:p>
            <a:pPr algn="ctr"/>
            <a:r>
              <a:rPr lang="en-US" altLang="zh-CN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0</a:t>
            </a: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2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宋体 CN Heavy" pitchFamily="18" charset="-122"/>
              <a:ea typeface="思源宋体 CN Heavy" pitchFamily="18" charset="-122"/>
            </a:endParaRPr>
          </a:p>
        </p:txBody>
      </p:sp>
      <p:sp>
        <p:nvSpPr>
          <p:cNvPr id="5" name="文本框 32"/>
          <p:cNvSpPr txBox="1"/>
          <p:nvPr/>
        </p:nvSpPr>
        <p:spPr>
          <a:xfrm>
            <a:off x="3505236" y="4673276"/>
            <a:ext cx="5184702" cy="641350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accent1"/>
                </a:solidFill>
                <a:latin typeface="+mj-ea"/>
                <a:ea typeface="+mj-ea"/>
              </a:rPr>
              <a:t>输入标题内容</a:t>
            </a:r>
            <a:endParaRPr lang="zh-CN" altLang="en-US" sz="3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矩形 5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2976880" y="5315585"/>
            <a:ext cx="6242050" cy="460375"/>
          </a:xfrm>
          <a:prstGeom prst="rect">
            <a:avLst/>
          </a:prstGeom>
        </p:spPr>
        <p:txBody>
          <a:bodyPr wrap="square" lIns="91441" tIns="45720" rIns="91441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flip dir="r"/>
      </p:transition>
    </mc:Choice>
    <mc:Fallback>
      <p:transition spd="slow" advTm="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5" grpId="0"/>
          <p:bldP spid="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6" name="Group 34"/>
          <p:cNvGrpSpPr/>
          <p:nvPr/>
        </p:nvGrpSpPr>
        <p:grpSpPr>
          <a:xfrm>
            <a:off x="8328620" y="2494580"/>
            <a:ext cx="556976" cy="556976"/>
            <a:chOff x="8867847" y="1783124"/>
            <a:chExt cx="1026356" cy="1026356"/>
          </a:xfrm>
          <a:effectLst>
            <a:outerShdw blurRad="215900" dist="304800" dir="2700000" sx="80000" sy="80000" algn="tl" rotWithShape="0">
              <a:prstClr val="black">
                <a:alpha val="40000"/>
              </a:prstClr>
            </a:outerShdw>
          </a:effectLst>
        </p:grpSpPr>
        <p:sp>
          <p:nvSpPr>
            <p:cNvPr id="2" name="Oval 38"/>
            <p:cNvSpPr/>
            <p:nvPr/>
          </p:nvSpPr>
          <p:spPr>
            <a:xfrm>
              <a:off x="8867847" y="1783124"/>
              <a:ext cx="1026356" cy="10263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250" dirty="0">
                <a:cs typeface="+mn-ea"/>
                <a:sym typeface="+mn-lt"/>
              </a:endParaRPr>
            </a:p>
          </p:txBody>
        </p:sp>
        <p:grpSp>
          <p:nvGrpSpPr>
            <p:cNvPr id="3" name="Group 39"/>
            <p:cNvGrpSpPr/>
            <p:nvPr/>
          </p:nvGrpSpPr>
          <p:grpSpPr>
            <a:xfrm>
              <a:off x="9201809" y="2117086"/>
              <a:ext cx="358432" cy="358432"/>
              <a:chOff x="3498967" y="3049909"/>
              <a:chExt cx="464344" cy="464344"/>
            </a:xfrm>
            <a:solidFill>
              <a:schemeClr val="bg1"/>
            </a:solidFill>
          </p:grpSpPr>
          <p:sp>
            <p:nvSpPr>
              <p:cNvPr id="4" name="AutoShape 126"/>
              <p:cNvSpPr/>
              <p:nvPr/>
            </p:nvSpPr>
            <p:spPr bwMode="auto">
              <a:xfrm>
                <a:off x="3498967" y="30499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" name="AutoShape 127"/>
              <p:cNvSpPr/>
              <p:nvPr/>
            </p:nvSpPr>
            <p:spPr bwMode="auto">
              <a:xfrm>
                <a:off x="3687085" y="312214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63"/>
          <p:cNvGrpSpPr/>
          <p:nvPr/>
        </p:nvGrpSpPr>
        <p:grpSpPr>
          <a:xfrm>
            <a:off x="9006122" y="2486506"/>
            <a:ext cx="2271918" cy="1512706"/>
            <a:chOff x="14635339" y="4032158"/>
            <a:chExt cx="3635069" cy="2420333"/>
          </a:xfrm>
        </p:grpSpPr>
        <p:sp>
          <p:nvSpPr>
            <p:cNvPr id="8" name="TextBox 36"/>
            <p:cNvSpPr txBox="1"/>
            <p:nvPr/>
          </p:nvSpPr>
          <p:spPr>
            <a:xfrm flipH="1">
              <a:off x="14635339" y="4032158"/>
              <a:ext cx="2153059" cy="36735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添加标题内容</a:t>
              </a:r>
              <a:endParaRPr lang="id-ID" altLang="zh-CN" sz="2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Rectangle 59"/>
            <p:cNvSpPr/>
            <p:nvPr/>
          </p:nvSpPr>
          <p:spPr>
            <a:xfrm>
              <a:off x="14635339" y="4534280"/>
              <a:ext cx="3635069" cy="191821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43"/>
          <p:cNvGrpSpPr/>
          <p:nvPr/>
        </p:nvGrpSpPr>
        <p:grpSpPr>
          <a:xfrm>
            <a:off x="8328620" y="4282358"/>
            <a:ext cx="556976" cy="556976"/>
            <a:chOff x="8867847" y="4140485"/>
            <a:chExt cx="1026356" cy="1026356"/>
          </a:xfrm>
          <a:effectLst>
            <a:outerShdw blurRad="215900" dist="304800" dir="2700000" sx="80000" sy="8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Oval 47"/>
            <p:cNvSpPr/>
            <p:nvPr/>
          </p:nvSpPr>
          <p:spPr>
            <a:xfrm>
              <a:off x="8867847" y="4140485"/>
              <a:ext cx="1026356" cy="1026356"/>
            </a:xfrm>
            <a:prstGeom prst="ellipse">
              <a:avLst/>
            </a:prstGeom>
            <a:solidFill>
              <a:srgbClr val="A3BD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250" dirty="0">
                <a:cs typeface="+mn-ea"/>
                <a:sym typeface="+mn-lt"/>
              </a:endParaRPr>
            </a:p>
          </p:txBody>
        </p:sp>
        <p:sp>
          <p:nvSpPr>
            <p:cNvPr id="12" name="AutoShape 139"/>
            <p:cNvSpPr/>
            <p:nvPr/>
          </p:nvSpPr>
          <p:spPr bwMode="auto">
            <a:xfrm>
              <a:off x="9201809" y="4479963"/>
              <a:ext cx="358432" cy="347402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rgbClr val="F8F8F8"/>
            </a:solidFill>
            <a:ln>
              <a:noFill/>
            </a:ln>
            <a:effectLst/>
          </p:spPr>
          <p:txBody>
            <a:bodyPr lIns="11906" tIns="11906" rIns="11906" bIns="1190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4287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3" name="Group 64"/>
          <p:cNvGrpSpPr/>
          <p:nvPr/>
        </p:nvGrpSpPr>
        <p:grpSpPr>
          <a:xfrm>
            <a:off x="9006122" y="4274284"/>
            <a:ext cx="2271918" cy="1509879"/>
            <a:chOff x="14635339" y="6892602"/>
            <a:chExt cx="3635069" cy="2415810"/>
          </a:xfrm>
        </p:grpSpPr>
        <p:sp>
          <p:nvSpPr>
            <p:cNvPr id="14" name="TextBox 45"/>
            <p:cNvSpPr txBox="1"/>
            <p:nvPr/>
          </p:nvSpPr>
          <p:spPr>
            <a:xfrm flipH="1">
              <a:off x="14635339" y="6892602"/>
              <a:ext cx="2153059" cy="36735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添加标题内容</a:t>
              </a:r>
              <a:endParaRPr lang="id-ID" altLang="zh-CN" sz="2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60"/>
            <p:cNvSpPr/>
            <p:nvPr/>
          </p:nvSpPr>
          <p:spPr>
            <a:xfrm>
              <a:off x="14635339" y="7390201"/>
              <a:ext cx="3635069" cy="191821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13"/>
          <p:cNvGrpSpPr/>
          <p:nvPr/>
        </p:nvGrpSpPr>
        <p:grpSpPr>
          <a:xfrm>
            <a:off x="3321171" y="2494580"/>
            <a:ext cx="556976" cy="556976"/>
            <a:chOff x="2297797" y="4140485"/>
            <a:chExt cx="1026356" cy="1026356"/>
          </a:xfrm>
          <a:effectLst>
            <a:outerShdw blurRad="215900" dist="304800" dir="2700000" sx="80000" sy="8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Oval 17"/>
            <p:cNvSpPr/>
            <p:nvPr/>
          </p:nvSpPr>
          <p:spPr>
            <a:xfrm>
              <a:off x="2297797" y="4140485"/>
              <a:ext cx="1026356" cy="1026356"/>
            </a:xfrm>
            <a:prstGeom prst="ellipse">
              <a:avLst/>
            </a:prstGeom>
            <a:solidFill>
              <a:srgbClr val="A3BD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250">
                <a:cs typeface="+mn-ea"/>
                <a:sym typeface="+mn-lt"/>
              </a:endParaRP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2654123" y="4474447"/>
              <a:ext cx="313704" cy="358432"/>
              <a:chOff x="740685" y="2696368"/>
              <a:chExt cx="406400" cy="464344"/>
            </a:xfrm>
            <a:solidFill>
              <a:srgbClr val="F8F8F8"/>
            </a:solidFill>
          </p:grpSpPr>
          <p:sp>
            <p:nvSpPr>
              <p:cNvPr id="19" name="AutoShape 131"/>
              <p:cNvSpPr/>
              <p:nvPr/>
            </p:nvSpPr>
            <p:spPr bwMode="auto">
              <a:xfrm>
                <a:off x="740685" y="2696368"/>
                <a:ext cx="406400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057" y="5400"/>
                    </a:moveTo>
                    <a:lnTo>
                      <a:pt x="20057" y="6075"/>
                    </a:lnTo>
                    <a:lnTo>
                      <a:pt x="1542" y="6075"/>
                    </a:lnTo>
                    <a:lnTo>
                      <a:pt x="1542" y="5400"/>
                    </a:lnTo>
                    <a:lnTo>
                      <a:pt x="1542" y="4725"/>
                    </a:lnTo>
                    <a:cubicBezTo>
                      <a:pt x="1542" y="4352"/>
                      <a:pt x="1887" y="4050"/>
                      <a:pt x="2314" y="4050"/>
                    </a:cubicBezTo>
                    <a:lnTo>
                      <a:pt x="19285" y="4050"/>
                    </a:lnTo>
                    <a:cubicBezTo>
                      <a:pt x="19712" y="4050"/>
                      <a:pt x="20057" y="4352"/>
                      <a:pt x="20057" y="4725"/>
                    </a:cubicBezTo>
                    <a:cubicBezTo>
                      <a:pt x="20057" y="4725"/>
                      <a:pt x="20057" y="5400"/>
                      <a:pt x="20057" y="5400"/>
                    </a:cubicBezTo>
                    <a:close/>
                    <a:moveTo>
                      <a:pt x="18514" y="18900"/>
                    </a:moveTo>
                    <a:cubicBezTo>
                      <a:pt x="18514" y="19644"/>
                      <a:pt x="17822" y="20249"/>
                      <a:pt x="16971" y="20249"/>
                    </a:cubicBezTo>
                    <a:lnTo>
                      <a:pt x="4628" y="20249"/>
                    </a:lnTo>
                    <a:cubicBezTo>
                      <a:pt x="3777" y="20249"/>
                      <a:pt x="3085" y="19644"/>
                      <a:pt x="3085" y="18900"/>
                    </a:cubicBezTo>
                    <a:lnTo>
                      <a:pt x="3085" y="7425"/>
                    </a:lnTo>
                    <a:lnTo>
                      <a:pt x="18514" y="7425"/>
                    </a:lnTo>
                    <a:cubicBezTo>
                      <a:pt x="18514" y="7425"/>
                      <a:pt x="18514" y="18900"/>
                      <a:pt x="18514" y="18900"/>
                    </a:cubicBezTo>
                    <a:close/>
                    <a:moveTo>
                      <a:pt x="6171" y="2025"/>
                    </a:moveTo>
                    <a:cubicBezTo>
                      <a:pt x="6171" y="1652"/>
                      <a:pt x="6516" y="1350"/>
                      <a:pt x="6942" y="1350"/>
                    </a:cubicBezTo>
                    <a:lnTo>
                      <a:pt x="14657" y="1350"/>
                    </a:lnTo>
                    <a:cubicBezTo>
                      <a:pt x="15083" y="1350"/>
                      <a:pt x="15428" y="1652"/>
                      <a:pt x="15428" y="2025"/>
                    </a:cubicBezTo>
                    <a:lnTo>
                      <a:pt x="15428" y="2700"/>
                    </a:lnTo>
                    <a:lnTo>
                      <a:pt x="6171" y="2700"/>
                    </a:lnTo>
                    <a:cubicBezTo>
                      <a:pt x="6171" y="2700"/>
                      <a:pt x="6171" y="2025"/>
                      <a:pt x="6171" y="2025"/>
                    </a:cubicBezTo>
                    <a:close/>
                    <a:moveTo>
                      <a:pt x="21585" y="4601"/>
                    </a:moveTo>
                    <a:cubicBezTo>
                      <a:pt x="21511" y="3541"/>
                      <a:pt x="20516" y="2700"/>
                      <a:pt x="19285" y="2700"/>
                    </a:cubicBezTo>
                    <a:lnTo>
                      <a:pt x="16971" y="2700"/>
                    </a:lnTo>
                    <a:lnTo>
                      <a:pt x="16971" y="2025"/>
                    </a:lnTo>
                    <a:cubicBezTo>
                      <a:pt x="16971" y="906"/>
                      <a:pt x="15935" y="0"/>
                      <a:pt x="14657" y="0"/>
                    </a:cubicBezTo>
                    <a:lnTo>
                      <a:pt x="6942" y="0"/>
                    </a:lnTo>
                    <a:cubicBezTo>
                      <a:pt x="5664" y="0"/>
                      <a:pt x="4628" y="906"/>
                      <a:pt x="4628" y="2025"/>
                    </a:cubicBezTo>
                    <a:lnTo>
                      <a:pt x="4628" y="2700"/>
                    </a:lnTo>
                    <a:lnTo>
                      <a:pt x="2314" y="2700"/>
                    </a:lnTo>
                    <a:cubicBezTo>
                      <a:pt x="1083" y="2700"/>
                      <a:pt x="88" y="3541"/>
                      <a:pt x="14" y="4601"/>
                    </a:cubicBezTo>
                    <a:lnTo>
                      <a:pt x="0" y="4601"/>
                    </a:lnTo>
                    <a:lnTo>
                      <a:pt x="0" y="5400"/>
                    </a:lnTo>
                    <a:lnTo>
                      <a:pt x="0" y="6075"/>
                    </a:lnTo>
                    <a:cubicBezTo>
                      <a:pt x="0" y="6820"/>
                      <a:pt x="691" y="7425"/>
                      <a:pt x="1542" y="7425"/>
                    </a:cubicBezTo>
                    <a:lnTo>
                      <a:pt x="1542" y="18900"/>
                    </a:lnTo>
                    <a:cubicBezTo>
                      <a:pt x="1542" y="20391"/>
                      <a:pt x="2924" y="21599"/>
                      <a:pt x="4628" y="21599"/>
                    </a:cubicBezTo>
                    <a:lnTo>
                      <a:pt x="16971" y="21599"/>
                    </a:lnTo>
                    <a:cubicBezTo>
                      <a:pt x="18675" y="21599"/>
                      <a:pt x="20057" y="20391"/>
                      <a:pt x="20057" y="18900"/>
                    </a:cubicBezTo>
                    <a:lnTo>
                      <a:pt x="20057" y="7425"/>
                    </a:lnTo>
                    <a:cubicBezTo>
                      <a:pt x="20908" y="7425"/>
                      <a:pt x="21599" y="6820"/>
                      <a:pt x="21599" y="6075"/>
                    </a:cubicBezTo>
                    <a:lnTo>
                      <a:pt x="21599" y="5400"/>
                    </a:lnTo>
                    <a:lnTo>
                      <a:pt x="21599" y="4601"/>
                    </a:lnTo>
                    <a:cubicBezTo>
                      <a:pt x="21599" y="4601"/>
                      <a:pt x="21585" y="4601"/>
                      <a:pt x="21585" y="46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0" name="AutoShape 132"/>
              <p:cNvSpPr/>
              <p:nvPr/>
            </p:nvSpPr>
            <p:spPr bwMode="auto">
              <a:xfrm>
                <a:off x="827998" y="2884487"/>
                <a:ext cx="57944" cy="2182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1" name="AutoShape 133"/>
              <p:cNvSpPr/>
              <p:nvPr/>
            </p:nvSpPr>
            <p:spPr bwMode="auto">
              <a:xfrm>
                <a:off x="915310" y="2884487"/>
                <a:ext cx="57944" cy="2182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2" name="AutoShape 134"/>
              <p:cNvSpPr/>
              <p:nvPr/>
            </p:nvSpPr>
            <p:spPr bwMode="auto">
              <a:xfrm>
                <a:off x="1001829" y="2884487"/>
                <a:ext cx="57944" cy="2182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Group 61"/>
          <p:cNvGrpSpPr/>
          <p:nvPr/>
        </p:nvGrpSpPr>
        <p:grpSpPr>
          <a:xfrm>
            <a:off x="971110" y="2486505"/>
            <a:ext cx="2225551" cy="1512706"/>
            <a:chOff x="1236791" y="4032158"/>
            <a:chExt cx="3560881" cy="2420333"/>
          </a:xfrm>
        </p:grpSpPr>
        <p:sp>
          <p:nvSpPr>
            <p:cNvPr id="24" name="TextBox 15"/>
            <p:cNvSpPr txBox="1"/>
            <p:nvPr/>
          </p:nvSpPr>
          <p:spPr>
            <a:xfrm flipH="1">
              <a:off x="2644613" y="4032158"/>
              <a:ext cx="2153059" cy="36735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添加标题内容</a:t>
              </a:r>
              <a:endParaRPr lang="id-ID" altLang="zh-CN" sz="2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57"/>
            <p:cNvSpPr/>
            <p:nvPr/>
          </p:nvSpPr>
          <p:spPr>
            <a:xfrm>
              <a:off x="1236791" y="4534280"/>
              <a:ext cx="3560881" cy="191821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Group 24"/>
          <p:cNvGrpSpPr/>
          <p:nvPr/>
        </p:nvGrpSpPr>
        <p:grpSpPr>
          <a:xfrm>
            <a:off x="3321171" y="4282358"/>
            <a:ext cx="556976" cy="556976"/>
            <a:chOff x="5582822" y="4140485"/>
            <a:chExt cx="1026356" cy="1026356"/>
          </a:xfrm>
          <a:effectLst>
            <a:outerShdw blurRad="215900" dist="304800" dir="2700000" sx="80000" sy="8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Oval 28"/>
            <p:cNvSpPr/>
            <p:nvPr/>
          </p:nvSpPr>
          <p:spPr>
            <a:xfrm>
              <a:off x="5582822" y="4140485"/>
              <a:ext cx="1026356" cy="10263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250">
                <a:cs typeface="+mn-ea"/>
                <a:sym typeface="+mn-lt"/>
              </a:endParaRPr>
            </a:p>
          </p:txBody>
        </p:sp>
        <p:grpSp>
          <p:nvGrpSpPr>
            <p:cNvPr id="27" name="Group 29"/>
            <p:cNvGrpSpPr/>
            <p:nvPr/>
          </p:nvGrpSpPr>
          <p:grpSpPr>
            <a:xfrm>
              <a:off x="5916784" y="4474447"/>
              <a:ext cx="358432" cy="358432"/>
              <a:chOff x="4427654" y="3049909"/>
              <a:chExt cx="464344" cy="464344"/>
            </a:xfrm>
            <a:solidFill>
              <a:srgbClr val="F8F8F8"/>
            </a:solidFill>
          </p:grpSpPr>
          <p:sp>
            <p:nvSpPr>
              <p:cNvPr id="28" name="AutoShape 123"/>
              <p:cNvSpPr/>
              <p:nvPr/>
            </p:nvSpPr>
            <p:spPr bwMode="auto">
              <a:xfrm>
                <a:off x="4427654" y="30499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9" name="AutoShape 124"/>
              <p:cNvSpPr/>
              <p:nvPr/>
            </p:nvSpPr>
            <p:spPr bwMode="auto">
              <a:xfrm>
                <a:off x="4558623" y="318008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0" name="AutoShape 125"/>
              <p:cNvSpPr/>
              <p:nvPr/>
            </p:nvSpPr>
            <p:spPr bwMode="auto">
              <a:xfrm>
                <a:off x="4601485" y="322374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1906" tIns="11906" rIns="11906" bIns="11906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4287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971110" y="4274283"/>
            <a:ext cx="2225551" cy="1509879"/>
            <a:chOff x="1236790" y="6892602"/>
            <a:chExt cx="3560882" cy="2415810"/>
          </a:xfrm>
        </p:grpSpPr>
        <p:sp>
          <p:nvSpPr>
            <p:cNvPr id="64" name="TextBox 26"/>
            <p:cNvSpPr txBox="1"/>
            <p:nvPr/>
          </p:nvSpPr>
          <p:spPr>
            <a:xfrm flipH="1">
              <a:off x="2644613" y="6892602"/>
              <a:ext cx="2153059" cy="36735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添加标题内容</a:t>
              </a:r>
              <a:endParaRPr lang="id-ID" altLang="zh-CN" sz="2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Rectangle 58"/>
            <p:cNvSpPr/>
            <p:nvPr/>
          </p:nvSpPr>
          <p:spPr>
            <a:xfrm>
              <a:off x="1236790" y="7390201"/>
              <a:ext cx="3560882" cy="191821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6" name="Group 9"/>
          <p:cNvGrpSpPr/>
          <p:nvPr/>
        </p:nvGrpSpPr>
        <p:grpSpPr>
          <a:xfrm>
            <a:off x="4210489" y="2015147"/>
            <a:ext cx="3774371" cy="3774370"/>
            <a:chOff x="6675982" y="3359008"/>
            <a:chExt cx="6038995" cy="6038993"/>
          </a:xfrm>
        </p:grpSpPr>
        <p:grpSp>
          <p:nvGrpSpPr>
            <p:cNvPr id="67" name="Group 10"/>
            <p:cNvGrpSpPr/>
            <p:nvPr/>
          </p:nvGrpSpPr>
          <p:grpSpPr>
            <a:xfrm>
              <a:off x="6675982" y="3359008"/>
              <a:ext cx="6038995" cy="6038993"/>
              <a:chOff x="6798506" y="2546388"/>
              <a:chExt cx="5880026" cy="5880024"/>
            </a:xfrm>
          </p:grpSpPr>
          <p:sp>
            <p:nvSpPr>
              <p:cNvPr id="68" name="Pie 3"/>
              <p:cNvSpPr/>
              <p:nvPr/>
            </p:nvSpPr>
            <p:spPr>
              <a:xfrm flipH="1">
                <a:off x="7529643" y="3277526"/>
                <a:ext cx="4417749" cy="4417747"/>
              </a:xfrm>
              <a:prstGeom prst="pie">
                <a:avLst>
                  <a:gd name="adj1" fmla="val 13792629"/>
                  <a:gd name="adj2" fmla="val 5279546"/>
                </a:avLst>
              </a:prstGeom>
              <a:solidFill>
                <a:schemeClr val="accent1"/>
              </a:solidFill>
              <a:ln>
                <a:solidFill>
                  <a:srgbClr val="FFFFFF"/>
                </a:solidFill>
              </a:ln>
              <a:effectLst>
                <a:outerShdw blurRad="508000" dist="825500" dir="2700000" sx="90000" sy="9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114300" rtlCol="0" anchor="b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en-US" sz="15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Pie 4"/>
              <p:cNvSpPr/>
              <p:nvPr/>
            </p:nvSpPr>
            <p:spPr>
              <a:xfrm flipH="1">
                <a:off x="7308758" y="3057625"/>
                <a:ext cx="4859524" cy="4859522"/>
              </a:xfrm>
              <a:prstGeom prst="pie">
                <a:avLst>
                  <a:gd name="adj1" fmla="val 13792629"/>
                  <a:gd name="adj2" fmla="val 1773431"/>
                </a:avLst>
              </a:prstGeom>
              <a:solidFill>
                <a:srgbClr val="A3BDC4"/>
              </a:solidFill>
              <a:ln>
                <a:solidFill>
                  <a:srgbClr val="FFFFFF"/>
                </a:solidFill>
              </a:ln>
              <a:effectLst>
                <a:outerShdw blurRad="508000" dist="596900" dir="2700000" sx="90000" sy="9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5750" tIns="285750" rIns="0" bIns="57150"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en-US" sz="125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Pie 5"/>
              <p:cNvSpPr/>
              <p:nvPr/>
            </p:nvSpPr>
            <p:spPr>
              <a:xfrm flipH="1">
                <a:off x="7065781" y="2813662"/>
                <a:ext cx="5345479" cy="5345477"/>
              </a:xfrm>
              <a:prstGeom prst="pie">
                <a:avLst>
                  <a:gd name="adj1" fmla="val 16173066"/>
                  <a:gd name="adj2" fmla="val 21598529"/>
                </a:avLst>
              </a:prstGeom>
              <a:solidFill>
                <a:schemeClr val="accent1"/>
              </a:solidFill>
              <a:ln>
                <a:solidFill>
                  <a:srgbClr val="FFFFFF"/>
                </a:solidFill>
              </a:ln>
              <a:effectLst>
                <a:outerShdw blurRad="508000" dist="825500" dir="2700000" sx="90000" sy="9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7150" tIns="171450" rIns="114300" rtlCol="0" anchor="t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endParaRPr lang="en-US" sz="25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Rectangle 6"/>
              <p:cNvSpPr/>
              <p:nvPr/>
            </p:nvSpPr>
            <p:spPr>
              <a:xfrm flipH="1">
                <a:off x="8193738" y="3795467"/>
                <a:ext cx="1114291" cy="6832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25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25%</a:t>
                </a:r>
                <a:endParaRPr lang="en-US" sz="225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Rectangle 7"/>
              <p:cNvSpPr/>
              <p:nvPr/>
            </p:nvSpPr>
            <p:spPr>
              <a:xfrm flipH="1">
                <a:off x="7728799" y="5638616"/>
                <a:ext cx="839590" cy="5034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10%</a:t>
                </a:r>
                <a:endParaRPr lang="en-US" sz="15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Rectangle 8"/>
              <p:cNvSpPr/>
              <p:nvPr/>
            </p:nvSpPr>
            <p:spPr>
              <a:xfrm flipH="1">
                <a:off x="8399763" y="6359881"/>
                <a:ext cx="702237" cy="4135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25" b="1" dirty="0">
                    <a:solidFill>
                      <a:srgbClr val="FFFFFF"/>
                    </a:solidFill>
                    <a:cs typeface="+mn-ea"/>
                    <a:sym typeface="+mn-lt"/>
                  </a:rPr>
                  <a:t>10%</a:t>
                </a:r>
                <a:endParaRPr lang="en-US" sz="1125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Pie 6"/>
              <p:cNvSpPr/>
              <p:nvPr/>
            </p:nvSpPr>
            <p:spPr>
              <a:xfrm flipH="1">
                <a:off x="6798506" y="2546388"/>
                <a:ext cx="5880026" cy="5880024"/>
              </a:xfrm>
              <a:prstGeom prst="pie">
                <a:avLst>
                  <a:gd name="adj1" fmla="val 3583673"/>
                  <a:gd name="adj2" fmla="val 16200000"/>
                </a:avLst>
              </a:prstGeom>
              <a:solidFill>
                <a:srgbClr val="A3BDC4"/>
              </a:solidFill>
              <a:ln>
                <a:solidFill>
                  <a:srgbClr val="FFFFFF"/>
                </a:solidFill>
              </a:ln>
              <a:effectLst>
                <a:outerShdw blurRad="787400" dist="1397000" dir="2700000" sx="85000" sy="85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57150" bIns="0"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375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Rectangle 5"/>
              <p:cNvSpPr/>
              <p:nvPr/>
            </p:nvSpPr>
            <p:spPr>
              <a:xfrm flipH="1">
                <a:off x="10727481" y="4946351"/>
                <a:ext cx="1666193" cy="10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375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55%</a:t>
                </a:r>
                <a:endParaRPr lang="en-US" sz="375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6" name="Oval 70"/>
            <p:cNvSpPr/>
            <p:nvPr/>
          </p:nvSpPr>
          <p:spPr>
            <a:xfrm>
              <a:off x="9155675" y="5711702"/>
              <a:ext cx="1079608" cy="1079606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0"/>
            </a:gradFill>
            <a:ln>
              <a:noFill/>
            </a:ln>
            <a:effectLst>
              <a:outerShdw blurRad="419100" dist="177800" dir="2700000" sx="95000" sy="95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125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35" y="1341562"/>
            <a:ext cx="12194418" cy="4662536"/>
            <a:chOff x="0" y="1105690"/>
            <a:chExt cx="12727673" cy="5007124"/>
          </a:xfrm>
        </p:grpSpPr>
        <p:sp>
          <p:nvSpPr>
            <p:cNvPr id="21" name="MH_Picture_1"/>
            <p:cNvSpPr/>
            <p:nvPr>
              <p:custDataLst>
                <p:tags r:id="rId1"/>
              </p:custDataLst>
            </p:nvPr>
          </p:nvSpPr>
          <p:spPr>
            <a:xfrm>
              <a:off x="2524150" y="1715126"/>
              <a:ext cx="10203523" cy="4397688"/>
            </a:xfrm>
            <a:custGeom>
              <a:avLst/>
              <a:gdLst>
                <a:gd name="connsiteX0" fmla="*/ 0 w 7345618"/>
                <a:gd name="connsiteY0" fmla="*/ 0 h 4218037"/>
                <a:gd name="connsiteX1" fmla="*/ 7345618 w 7345618"/>
                <a:gd name="connsiteY1" fmla="*/ 0 h 4218037"/>
                <a:gd name="connsiteX2" fmla="*/ 7345618 w 7345618"/>
                <a:gd name="connsiteY2" fmla="*/ 4218037 h 4218037"/>
                <a:gd name="connsiteX3" fmla="*/ 2604652 w 7345618"/>
                <a:gd name="connsiteY3" fmla="*/ 4218037 h 421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45618" h="4218037">
                  <a:moveTo>
                    <a:pt x="0" y="0"/>
                  </a:moveTo>
                  <a:lnTo>
                    <a:pt x="7345618" y="0"/>
                  </a:lnTo>
                  <a:lnTo>
                    <a:pt x="7345618" y="4218037"/>
                  </a:lnTo>
                  <a:lnTo>
                    <a:pt x="2604652" y="4218037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2" name="MH_Text_1"/>
            <p:cNvSpPr/>
            <p:nvPr>
              <p:custDataLst>
                <p:tags r:id="rId3"/>
              </p:custDataLst>
            </p:nvPr>
          </p:nvSpPr>
          <p:spPr>
            <a:xfrm>
              <a:off x="0" y="1105690"/>
              <a:ext cx="5530484" cy="4414812"/>
            </a:xfrm>
            <a:custGeom>
              <a:avLst/>
              <a:gdLst>
                <a:gd name="connsiteX0" fmla="*/ 0 w 3905250"/>
                <a:gd name="connsiteY0" fmla="*/ 0 h 4204068"/>
                <a:gd name="connsiteX1" fmla="*/ 1314884 w 3905250"/>
                <a:gd name="connsiteY1" fmla="*/ 0 h 4204068"/>
                <a:gd name="connsiteX2" fmla="*/ 3905250 w 3905250"/>
                <a:gd name="connsiteY2" fmla="*/ 4204068 h 4204068"/>
                <a:gd name="connsiteX3" fmla="*/ 0 w 3905250"/>
                <a:gd name="connsiteY3" fmla="*/ 4204068 h 4204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0" h="4204068">
                  <a:moveTo>
                    <a:pt x="0" y="0"/>
                  </a:moveTo>
                  <a:lnTo>
                    <a:pt x="1314884" y="0"/>
                  </a:lnTo>
                  <a:lnTo>
                    <a:pt x="3905250" y="4204068"/>
                  </a:lnTo>
                  <a:lnTo>
                    <a:pt x="0" y="4204068"/>
                  </a:lnTo>
                  <a:close/>
                </a:path>
              </a:pathLst>
            </a:custGeom>
            <a:solidFill>
              <a:srgbClr val="A3BD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23290" tIns="0" rIns="0" bIns="178632" rtlCol="0" anchor="b" anchorCtr="0">
              <a:norm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替</a:t>
              </a:r>
              <a:endParaRPr lang="en-US" altLang="zh-CN" sz="12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双击输入替换内容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58pic.com</a:t>
              </a:r>
              <a:endParaRPr lang="en-US" altLang="zh-CN" sz="12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双击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输入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替换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内容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内容</a:t>
              </a:r>
              <a:endParaRPr lang="en-US" altLang="zh-CN" sz="12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输入替换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输入</a:t>
              </a:r>
              <a:endParaRPr lang="en-US" altLang="zh-CN" sz="12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替换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内容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替换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内容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双</a:t>
              </a:r>
              <a:endParaRPr lang="en-US" altLang="zh-CN" sz="12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击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输入替换内容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双击输入替换内容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58pic.co</a:t>
              </a:r>
              <a:endParaRPr lang="en-US" altLang="zh-CN" sz="12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58pic.com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双击输入替换内容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58pic.</a:t>
              </a:r>
              <a:endParaRPr lang="en-US" altLang="zh-CN" sz="12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com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双击输入替换内容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58pic.com</a:t>
              </a:r>
              <a:endParaRPr lang="en-US" altLang="zh-CN" sz="1200" dirty="0" smtClean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MH_Other_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5621319" y="5490238"/>
              <a:ext cx="7106354" cy="403994"/>
            </a:xfrm>
            <a:custGeom>
              <a:avLst/>
              <a:gdLst>
                <a:gd name="connsiteX0" fmla="*/ 0 w 5090261"/>
                <a:gd name="connsiteY0" fmla="*/ 0 h 385547"/>
                <a:gd name="connsiteX1" fmla="*/ 5090261 w 5090261"/>
                <a:gd name="connsiteY1" fmla="*/ 0 h 385547"/>
                <a:gd name="connsiteX2" fmla="*/ 5090261 w 5090261"/>
                <a:gd name="connsiteY2" fmla="*/ 385547 h 385547"/>
                <a:gd name="connsiteX3" fmla="*/ 240311 w 5090261"/>
                <a:gd name="connsiteY3" fmla="*/ 385547 h 38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0261" h="385547">
                  <a:moveTo>
                    <a:pt x="0" y="0"/>
                  </a:moveTo>
                  <a:lnTo>
                    <a:pt x="5090261" y="0"/>
                  </a:lnTo>
                  <a:lnTo>
                    <a:pt x="5090261" y="385547"/>
                  </a:lnTo>
                  <a:lnTo>
                    <a:pt x="240311" y="385547"/>
                  </a:lnTo>
                  <a:close/>
                </a:path>
              </a:pathLst>
            </a:custGeom>
            <a:solidFill>
              <a:srgbClr val="C46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3974" tIns="56716" rIns="401922" bIns="56716" rtlCol="0" anchor="ctr"/>
            <a:lstStyle/>
            <a:p>
              <a:pPr algn="r"/>
              <a:endParaRPr lang="zh-CN" altLang="en-US" dirty="0">
                <a:solidFill>
                  <a:srgbClr val="292929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6" name="Group 12"/>
          <p:cNvGrpSpPr/>
          <p:nvPr/>
        </p:nvGrpSpPr>
        <p:grpSpPr>
          <a:xfrm>
            <a:off x="5014461" y="2555314"/>
            <a:ext cx="2163079" cy="2163079"/>
            <a:chOff x="5012786" y="2840273"/>
            <a:chExt cx="2166429" cy="2166429"/>
          </a:xfrm>
        </p:grpSpPr>
        <p:sp>
          <p:nvSpPr>
            <p:cNvPr id="44" name="Arc 11"/>
            <p:cNvSpPr/>
            <p:nvPr/>
          </p:nvSpPr>
          <p:spPr>
            <a:xfrm>
              <a:off x="5012786" y="2840273"/>
              <a:ext cx="2166429" cy="2166429"/>
            </a:xfrm>
            <a:prstGeom prst="arc">
              <a:avLst>
                <a:gd name="adj1" fmla="val 17660058"/>
                <a:gd name="adj2" fmla="val 20083553"/>
              </a:avLst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>
                <a:cs typeface="+mn-ea"/>
                <a:sym typeface="+mn-lt"/>
              </a:endParaRPr>
            </a:p>
          </p:txBody>
        </p:sp>
        <p:sp>
          <p:nvSpPr>
            <p:cNvPr id="45" name="Arc 13"/>
            <p:cNvSpPr/>
            <p:nvPr/>
          </p:nvSpPr>
          <p:spPr>
            <a:xfrm flipH="1">
              <a:off x="5012786" y="2840273"/>
              <a:ext cx="2166429" cy="2166429"/>
            </a:xfrm>
            <a:prstGeom prst="arc">
              <a:avLst>
                <a:gd name="adj1" fmla="val 17660058"/>
                <a:gd name="adj2" fmla="val 20083553"/>
              </a:avLst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>
                <a:cs typeface="+mn-ea"/>
                <a:sym typeface="+mn-lt"/>
              </a:endParaRPr>
            </a:p>
          </p:txBody>
        </p:sp>
        <p:sp>
          <p:nvSpPr>
            <p:cNvPr id="46" name="Arc 14"/>
            <p:cNvSpPr/>
            <p:nvPr/>
          </p:nvSpPr>
          <p:spPr>
            <a:xfrm flipV="1">
              <a:off x="5012786" y="2840273"/>
              <a:ext cx="2166429" cy="2166429"/>
            </a:xfrm>
            <a:prstGeom prst="arc">
              <a:avLst>
                <a:gd name="adj1" fmla="val 17660058"/>
                <a:gd name="adj2" fmla="val 20083553"/>
              </a:avLst>
            </a:prstGeom>
            <a:ln>
              <a:solidFill>
                <a:schemeClr val="bg1">
                  <a:lumMod val="85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>
                <a:cs typeface="+mn-ea"/>
                <a:sym typeface="+mn-lt"/>
              </a:endParaRPr>
            </a:p>
          </p:txBody>
        </p:sp>
        <p:sp>
          <p:nvSpPr>
            <p:cNvPr id="47" name="Arc 15"/>
            <p:cNvSpPr/>
            <p:nvPr/>
          </p:nvSpPr>
          <p:spPr>
            <a:xfrm flipH="1" flipV="1">
              <a:off x="5012786" y="2840273"/>
              <a:ext cx="2166429" cy="2166429"/>
            </a:xfrm>
            <a:prstGeom prst="arc">
              <a:avLst>
                <a:gd name="adj1" fmla="val 17660058"/>
                <a:gd name="adj2" fmla="val 20083553"/>
              </a:avLst>
            </a:prstGeom>
            <a:ln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>
                <a:cs typeface="+mn-ea"/>
                <a:sym typeface="+mn-lt"/>
              </a:endParaRPr>
            </a:p>
          </p:txBody>
        </p:sp>
      </p:grpSp>
      <p:grpSp>
        <p:nvGrpSpPr>
          <p:cNvPr id="2" name="Group 22"/>
          <p:cNvGrpSpPr/>
          <p:nvPr/>
        </p:nvGrpSpPr>
        <p:grpSpPr>
          <a:xfrm>
            <a:off x="7249168" y="1809449"/>
            <a:ext cx="3415691" cy="1173673"/>
            <a:chOff x="7179215" y="1855993"/>
            <a:chExt cx="3420981" cy="1175491"/>
          </a:xfrm>
        </p:grpSpPr>
        <p:sp>
          <p:nvSpPr>
            <p:cNvPr id="42" name="Rectangle 17"/>
            <p:cNvSpPr/>
            <p:nvPr/>
          </p:nvSpPr>
          <p:spPr>
            <a:xfrm>
              <a:off x="7179216" y="2169726"/>
              <a:ext cx="3122097" cy="86175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12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 Placeholder 2"/>
            <p:cNvSpPr txBox="1"/>
            <p:nvPr/>
          </p:nvSpPr>
          <p:spPr>
            <a:xfrm>
              <a:off x="7179215" y="1855993"/>
              <a:ext cx="342098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500" rtl="0" eaLnBrk="1" latinLnBrk="0" hangingPunct="1">
                <a:lnSpc>
                  <a:spcPct val="90000"/>
                </a:lnSpc>
                <a:spcBef>
                  <a:spcPts val="1600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37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8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6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5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7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814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39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750" dirty="0">
                  <a:solidFill>
                    <a:schemeClr val="tx1"/>
                  </a:solidFill>
                  <a:cs typeface="+mn-ea"/>
                  <a:sym typeface="+mn-lt"/>
                </a:rPr>
                <a:t>添加标题内容</a:t>
              </a:r>
              <a:endParaRPr lang="id-ID" altLang="zh-CN" sz="175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8132703" y="3269082"/>
            <a:ext cx="3415691" cy="1173673"/>
            <a:chOff x="8064118" y="3514362"/>
            <a:chExt cx="3420981" cy="1175491"/>
          </a:xfrm>
        </p:grpSpPr>
        <p:sp>
          <p:nvSpPr>
            <p:cNvPr id="40" name="Rectangle 19"/>
            <p:cNvSpPr/>
            <p:nvPr/>
          </p:nvSpPr>
          <p:spPr>
            <a:xfrm>
              <a:off x="8064119" y="3828095"/>
              <a:ext cx="3122097" cy="86175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12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 Placeholder 2"/>
            <p:cNvSpPr txBox="1"/>
            <p:nvPr/>
          </p:nvSpPr>
          <p:spPr>
            <a:xfrm>
              <a:off x="8064118" y="3514362"/>
              <a:ext cx="342098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500" rtl="0" eaLnBrk="1" latinLnBrk="0" hangingPunct="1">
                <a:lnSpc>
                  <a:spcPct val="90000"/>
                </a:lnSpc>
                <a:spcBef>
                  <a:spcPts val="1600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37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8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6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5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7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814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39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750" dirty="0">
                  <a:solidFill>
                    <a:schemeClr val="tx1"/>
                  </a:solidFill>
                  <a:cs typeface="+mn-ea"/>
                  <a:sym typeface="+mn-lt"/>
                </a:rPr>
                <a:t>添加标题内容</a:t>
              </a:r>
              <a:endParaRPr lang="id-ID" altLang="zh-CN" sz="175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 flipH="1">
            <a:off x="643607" y="3050207"/>
            <a:ext cx="3415691" cy="1173673"/>
            <a:chOff x="7179215" y="1855993"/>
            <a:chExt cx="3420981" cy="1175491"/>
          </a:xfrm>
        </p:grpSpPr>
        <p:sp>
          <p:nvSpPr>
            <p:cNvPr id="38" name="Rectangle 24"/>
            <p:cNvSpPr/>
            <p:nvPr/>
          </p:nvSpPr>
          <p:spPr>
            <a:xfrm>
              <a:off x="7179216" y="2169726"/>
              <a:ext cx="3122097" cy="86175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12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 Placeholder 2"/>
            <p:cNvSpPr txBox="1"/>
            <p:nvPr/>
          </p:nvSpPr>
          <p:spPr>
            <a:xfrm>
              <a:off x="7179215" y="1855993"/>
              <a:ext cx="342098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500" rtl="0" eaLnBrk="1" latinLnBrk="0" hangingPunct="1">
                <a:lnSpc>
                  <a:spcPct val="90000"/>
                </a:lnSpc>
                <a:spcBef>
                  <a:spcPts val="1600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37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8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6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5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7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814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39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750" dirty="0">
                  <a:solidFill>
                    <a:schemeClr val="tx1"/>
                  </a:solidFill>
                  <a:cs typeface="+mn-ea"/>
                  <a:sym typeface="+mn-lt"/>
                </a:rPr>
                <a:t>添加标题内容</a:t>
              </a:r>
              <a:endParaRPr lang="id-ID" altLang="zh-CN" sz="175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26"/>
          <p:cNvGrpSpPr/>
          <p:nvPr/>
        </p:nvGrpSpPr>
        <p:grpSpPr>
          <a:xfrm flipH="1">
            <a:off x="1527141" y="4476835"/>
            <a:ext cx="3415691" cy="1173673"/>
            <a:chOff x="8064118" y="3514362"/>
            <a:chExt cx="3420981" cy="1175491"/>
          </a:xfrm>
        </p:grpSpPr>
        <p:sp>
          <p:nvSpPr>
            <p:cNvPr id="36" name="Rectangle 27"/>
            <p:cNvSpPr/>
            <p:nvPr/>
          </p:nvSpPr>
          <p:spPr>
            <a:xfrm>
              <a:off x="8064119" y="3828095"/>
              <a:ext cx="3122097" cy="86175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12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 Placeholder 2"/>
            <p:cNvSpPr txBox="1"/>
            <p:nvPr/>
          </p:nvSpPr>
          <p:spPr>
            <a:xfrm>
              <a:off x="8064118" y="3514362"/>
              <a:ext cx="342098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500" rtl="0" eaLnBrk="1" latinLnBrk="0" hangingPunct="1">
                <a:lnSpc>
                  <a:spcPct val="90000"/>
                </a:lnSpc>
                <a:spcBef>
                  <a:spcPts val="1600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37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8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6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5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7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814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39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750" dirty="0">
                  <a:solidFill>
                    <a:schemeClr val="tx1"/>
                  </a:solidFill>
                  <a:cs typeface="+mn-ea"/>
                  <a:sym typeface="+mn-lt"/>
                </a:rPr>
                <a:t>添加标题内容</a:t>
              </a:r>
              <a:endParaRPr lang="id-ID" altLang="zh-CN" sz="175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Group 2"/>
          <p:cNvGrpSpPr/>
          <p:nvPr/>
        </p:nvGrpSpPr>
        <p:grpSpPr>
          <a:xfrm>
            <a:off x="4429437" y="3154292"/>
            <a:ext cx="965123" cy="965123"/>
            <a:chOff x="4426857" y="3440179"/>
            <a:chExt cx="966617" cy="966617"/>
          </a:xfrm>
        </p:grpSpPr>
        <p:sp>
          <p:nvSpPr>
            <p:cNvPr id="31" name="Oval 10"/>
            <p:cNvSpPr/>
            <p:nvPr/>
          </p:nvSpPr>
          <p:spPr>
            <a:xfrm rot="5400000">
              <a:off x="4426857" y="3440179"/>
              <a:ext cx="966617" cy="966617"/>
            </a:xfrm>
            <a:prstGeom prst="ellipse">
              <a:avLst/>
            </a:prstGeom>
            <a:solidFill>
              <a:srgbClr val="A3BD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>
                <a:cs typeface="+mn-ea"/>
                <a:sym typeface="+mn-lt"/>
              </a:endParaRPr>
            </a:p>
          </p:txBody>
        </p:sp>
        <p:grpSp>
          <p:nvGrpSpPr>
            <p:cNvPr id="32" name="Group 30"/>
            <p:cNvGrpSpPr/>
            <p:nvPr/>
          </p:nvGrpSpPr>
          <p:grpSpPr>
            <a:xfrm>
              <a:off x="4708596" y="3721902"/>
              <a:ext cx="403171" cy="403170"/>
              <a:chOff x="7275629" y="3045147"/>
              <a:chExt cx="464344" cy="464344"/>
            </a:xfrm>
            <a:solidFill>
              <a:schemeClr val="bg1"/>
            </a:solidFill>
          </p:grpSpPr>
          <p:sp>
            <p:nvSpPr>
              <p:cNvPr id="33" name="AutoShape 56"/>
              <p:cNvSpPr/>
              <p:nvPr/>
            </p:nvSpPr>
            <p:spPr bwMode="auto">
              <a:xfrm>
                <a:off x="7275629" y="304514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4" name="AutoShape 57"/>
              <p:cNvSpPr/>
              <p:nvPr/>
            </p:nvSpPr>
            <p:spPr bwMode="auto">
              <a:xfrm>
                <a:off x="7594717" y="304514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5" name="AutoShape 58"/>
              <p:cNvSpPr/>
              <p:nvPr/>
            </p:nvSpPr>
            <p:spPr bwMode="auto">
              <a:xfrm>
                <a:off x="7435173" y="304514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" name="Group 8"/>
          <p:cNvGrpSpPr/>
          <p:nvPr/>
        </p:nvGrpSpPr>
        <p:grpSpPr>
          <a:xfrm>
            <a:off x="5613439" y="4338292"/>
            <a:ext cx="965123" cy="965123"/>
            <a:chOff x="5612692" y="4626013"/>
            <a:chExt cx="966617" cy="966617"/>
          </a:xfrm>
        </p:grpSpPr>
        <p:sp>
          <p:nvSpPr>
            <p:cNvPr id="29" name="Oval 5"/>
            <p:cNvSpPr/>
            <p:nvPr/>
          </p:nvSpPr>
          <p:spPr>
            <a:xfrm>
              <a:off x="5612692" y="4626013"/>
              <a:ext cx="966617" cy="9666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>
                <a:cs typeface="+mn-ea"/>
                <a:sym typeface="+mn-lt"/>
              </a:endParaRPr>
            </a:p>
          </p:txBody>
        </p:sp>
        <p:sp>
          <p:nvSpPr>
            <p:cNvPr id="30" name="AutoShape 59"/>
            <p:cNvSpPr/>
            <p:nvPr/>
          </p:nvSpPr>
          <p:spPr bwMode="auto">
            <a:xfrm>
              <a:off x="5894070" y="4907736"/>
              <a:ext cx="403860" cy="40317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21" tIns="19021" rIns="19021" bIns="1902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796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5" name="Group 7"/>
          <p:cNvGrpSpPr/>
          <p:nvPr/>
        </p:nvGrpSpPr>
        <p:grpSpPr>
          <a:xfrm>
            <a:off x="6797439" y="3154292"/>
            <a:ext cx="965123" cy="965123"/>
            <a:chOff x="6798526" y="3440179"/>
            <a:chExt cx="966617" cy="966617"/>
          </a:xfrm>
        </p:grpSpPr>
        <p:sp>
          <p:nvSpPr>
            <p:cNvPr id="22" name="Oval 9"/>
            <p:cNvSpPr/>
            <p:nvPr/>
          </p:nvSpPr>
          <p:spPr>
            <a:xfrm rot="5400000">
              <a:off x="6798526" y="3440179"/>
              <a:ext cx="966617" cy="966617"/>
            </a:xfrm>
            <a:prstGeom prst="ellipse">
              <a:avLst/>
            </a:prstGeom>
            <a:solidFill>
              <a:srgbClr val="A3BD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>
                <a:cs typeface="+mn-ea"/>
                <a:sym typeface="+mn-lt"/>
              </a:endParaRPr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7079916" y="3753613"/>
              <a:ext cx="403861" cy="339767"/>
              <a:chOff x="5356342" y="3093565"/>
              <a:chExt cx="465138" cy="391319"/>
            </a:xfrm>
            <a:solidFill>
              <a:schemeClr val="bg1"/>
            </a:solidFill>
          </p:grpSpPr>
          <p:sp>
            <p:nvSpPr>
              <p:cNvPr id="26" name="AutoShape 120"/>
              <p:cNvSpPr/>
              <p:nvPr/>
            </p:nvSpPr>
            <p:spPr bwMode="auto">
              <a:xfrm>
                <a:off x="5473023" y="319516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7" name="AutoShape 121"/>
              <p:cNvSpPr/>
              <p:nvPr/>
            </p:nvSpPr>
            <p:spPr bwMode="auto">
              <a:xfrm>
                <a:off x="5530967" y="325310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8" name="AutoShape 122"/>
              <p:cNvSpPr/>
              <p:nvPr/>
            </p:nvSpPr>
            <p:spPr bwMode="auto">
              <a:xfrm>
                <a:off x="5356342" y="309356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Group 6"/>
          <p:cNvGrpSpPr/>
          <p:nvPr/>
        </p:nvGrpSpPr>
        <p:grpSpPr>
          <a:xfrm>
            <a:off x="5613439" y="1970290"/>
            <a:ext cx="965123" cy="965123"/>
            <a:chOff x="5612692" y="2254344"/>
            <a:chExt cx="966617" cy="966617"/>
          </a:xfrm>
        </p:grpSpPr>
        <p:sp>
          <p:nvSpPr>
            <p:cNvPr id="17" name="Oval 1"/>
            <p:cNvSpPr/>
            <p:nvPr/>
          </p:nvSpPr>
          <p:spPr>
            <a:xfrm>
              <a:off x="5612692" y="2254344"/>
              <a:ext cx="966617" cy="9666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1800">
                <a:cs typeface="+mn-ea"/>
                <a:sym typeface="+mn-lt"/>
              </a:endParaRPr>
            </a:p>
          </p:txBody>
        </p:sp>
        <p:grpSp>
          <p:nvGrpSpPr>
            <p:cNvPr id="18" name="Group 39"/>
            <p:cNvGrpSpPr/>
            <p:nvPr/>
          </p:nvGrpSpPr>
          <p:grpSpPr>
            <a:xfrm>
              <a:off x="5894415" y="2536067"/>
              <a:ext cx="403170" cy="403170"/>
              <a:chOff x="4427654" y="3049909"/>
              <a:chExt cx="464344" cy="464344"/>
            </a:xfrm>
            <a:solidFill>
              <a:schemeClr val="bg1"/>
            </a:solidFill>
          </p:grpSpPr>
          <p:sp>
            <p:nvSpPr>
              <p:cNvPr id="19" name="AutoShape 123"/>
              <p:cNvSpPr/>
              <p:nvPr/>
            </p:nvSpPr>
            <p:spPr bwMode="auto">
              <a:xfrm>
                <a:off x="4427654" y="30499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0" name="AutoShape 124"/>
              <p:cNvSpPr/>
              <p:nvPr/>
            </p:nvSpPr>
            <p:spPr bwMode="auto">
              <a:xfrm>
                <a:off x="4558623" y="318008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1" name="AutoShape 125"/>
              <p:cNvSpPr/>
              <p:nvPr/>
            </p:nvSpPr>
            <p:spPr bwMode="auto">
              <a:xfrm>
                <a:off x="4601485" y="322374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21" tIns="19021" rIns="19021" bIns="19021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4784130" y="1495782"/>
            <a:ext cx="2626916" cy="2624835"/>
          </a:xfrm>
          <a:custGeom>
            <a:avLst/>
            <a:gdLst/>
            <a:ahLst/>
            <a:cxnLst/>
            <a:rect l="l" t="t" r="r" b="b"/>
            <a:pathLst>
              <a:path w="2880000" h="2880000">
                <a:moveTo>
                  <a:pt x="1440000" y="233063"/>
                </a:moveTo>
                <a:cubicBezTo>
                  <a:pt x="2106573" y="233063"/>
                  <a:pt x="2646937" y="773427"/>
                  <a:pt x="2646937" y="1440000"/>
                </a:cubicBezTo>
                <a:cubicBezTo>
                  <a:pt x="2646937" y="2106573"/>
                  <a:pt x="2106573" y="2646937"/>
                  <a:pt x="1440000" y="2646937"/>
                </a:cubicBezTo>
                <a:cubicBezTo>
                  <a:pt x="773427" y="2646937"/>
                  <a:pt x="233063" y="2106573"/>
                  <a:pt x="233063" y="1440000"/>
                </a:cubicBezTo>
                <a:cubicBezTo>
                  <a:pt x="233063" y="773427"/>
                  <a:pt x="773427" y="233063"/>
                  <a:pt x="1440000" y="233063"/>
                </a:cubicBezTo>
                <a:close/>
                <a:moveTo>
                  <a:pt x="1440000" y="179860"/>
                </a:moveTo>
                <a:cubicBezTo>
                  <a:pt x="744044" y="179860"/>
                  <a:pt x="179860" y="744044"/>
                  <a:pt x="179860" y="1440000"/>
                </a:cubicBezTo>
                <a:cubicBezTo>
                  <a:pt x="179860" y="2135956"/>
                  <a:pt x="744044" y="2700140"/>
                  <a:pt x="1440000" y="2700140"/>
                </a:cubicBezTo>
                <a:cubicBezTo>
                  <a:pt x="2135956" y="2700140"/>
                  <a:pt x="2700140" y="2135956"/>
                  <a:pt x="2700140" y="1440000"/>
                </a:cubicBezTo>
                <a:cubicBezTo>
                  <a:pt x="2700140" y="744044"/>
                  <a:pt x="2135956" y="179860"/>
                  <a:pt x="1440000" y="179860"/>
                </a:cubicBezTo>
                <a:close/>
                <a:moveTo>
                  <a:pt x="1440000" y="0"/>
                </a:moveTo>
                <a:cubicBezTo>
                  <a:pt x="2235290" y="0"/>
                  <a:pt x="2880000" y="644710"/>
                  <a:pt x="2880000" y="1440000"/>
                </a:cubicBezTo>
                <a:cubicBezTo>
                  <a:pt x="2880000" y="2235290"/>
                  <a:pt x="2235290" y="2880000"/>
                  <a:pt x="1440000" y="2880000"/>
                </a:cubicBezTo>
                <a:cubicBezTo>
                  <a:pt x="644710" y="2880000"/>
                  <a:pt x="0" y="2235290"/>
                  <a:pt x="0" y="1440000"/>
                </a:cubicBezTo>
                <a:cubicBezTo>
                  <a:pt x="0" y="644710"/>
                  <a:pt x="644710" y="0"/>
                  <a:pt x="144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64" tIns="43882" rIns="87764" bIns="43882" rtlCol="0" anchor="ctr"/>
          <a:lstStyle/>
          <a:p>
            <a:pPr algn="ctr"/>
            <a:r>
              <a:rPr lang="en-US" altLang="zh-CN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0</a:t>
            </a: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3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宋体 CN Heavy" pitchFamily="18" charset="-122"/>
              <a:ea typeface="思源宋体 CN Heavy" pitchFamily="18" charset="-122"/>
            </a:endParaRPr>
          </a:p>
        </p:txBody>
      </p:sp>
      <p:sp>
        <p:nvSpPr>
          <p:cNvPr id="5" name="文本框 32"/>
          <p:cNvSpPr txBox="1"/>
          <p:nvPr/>
        </p:nvSpPr>
        <p:spPr>
          <a:xfrm>
            <a:off x="3505236" y="4673276"/>
            <a:ext cx="5184702" cy="641350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accent1"/>
                </a:solidFill>
                <a:latin typeface="+mj-ea"/>
                <a:ea typeface="+mj-ea"/>
              </a:rPr>
              <a:t>输入标题内容</a:t>
            </a:r>
            <a:endParaRPr lang="zh-CN" altLang="en-US" sz="3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矩形 5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2976880" y="5315585"/>
            <a:ext cx="6242050" cy="460375"/>
          </a:xfrm>
          <a:prstGeom prst="rect">
            <a:avLst/>
          </a:prstGeom>
        </p:spPr>
        <p:txBody>
          <a:bodyPr wrap="square" lIns="91441" tIns="45720" rIns="91441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flip dir="r"/>
      </p:transition>
    </mc:Choice>
    <mc:Fallback>
      <p:transition spd="slow" advTm="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5" grpId="0"/>
          <p:bldP spid="6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1597587" y="1485578"/>
            <a:ext cx="9000000" cy="3288461"/>
            <a:chOff x="2800525" y="2214545"/>
            <a:chExt cx="7100540" cy="3305267"/>
          </a:xfrm>
        </p:grpSpPr>
        <p:cxnSp>
          <p:nvCxnSpPr>
            <p:cNvPr id="22" name="1"/>
            <p:cNvCxnSpPr>
              <a:stCxn id="23" idx="0"/>
            </p:cNvCxnSpPr>
            <p:nvPr>
              <p:custDataLst>
                <p:tags r:id="rId1"/>
              </p:custDataLst>
            </p:nvPr>
          </p:nvCxnSpPr>
          <p:spPr bwMode="auto">
            <a:xfrm flipV="1">
              <a:off x="3865605" y="3465812"/>
              <a:ext cx="8821" cy="675287"/>
            </a:xfrm>
            <a:prstGeom prst="line">
              <a:avLst/>
            </a:prstGeom>
            <a:ln w="9525">
              <a:solidFill>
                <a:schemeClr val="accent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2"/>
            <p:cNvSpPr/>
            <p:nvPr>
              <p:custDataLst>
                <p:tags r:id="rId2"/>
              </p:custDataLst>
            </p:nvPr>
          </p:nvSpPr>
          <p:spPr bwMode="auto">
            <a:xfrm>
              <a:off x="2800525" y="4141100"/>
              <a:ext cx="2130162" cy="1378712"/>
            </a:xfrm>
            <a:prstGeom prst="triangle">
              <a:avLst/>
            </a:prstGeom>
            <a:solidFill>
              <a:schemeClr val="accent1">
                <a:alpha val="80000"/>
              </a:schemeClr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972525" y="2840178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LOREM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6" name="3"/>
            <p:cNvSpPr/>
            <p:nvPr>
              <p:custDataLst>
                <p:tags r:id="rId4"/>
              </p:custDataLst>
            </p:nvPr>
          </p:nvSpPr>
          <p:spPr bwMode="auto">
            <a:xfrm>
              <a:off x="4044222" y="4142755"/>
              <a:ext cx="2130162" cy="1377056"/>
            </a:xfrm>
            <a:prstGeom prst="triangle">
              <a:avLst/>
            </a:prstGeom>
            <a:solidFill>
              <a:srgbClr val="A3BDC4"/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7" name="4"/>
            <p:cNvCxnSpPr/>
            <p:nvPr>
              <p:custDataLst>
                <p:tags r:id="rId5"/>
              </p:custDataLst>
            </p:nvPr>
          </p:nvCxnSpPr>
          <p:spPr bwMode="auto">
            <a:xfrm flipV="1">
              <a:off x="5104892" y="2841835"/>
              <a:ext cx="8821" cy="1312506"/>
            </a:xfrm>
            <a:prstGeom prst="line">
              <a:avLst/>
            </a:prstGeom>
            <a:ln w="9525">
              <a:solidFill>
                <a:schemeClr val="accent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2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216222" y="2214545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LOREM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" name="5"/>
            <p:cNvSpPr/>
            <p:nvPr>
              <p:custDataLst>
                <p:tags r:id="rId7"/>
              </p:custDataLst>
            </p:nvPr>
          </p:nvSpPr>
          <p:spPr bwMode="auto">
            <a:xfrm>
              <a:off x="5285714" y="4141100"/>
              <a:ext cx="2130162" cy="1378712"/>
            </a:xfrm>
            <a:prstGeom prst="triangle">
              <a:avLst/>
            </a:prstGeom>
            <a:solidFill>
              <a:schemeClr val="accent1">
                <a:alpha val="80000"/>
              </a:schemeClr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6" name="6"/>
            <p:cNvCxnSpPr/>
            <p:nvPr>
              <p:custDataLst>
                <p:tags r:id="rId8"/>
              </p:custDataLst>
            </p:nvPr>
          </p:nvCxnSpPr>
          <p:spPr bwMode="auto">
            <a:xfrm flipV="1">
              <a:off x="6350794" y="3465812"/>
              <a:ext cx="8821" cy="675287"/>
            </a:xfrm>
            <a:prstGeom prst="line">
              <a:avLst/>
            </a:prstGeom>
            <a:ln w="9525">
              <a:solidFill>
                <a:schemeClr val="accent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3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457715" y="2840178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LOREM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8" name="7"/>
            <p:cNvSpPr/>
            <p:nvPr>
              <p:custDataLst>
                <p:tags r:id="rId10"/>
              </p:custDataLst>
            </p:nvPr>
          </p:nvSpPr>
          <p:spPr bwMode="auto">
            <a:xfrm>
              <a:off x="6526705" y="4142755"/>
              <a:ext cx="2130162" cy="1377056"/>
            </a:xfrm>
            <a:prstGeom prst="triangle">
              <a:avLst/>
            </a:prstGeom>
            <a:solidFill>
              <a:srgbClr val="A3BDC4"/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9" name="8"/>
            <p:cNvCxnSpPr/>
            <p:nvPr>
              <p:custDataLst>
                <p:tags r:id="rId11"/>
              </p:custDataLst>
            </p:nvPr>
          </p:nvCxnSpPr>
          <p:spPr bwMode="auto">
            <a:xfrm flipV="1">
              <a:off x="7587876" y="2841835"/>
              <a:ext cx="8821" cy="1312506"/>
            </a:xfrm>
            <a:prstGeom prst="line">
              <a:avLst/>
            </a:prstGeom>
            <a:ln w="9525">
              <a:solidFill>
                <a:schemeClr val="accent3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4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6699206" y="2214545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LOREM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1" name="9"/>
            <p:cNvSpPr/>
            <p:nvPr>
              <p:custDataLst>
                <p:tags r:id="rId13"/>
              </p:custDataLst>
            </p:nvPr>
          </p:nvSpPr>
          <p:spPr bwMode="auto">
            <a:xfrm>
              <a:off x="7770903" y="4141100"/>
              <a:ext cx="2130162" cy="1378712"/>
            </a:xfrm>
            <a:prstGeom prst="triangle">
              <a:avLst/>
            </a:prstGeom>
            <a:solidFill>
              <a:schemeClr val="accent1">
                <a:alpha val="80000"/>
              </a:schemeClr>
            </a:solidFill>
            <a:ln>
              <a:solidFill>
                <a:srgbClr val="FE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52" name="10"/>
            <p:cNvCxnSpPr/>
            <p:nvPr>
              <p:custDataLst>
                <p:tags r:id="rId14"/>
              </p:custDataLst>
            </p:nvPr>
          </p:nvCxnSpPr>
          <p:spPr bwMode="auto">
            <a:xfrm flipV="1">
              <a:off x="8835984" y="3465812"/>
              <a:ext cx="8821" cy="675287"/>
            </a:xfrm>
            <a:prstGeom prst="line">
              <a:avLst/>
            </a:prstGeom>
            <a:ln w="9525">
              <a:solidFill>
                <a:schemeClr val="accent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5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7942903" y="2840178"/>
              <a:ext cx="1786161" cy="51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3431" tIns="56716" rIns="113431" bIns="56716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en-US" altLang="zh-CN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LOREM</a:t>
              </a: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912886" y="5201239"/>
            <a:ext cx="10369404" cy="792000"/>
          </a:xfrm>
          <a:prstGeom prst="rect">
            <a:avLst/>
          </a:prstGeom>
          <a:noFill/>
        </p:spPr>
        <p:txBody>
          <a:bodyPr wrap="square" lIns="172763" tIns="34552" rIns="172763" bIns="34552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用户可以在投影仪或者计算机上进行演示，也可以将演示文稿打印出来，制作成胶片用户可以在投影仪或者计算机上进行演示，也可以将演示文稿打印出来，制作成胶片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endParaRPr lang="zh-CN" altLang="en-US" sz="12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1258533" y="2489825"/>
            <a:ext cx="9678110" cy="1768957"/>
            <a:chOff x="1005543" y="2264199"/>
            <a:chExt cx="10725786" cy="1474709"/>
          </a:xfrm>
        </p:grpSpPr>
        <p:sp>
          <p:nvSpPr>
            <p:cNvPr id="20" name="1"/>
            <p:cNvSpPr/>
            <p:nvPr>
              <p:custDataLst>
                <p:tags r:id="rId1"/>
              </p:custDataLst>
            </p:nvPr>
          </p:nvSpPr>
          <p:spPr>
            <a:xfrm>
              <a:off x="1056261" y="2356885"/>
              <a:ext cx="1717801" cy="1289336"/>
            </a:xfrm>
            <a:prstGeom prst="ellipse">
              <a:avLst/>
            </a:prstGeom>
            <a:solidFill>
              <a:schemeClr val="tx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r>
                <a:rPr lang="da-DK" altLang="zh-CN" sz="2000" dirty="0">
                  <a:solidFill>
                    <a:srgbClr val="FFFFFF"/>
                  </a:solidFill>
                  <a:latin typeface="+mn-ea"/>
                  <a:cs typeface="Mangal" panose="02040503050203030202" pitchFamily="18" charset="0"/>
                </a:rPr>
                <a:t>LOREM IPSUM</a:t>
              </a:r>
              <a:endParaRPr lang="zh-CN" altLang="en-US" sz="2000" dirty="0">
                <a:solidFill>
                  <a:srgbClr val="FFFFFF"/>
                </a:solidFill>
                <a:latin typeface="+mn-ea"/>
                <a:cs typeface="Mangal" panose="02040503050203030202" pitchFamily="18" charset="0"/>
              </a:endParaRPr>
            </a:p>
          </p:txBody>
        </p:sp>
        <p:sp>
          <p:nvSpPr>
            <p:cNvPr id="21" name="1"/>
            <p:cNvSpPr/>
            <p:nvPr>
              <p:custDataLst>
                <p:tags r:id="rId2"/>
              </p:custDataLst>
            </p:nvPr>
          </p:nvSpPr>
          <p:spPr>
            <a:xfrm>
              <a:off x="1005543" y="2264199"/>
              <a:ext cx="1892007" cy="1474709"/>
            </a:xfrm>
            <a:custGeom>
              <a:avLst/>
              <a:gdLst>
                <a:gd name="connsiteX0" fmla="*/ 757956 w 1577106"/>
                <a:gd name="connsiteY0" fmla="*/ 0 h 1638300"/>
                <a:gd name="connsiteX1" fmla="*/ 1577106 w 1577106"/>
                <a:gd name="connsiteY1" fmla="*/ 819150 h 1638300"/>
                <a:gd name="connsiteX2" fmla="*/ 757956 w 1577106"/>
                <a:gd name="connsiteY2" fmla="*/ 1638300 h 1638300"/>
                <a:gd name="connsiteX3" fmla="*/ 3179 w 1577106"/>
                <a:gd name="connsiteY3" fmla="*/ 1138000 h 1638300"/>
                <a:gd name="connsiteX4" fmla="*/ 0 w 1577106"/>
                <a:gd name="connsiteY4" fmla="*/ 1127760 h 1638300"/>
                <a:gd name="connsiteX5" fmla="*/ 62811 w 1577106"/>
                <a:gd name="connsiteY5" fmla="*/ 1127760 h 1638300"/>
                <a:gd name="connsiteX6" fmla="*/ 126428 w 1577106"/>
                <a:gd name="connsiteY6" fmla="*/ 1244966 h 1638300"/>
                <a:gd name="connsiteX7" fmla="*/ 757956 w 1577106"/>
                <a:gd name="connsiteY7" fmla="*/ 1580747 h 1638300"/>
                <a:gd name="connsiteX8" fmla="*/ 1519553 w 1577106"/>
                <a:gd name="connsiteY8" fmla="*/ 819150 h 1638300"/>
                <a:gd name="connsiteX9" fmla="*/ 757956 w 1577106"/>
                <a:gd name="connsiteY9" fmla="*/ 57553 h 1638300"/>
                <a:gd name="connsiteX10" fmla="*/ 738906 w 1577106"/>
                <a:gd name="connsiteY10" fmla="*/ 58515 h 1638300"/>
                <a:gd name="connsiteX11" fmla="*/ 738906 w 1577106"/>
                <a:gd name="connsiteY11" fmla="*/ 962 h 163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7106" h="1638300">
                  <a:moveTo>
                    <a:pt x="757956" y="0"/>
                  </a:moveTo>
                  <a:cubicBezTo>
                    <a:pt x="1210360" y="0"/>
                    <a:pt x="1577106" y="366746"/>
                    <a:pt x="1577106" y="819150"/>
                  </a:cubicBezTo>
                  <a:cubicBezTo>
                    <a:pt x="1577106" y="1271554"/>
                    <a:pt x="1210360" y="1638300"/>
                    <a:pt x="757956" y="1638300"/>
                  </a:cubicBezTo>
                  <a:cubicBezTo>
                    <a:pt x="418653" y="1638300"/>
                    <a:pt x="127533" y="1432005"/>
                    <a:pt x="3179" y="1138000"/>
                  </a:cubicBezTo>
                  <a:lnTo>
                    <a:pt x="0" y="1127760"/>
                  </a:lnTo>
                  <a:lnTo>
                    <a:pt x="62811" y="1127760"/>
                  </a:lnTo>
                  <a:lnTo>
                    <a:pt x="126428" y="1244966"/>
                  </a:lnTo>
                  <a:cubicBezTo>
                    <a:pt x="263293" y="1447552"/>
                    <a:pt x="495070" y="1580747"/>
                    <a:pt x="757956" y="1580747"/>
                  </a:cubicBezTo>
                  <a:cubicBezTo>
                    <a:pt x="1178574" y="1580747"/>
                    <a:pt x="1519553" y="1239768"/>
                    <a:pt x="1519553" y="819150"/>
                  </a:cubicBezTo>
                  <a:cubicBezTo>
                    <a:pt x="1519553" y="398532"/>
                    <a:pt x="1178574" y="57553"/>
                    <a:pt x="757956" y="57553"/>
                  </a:cubicBezTo>
                  <a:lnTo>
                    <a:pt x="738906" y="58515"/>
                  </a:lnTo>
                  <a:lnTo>
                    <a:pt x="738906" y="96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2"/>
            <p:cNvSpPr/>
            <p:nvPr>
              <p:custDataLst>
                <p:tags r:id="rId3"/>
              </p:custDataLst>
            </p:nvPr>
          </p:nvSpPr>
          <p:spPr>
            <a:xfrm>
              <a:off x="3279039" y="2793835"/>
              <a:ext cx="423386" cy="430330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3"/>
            <p:cNvSpPr/>
            <p:nvPr>
              <p:custDataLst>
                <p:tags r:id="rId4"/>
              </p:custDataLst>
            </p:nvPr>
          </p:nvSpPr>
          <p:spPr>
            <a:xfrm>
              <a:off x="6211871" y="2793835"/>
              <a:ext cx="423386" cy="430330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5" name="4"/>
            <p:cNvSpPr/>
            <p:nvPr>
              <p:custDataLst>
                <p:tags r:id="rId5"/>
              </p:custDataLst>
            </p:nvPr>
          </p:nvSpPr>
          <p:spPr>
            <a:xfrm>
              <a:off x="9144703" y="2793835"/>
              <a:ext cx="421180" cy="430330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6" name="2"/>
            <p:cNvSpPr/>
            <p:nvPr>
              <p:custDataLst>
                <p:tags r:id="rId6"/>
              </p:custDataLst>
            </p:nvPr>
          </p:nvSpPr>
          <p:spPr>
            <a:xfrm>
              <a:off x="4026581" y="2356885"/>
              <a:ext cx="1717802" cy="1289336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r>
                <a:rPr lang="da-DK" altLang="zh-CN" sz="2000" dirty="0">
                  <a:solidFill>
                    <a:srgbClr val="FFFFFF"/>
                  </a:solidFill>
                  <a:latin typeface="+mn-ea"/>
                  <a:cs typeface="Mangal" panose="02040503050203030202" pitchFamily="18" charset="0"/>
                </a:rPr>
                <a:t>LOREM IPSUM</a:t>
              </a:r>
              <a:endParaRPr lang="zh-CN" altLang="en-US" sz="2000" dirty="0">
                <a:solidFill>
                  <a:srgbClr val="FFFFFF"/>
                </a:solidFill>
                <a:latin typeface="+mn-ea"/>
                <a:cs typeface="Mangal" panose="02040503050203030202" pitchFamily="18" charset="0"/>
              </a:endParaRPr>
            </a:p>
          </p:txBody>
        </p:sp>
        <p:sp>
          <p:nvSpPr>
            <p:cNvPr id="27" name="5"/>
            <p:cNvSpPr/>
            <p:nvPr>
              <p:custDataLst>
                <p:tags r:id="rId7"/>
              </p:custDataLst>
            </p:nvPr>
          </p:nvSpPr>
          <p:spPr>
            <a:xfrm>
              <a:off x="3975863" y="2264199"/>
              <a:ext cx="1892007" cy="1474709"/>
            </a:xfrm>
            <a:custGeom>
              <a:avLst/>
              <a:gdLst>
                <a:gd name="connsiteX0" fmla="*/ 757956 w 1577106"/>
                <a:gd name="connsiteY0" fmla="*/ 0 h 1638300"/>
                <a:gd name="connsiteX1" fmla="*/ 1577106 w 1577106"/>
                <a:gd name="connsiteY1" fmla="*/ 819150 h 1638300"/>
                <a:gd name="connsiteX2" fmla="*/ 757956 w 1577106"/>
                <a:gd name="connsiteY2" fmla="*/ 1638300 h 1638300"/>
                <a:gd name="connsiteX3" fmla="*/ 3179 w 1577106"/>
                <a:gd name="connsiteY3" fmla="*/ 1138000 h 1638300"/>
                <a:gd name="connsiteX4" fmla="*/ 0 w 1577106"/>
                <a:gd name="connsiteY4" fmla="*/ 1127760 h 1638300"/>
                <a:gd name="connsiteX5" fmla="*/ 62811 w 1577106"/>
                <a:gd name="connsiteY5" fmla="*/ 1127760 h 1638300"/>
                <a:gd name="connsiteX6" fmla="*/ 126428 w 1577106"/>
                <a:gd name="connsiteY6" fmla="*/ 1244966 h 1638300"/>
                <a:gd name="connsiteX7" fmla="*/ 757956 w 1577106"/>
                <a:gd name="connsiteY7" fmla="*/ 1580747 h 1638300"/>
                <a:gd name="connsiteX8" fmla="*/ 1519553 w 1577106"/>
                <a:gd name="connsiteY8" fmla="*/ 819150 h 1638300"/>
                <a:gd name="connsiteX9" fmla="*/ 757956 w 1577106"/>
                <a:gd name="connsiteY9" fmla="*/ 57553 h 1638300"/>
                <a:gd name="connsiteX10" fmla="*/ 738906 w 1577106"/>
                <a:gd name="connsiteY10" fmla="*/ 58515 h 1638300"/>
                <a:gd name="connsiteX11" fmla="*/ 738906 w 1577106"/>
                <a:gd name="connsiteY11" fmla="*/ 962 h 163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7106" h="1638300">
                  <a:moveTo>
                    <a:pt x="757956" y="0"/>
                  </a:moveTo>
                  <a:cubicBezTo>
                    <a:pt x="1210360" y="0"/>
                    <a:pt x="1577106" y="366746"/>
                    <a:pt x="1577106" y="819150"/>
                  </a:cubicBezTo>
                  <a:cubicBezTo>
                    <a:pt x="1577106" y="1271554"/>
                    <a:pt x="1210360" y="1638300"/>
                    <a:pt x="757956" y="1638300"/>
                  </a:cubicBezTo>
                  <a:cubicBezTo>
                    <a:pt x="418653" y="1638300"/>
                    <a:pt x="127533" y="1432005"/>
                    <a:pt x="3179" y="1138000"/>
                  </a:cubicBezTo>
                  <a:lnTo>
                    <a:pt x="0" y="1127760"/>
                  </a:lnTo>
                  <a:lnTo>
                    <a:pt x="62811" y="1127760"/>
                  </a:lnTo>
                  <a:lnTo>
                    <a:pt x="126428" y="1244966"/>
                  </a:lnTo>
                  <a:cubicBezTo>
                    <a:pt x="263293" y="1447552"/>
                    <a:pt x="495070" y="1580747"/>
                    <a:pt x="757956" y="1580747"/>
                  </a:cubicBezTo>
                  <a:cubicBezTo>
                    <a:pt x="1178574" y="1580747"/>
                    <a:pt x="1519553" y="1239768"/>
                    <a:pt x="1519553" y="819150"/>
                  </a:cubicBezTo>
                  <a:cubicBezTo>
                    <a:pt x="1519553" y="398532"/>
                    <a:pt x="1178574" y="57553"/>
                    <a:pt x="757956" y="57553"/>
                  </a:cubicBezTo>
                  <a:lnTo>
                    <a:pt x="738906" y="58515"/>
                  </a:lnTo>
                  <a:lnTo>
                    <a:pt x="738906" y="96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8" name="3"/>
            <p:cNvSpPr/>
            <p:nvPr>
              <p:custDataLst>
                <p:tags r:id="rId8"/>
              </p:custDataLst>
            </p:nvPr>
          </p:nvSpPr>
          <p:spPr>
            <a:xfrm>
              <a:off x="6957207" y="2356885"/>
              <a:ext cx="1717801" cy="1289336"/>
            </a:xfrm>
            <a:prstGeom prst="ellipse">
              <a:avLst/>
            </a:prstGeom>
            <a:solidFill>
              <a:schemeClr val="tx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r>
                <a:rPr lang="da-DK" altLang="zh-CN" sz="2000" dirty="0">
                  <a:solidFill>
                    <a:srgbClr val="FFFFFF"/>
                  </a:solidFill>
                  <a:latin typeface="+mn-ea"/>
                  <a:cs typeface="Mangal" panose="02040503050203030202" pitchFamily="18" charset="0"/>
                </a:rPr>
                <a:t>LOREM IPSUM</a:t>
              </a:r>
              <a:endParaRPr lang="zh-CN" altLang="en-US" sz="2000" dirty="0">
                <a:solidFill>
                  <a:srgbClr val="FFFFFF"/>
                </a:solidFill>
                <a:latin typeface="+mn-ea"/>
                <a:cs typeface="Mangal" panose="02040503050203030202" pitchFamily="18" charset="0"/>
              </a:endParaRPr>
            </a:p>
          </p:txBody>
        </p:sp>
        <p:sp>
          <p:nvSpPr>
            <p:cNvPr id="29" name="6"/>
            <p:cNvSpPr/>
            <p:nvPr>
              <p:custDataLst>
                <p:tags r:id="rId9"/>
              </p:custDataLst>
            </p:nvPr>
          </p:nvSpPr>
          <p:spPr>
            <a:xfrm>
              <a:off x="6908695" y="2264199"/>
              <a:ext cx="1889802" cy="1474709"/>
            </a:xfrm>
            <a:custGeom>
              <a:avLst/>
              <a:gdLst>
                <a:gd name="connsiteX0" fmla="*/ 757956 w 1577106"/>
                <a:gd name="connsiteY0" fmla="*/ 0 h 1638300"/>
                <a:gd name="connsiteX1" fmla="*/ 1577106 w 1577106"/>
                <a:gd name="connsiteY1" fmla="*/ 819150 h 1638300"/>
                <a:gd name="connsiteX2" fmla="*/ 757956 w 1577106"/>
                <a:gd name="connsiteY2" fmla="*/ 1638300 h 1638300"/>
                <a:gd name="connsiteX3" fmla="*/ 3179 w 1577106"/>
                <a:gd name="connsiteY3" fmla="*/ 1138000 h 1638300"/>
                <a:gd name="connsiteX4" fmla="*/ 0 w 1577106"/>
                <a:gd name="connsiteY4" fmla="*/ 1127760 h 1638300"/>
                <a:gd name="connsiteX5" fmla="*/ 62811 w 1577106"/>
                <a:gd name="connsiteY5" fmla="*/ 1127760 h 1638300"/>
                <a:gd name="connsiteX6" fmla="*/ 126428 w 1577106"/>
                <a:gd name="connsiteY6" fmla="*/ 1244966 h 1638300"/>
                <a:gd name="connsiteX7" fmla="*/ 757956 w 1577106"/>
                <a:gd name="connsiteY7" fmla="*/ 1580747 h 1638300"/>
                <a:gd name="connsiteX8" fmla="*/ 1519553 w 1577106"/>
                <a:gd name="connsiteY8" fmla="*/ 819150 h 1638300"/>
                <a:gd name="connsiteX9" fmla="*/ 757956 w 1577106"/>
                <a:gd name="connsiteY9" fmla="*/ 57553 h 1638300"/>
                <a:gd name="connsiteX10" fmla="*/ 738906 w 1577106"/>
                <a:gd name="connsiteY10" fmla="*/ 58515 h 1638300"/>
                <a:gd name="connsiteX11" fmla="*/ 738906 w 1577106"/>
                <a:gd name="connsiteY11" fmla="*/ 962 h 163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7106" h="1638300">
                  <a:moveTo>
                    <a:pt x="757956" y="0"/>
                  </a:moveTo>
                  <a:cubicBezTo>
                    <a:pt x="1210360" y="0"/>
                    <a:pt x="1577106" y="366746"/>
                    <a:pt x="1577106" y="819150"/>
                  </a:cubicBezTo>
                  <a:cubicBezTo>
                    <a:pt x="1577106" y="1271554"/>
                    <a:pt x="1210360" y="1638300"/>
                    <a:pt x="757956" y="1638300"/>
                  </a:cubicBezTo>
                  <a:cubicBezTo>
                    <a:pt x="418653" y="1638300"/>
                    <a:pt x="127533" y="1432005"/>
                    <a:pt x="3179" y="1138000"/>
                  </a:cubicBezTo>
                  <a:lnTo>
                    <a:pt x="0" y="1127760"/>
                  </a:lnTo>
                  <a:lnTo>
                    <a:pt x="62811" y="1127760"/>
                  </a:lnTo>
                  <a:lnTo>
                    <a:pt x="126428" y="1244966"/>
                  </a:lnTo>
                  <a:cubicBezTo>
                    <a:pt x="263293" y="1447552"/>
                    <a:pt x="495070" y="1580747"/>
                    <a:pt x="757956" y="1580747"/>
                  </a:cubicBezTo>
                  <a:cubicBezTo>
                    <a:pt x="1178574" y="1580747"/>
                    <a:pt x="1519553" y="1239768"/>
                    <a:pt x="1519553" y="819150"/>
                  </a:cubicBezTo>
                  <a:cubicBezTo>
                    <a:pt x="1519553" y="398532"/>
                    <a:pt x="1178574" y="57553"/>
                    <a:pt x="757956" y="57553"/>
                  </a:cubicBezTo>
                  <a:lnTo>
                    <a:pt x="738906" y="58515"/>
                  </a:lnTo>
                  <a:lnTo>
                    <a:pt x="738906" y="96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0" name="4"/>
            <p:cNvSpPr/>
            <p:nvPr>
              <p:custDataLst>
                <p:tags r:id="rId10"/>
              </p:custDataLst>
            </p:nvPr>
          </p:nvSpPr>
          <p:spPr>
            <a:xfrm>
              <a:off x="9890039" y="2356885"/>
              <a:ext cx="1717801" cy="1289336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r>
                <a:rPr lang="da-DK" altLang="zh-CN" sz="2000" dirty="0">
                  <a:solidFill>
                    <a:srgbClr val="FFFFFF"/>
                  </a:solidFill>
                  <a:latin typeface="+mn-ea"/>
                  <a:cs typeface="Mangal" panose="02040503050203030202" pitchFamily="18" charset="0"/>
                </a:rPr>
                <a:t>LOREM IPSUM</a:t>
              </a:r>
              <a:endParaRPr lang="zh-CN" altLang="en-US" sz="2000" dirty="0">
                <a:solidFill>
                  <a:srgbClr val="FFFFFF"/>
                </a:solidFill>
                <a:latin typeface="+mn-ea"/>
                <a:cs typeface="Mangal" panose="02040503050203030202" pitchFamily="18" charset="0"/>
              </a:endParaRPr>
            </a:p>
          </p:txBody>
        </p:sp>
        <p:sp>
          <p:nvSpPr>
            <p:cNvPr id="31" name="7"/>
            <p:cNvSpPr/>
            <p:nvPr>
              <p:custDataLst>
                <p:tags r:id="rId11"/>
              </p:custDataLst>
            </p:nvPr>
          </p:nvSpPr>
          <p:spPr>
            <a:xfrm>
              <a:off x="9841527" y="2264199"/>
              <a:ext cx="1889802" cy="1474709"/>
            </a:xfrm>
            <a:custGeom>
              <a:avLst/>
              <a:gdLst>
                <a:gd name="connsiteX0" fmla="*/ 757956 w 1577106"/>
                <a:gd name="connsiteY0" fmla="*/ 0 h 1638300"/>
                <a:gd name="connsiteX1" fmla="*/ 1577106 w 1577106"/>
                <a:gd name="connsiteY1" fmla="*/ 819150 h 1638300"/>
                <a:gd name="connsiteX2" fmla="*/ 757956 w 1577106"/>
                <a:gd name="connsiteY2" fmla="*/ 1638300 h 1638300"/>
                <a:gd name="connsiteX3" fmla="*/ 3179 w 1577106"/>
                <a:gd name="connsiteY3" fmla="*/ 1138000 h 1638300"/>
                <a:gd name="connsiteX4" fmla="*/ 0 w 1577106"/>
                <a:gd name="connsiteY4" fmla="*/ 1127760 h 1638300"/>
                <a:gd name="connsiteX5" fmla="*/ 62811 w 1577106"/>
                <a:gd name="connsiteY5" fmla="*/ 1127760 h 1638300"/>
                <a:gd name="connsiteX6" fmla="*/ 126428 w 1577106"/>
                <a:gd name="connsiteY6" fmla="*/ 1244966 h 1638300"/>
                <a:gd name="connsiteX7" fmla="*/ 757956 w 1577106"/>
                <a:gd name="connsiteY7" fmla="*/ 1580747 h 1638300"/>
                <a:gd name="connsiteX8" fmla="*/ 1519553 w 1577106"/>
                <a:gd name="connsiteY8" fmla="*/ 819150 h 1638300"/>
                <a:gd name="connsiteX9" fmla="*/ 757956 w 1577106"/>
                <a:gd name="connsiteY9" fmla="*/ 57553 h 1638300"/>
                <a:gd name="connsiteX10" fmla="*/ 738906 w 1577106"/>
                <a:gd name="connsiteY10" fmla="*/ 58515 h 1638300"/>
                <a:gd name="connsiteX11" fmla="*/ 738906 w 1577106"/>
                <a:gd name="connsiteY11" fmla="*/ 962 h 163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7106" h="1638300">
                  <a:moveTo>
                    <a:pt x="757956" y="0"/>
                  </a:moveTo>
                  <a:cubicBezTo>
                    <a:pt x="1210360" y="0"/>
                    <a:pt x="1577106" y="366746"/>
                    <a:pt x="1577106" y="819150"/>
                  </a:cubicBezTo>
                  <a:cubicBezTo>
                    <a:pt x="1577106" y="1271554"/>
                    <a:pt x="1210360" y="1638300"/>
                    <a:pt x="757956" y="1638300"/>
                  </a:cubicBezTo>
                  <a:cubicBezTo>
                    <a:pt x="418653" y="1638300"/>
                    <a:pt x="127533" y="1432005"/>
                    <a:pt x="3179" y="1138000"/>
                  </a:cubicBezTo>
                  <a:lnTo>
                    <a:pt x="0" y="1127760"/>
                  </a:lnTo>
                  <a:lnTo>
                    <a:pt x="62811" y="1127760"/>
                  </a:lnTo>
                  <a:lnTo>
                    <a:pt x="126428" y="1244966"/>
                  </a:lnTo>
                  <a:cubicBezTo>
                    <a:pt x="263293" y="1447552"/>
                    <a:pt x="495070" y="1580747"/>
                    <a:pt x="757956" y="1580747"/>
                  </a:cubicBezTo>
                  <a:cubicBezTo>
                    <a:pt x="1178574" y="1580747"/>
                    <a:pt x="1519553" y="1239768"/>
                    <a:pt x="1519553" y="819150"/>
                  </a:cubicBezTo>
                  <a:cubicBezTo>
                    <a:pt x="1519553" y="398532"/>
                    <a:pt x="1178574" y="57553"/>
                    <a:pt x="757956" y="57553"/>
                  </a:cubicBezTo>
                  <a:lnTo>
                    <a:pt x="738906" y="58515"/>
                  </a:lnTo>
                  <a:lnTo>
                    <a:pt x="738906" y="96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anchor="ctr"/>
            <a:lstStyle/>
            <a:p>
              <a:pPr algn="ctr">
                <a:defRPr/>
              </a:pPr>
              <a:endParaRPr lang="zh-CN" altLang="en-US" sz="200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2" name="文本框 49"/>
          <p:cNvSpPr txBox="1"/>
          <p:nvPr/>
        </p:nvSpPr>
        <p:spPr>
          <a:xfrm>
            <a:off x="1119721" y="4776994"/>
            <a:ext cx="1901057" cy="863433"/>
          </a:xfrm>
          <a:prstGeom prst="rect">
            <a:avLst/>
          </a:prstGeom>
          <a:noFill/>
          <a:effectLst/>
        </p:spPr>
        <p:txBody>
          <a:bodyPr wrap="square" lIns="87764" tIns="43882" rIns="87764" bIns="43882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3" name="文本框 52"/>
          <p:cNvSpPr txBox="1"/>
          <p:nvPr/>
        </p:nvSpPr>
        <p:spPr>
          <a:xfrm>
            <a:off x="3793019" y="4776994"/>
            <a:ext cx="1901057" cy="863433"/>
          </a:xfrm>
          <a:prstGeom prst="rect">
            <a:avLst/>
          </a:prstGeom>
          <a:noFill/>
          <a:effectLst/>
        </p:spPr>
        <p:txBody>
          <a:bodyPr wrap="square" lIns="87764" tIns="43882" rIns="87764" bIns="43882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4" name="文本框 53"/>
          <p:cNvSpPr txBox="1"/>
          <p:nvPr/>
        </p:nvSpPr>
        <p:spPr>
          <a:xfrm>
            <a:off x="6466318" y="4776994"/>
            <a:ext cx="1901057" cy="863433"/>
          </a:xfrm>
          <a:prstGeom prst="rect">
            <a:avLst/>
          </a:prstGeom>
          <a:noFill/>
          <a:effectLst/>
        </p:spPr>
        <p:txBody>
          <a:bodyPr wrap="square" lIns="87764" tIns="43882" rIns="87764" bIns="43882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9" name="文本框 53"/>
          <p:cNvSpPr txBox="1"/>
          <p:nvPr/>
        </p:nvSpPr>
        <p:spPr>
          <a:xfrm>
            <a:off x="9139617" y="4776994"/>
            <a:ext cx="1901057" cy="863433"/>
          </a:xfrm>
          <a:prstGeom prst="rect">
            <a:avLst/>
          </a:prstGeom>
          <a:noFill/>
          <a:effectLst/>
        </p:spPr>
        <p:txBody>
          <a:bodyPr wrap="square" lIns="87764" tIns="43882" rIns="87764" bIns="43882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97587" y="1852994"/>
            <a:ext cx="10800000" cy="4524903"/>
            <a:chOff x="663770" y="1372394"/>
            <a:chExt cx="10845800" cy="4540007"/>
          </a:xfrm>
        </p:grpSpPr>
        <p:grpSp>
          <p:nvGrpSpPr>
            <p:cNvPr id="14" name="组合 13"/>
            <p:cNvGrpSpPr/>
            <p:nvPr/>
          </p:nvGrpSpPr>
          <p:grpSpPr>
            <a:xfrm>
              <a:off x="663770" y="4421507"/>
              <a:ext cx="2134750" cy="1490894"/>
              <a:chOff x="673100" y="4379325"/>
              <a:chExt cx="2134750" cy="1490894"/>
            </a:xfrm>
          </p:grpSpPr>
          <p:sp>
            <p:nvSpPr>
              <p:cNvPr id="34" name="1"/>
              <p:cNvSpPr/>
              <p:nvPr/>
            </p:nvSpPr>
            <p:spPr>
              <a:xfrm>
                <a:off x="678500" y="4379325"/>
                <a:ext cx="2123951" cy="371482"/>
              </a:xfrm>
              <a:prstGeom prst="rect">
                <a:avLst/>
              </a:prstGeom>
              <a:solidFill>
                <a:srgbClr val="C4604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 anchorCtr="1">
                <a:normAutofit/>
              </a:bodyPr>
              <a:p>
                <a:pPr lv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spc="300" dirty="0">
                    <a:solidFill>
                      <a:schemeClr val="bg1"/>
                    </a:solidFill>
                    <a:latin typeface="+mj-ea"/>
                    <a:ea typeface="+mj-ea"/>
                    <a:sym typeface="字魂36号-正文宋楷" panose="02000000000000000000" pitchFamily="2" charset="-122"/>
                  </a:rPr>
                  <a:t>添加标题</a:t>
                </a:r>
                <a:endParaRPr lang="zh-CN" altLang="en-US" kern="0" spc="300" dirty="0">
                  <a:solidFill>
                    <a:schemeClr val="bg1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2" name="1"/>
              <p:cNvSpPr/>
              <p:nvPr/>
            </p:nvSpPr>
            <p:spPr bwMode="auto">
              <a:xfrm>
                <a:off x="673100" y="4852102"/>
                <a:ext cx="2134750" cy="1018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20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用户可以在投影仪或者计算机上进行演示，也可以将演示文稿打印出来，制作成胶片</a:t>
                </a:r>
                <a:endParaRPr lang="zh-CN" altLang="en-US" sz="10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567453" y="4421507"/>
              <a:ext cx="2134750" cy="1490894"/>
              <a:chOff x="3576783" y="4379325"/>
              <a:chExt cx="2134750" cy="1490894"/>
            </a:xfrm>
          </p:grpSpPr>
          <p:sp>
            <p:nvSpPr>
              <p:cNvPr id="32" name="1"/>
              <p:cNvSpPr/>
              <p:nvPr/>
            </p:nvSpPr>
            <p:spPr>
              <a:xfrm>
                <a:off x="3582183" y="4379325"/>
                <a:ext cx="2123951" cy="371482"/>
              </a:xfrm>
              <a:prstGeom prst="rect">
                <a:avLst/>
              </a:prstGeom>
              <a:solidFill>
                <a:srgbClr val="A3BDC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 anchorCtr="1">
                <a:normAutofit/>
              </a:bodyPr>
              <a:p>
                <a:pPr lv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spc="300" dirty="0">
                    <a:solidFill>
                      <a:schemeClr val="bg1"/>
                    </a:solidFill>
                    <a:latin typeface="+mj-ea"/>
                    <a:ea typeface="+mj-ea"/>
                    <a:sym typeface="字魂36号-正文宋楷" panose="02000000000000000000" pitchFamily="2" charset="-122"/>
                  </a:rPr>
                  <a:t>添加标题</a:t>
                </a:r>
                <a:endParaRPr lang="zh-CN" altLang="en-US" kern="0" spc="300" dirty="0">
                  <a:solidFill>
                    <a:schemeClr val="bg1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33" name="1"/>
              <p:cNvSpPr/>
              <p:nvPr/>
            </p:nvSpPr>
            <p:spPr bwMode="auto">
              <a:xfrm>
                <a:off x="3576783" y="4852102"/>
                <a:ext cx="2134750" cy="1018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20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用户可以在投影仪或者计算机上进行演示，也可以将演示文稿打印出来，制作成胶片</a:t>
                </a:r>
                <a:endParaRPr lang="zh-CN" altLang="en-US" sz="10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471136" y="4421507"/>
              <a:ext cx="2134750" cy="1490894"/>
              <a:chOff x="6480466" y="4379325"/>
              <a:chExt cx="2134750" cy="1490894"/>
            </a:xfrm>
          </p:grpSpPr>
          <p:sp>
            <p:nvSpPr>
              <p:cNvPr id="30" name="1"/>
              <p:cNvSpPr/>
              <p:nvPr/>
            </p:nvSpPr>
            <p:spPr>
              <a:xfrm>
                <a:off x="6485866" y="4379325"/>
                <a:ext cx="2123951" cy="371482"/>
              </a:xfrm>
              <a:prstGeom prst="rect">
                <a:avLst/>
              </a:prstGeom>
              <a:solidFill>
                <a:srgbClr val="C4604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 anchorCtr="1">
                <a:normAutofit/>
              </a:bodyPr>
              <a:p>
                <a:pPr lv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spc="300" dirty="0">
                    <a:solidFill>
                      <a:schemeClr val="bg1"/>
                    </a:solidFill>
                    <a:latin typeface="+mj-ea"/>
                    <a:ea typeface="+mj-ea"/>
                    <a:sym typeface="字魂36号-正文宋楷" panose="02000000000000000000" pitchFamily="2" charset="-122"/>
                  </a:rPr>
                  <a:t>添加标题</a:t>
                </a:r>
                <a:endParaRPr lang="zh-CN" altLang="en-US" kern="0" spc="300" dirty="0">
                  <a:solidFill>
                    <a:schemeClr val="bg1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31" name="1"/>
              <p:cNvSpPr/>
              <p:nvPr/>
            </p:nvSpPr>
            <p:spPr bwMode="auto">
              <a:xfrm>
                <a:off x="6480466" y="4852102"/>
                <a:ext cx="2134750" cy="1018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20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用户可以在投影仪或者计算机上进行演示，也可以将演示文稿打印出来，制作成胶片</a:t>
                </a:r>
                <a:endParaRPr lang="zh-CN" altLang="en-US" sz="10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9374820" y="4421507"/>
              <a:ext cx="2134750" cy="1490894"/>
              <a:chOff x="9384150" y="4379325"/>
              <a:chExt cx="2134750" cy="1490894"/>
            </a:xfrm>
          </p:grpSpPr>
          <p:sp>
            <p:nvSpPr>
              <p:cNvPr id="3" name="1"/>
              <p:cNvSpPr/>
              <p:nvPr/>
            </p:nvSpPr>
            <p:spPr>
              <a:xfrm>
                <a:off x="9389550" y="4379325"/>
                <a:ext cx="2123951" cy="371482"/>
              </a:xfrm>
              <a:prstGeom prst="rect">
                <a:avLst/>
              </a:prstGeom>
              <a:solidFill>
                <a:srgbClr val="A3BDC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 anchorCtr="1">
                <a:normAutofit/>
              </a:bodyPr>
              <a:p>
                <a:pPr lv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spc="300" dirty="0">
                    <a:solidFill>
                      <a:schemeClr val="bg1"/>
                    </a:solidFill>
                    <a:latin typeface="+mj-ea"/>
                    <a:ea typeface="+mj-ea"/>
                    <a:sym typeface="字魂36号-正文宋楷" panose="02000000000000000000" pitchFamily="2" charset="-122"/>
                  </a:rPr>
                  <a:t>添加标题</a:t>
                </a:r>
                <a:endParaRPr lang="zh-CN" altLang="en-US" kern="0" spc="300" dirty="0">
                  <a:solidFill>
                    <a:schemeClr val="bg1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29" name="1"/>
              <p:cNvSpPr/>
              <p:nvPr/>
            </p:nvSpPr>
            <p:spPr bwMode="auto">
              <a:xfrm>
                <a:off x="9384150" y="4852102"/>
                <a:ext cx="2134750" cy="1018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20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用户可以在投影仪或者计算机上进行演示，也可以将演示文稿打印出来，制作成胶片</a:t>
                </a:r>
                <a:endParaRPr lang="zh-CN" altLang="en-US" sz="10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sp>
          <p:nvSpPr>
            <p:cNvPr id="27" name="1"/>
            <p:cNvSpPr/>
            <p:nvPr/>
          </p:nvSpPr>
          <p:spPr>
            <a:xfrm>
              <a:off x="697587" y="1372394"/>
              <a:ext cx="10800000" cy="2675047"/>
            </a:xfrm>
            <a:prstGeom prst="rect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wrap="square" lIns="90000" tIns="46800" rIns="90000" bIns="46800" rtlCol="0">
              <a:norm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sym typeface="字魂36号-正文宋楷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4784130" y="1495782"/>
            <a:ext cx="2626916" cy="2624835"/>
          </a:xfrm>
          <a:custGeom>
            <a:avLst/>
            <a:gdLst/>
            <a:ahLst/>
            <a:cxnLst/>
            <a:rect l="l" t="t" r="r" b="b"/>
            <a:pathLst>
              <a:path w="2880000" h="2880000">
                <a:moveTo>
                  <a:pt x="1440000" y="233063"/>
                </a:moveTo>
                <a:cubicBezTo>
                  <a:pt x="2106573" y="233063"/>
                  <a:pt x="2646937" y="773427"/>
                  <a:pt x="2646937" y="1440000"/>
                </a:cubicBezTo>
                <a:cubicBezTo>
                  <a:pt x="2646937" y="2106573"/>
                  <a:pt x="2106573" y="2646937"/>
                  <a:pt x="1440000" y="2646937"/>
                </a:cubicBezTo>
                <a:cubicBezTo>
                  <a:pt x="773427" y="2646937"/>
                  <a:pt x="233063" y="2106573"/>
                  <a:pt x="233063" y="1440000"/>
                </a:cubicBezTo>
                <a:cubicBezTo>
                  <a:pt x="233063" y="773427"/>
                  <a:pt x="773427" y="233063"/>
                  <a:pt x="1440000" y="233063"/>
                </a:cubicBezTo>
                <a:close/>
                <a:moveTo>
                  <a:pt x="1440000" y="179860"/>
                </a:moveTo>
                <a:cubicBezTo>
                  <a:pt x="744044" y="179860"/>
                  <a:pt x="179860" y="744044"/>
                  <a:pt x="179860" y="1440000"/>
                </a:cubicBezTo>
                <a:cubicBezTo>
                  <a:pt x="179860" y="2135956"/>
                  <a:pt x="744044" y="2700140"/>
                  <a:pt x="1440000" y="2700140"/>
                </a:cubicBezTo>
                <a:cubicBezTo>
                  <a:pt x="2135956" y="2700140"/>
                  <a:pt x="2700140" y="2135956"/>
                  <a:pt x="2700140" y="1440000"/>
                </a:cubicBezTo>
                <a:cubicBezTo>
                  <a:pt x="2700140" y="744044"/>
                  <a:pt x="2135956" y="179860"/>
                  <a:pt x="1440000" y="179860"/>
                </a:cubicBezTo>
                <a:close/>
                <a:moveTo>
                  <a:pt x="1440000" y="0"/>
                </a:moveTo>
                <a:cubicBezTo>
                  <a:pt x="2235290" y="0"/>
                  <a:pt x="2880000" y="644710"/>
                  <a:pt x="2880000" y="1440000"/>
                </a:cubicBezTo>
                <a:cubicBezTo>
                  <a:pt x="2880000" y="2235290"/>
                  <a:pt x="2235290" y="2880000"/>
                  <a:pt x="1440000" y="2880000"/>
                </a:cubicBezTo>
                <a:cubicBezTo>
                  <a:pt x="644710" y="2880000"/>
                  <a:pt x="0" y="2235290"/>
                  <a:pt x="0" y="1440000"/>
                </a:cubicBezTo>
                <a:cubicBezTo>
                  <a:pt x="0" y="644710"/>
                  <a:pt x="644710" y="0"/>
                  <a:pt x="144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64" tIns="43882" rIns="87764" bIns="43882" rtlCol="0" anchor="ctr"/>
          <a:lstStyle/>
          <a:p>
            <a:pPr algn="ctr"/>
            <a:r>
              <a:rPr lang="en-US" altLang="zh-CN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0</a:t>
            </a: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4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宋体 CN Heavy" pitchFamily="18" charset="-122"/>
              <a:ea typeface="思源宋体 CN Heavy" pitchFamily="18" charset="-122"/>
            </a:endParaRPr>
          </a:p>
        </p:txBody>
      </p:sp>
      <p:sp>
        <p:nvSpPr>
          <p:cNvPr id="5" name="文本框 32"/>
          <p:cNvSpPr txBox="1"/>
          <p:nvPr/>
        </p:nvSpPr>
        <p:spPr>
          <a:xfrm>
            <a:off x="3505236" y="4673276"/>
            <a:ext cx="5184702" cy="641350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accent1"/>
                </a:solidFill>
                <a:latin typeface="+mj-ea"/>
                <a:ea typeface="+mj-ea"/>
              </a:rPr>
              <a:t>输入标题内容</a:t>
            </a:r>
            <a:endParaRPr lang="zh-CN" altLang="en-US" sz="3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矩形 5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2976880" y="5315585"/>
            <a:ext cx="6242050" cy="460375"/>
          </a:xfrm>
          <a:prstGeom prst="rect">
            <a:avLst/>
          </a:prstGeom>
        </p:spPr>
        <p:txBody>
          <a:bodyPr wrap="square" lIns="91441" tIns="45720" rIns="91441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flip dir="r"/>
      </p:transition>
    </mc:Choice>
    <mc:Fallback>
      <p:transition spd="slow" advTm="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5" grpId="0"/>
          <p:bldP spid="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21"/>
          <p:cNvGrpSpPr/>
          <p:nvPr/>
        </p:nvGrpSpPr>
        <p:grpSpPr>
          <a:xfrm>
            <a:off x="1050584" y="2225157"/>
            <a:ext cx="3048815" cy="1226468"/>
            <a:chOff x="642910" y="1778920"/>
            <a:chExt cx="2286016" cy="919638"/>
          </a:xfrm>
        </p:grpSpPr>
        <p:sp>
          <p:nvSpPr>
            <p:cNvPr id="82" name="Rectangle 88"/>
            <p:cNvSpPr/>
            <p:nvPr/>
          </p:nvSpPr>
          <p:spPr>
            <a:xfrm>
              <a:off x="642910" y="2076244"/>
              <a:ext cx="2286016" cy="6223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83" name="Rectangle 89"/>
            <p:cNvSpPr/>
            <p:nvPr/>
          </p:nvSpPr>
          <p:spPr>
            <a:xfrm>
              <a:off x="642910" y="1778920"/>
              <a:ext cx="1928826" cy="309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优势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84" name="Group 22"/>
          <p:cNvGrpSpPr/>
          <p:nvPr/>
        </p:nvGrpSpPr>
        <p:grpSpPr>
          <a:xfrm>
            <a:off x="1050584" y="4139960"/>
            <a:ext cx="3048815" cy="1291856"/>
            <a:chOff x="642910" y="3214692"/>
            <a:chExt cx="2286016" cy="968668"/>
          </a:xfrm>
        </p:grpSpPr>
        <p:sp>
          <p:nvSpPr>
            <p:cNvPr id="85" name="Rectangle 90"/>
            <p:cNvSpPr/>
            <p:nvPr/>
          </p:nvSpPr>
          <p:spPr>
            <a:xfrm>
              <a:off x="642910" y="3561045"/>
              <a:ext cx="2286016" cy="622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86" name="Rectangle 91"/>
            <p:cNvSpPr/>
            <p:nvPr/>
          </p:nvSpPr>
          <p:spPr>
            <a:xfrm>
              <a:off x="642910" y="3214692"/>
              <a:ext cx="1928826" cy="309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机会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87" name="Group 23"/>
          <p:cNvGrpSpPr/>
          <p:nvPr/>
        </p:nvGrpSpPr>
        <p:grpSpPr>
          <a:xfrm>
            <a:off x="8102561" y="4139960"/>
            <a:ext cx="3048816" cy="1291856"/>
            <a:chOff x="6215073" y="3214692"/>
            <a:chExt cx="2286017" cy="968668"/>
          </a:xfrm>
        </p:grpSpPr>
        <p:sp>
          <p:nvSpPr>
            <p:cNvPr id="88" name="Rectangle 92"/>
            <p:cNvSpPr/>
            <p:nvPr/>
          </p:nvSpPr>
          <p:spPr>
            <a:xfrm>
              <a:off x="6215073" y="3561045"/>
              <a:ext cx="2286016" cy="622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89" name="Rectangle 93"/>
            <p:cNvSpPr/>
            <p:nvPr/>
          </p:nvSpPr>
          <p:spPr>
            <a:xfrm>
              <a:off x="6572264" y="3214692"/>
              <a:ext cx="1928826" cy="309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风险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90" name="Group 24"/>
          <p:cNvGrpSpPr/>
          <p:nvPr/>
        </p:nvGrpSpPr>
        <p:grpSpPr>
          <a:xfrm>
            <a:off x="8102561" y="2225158"/>
            <a:ext cx="3048816" cy="1220387"/>
            <a:chOff x="6215073" y="1778920"/>
            <a:chExt cx="2286017" cy="915078"/>
          </a:xfrm>
        </p:grpSpPr>
        <p:sp>
          <p:nvSpPr>
            <p:cNvPr id="91" name="Rectangle 94"/>
            <p:cNvSpPr/>
            <p:nvPr/>
          </p:nvSpPr>
          <p:spPr>
            <a:xfrm>
              <a:off x="6215073" y="2071684"/>
              <a:ext cx="2286016" cy="6223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2" name="Rectangle 95"/>
            <p:cNvSpPr/>
            <p:nvPr/>
          </p:nvSpPr>
          <p:spPr>
            <a:xfrm>
              <a:off x="6572264" y="1778920"/>
              <a:ext cx="1928826" cy="309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劣势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4395779" y="2197145"/>
            <a:ext cx="3403619" cy="3464897"/>
            <a:chOff x="4556366" y="2413425"/>
            <a:chExt cx="3544957" cy="3611640"/>
          </a:xfrm>
        </p:grpSpPr>
        <p:sp>
          <p:nvSpPr>
            <p:cNvPr id="94" name="TextBox 93"/>
            <p:cNvSpPr txBox="1"/>
            <p:nvPr/>
          </p:nvSpPr>
          <p:spPr>
            <a:xfrm>
              <a:off x="4556366" y="2413425"/>
              <a:ext cx="1620000" cy="1620000"/>
            </a:xfrm>
            <a:prstGeom prst="ellipse">
              <a:avLst/>
            </a:prstGeom>
            <a:solidFill>
              <a:schemeClr val="accent2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altLang="zh-CN" sz="64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S</a:t>
              </a:r>
              <a:endParaRPr lang="zh-CN" altLang="en-US" sz="64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481323" y="2413425"/>
              <a:ext cx="1620000" cy="1620000"/>
            </a:xfrm>
            <a:prstGeom prst="ellipse">
              <a:avLst/>
            </a:prstGeom>
            <a:solidFill>
              <a:schemeClr val="accent1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altLang="zh-CN" sz="64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W</a:t>
              </a:r>
              <a:endParaRPr lang="zh-CN" altLang="en-US" sz="64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556366" y="4405065"/>
              <a:ext cx="1620000" cy="1620000"/>
            </a:xfrm>
            <a:prstGeom prst="ellipse">
              <a:avLst/>
            </a:prstGeom>
            <a:solidFill>
              <a:schemeClr val="accent1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altLang="zh-CN" sz="64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O</a:t>
              </a:r>
              <a:endParaRPr lang="zh-CN" altLang="en-US" sz="64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481323" y="4405065"/>
              <a:ext cx="1620000" cy="1620000"/>
            </a:xfrm>
            <a:prstGeom prst="ellipse">
              <a:avLst/>
            </a:prstGeom>
            <a:solidFill>
              <a:schemeClr val="accent2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altLang="zh-CN" sz="64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T</a:t>
              </a:r>
              <a:endParaRPr lang="zh-CN" altLang="en-US" sz="64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50287" y="2096294"/>
            <a:ext cx="9720000" cy="3240405"/>
            <a:chOff x="1504590" y="2068993"/>
            <a:chExt cx="9041273" cy="3037970"/>
          </a:xfrm>
        </p:grpSpPr>
        <p:sp>
          <p:nvSpPr>
            <p:cNvPr id="23" name="1"/>
            <p:cNvSpPr/>
            <p:nvPr>
              <p:custDataLst>
                <p:tags r:id="rId1"/>
              </p:custDataLst>
            </p:nvPr>
          </p:nvSpPr>
          <p:spPr>
            <a:xfrm>
              <a:off x="8231743" y="2068993"/>
              <a:ext cx="2314120" cy="390615"/>
            </a:xfrm>
            <a:prstGeom prst="rect">
              <a:avLst/>
            </a:prstGeom>
            <a:solidFill>
              <a:srgbClr val="A3BD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78" tIns="54439" rIns="108878" bIns="54439" anchor="ctr"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  <a:latin typeface="+mn-ea"/>
                </a:rPr>
                <a:t> 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+mn-ea"/>
                </a:rPr>
                <a:t>TITLE</a:t>
              </a:r>
              <a:endParaRPr lang="zh-CN" altLang="en-US" sz="20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4" name="Text_1"/>
            <p:cNvSpPr/>
            <p:nvPr>
              <p:custDataLst>
                <p:tags r:id="rId2"/>
              </p:custDataLst>
            </p:nvPr>
          </p:nvSpPr>
          <p:spPr>
            <a:xfrm>
              <a:off x="1504590" y="2075542"/>
              <a:ext cx="4724093" cy="401848"/>
            </a:xfrm>
            <a:prstGeom prst="rect">
              <a:avLst/>
            </a:prstGeom>
          </p:spPr>
          <p:txBody>
            <a:bodyPr lIns="108878" tIns="54439" rIns="108878" bIns="54439" anchor="ctr">
              <a:noAutofit/>
            </a:bodyPr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25" name="2"/>
            <p:cNvSpPr/>
            <p:nvPr>
              <p:custDataLst>
                <p:tags r:id="rId3"/>
              </p:custDataLst>
            </p:nvPr>
          </p:nvSpPr>
          <p:spPr>
            <a:xfrm>
              <a:off x="8231743" y="2945496"/>
              <a:ext cx="2314120" cy="390615"/>
            </a:xfrm>
            <a:prstGeom prst="rect">
              <a:avLst/>
            </a:prstGeom>
            <a:solidFill>
              <a:srgbClr val="C46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78" tIns="54439" rIns="108878" bIns="54439" anchor="ctr"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  <a:latin typeface="+mn-ea"/>
                </a:rPr>
                <a:t> 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+mn-ea"/>
                </a:rPr>
                <a:t>TITLE</a:t>
              </a:r>
              <a:endParaRPr lang="zh-CN" altLang="en-US" sz="20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6" name="Text_2"/>
            <p:cNvSpPr/>
            <p:nvPr>
              <p:custDataLst>
                <p:tags r:id="rId4"/>
              </p:custDataLst>
            </p:nvPr>
          </p:nvSpPr>
          <p:spPr>
            <a:xfrm>
              <a:off x="1504590" y="2951868"/>
              <a:ext cx="4724093" cy="401848"/>
            </a:xfrm>
            <a:prstGeom prst="rect">
              <a:avLst/>
            </a:prstGeom>
          </p:spPr>
          <p:txBody>
            <a:bodyPr lIns="108878" tIns="54439" rIns="108878" bIns="54439" anchor="ctr">
              <a:noAutofit/>
            </a:bodyPr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27" name="3"/>
            <p:cNvSpPr/>
            <p:nvPr>
              <p:custDataLst>
                <p:tags r:id="rId5"/>
              </p:custDataLst>
            </p:nvPr>
          </p:nvSpPr>
          <p:spPr>
            <a:xfrm>
              <a:off x="8231743" y="3839859"/>
              <a:ext cx="2314120" cy="390615"/>
            </a:xfrm>
            <a:prstGeom prst="rect">
              <a:avLst/>
            </a:prstGeom>
            <a:solidFill>
              <a:srgbClr val="A3BD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78" tIns="54439" rIns="108878" bIns="54439" anchor="ctr"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  <a:latin typeface="+mn-ea"/>
                </a:rPr>
                <a:t> 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+mn-ea"/>
                </a:rPr>
                <a:t>TITLE</a:t>
              </a:r>
              <a:endParaRPr lang="zh-CN" altLang="en-US" sz="20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8" name="Text_3"/>
            <p:cNvSpPr/>
            <p:nvPr>
              <p:custDataLst>
                <p:tags r:id="rId6"/>
              </p:custDataLst>
            </p:nvPr>
          </p:nvSpPr>
          <p:spPr>
            <a:xfrm>
              <a:off x="1504590" y="3828194"/>
              <a:ext cx="4724093" cy="401848"/>
            </a:xfrm>
            <a:prstGeom prst="rect">
              <a:avLst/>
            </a:prstGeom>
          </p:spPr>
          <p:txBody>
            <a:bodyPr lIns="108878" tIns="54439" rIns="108878" bIns="54439" anchor="ctr">
              <a:noAutofit/>
            </a:bodyPr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29" name="4"/>
            <p:cNvSpPr/>
            <p:nvPr>
              <p:custDataLst>
                <p:tags r:id="rId7"/>
              </p:custDataLst>
            </p:nvPr>
          </p:nvSpPr>
          <p:spPr>
            <a:xfrm>
              <a:off x="8231743" y="4698501"/>
              <a:ext cx="2314120" cy="390615"/>
            </a:xfrm>
            <a:prstGeom prst="rect">
              <a:avLst/>
            </a:prstGeom>
            <a:solidFill>
              <a:srgbClr val="C46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78" tIns="54439" rIns="108878" bIns="54439" anchor="ctr"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  <a:latin typeface="+mn-ea"/>
                </a:rPr>
                <a:t> 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+mn-ea"/>
                </a:rPr>
                <a:t>TITLE</a:t>
              </a:r>
              <a:endParaRPr lang="zh-CN" altLang="en-US" sz="20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0" name="Text_4"/>
            <p:cNvSpPr/>
            <p:nvPr>
              <p:custDataLst>
                <p:tags r:id="rId8"/>
              </p:custDataLst>
            </p:nvPr>
          </p:nvSpPr>
          <p:spPr>
            <a:xfrm>
              <a:off x="1504590" y="4705115"/>
              <a:ext cx="4724093" cy="401848"/>
            </a:xfrm>
            <a:prstGeom prst="rect">
              <a:avLst/>
            </a:prstGeom>
          </p:spPr>
          <p:txBody>
            <a:bodyPr lIns="108878" tIns="54439" rIns="108878" bIns="54439" anchor="ctr">
              <a:noAutofit/>
            </a:bodyPr>
            <a:p>
              <a:pPr algn="ctr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用户可以在投影仪或者计算机上进行演示，也可以将演示文稿打印出来，制作成胶片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20"/>
          <p:cNvSpPr txBox="1"/>
          <p:nvPr/>
        </p:nvSpPr>
        <p:spPr>
          <a:xfrm>
            <a:off x="1189273" y="459256"/>
            <a:ext cx="3732985" cy="461675"/>
          </a:xfrm>
          <a:prstGeom prst="rect">
            <a:avLst/>
          </a:prstGeom>
          <a:noFill/>
        </p:spPr>
        <p:txBody>
          <a:bodyPr wrap="square" lIns="91450" tIns="45725" rIns="91450" bIns="45725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添加文字标题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7" name="组合 16"/>
          <p:cNvGrpSpPr>
            <a:grpSpLocks noChangeAspect="1"/>
          </p:cNvGrpSpPr>
          <p:nvPr/>
        </p:nvGrpSpPr>
        <p:grpSpPr>
          <a:xfrm>
            <a:off x="3251925" y="2186697"/>
            <a:ext cx="6164240" cy="3453730"/>
            <a:chOff x="3137879" y="2615158"/>
            <a:chExt cx="6869628" cy="2887244"/>
          </a:xfrm>
        </p:grpSpPr>
        <p:sp>
          <p:nvSpPr>
            <p:cNvPr id="18" name="3"/>
            <p:cNvSpPr/>
            <p:nvPr>
              <p:custDataLst>
                <p:tags r:id="rId1"/>
              </p:custDataLst>
            </p:nvPr>
          </p:nvSpPr>
          <p:spPr>
            <a:xfrm>
              <a:off x="6205075" y="2615160"/>
              <a:ext cx="2188190" cy="1642395"/>
            </a:xfrm>
            <a:custGeom>
              <a:avLst/>
              <a:gdLst>
                <a:gd name="connsiteX0" fmla="*/ 787651 w 1575300"/>
                <a:gd name="connsiteY0" fmla="*/ 0 h 1575299"/>
                <a:gd name="connsiteX1" fmla="*/ 921071 w 1575300"/>
                <a:gd name="connsiteY1" fmla="*/ 55264 h 1575299"/>
                <a:gd name="connsiteX2" fmla="*/ 1520036 w 1575300"/>
                <a:gd name="connsiteY2" fmla="*/ 654229 h 1575299"/>
                <a:gd name="connsiteX3" fmla="*/ 1520036 w 1575300"/>
                <a:gd name="connsiteY3" fmla="*/ 921070 h 1575299"/>
                <a:gd name="connsiteX4" fmla="*/ 1280979 w 1575300"/>
                <a:gd name="connsiteY4" fmla="*/ 1160127 h 1575299"/>
                <a:gd name="connsiteX5" fmla="*/ 1336741 w 1575300"/>
                <a:gd name="connsiteY5" fmla="*/ 1215890 h 1575299"/>
                <a:gd name="connsiteX6" fmla="*/ 1397167 w 1575300"/>
                <a:gd name="connsiteY6" fmla="*/ 1155464 h 1575299"/>
                <a:gd name="connsiteX7" fmla="*/ 1381468 w 1575300"/>
                <a:gd name="connsiteY7" fmla="*/ 1381468 h 1575299"/>
                <a:gd name="connsiteX8" fmla="*/ 1155464 w 1575300"/>
                <a:gd name="connsiteY8" fmla="*/ 1397166 h 1575299"/>
                <a:gd name="connsiteX9" fmla="*/ 1215890 w 1575300"/>
                <a:gd name="connsiteY9" fmla="*/ 1336740 h 1575299"/>
                <a:gd name="connsiteX10" fmla="*/ 1160128 w 1575300"/>
                <a:gd name="connsiteY10" fmla="*/ 1280978 h 1575299"/>
                <a:gd name="connsiteX11" fmla="*/ 921071 w 1575300"/>
                <a:gd name="connsiteY11" fmla="*/ 1520035 h 1575299"/>
                <a:gd name="connsiteX12" fmla="*/ 654230 w 1575300"/>
                <a:gd name="connsiteY12" fmla="*/ 1520035 h 1575299"/>
                <a:gd name="connsiteX13" fmla="*/ 55266 w 1575300"/>
                <a:gd name="connsiteY13" fmla="*/ 921070 h 1575299"/>
                <a:gd name="connsiteX14" fmla="*/ 55266 w 1575300"/>
                <a:gd name="connsiteY14" fmla="*/ 654229 h 1575299"/>
                <a:gd name="connsiteX15" fmla="*/ 654230 w 1575300"/>
                <a:gd name="connsiteY15" fmla="*/ 55264 h 1575299"/>
                <a:gd name="connsiteX16" fmla="*/ 787651 w 1575300"/>
                <a:gd name="connsiteY16" fmla="*/ 0 h 1575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75300" h="1575299">
                  <a:moveTo>
                    <a:pt x="787651" y="0"/>
                  </a:moveTo>
                  <a:cubicBezTo>
                    <a:pt x="835939" y="0"/>
                    <a:pt x="884228" y="18421"/>
                    <a:pt x="921071" y="55264"/>
                  </a:cubicBezTo>
                  <a:lnTo>
                    <a:pt x="1520036" y="654229"/>
                  </a:lnTo>
                  <a:cubicBezTo>
                    <a:pt x="1593722" y="727915"/>
                    <a:pt x="1593722" y="847384"/>
                    <a:pt x="1520036" y="921070"/>
                  </a:cubicBezTo>
                  <a:lnTo>
                    <a:pt x="1280979" y="1160127"/>
                  </a:lnTo>
                  <a:lnTo>
                    <a:pt x="1336741" y="1215890"/>
                  </a:lnTo>
                  <a:lnTo>
                    <a:pt x="1397167" y="1155464"/>
                  </a:lnTo>
                  <a:lnTo>
                    <a:pt x="1381468" y="1381468"/>
                  </a:lnTo>
                  <a:lnTo>
                    <a:pt x="1155464" y="1397166"/>
                  </a:lnTo>
                  <a:lnTo>
                    <a:pt x="1215890" y="1336740"/>
                  </a:lnTo>
                  <a:lnTo>
                    <a:pt x="1160128" y="1280978"/>
                  </a:lnTo>
                  <a:lnTo>
                    <a:pt x="921071" y="1520035"/>
                  </a:lnTo>
                  <a:cubicBezTo>
                    <a:pt x="847385" y="1593721"/>
                    <a:pt x="727916" y="1593721"/>
                    <a:pt x="654230" y="1520035"/>
                  </a:cubicBezTo>
                  <a:lnTo>
                    <a:pt x="55266" y="921070"/>
                  </a:lnTo>
                  <a:cubicBezTo>
                    <a:pt x="-18421" y="847384"/>
                    <a:pt x="-18421" y="727915"/>
                    <a:pt x="55266" y="654229"/>
                  </a:cubicBezTo>
                  <a:lnTo>
                    <a:pt x="654230" y="55264"/>
                  </a:lnTo>
                  <a:cubicBezTo>
                    <a:pt x="691073" y="18421"/>
                    <a:pt x="739362" y="0"/>
                    <a:pt x="7876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rtlCol="0" anchor="ctr"/>
            <a:lstStyle/>
            <a:p>
              <a:pPr algn="ctr"/>
              <a:r>
                <a:rPr lang="da-DK" altLang="zh-CN">
                  <a:solidFill>
                    <a:srgbClr val="FFFFFF"/>
                  </a:solidFill>
                  <a:latin typeface="+mn-ea"/>
                </a:rPr>
                <a:t>Lorem</a:t>
              </a:r>
              <a:endParaRPr lang="da-DK" altLang="zh-CN">
                <a:solidFill>
                  <a:srgbClr val="FFFFFF"/>
                </a:solidFill>
                <a:latin typeface="+mn-ea"/>
              </a:endParaRPr>
            </a:p>
            <a:p>
              <a:pPr algn="ctr"/>
              <a:r>
                <a:rPr lang="da-DK" altLang="zh-CN">
                  <a:solidFill>
                    <a:srgbClr val="FFFFFF"/>
                  </a:solidFill>
                  <a:latin typeface="+mn-ea"/>
                </a:rPr>
                <a:t>ipsum</a:t>
              </a: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9" name="1"/>
            <p:cNvSpPr/>
            <p:nvPr>
              <p:custDataLst>
                <p:tags r:id="rId2"/>
              </p:custDataLst>
            </p:nvPr>
          </p:nvSpPr>
          <p:spPr>
            <a:xfrm>
              <a:off x="3137879" y="2615158"/>
              <a:ext cx="2188190" cy="1642395"/>
            </a:xfrm>
            <a:custGeom>
              <a:avLst/>
              <a:gdLst>
                <a:gd name="connsiteX0" fmla="*/ 787651 w 1575300"/>
                <a:gd name="connsiteY0" fmla="*/ 0 h 1575299"/>
                <a:gd name="connsiteX1" fmla="*/ 921071 w 1575300"/>
                <a:gd name="connsiteY1" fmla="*/ 55264 h 1575299"/>
                <a:gd name="connsiteX2" fmla="*/ 1520036 w 1575300"/>
                <a:gd name="connsiteY2" fmla="*/ 654229 h 1575299"/>
                <a:gd name="connsiteX3" fmla="*/ 1520036 w 1575300"/>
                <a:gd name="connsiteY3" fmla="*/ 921070 h 1575299"/>
                <a:gd name="connsiteX4" fmla="*/ 1280979 w 1575300"/>
                <a:gd name="connsiteY4" fmla="*/ 1160127 h 1575299"/>
                <a:gd name="connsiteX5" fmla="*/ 1336741 w 1575300"/>
                <a:gd name="connsiteY5" fmla="*/ 1215890 h 1575299"/>
                <a:gd name="connsiteX6" fmla="*/ 1397167 w 1575300"/>
                <a:gd name="connsiteY6" fmla="*/ 1155464 h 1575299"/>
                <a:gd name="connsiteX7" fmla="*/ 1381468 w 1575300"/>
                <a:gd name="connsiteY7" fmla="*/ 1381468 h 1575299"/>
                <a:gd name="connsiteX8" fmla="*/ 1155464 w 1575300"/>
                <a:gd name="connsiteY8" fmla="*/ 1397167 h 1575299"/>
                <a:gd name="connsiteX9" fmla="*/ 1215890 w 1575300"/>
                <a:gd name="connsiteY9" fmla="*/ 1336741 h 1575299"/>
                <a:gd name="connsiteX10" fmla="*/ 1160128 w 1575300"/>
                <a:gd name="connsiteY10" fmla="*/ 1280978 h 1575299"/>
                <a:gd name="connsiteX11" fmla="*/ 921071 w 1575300"/>
                <a:gd name="connsiteY11" fmla="*/ 1520035 h 1575299"/>
                <a:gd name="connsiteX12" fmla="*/ 654230 w 1575300"/>
                <a:gd name="connsiteY12" fmla="*/ 1520035 h 1575299"/>
                <a:gd name="connsiteX13" fmla="*/ 55266 w 1575300"/>
                <a:gd name="connsiteY13" fmla="*/ 921070 h 1575299"/>
                <a:gd name="connsiteX14" fmla="*/ 55266 w 1575300"/>
                <a:gd name="connsiteY14" fmla="*/ 654229 h 1575299"/>
                <a:gd name="connsiteX15" fmla="*/ 654230 w 1575300"/>
                <a:gd name="connsiteY15" fmla="*/ 55264 h 1575299"/>
                <a:gd name="connsiteX16" fmla="*/ 787651 w 1575300"/>
                <a:gd name="connsiteY16" fmla="*/ 0 h 1575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75300" h="1575299">
                  <a:moveTo>
                    <a:pt x="787651" y="0"/>
                  </a:moveTo>
                  <a:cubicBezTo>
                    <a:pt x="835939" y="0"/>
                    <a:pt x="884228" y="18421"/>
                    <a:pt x="921071" y="55264"/>
                  </a:cubicBezTo>
                  <a:lnTo>
                    <a:pt x="1520036" y="654229"/>
                  </a:lnTo>
                  <a:cubicBezTo>
                    <a:pt x="1593722" y="727915"/>
                    <a:pt x="1593722" y="847384"/>
                    <a:pt x="1520036" y="921070"/>
                  </a:cubicBezTo>
                  <a:lnTo>
                    <a:pt x="1280979" y="1160127"/>
                  </a:lnTo>
                  <a:lnTo>
                    <a:pt x="1336741" y="1215890"/>
                  </a:lnTo>
                  <a:lnTo>
                    <a:pt x="1397167" y="1155464"/>
                  </a:lnTo>
                  <a:lnTo>
                    <a:pt x="1381468" y="1381468"/>
                  </a:lnTo>
                  <a:lnTo>
                    <a:pt x="1155464" y="1397167"/>
                  </a:lnTo>
                  <a:lnTo>
                    <a:pt x="1215890" y="1336741"/>
                  </a:lnTo>
                  <a:lnTo>
                    <a:pt x="1160128" y="1280978"/>
                  </a:lnTo>
                  <a:lnTo>
                    <a:pt x="921071" y="1520035"/>
                  </a:lnTo>
                  <a:cubicBezTo>
                    <a:pt x="847385" y="1593721"/>
                    <a:pt x="727916" y="1593721"/>
                    <a:pt x="654230" y="1520035"/>
                  </a:cubicBezTo>
                  <a:lnTo>
                    <a:pt x="55266" y="921070"/>
                  </a:lnTo>
                  <a:cubicBezTo>
                    <a:pt x="-18421" y="847384"/>
                    <a:pt x="-18421" y="727915"/>
                    <a:pt x="55266" y="654229"/>
                  </a:cubicBezTo>
                  <a:lnTo>
                    <a:pt x="654230" y="55264"/>
                  </a:lnTo>
                  <a:cubicBezTo>
                    <a:pt x="691073" y="18421"/>
                    <a:pt x="739362" y="0"/>
                    <a:pt x="787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rtlCol="0" anchor="ctr"/>
            <a:lstStyle/>
            <a:p>
              <a:pPr algn="ctr"/>
              <a:r>
                <a:rPr lang="da-DK" altLang="zh-CN" dirty="0">
                  <a:solidFill>
                    <a:srgbClr val="FFFFFF"/>
                  </a:solidFill>
                  <a:latin typeface="+mn-ea"/>
                </a:rPr>
                <a:t>Lorem</a:t>
              </a:r>
              <a:endParaRPr lang="da-DK" altLang="zh-CN" dirty="0">
                <a:solidFill>
                  <a:srgbClr val="FFFFFF"/>
                </a:solidFill>
                <a:latin typeface="+mn-ea"/>
              </a:endParaRPr>
            </a:p>
            <a:p>
              <a:pPr algn="ctr"/>
              <a:r>
                <a:rPr lang="da-DK" altLang="zh-CN" dirty="0">
                  <a:solidFill>
                    <a:srgbClr val="FFFFFF"/>
                  </a:solidFill>
                  <a:latin typeface="+mn-ea"/>
                </a:rPr>
                <a:t>ipsum</a:t>
              </a:r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0" name="4"/>
            <p:cNvSpPr/>
            <p:nvPr>
              <p:custDataLst>
                <p:tags r:id="rId3"/>
              </p:custDataLst>
            </p:nvPr>
          </p:nvSpPr>
          <p:spPr>
            <a:xfrm>
              <a:off x="7819318" y="3860006"/>
              <a:ext cx="2188189" cy="1642396"/>
            </a:xfrm>
            <a:custGeom>
              <a:avLst/>
              <a:gdLst>
                <a:gd name="connsiteX0" fmla="*/ 787650 w 1575299"/>
                <a:gd name="connsiteY0" fmla="*/ 0 h 1575300"/>
                <a:gd name="connsiteX1" fmla="*/ 921070 w 1575299"/>
                <a:gd name="connsiteY1" fmla="*/ 55265 h 1575300"/>
                <a:gd name="connsiteX2" fmla="*/ 1520035 w 1575299"/>
                <a:gd name="connsiteY2" fmla="*/ 654230 h 1575300"/>
                <a:gd name="connsiteX3" fmla="*/ 1520035 w 1575299"/>
                <a:gd name="connsiteY3" fmla="*/ 921071 h 1575300"/>
                <a:gd name="connsiteX4" fmla="*/ 921070 w 1575299"/>
                <a:gd name="connsiteY4" fmla="*/ 1520035 h 1575300"/>
                <a:gd name="connsiteX5" fmla="*/ 654229 w 1575299"/>
                <a:gd name="connsiteY5" fmla="*/ 1520035 h 1575300"/>
                <a:gd name="connsiteX6" fmla="*/ 55265 w 1575299"/>
                <a:gd name="connsiteY6" fmla="*/ 921071 h 1575300"/>
                <a:gd name="connsiteX7" fmla="*/ 55265 w 1575299"/>
                <a:gd name="connsiteY7" fmla="*/ 654230 h 1575300"/>
                <a:gd name="connsiteX8" fmla="*/ 654229 w 1575299"/>
                <a:gd name="connsiteY8" fmla="*/ 55265 h 1575300"/>
                <a:gd name="connsiteX9" fmla="*/ 787650 w 1575299"/>
                <a:gd name="connsiteY9" fmla="*/ 0 h 157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299" h="1575300">
                  <a:moveTo>
                    <a:pt x="787650" y="0"/>
                  </a:moveTo>
                  <a:cubicBezTo>
                    <a:pt x="835939" y="0"/>
                    <a:pt x="884227" y="18422"/>
                    <a:pt x="921070" y="55265"/>
                  </a:cubicBezTo>
                  <a:lnTo>
                    <a:pt x="1520035" y="654230"/>
                  </a:lnTo>
                  <a:cubicBezTo>
                    <a:pt x="1593721" y="727916"/>
                    <a:pt x="1593721" y="847385"/>
                    <a:pt x="1520035" y="921071"/>
                  </a:cubicBezTo>
                  <a:lnTo>
                    <a:pt x="921070" y="1520035"/>
                  </a:lnTo>
                  <a:cubicBezTo>
                    <a:pt x="847384" y="1593722"/>
                    <a:pt x="727915" y="1593722"/>
                    <a:pt x="654229" y="1520035"/>
                  </a:cubicBezTo>
                  <a:lnTo>
                    <a:pt x="55265" y="921071"/>
                  </a:lnTo>
                  <a:cubicBezTo>
                    <a:pt x="-18422" y="847385"/>
                    <a:pt x="-18422" y="727916"/>
                    <a:pt x="55265" y="654230"/>
                  </a:cubicBezTo>
                  <a:lnTo>
                    <a:pt x="654229" y="55265"/>
                  </a:lnTo>
                  <a:cubicBezTo>
                    <a:pt x="691072" y="18422"/>
                    <a:pt x="739361" y="0"/>
                    <a:pt x="78765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rtlCol="0" anchor="ctr"/>
            <a:lstStyle/>
            <a:p>
              <a:pPr algn="ctr"/>
              <a:r>
                <a:rPr lang="da-DK" altLang="zh-CN">
                  <a:solidFill>
                    <a:srgbClr val="FFFFFF"/>
                  </a:solidFill>
                  <a:latin typeface="+mn-ea"/>
                </a:rPr>
                <a:t>Lorem</a:t>
              </a:r>
              <a:endParaRPr lang="da-DK" altLang="zh-CN">
                <a:solidFill>
                  <a:srgbClr val="FFFFFF"/>
                </a:solidFill>
                <a:latin typeface="+mn-ea"/>
              </a:endParaRPr>
            </a:p>
            <a:p>
              <a:pPr algn="ctr"/>
              <a:r>
                <a:rPr lang="da-DK" altLang="zh-CN">
                  <a:solidFill>
                    <a:srgbClr val="FFFFFF"/>
                  </a:solidFill>
                  <a:latin typeface="+mn-ea"/>
                </a:rPr>
                <a:t>ipsum</a:t>
              </a: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1" name="2"/>
            <p:cNvSpPr/>
            <p:nvPr>
              <p:custDataLst>
                <p:tags r:id="rId4"/>
              </p:custDataLst>
            </p:nvPr>
          </p:nvSpPr>
          <p:spPr>
            <a:xfrm>
              <a:off x="4671476" y="3814610"/>
              <a:ext cx="2188190" cy="1642396"/>
            </a:xfrm>
            <a:custGeom>
              <a:avLst/>
              <a:gdLst>
                <a:gd name="connsiteX0" fmla="*/ 787651 w 1575300"/>
                <a:gd name="connsiteY0" fmla="*/ 0 h 1575300"/>
                <a:gd name="connsiteX1" fmla="*/ 921071 w 1575300"/>
                <a:gd name="connsiteY1" fmla="*/ 55265 h 1575300"/>
                <a:gd name="connsiteX2" fmla="*/ 1160128 w 1575300"/>
                <a:gd name="connsiteY2" fmla="*/ 294322 h 1575300"/>
                <a:gd name="connsiteX3" fmla="*/ 1215891 w 1575300"/>
                <a:gd name="connsiteY3" fmla="*/ 238560 h 1575300"/>
                <a:gd name="connsiteX4" fmla="*/ 1155465 w 1575300"/>
                <a:gd name="connsiteY4" fmla="*/ 178134 h 1575300"/>
                <a:gd name="connsiteX5" fmla="*/ 1381469 w 1575300"/>
                <a:gd name="connsiteY5" fmla="*/ 193833 h 1575300"/>
                <a:gd name="connsiteX6" fmla="*/ 1397168 w 1575300"/>
                <a:gd name="connsiteY6" fmla="*/ 419837 h 1575300"/>
                <a:gd name="connsiteX7" fmla="*/ 1336742 w 1575300"/>
                <a:gd name="connsiteY7" fmla="*/ 359411 h 1575300"/>
                <a:gd name="connsiteX8" fmla="*/ 1280979 w 1575300"/>
                <a:gd name="connsiteY8" fmla="*/ 415174 h 1575300"/>
                <a:gd name="connsiteX9" fmla="*/ 1520036 w 1575300"/>
                <a:gd name="connsiteY9" fmla="*/ 654230 h 1575300"/>
                <a:gd name="connsiteX10" fmla="*/ 1520036 w 1575300"/>
                <a:gd name="connsiteY10" fmla="*/ 921071 h 1575300"/>
                <a:gd name="connsiteX11" fmla="*/ 921071 w 1575300"/>
                <a:gd name="connsiteY11" fmla="*/ 1520036 h 1575300"/>
                <a:gd name="connsiteX12" fmla="*/ 654230 w 1575300"/>
                <a:gd name="connsiteY12" fmla="*/ 1520036 h 1575300"/>
                <a:gd name="connsiteX13" fmla="*/ 55266 w 1575300"/>
                <a:gd name="connsiteY13" fmla="*/ 921071 h 1575300"/>
                <a:gd name="connsiteX14" fmla="*/ 55266 w 1575300"/>
                <a:gd name="connsiteY14" fmla="*/ 654230 h 1575300"/>
                <a:gd name="connsiteX15" fmla="*/ 654230 w 1575300"/>
                <a:gd name="connsiteY15" fmla="*/ 55265 h 1575300"/>
                <a:gd name="connsiteX16" fmla="*/ 787651 w 1575300"/>
                <a:gd name="connsiteY16" fmla="*/ 0 h 157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75300" h="1575300">
                  <a:moveTo>
                    <a:pt x="787651" y="0"/>
                  </a:moveTo>
                  <a:cubicBezTo>
                    <a:pt x="835939" y="0"/>
                    <a:pt x="884228" y="18422"/>
                    <a:pt x="921071" y="55265"/>
                  </a:cubicBezTo>
                  <a:lnTo>
                    <a:pt x="1160128" y="294322"/>
                  </a:lnTo>
                  <a:lnTo>
                    <a:pt x="1215891" y="238560"/>
                  </a:lnTo>
                  <a:lnTo>
                    <a:pt x="1155465" y="178134"/>
                  </a:lnTo>
                  <a:lnTo>
                    <a:pt x="1381469" y="193833"/>
                  </a:lnTo>
                  <a:lnTo>
                    <a:pt x="1397168" y="419837"/>
                  </a:lnTo>
                  <a:lnTo>
                    <a:pt x="1336742" y="359411"/>
                  </a:lnTo>
                  <a:lnTo>
                    <a:pt x="1280979" y="415174"/>
                  </a:lnTo>
                  <a:lnTo>
                    <a:pt x="1520036" y="654230"/>
                  </a:lnTo>
                  <a:cubicBezTo>
                    <a:pt x="1593722" y="727916"/>
                    <a:pt x="1593722" y="847385"/>
                    <a:pt x="1520036" y="921071"/>
                  </a:cubicBezTo>
                  <a:lnTo>
                    <a:pt x="921071" y="1520036"/>
                  </a:lnTo>
                  <a:cubicBezTo>
                    <a:pt x="847385" y="1593722"/>
                    <a:pt x="727916" y="1593722"/>
                    <a:pt x="654230" y="1520036"/>
                  </a:cubicBezTo>
                  <a:lnTo>
                    <a:pt x="55266" y="921071"/>
                  </a:lnTo>
                  <a:cubicBezTo>
                    <a:pt x="-18421" y="847385"/>
                    <a:pt x="-18421" y="727916"/>
                    <a:pt x="55266" y="654230"/>
                  </a:cubicBezTo>
                  <a:lnTo>
                    <a:pt x="654230" y="55265"/>
                  </a:lnTo>
                  <a:cubicBezTo>
                    <a:pt x="691073" y="18422"/>
                    <a:pt x="739362" y="0"/>
                    <a:pt x="7876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431" tIns="56716" rIns="113431" bIns="56716" rtlCol="0" anchor="ctr"/>
            <a:lstStyle/>
            <a:p>
              <a:pPr algn="ctr"/>
              <a:r>
                <a:rPr lang="da-DK" altLang="zh-CN">
                  <a:solidFill>
                    <a:srgbClr val="FFFFFF"/>
                  </a:solidFill>
                  <a:latin typeface="+mn-ea"/>
                </a:rPr>
                <a:t>Lorem</a:t>
              </a:r>
              <a:endParaRPr lang="da-DK" altLang="zh-CN">
                <a:solidFill>
                  <a:srgbClr val="FFFFFF"/>
                </a:solidFill>
                <a:latin typeface="+mn-ea"/>
              </a:endParaRPr>
            </a:p>
            <a:p>
              <a:pPr algn="ctr"/>
              <a:r>
                <a:rPr lang="da-DK" altLang="zh-CN">
                  <a:solidFill>
                    <a:srgbClr val="FFFFFF"/>
                  </a:solidFill>
                  <a:latin typeface="+mn-ea"/>
                </a:rPr>
                <a:t>ipsum</a:t>
              </a: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22" name="文本框 49"/>
          <p:cNvSpPr txBox="1"/>
          <p:nvPr/>
        </p:nvSpPr>
        <p:spPr>
          <a:xfrm>
            <a:off x="1189273" y="2178045"/>
            <a:ext cx="2143010" cy="863433"/>
          </a:xfrm>
          <a:prstGeom prst="rect">
            <a:avLst/>
          </a:prstGeom>
          <a:noFill/>
          <a:effectLst/>
        </p:spPr>
        <p:txBody>
          <a:bodyPr wrap="square" lIns="87764" tIns="43882" rIns="87764" bIns="43882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" name="文本框 50"/>
          <p:cNvSpPr txBox="1"/>
          <p:nvPr/>
        </p:nvSpPr>
        <p:spPr>
          <a:xfrm>
            <a:off x="9243204" y="5225933"/>
            <a:ext cx="2143010" cy="690746"/>
          </a:xfrm>
          <a:prstGeom prst="rect">
            <a:avLst/>
          </a:prstGeom>
          <a:noFill/>
          <a:effectLst/>
        </p:spPr>
        <p:txBody>
          <a:bodyPr wrap="square" lIns="87764" tIns="43882" rIns="87764" bIns="43882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4" name="文本框 51"/>
          <p:cNvSpPr txBox="1"/>
          <p:nvPr/>
        </p:nvSpPr>
        <p:spPr>
          <a:xfrm>
            <a:off x="2571837" y="5156851"/>
            <a:ext cx="2143010" cy="690746"/>
          </a:xfrm>
          <a:prstGeom prst="rect">
            <a:avLst/>
          </a:prstGeom>
          <a:noFill/>
          <a:effectLst/>
        </p:spPr>
        <p:txBody>
          <a:bodyPr wrap="square" lIns="87764" tIns="43882" rIns="87764" bIns="43882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5" name="文本框 53"/>
          <p:cNvSpPr txBox="1"/>
          <p:nvPr/>
        </p:nvSpPr>
        <p:spPr>
          <a:xfrm>
            <a:off x="8171699" y="2178045"/>
            <a:ext cx="2143010" cy="863433"/>
          </a:xfrm>
          <a:prstGeom prst="rect">
            <a:avLst/>
          </a:prstGeom>
          <a:noFill/>
          <a:effectLst/>
        </p:spPr>
        <p:txBody>
          <a:bodyPr wrap="square" lIns="87764" tIns="43882" rIns="87764" bIns="43882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用户可以在投影仪或者计算机上进行演示，也可以将演示文稿打印出来，制作成胶片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1 (2)"/>
          <p:cNvPicPr>
            <a:picLocks noChangeAspect="1"/>
          </p:cNvPicPr>
          <p:nvPr/>
        </p:nvPicPr>
        <p:blipFill>
          <a:blip r:embed="rId1"/>
          <a:srcRect b="6350"/>
          <a:stretch>
            <a:fillRect/>
          </a:stretch>
        </p:blipFill>
        <p:spPr>
          <a:xfrm>
            <a:off x="0" y="0"/>
            <a:ext cx="12294870" cy="6858635"/>
          </a:xfrm>
          <a:prstGeom prst="rect">
            <a:avLst/>
          </a:prstGeom>
        </p:spPr>
      </p:pic>
      <p:grpSp>
        <p:nvGrpSpPr>
          <p:cNvPr id="1061" name="组合 1060"/>
          <p:cNvGrpSpPr/>
          <p:nvPr userDrawn="1"/>
        </p:nvGrpSpPr>
        <p:grpSpPr>
          <a:xfrm>
            <a:off x="0" y="2261260"/>
            <a:ext cx="12196800" cy="2350715"/>
            <a:chOff x="0" y="3574229"/>
            <a:chExt cx="12196800" cy="2350715"/>
          </a:xfrm>
        </p:grpSpPr>
        <p:sp>
          <p:nvSpPr>
            <p:cNvPr id="5" name="Freeform 34"/>
            <p:cNvSpPr/>
            <p:nvPr userDrawn="1"/>
          </p:nvSpPr>
          <p:spPr bwMode="auto">
            <a:xfrm flipH="1" flipV="1">
              <a:off x="9122708" y="3574229"/>
              <a:ext cx="1520969" cy="769992"/>
            </a:xfrm>
            <a:custGeom>
              <a:avLst/>
              <a:gdLst>
                <a:gd name="T0" fmla="*/ 1120 w 1120"/>
                <a:gd name="T1" fmla="*/ 0 h 567"/>
                <a:gd name="T2" fmla="*/ 0 w 1120"/>
                <a:gd name="T3" fmla="*/ 0 h 567"/>
                <a:gd name="T4" fmla="*/ 559 w 1120"/>
                <a:gd name="T5" fmla="*/ 567 h 567"/>
                <a:gd name="T6" fmla="*/ 1120 w 1120"/>
                <a:gd name="T7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0" h="567">
                  <a:moveTo>
                    <a:pt x="1120" y="0"/>
                  </a:moveTo>
                  <a:lnTo>
                    <a:pt x="0" y="0"/>
                  </a:lnTo>
                  <a:lnTo>
                    <a:pt x="559" y="567"/>
                  </a:lnTo>
                  <a:lnTo>
                    <a:pt x="112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33"/>
            <p:cNvSpPr/>
            <p:nvPr userDrawn="1"/>
          </p:nvSpPr>
          <p:spPr bwMode="auto">
            <a:xfrm flipH="1" flipV="1">
              <a:off x="1386749" y="5594715"/>
              <a:ext cx="651735" cy="329065"/>
            </a:xfrm>
            <a:custGeom>
              <a:avLst/>
              <a:gdLst>
                <a:gd name="T0" fmla="*/ 0 w 1121"/>
                <a:gd name="T1" fmla="*/ 566 h 566"/>
                <a:gd name="T2" fmla="*/ 1121 w 1121"/>
                <a:gd name="T3" fmla="*/ 566 h 566"/>
                <a:gd name="T4" fmla="*/ 560 w 1121"/>
                <a:gd name="T5" fmla="*/ 0 h 566"/>
                <a:gd name="T6" fmla="*/ 0 w 1121"/>
                <a:gd name="T7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1" h="566">
                  <a:moveTo>
                    <a:pt x="0" y="566"/>
                  </a:moveTo>
                  <a:lnTo>
                    <a:pt x="1121" y="566"/>
                  </a:lnTo>
                  <a:lnTo>
                    <a:pt x="560" y="0"/>
                  </a:lnTo>
                  <a:lnTo>
                    <a:pt x="0" y="56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" name="Rectangle 32"/>
            <p:cNvSpPr>
              <a:spLocks noChangeArrowheads="1"/>
            </p:cNvSpPr>
            <p:nvPr userDrawn="1"/>
          </p:nvSpPr>
          <p:spPr bwMode="auto">
            <a:xfrm flipH="1" flipV="1">
              <a:off x="0" y="3878439"/>
              <a:ext cx="12196043" cy="17284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" name="Freeform 35"/>
            <p:cNvSpPr/>
            <p:nvPr userDrawn="1"/>
          </p:nvSpPr>
          <p:spPr bwMode="auto">
            <a:xfrm flipH="1" flipV="1">
              <a:off x="3049" y="4196477"/>
              <a:ext cx="1709858" cy="1728467"/>
            </a:xfrm>
            <a:custGeom>
              <a:avLst/>
              <a:gdLst>
                <a:gd name="T0" fmla="*/ 0 w 2941"/>
                <a:gd name="T1" fmla="*/ 0 h 2973"/>
                <a:gd name="T2" fmla="*/ 2941 w 2941"/>
                <a:gd name="T3" fmla="*/ 2973 h 2973"/>
                <a:gd name="T4" fmla="*/ 2941 w 2941"/>
                <a:gd name="T5" fmla="*/ 0 h 2973"/>
                <a:gd name="T6" fmla="*/ 0 w 2941"/>
                <a:gd name="T7" fmla="*/ 0 h 2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1" h="2973">
                  <a:moveTo>
                    <a:pt x="0" y="0"/>
                  </a:moveTo>
                  <a:lnTo>
                    <a:pt x="2941" y="2973"/>
                  </a:lnTo>
                  <a:lnTo>
                    <a:pt x="29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36"/>
            <p:cNvSpPr/>
            <p:nvPr userDrawn="1"/>
          </p:nvSpPr>
          <p:spPr bwMode="auto">
            <a:xfrm flipH="1" flipV="1">
              <a:off x="9870533" y="3574229"/>
              <a:ext cx="2326267" cy="2350715"/>
            </a:xfrm>
            <a:custGeom>
              <a:avLst/>
              <a:gdLst>
                <a:gd name="T0" fmla="*/ 1713 w 1713"/>
                <a:gd name="T1" fmla="*/ 1731 h 1731"/>
                <a:gd name="T2" fmla="*/ 0 w 1713"/>
                <a:gd name="T3" fmla="*/ 0 h 1731"/>
                <a:gd name="T4" fmla="*/ 0 w 1713"/>
                <a:gd name="T5" fmla="*/ 1731 h 1731"/>
                <a:gd name="T6" fmla="*/ 1713 w 1713"/>
                <a:gd name="T7" fmla="*/ 1731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3" h="1731">
                  <a:moveTo>
                    <a:pt x="1713" y="1731"/>
                  </a:moveTo>
                  <a:lnTo>
                    <a:pt x="0" y="0"/>
                  </a:lnTo>
                  <a:lnTo>
                    <a:pt x="0" y="1731"/>
                  </a:lnTo>
                  <a:lnTo>
                    <a:pt x="1713" y="173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22" name="文本框 12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 txBox="1"/>
          <p:nvPr/>
        </p:nvSpPr>
        <p:spPr>
          <a:xfrm>
            <a:off x="3605639" y="2682131"/>
            <a:ext cx="4983480" cy="1014730"/>
          </a:xfrm>
          <a:prstGeom prst="rect">
            <a:avLst/>
          </a:prstGeom>
          <a:noFill/>
        </p:spPr>
        <p:txBody>
          <a:bodyPr wrap="none" lIns="91441" tIns="45720" rIns="91441" bIns="45720" rtlCol="0">
            <a:spAutoFit/>
          </a:bodyPr>
          <a:lstStyle/>
          <a:p>
            <a:r>
              <a:rPr lang="zh-CN" altLang="en-US" sz="6000" spc="300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ea"/>
                <a:sym typeface="Calibri" panose="020F0502020204030204" pitchFamily="34" charset="0"/>
              </a:rPr>
              <a:t>感谢您的聆听</a:t>
            </a:r>
            <a:endParaRPr lang="zh-CN" altLang="en-US" sz="6000" spc="300" dirty="0">
              <a:ln w="127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43361" y="3697159"/>
            <a:ext cx="4608000" cy="2769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en-US" altLang="zh-CN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REPORT</a:t>
            </a:r>
            <a:endParaRPr lang="zh-CN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钢琴旋律节奏轻快的未来科技感配乐_2分17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25501" y="0"/>
            <a:ext cx="609600" cy="609600"/>
          </a:xfrm>
          <a:prstGeom prst="rect">
            <a:avLst/>
          </a:prstGeom>
        </p:spPr>
      </p:pic>
      <p:pic>
        <p:nvPicPr>
          <p:cNvPr id="16" name="图片 15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77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4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2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6125" cy="6858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80103210636"/>
  <p:tag name="MH_LIBRARY" val="GRAPHIC"/>
  <p:tag name="MH_TYPE" val="Picture"/>
  <p:tag name="MH_ORDER" val="1"/>
</p:tagLst>
</file>

<file path=ppt/tags/tag2.xml><?xml version="1.0" encoding="utf-8"?>
<p:tagLst xmlns:p="http://schemas.openxmlformats.org/presentationml/2006/main">
  <p:tag name="MH" val="20180103210636"/>
  <p:tag name="MH_LIBRARY" val="GRAPHIC"/>
  <p:tag name="MH_TYPE" val="Text"/>
  <p:tag name="MH_ORDER" val="1"/>
</p:tagLst>
</file>

<file path=ppt/tags/tag3.xml><?xml version="1.0" encoding="utf-8"?>
<p:tagLst xmlns:p="http://schemas.openxmlformats.org/presentationml/2006/main">
  <p:tag name="MH" val="20180103210636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80109163404"/>
  <p:tag name="MH_LIBRARY" val="GRAPHIC"/>
  <p:tag name="MH_TYPE" val="Other"/>
  <p:tag name="MH_ORDER" val="1"/>
</p:tagLst>
</file>

<file path=ppt/tags/tag5.xml><?xml version="1.0" encoding="utf-8"?>
<p:tagLst xmlns:p="http://schemas.openxmlformats.org/presentationml/2006/main">
  <p:tag name="MH" val="20180109163404"/>
  <p:tag name="MH_LIBRARY" val="GRAPHIC"/>
  <p:tag name="MH_TYPE" val="Other"/>
  <p:tag name="MH_ORDER" val="2"/>
</p:tagLst>
</file>

<file path=ppt/tags/tag6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1"/>
</p:tagLst>
</file>

<file path=ppt/tags/tag7.xml><?xml version="1.0" encoding="utf-8"?>
<p:tagLst xmlns:p="http://schemas.openxmlformats.org/presentationml/2006/main">
  <p:tag name="MH" val="20180109163404"/>
  <p:tag name="MH_LIBRARY" val="GRAPHIC"/>
  <p:tag name="MH_TYPE" val="Other"/>
  <p:tag name="MH_ORDER" val="3"/>
</p:tagLst>
</file>

<file path=ppt/tags/tag8.xml><?xml version="1.0" encoding="utf-8"?>
<p:tagLst xmlns:p="http://schemas.openxmlformats.org/presentationml/2006/main">
  <p:tag name="MH" val="20180109163404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2"/>
</p:tagLst>
</file>

<file path=ppt/tags/tag10.xml><?xml version="1.0" encoding="utf-8"?>
<p:tagLst xmlns:p="http://schemas.openxmlformats.org/presentationml/2006/main">
  <p:tag name="MH" val="20180109163404"/>
  <p:tag name="MH_LIBRARY" val="GRAPHIC"/>
  <p:tag name="MH_TYPE" val="Other"/>
  <p:tag name="MH_ORDER" val="5"/>
</p:tagLst>
</file>

<file path=ppt/tags/tag11.xml><?xml version="1.0" encoding="utf-8"?>
<p:tagLst xmlns:p="http://schemas.openxmlformats.org/presentationml/2006/main">
  <p:tag name="MH" val="20180109163404"/>
  <p:tag name="MH_LIBRARY" val="GRAPHIC"/>
  <p:tag name="MH_TYPE" val="Other"/>
  <p:tag name="MH_ORDER" val="6"/>
</p:tagLst>
</file>

<file path=ppt/tags/tag12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3"/>
</p:tagLst>
</file>

<file path=ppt/tags/tag13.xml><?xml version="1.0" encoding="utf-8"?>
<p:tagLst xmlns:p="http://schemas.openxmlformats.org/presentationml/2006/main">
  <p:tag name="MH" val="20180109163404"/>
  <p:tag name="MH_LIBRARY" val="GRAPHIC"/>
  <p:tag name="MH_TYPE" val="Other"/>
  <p:tag name="MH_ORDER" val="7"/>
</p:tagLst>
</file>

<file path=ppt/tags/tag14.xml><?xml version="1.0" encoding="utf-8"?>
<p:tagLst xmlns:p="http://schemas.openxmlformats.org/presentationml/2006/main">
  <p:tag name="MH" val="20180109163404"/>
  <p:tag name="MH_LIBRARY" val="GRAPHIC"/>
  <p:tag name="MH_TYPE" val="Other"/>
  <p:tag name="MH_ORDER" val="8"/>
</p:tagLst>
</file>

<file path=ppt/tags/tag15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4"/>
</p:tagLst>
</file>

<file path=ppt/tags/tag16.xml><?xml version="1.0" encoding="utf-8"?>
<p:tagLst xmlns:p="http://schemas.openxmlformats.org/presentationml/2006/main">
  <p:tag name="MH" val="20180109163404"/>
  <p:tag name="MH_LIBRARY" val="GRAPHIC"/>
  <p:tag name="MH_TYPE" val="Other"/>
  <p:tag name="MH_ORDER" val="9"/>
</p:tagLst>
</file>

<file path=ppt/tags/tag17.xml><?xml version="1.0" encoding="utf-8"?>
<p:tagLst xmlns:p="http://schemas.openxmlformats.org/presentationml/2006/main">
  <p:tag name="MH" val="20180109163404"/>
  <p:tag name="MH_LIBRARY" val="GRAPHIC"/>
  <p:tag name="MH_TYPE" val="Other"/>
  <p:tag name="MH_ORDER" val="10"/>
</p:tagLst>
</file>

<file path=ppt/tags/tag18.xml><?xml version="1.0" encoding="utf-8"?>
<p:tagLst xmlns:p="http://schemas.openxmlformats.org/presentationml/2006/main">
  <p:tag name="MH" val="20180109163404"/>
  <p:tag name="MH_LIBRARY" val="GRAPHIC"/>
  <p:tag name="MH_TYPE" val="SubTitle"/>
  <p:tag name="MH_ORDER" val="5"/>
</p:tagLst>
</file>

<file path=ppt/tags/tag19.xml><?xml version="1.0" encoding="utf-8"?>
<p:tagLst xmlns:p="http://schemas.openxmlformats.org/presentationml/2006/main">
  <p:tag name="MH" val="20180530170831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80530170831"/>
  <p:tag name="MH_LIBRARY" val="GRAPHIC"/>
  <p:tag name="MH_TYPE" val="Other"/>
  <p:tag name="MH_ORDER" val="1"/>
</p:tagLst>
</file>

<file path=ppt/tags/tag21.xml><?xml version="1.0" encoding="utf-8"?>
<p:tagLst xmlns:p="http://schemas.openxmlformats.org/presentationml/2006/main">
  <p:tag name="MH" val="20180530170831"/>
  <p:tag name="MH_LIBRARY" val="GRAPHIC"/>
  <p:tag name="MH_TYPE" val="Other"/>
  <p:tag name="MH_ORDER" val="2"/>
</p:tagLst>
</file>

<file path=ppt/tags/tag22.xml><?xml version="1.0" encoding="utf-8"?>
<p:tagLst xmlns:p="http://schemas.openxmlformats.org/presentationml/2006/main">
  <p:tag name="MH" val="20180530170831"/>
  <p:tag name="MH_LIBRARY" val="GRAPHIC"/>
  <p:tag name="MH_TYPE" val="Other"/>
  <p:tag name="MH_ORDER" val="3"/>
</p:tagLst>
</file>

<file path=ppt/tags/tag23.xml><?xml version="1.0" encoding="utf-8"?>
<p:tagLst xmlns:p="http://schemas.openxmlformats.org/presentationml/2006/main">
  <p:tag name="MH" val="20180530170831"/>
  <p:tag name="MH_LIBRARY" val="GRAPHIC"/>
  <p:tag name="MH_TYPE" val="Other"/>
  <p:tag name="MH_ORDER" val="4"/>
</p:tagLst>
</file>

<file path=ppt/tags/tag24.xml><?xml version="1.0" encoding="utf-8"?>
<p:tagLst xmlns:p="http://schemas.openxmlformats.org/presentationml/2006/main">
  <p:tag name="MH" val="20180530170831"/>
  <p:tag name="MH_LIBRARY" val="GRAPHIC"/>
  <p:tag name="MH_TYPE" val="SubTitle"/>
  <p:tag name="MH_ORDER" val="2"/>
</p:tagLst>
</file>

<file path=ppt/tags/tag25.xml><?xml version="1.0" encoding="utf-8"?>
<p:tagLst xmlns:p="http://schemas.openxmlformats.org/presentationml/2006/main">
  <p:tag name="MH" val="20180530170831"/>
  <p:tag name="MH_LIBRARY" val="GRAPHIC"/>
  <p:tag name="MH_TYPE" val="Other"/>
  <p:tag name="MH_ORDER" val="5"/>
</p:tagLst>
</file>

<file path=ppt/tags/tag26.xml><?xml version="1.0" encoding="utf-8"?>
<p:tagLst xmlns:p="http://schemas.openxmlformats.org/presentationml/2006/main">
  <p:tag name="MH" val="20180530170831"/>
  <p:tag name="MH_LIBRARY" val="GRAPHIC"/>
  <p:tag name="MH_TYPE" val="SubTitle"/>
  <p:tag name="MH_ORDER" val="3"/>
</p:tagLst>
</file>

<file path=ppt/tags/tag27.xml><?xml version="1.0" encoding="utf-8"?>
<p:tagLst xmlns:p="http://schemas.openxmlformats.org/presentationml/2006/main">
  <p:tag name="MH" val="20180530170831"/>
  <p:tag name="MH_LIBRARY" val="GRAPHIC"/>
  <p:tag name="MH_TYPE" val="Other"/>
  <p:tag name="MH_ORDER" val="6"/>
</p:tagLst>
</file>

<file path=ppt/tags/tag28.xml><?xml version="1.0" encoding="utf-8"?>
<p:tagLst xmlns:p="http://schemas.openxmlformats.org/presentationml/2006/main">
  <p:tag name="MH" val="20180530170831"/>
  <p:tag name="MH_LIBRARY" val="GRAPHIC"/>
  <p:tag name="MH_TYPE" val="SubTitle"/>
  <p:tag name="MH_ORDER" val="4"/>
</p:tagLst>
</file>

<file path=ppt/tags/tag29.xml><?xml version="1.0" encoding="utf-8"?>
<p:tagLst xmlns:p="http://schemas.openxmlformats.org/presentationml/2006/main">
  <p:tag name="MH" val="20180530170831"/>
  <p:tag name="MH_LIBRARY" val="GRAPHIC"/>
  <p:tag name="MH_TYPE" val="Other"/>
  <p:tag name="MH_ORDER" val="7"/>
</p:tagLst>
</file>

<file path=ppt/tags/tag30.xml><?xml version="1.0" encoding="utf-8"?>
<p:tagLst xmlns:p="http://schemas.openxmlformats.org/presentationml/2006/main">
  <p:tag name="MH" val="20180811171038"/>
  <p:tag name="MH_LIBRARY" val="CONTENTS"/>
  <p:tag name="MH_AUTOCOLOR" val="TRUE"/>
  <p:tag name="MH_TYPE" val="CONTENTS"/>
  <p:tag name="ID" val="553516"/>
</p:tagLst>
</file>

<file path=ppt/tags/tag31.xml><?xml version="1.0" encoding="utf-8"?>
<p:tagLst xmlns:p="http://schemas.openxmlformats.org/presentationml/2006/main">
  <p:tag name="MH" val="20180819160429"/>
  <p:tag name="MH_LIBRARY" val="GRAPHIC"/>
  <p:tag name="MH_TYPE" val="SubTitle"/>
  <p:tag name="MH_ORDER" val="1"/>
</p:tagLst>
</file>

<file path=ppt/tags/tag32.xml><?xml version="1.0" encoding="utf-8"?>
<p:tagLst xmlns:p="http://schemas.openxmlformats.org/presentationml/2006/main">
  <p:tag name="MH" val="20180819160429"/>
  <p:tag name="MH_LIBRARY" val="GRAPHIC"/>
  <p:tag name="MH_TYPE" val="Text"/>
  <p:tag name="MH_ORDER" val="1"/>
</p:tagLst>
</file>

<file path=ppt/tags/tag33.xml><?xml version="1.0" encoding="utf-8"?>
<p:tagLst xmlns:p="http://schemas.openxmlformats.org/presentationml/2006/main">
  <p:tag name="MH" val="20180819160429"/>
  <p:tag name="MH_LIBRARY" val="GRAPHIC"/>
  <p:tag name="MH_TYPE" val="SubTitle"/>
  <p:tag name="MH_ORDER" val="2"/>
</p:tagLst>
</file>

<file path=ppt/tags/tag34.xml><?xml version="1.0" encoding="utf-8"?>
<p:tagLst xmlns:p="http://schemas.openxmlformats.org/presentationml/2006/main">
  <p:tag name="MH" val="20180819160429"/>
  <p:tag name="MH_LIBRARY" val="GRAPHIC"/>
  <p:tag name="MH_TYPE" val="Text"/>
  <p:tag name="MH_ORDER" val="2"/>
</p:tagLst>
</file>

<file path=ppt/tags/tag35.xml><?xml version="1.0" encoding="utf-8"?>
<p:tagLst xmlns:p="http://schemas.openxmlformats.org/presentationml/2006/main">
  <p:tag name="MH" val="20180819160429"/>
  <p:tag name="MH_LIBRARY" val="GRAPHIC"/>
  <p:tag name="MH_TYPE" val="SubTitle"/>
  <p:tag name="MH_ORDER" val="3"/>
</p:tagLst>
</file>

<file path=ppt/tags/tag36.xml><?xml version="1.0" encoding="utf-8"?>
<p:tagLst xmlns:p="http://schemas.openxmlformats.org/presentationml/2006/main">
  <p:tag name="MH" val="20180819160429"/>
  <p:tag name="MH_LIBRARY" val="GRAPHIC"/>
  <p:tag name="MH_TYPE" val="Text"/>
  <p:tag name="MH_ORDER" val="3"/>
</p:tagLst>
</file>

<file path=ppt/tags/tag37.xml><?xml version="1.0" encoding="utf-8"?>
<p:tagLst xmlns:p="http://schemas.openxmlformats.org/presentationml/2006/main">
  <p:tag name="MH" val="20180819160429"/>
  <p:tag name="MH_LIBRARY" val="GRAPHIC"/>
  <p:tag name="MH_TYPE" val="SubTitle"/>
  <p:tag name="MH_ORDER" val="4"/>
</p:tagLst>
</file>

<file path=ppt/tags/tag38.xml><?xml version="1.0" encoding="utf-8"?>
<p:tagLst xmlns:p="http://schemas.openxmlformats.org/presentationml/2006/main">
  <p:tag name="MH" val="20180819160429"/>
  <p:tag name="MH_LIBRARY" val="GRAPHIC"/>
  <p:tag name="MH_TYPE" val="Text"/>
  <p:tag name="MH_ORDER" val="4"/>
</p:tagLst>
</file>

<file path=ppt/tags/tag39.xml><?xml version="1.0" encoding="utf-8"?>
<p:tagLst xmlns:p="http://schemas.openxmlformats.org/presentationml/2006/main">
  <p:tag name="MH" val="20180530163354"/>
  <p:tag name="MH_LIBRARY" val="GRAPHIC"/>
  <p:tag name="MH_TYPE" val="SubTitle"/>
  <p:tag name="MH_ORDER" val="3"/>
</p:tagLst>
</file>

<file path=ppt/tags/tag40.xml><?xml version="1.0" encoding="utf-8"?>
<p:tagLst xmlns:p="http://schemas.openxmlformats.org/presentationml/2006/main">
  <p:tag name="MH" val="20180530163354"/>
  <p:tag name="MH_LIBRARY" val="GRAPHIC"/>
  <p:tag name="MH_TYPE" val="SubTitle"/>
  <p:tag name="MH_ORDER" val="1"/>
</p:tagLst>
</file>

<file path=ppt/tags/tag41.xml><?xml version="1.0" encoding="utf-8"?>
<p:tagLst xmlns:p="http://schemas.openxmlformats.org/presentationml/2006/main">
  <p:tag name="MH" val="20180530163354"/>
  <p:tag name="MH_LIBRARY" val="GRAPHIC"/>
  <p:tag name="MH_TYPE" val="SubTitle"/>
  <p:tag name="MH_ORDER" val="4"/>
</p:tagLst>
</file>

<file path=ppt/tags/tag42.xml><?xml version="1.0" encoding="utf-8"?>
<p:tagLst xmlns:p="http://schemas.openxmlformats.org/presentationml/2006/main">
  <p:tag name="MH" val="20180530163354"/>
  <p:tag name="MH_LIBRARY" val="GRAPHIC"/>
  <p:tag name="MH_TYPE" val="SubTitle"/>
  <p:tag name="MH_ORDER" val="2"/>
</p:tagLst>
</file>

<file path=ppt/tags/tag43.xml><?xml version="1.0" encoding="utf-8"?>
<p:tagLst xmlns:p="http://schemas.openxmlformats.org/presentationml/2006/main">
  <p:tag name="MH_SECTIONID" val="296,297,298,299,"/>
  <p:tag name="ISPRING_PRESENTATION_TITLE" val="PowerPoint 演示文稿"/>
  <p:tag name="MH_CONTENTSID" val="309"/>
</p:tagLst>
</file>

<file path=ppt/theme/theme1.xml><?xml version="1.0" encoding="utf-8"?>
<a:theme xmlns:a="http://schemas.openxmlformats.org/drawingml/2006/main" name="千图网海量PPT模板www.58pic.com">
  <a:themeElements>
    <a:clrScheme name="田园风">
      <a:dk1>
        <a:srgbClr val="000000"/>
      </a:dk1>
      <a:lt1>
        <a:srgbClr val="FFFFFF"/>
      </a:lt1>
      <a:dk2>
        <a:srgbClr val="A3BDC4"/>
      </a:dk2>
      <a:lt2>
        <a:srgbClr val="4F6869"/>
      </a:lt2>
      <a:accent1>
        <a:srgbClr val="C46049"/>
      </a:accent1>
      <a:accent2>
        <a:srgbClr val="99311B"/>
      </a:accent2>
      <a:accent3>
        <a:srgbClr val="461A15"/>
      </a:accent3>
      <a:accent4>
        <a:srgbClr val="C5B4A6"/>
      </a:accent4>
      <a:accent5>
        <a:srgbClr val="D7B28F"/>
      </a:accent5>
      <a:accent6>
        <a:srgbClr val="8E5B38"/>
      </a:accent6>
      <a:hlink>
        <a:srgbClr val="674F40"/>
      </a:hlink>
      <a:folHlink>
        <a:srgbClr val="231104"/>
      </a:folHlink>
    </a:clrScheme>
    <a:fontScheme name="自定义 2">
      <a:majorFont>
        <a:latin typeface="思源黑体 Medium"/>
        <a:ea typeface="思源黑体 Medium"/>
        <a:cs typeface=""/>
      </a:majorFont>
      <a:minorFont>
        <a:latin typeface="思源黑体 Light"/>
        <a:ea typeface="思源黑体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2362</Words>
  <Application>WPS 演示</Application>
  <PresentationFormat>自定义</PresentationFormat>
  <Paragraphs>278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9" baseType="lpstr">
      <vt:lpstr>Arial</vt:lpstr>
      <vt:lpstr>宋体</vt:lpstr>
      <vt:lpstr>Wingdings</vt:lpstr>
      <vt:lpstr>Calibri</vt:lpstr>
      <vt:lpstr>思源宋体 CN Heavy</vt:lpstr>
      <vt:lpstr>Times New Roman</vt:lpstr>
      <vt:lpstr>Agency FB</vt:lpstr>
      <vt:lpstr>Mangal</vt:lpstr>
      <vt:lpstr>思源黑体 Light</vt:lpstr>
      <vt:lpstr>黑体</vt:lpstr>
      <vt:lpstr>思源黑体 Medium</vt:lpstr>
      <vt:lpstr>微软雅黑</vt:lpstr>
      <vt:lpstr>Arial Unicode MS</vt:lpstr>
      <vt:lpstr>NumberOnly</vt:lpstr>
      <vt:lpstr>Lato Light</vt:lpstr>
      <vt:lpstr>Segoe Print</vt:lpstr>
      <vt:lpstr>Lato</vt:lpstr>
      <vt:lpstr>Open Sans Light</vt:lpstr>
      <vt:lpstr>Open Sans</vt:lpstr>
      <vt:lpstr>Tahoma</vt:lpstr>
      <vt:lpstr>Arial</vt:lpstr>
      <vt:lpstr>思源黑体 CN Bold</vt:lpstr>
      <vt:lpstr>Lato Regular</vt:lpstr>
      <vt:lpstr>思源黑体 CN Medium</vt:lpstr>
      <vt:lpstr>字魂58号-创中黑</vt:lpstr>
      <vt:lpstr>Webdings</vt:lpstr>
      <vt:lpstr>胖橘猫老师</vt:lpstr>
      <vt:lpstr>字魂36号-正文宋楷</vt:lpstr>
      <vt:lpstr>千图网海量PPT模板www.58pic.com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911</cp:revision>
  <dcterms:created xsi:type="dcterms:W3CDTF">2020-05-13T08:30:01Z</dcterms:created>
  <dcterms:modified xsi:type="dcterms:W3CDTF">2020-05-13T09:15:08Z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