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50" r:id="rId1"/>
    <p:sldMasterId id="2147483907" r:id="rId2"/>
    <p:sldMasterId id="2147483920" r:id="rId3"/>
    <p:sldMasterId id="2147483933" r:id="rId4"/>
  </p:sldMasterIdLst>
  <p:notesMasterIdLst>
    <p:notesMasterId r:id="rId34"/>
  </p:notesMasterIdLst>
  <p:sldIdLst>
    <p:sldId id="739" r:id="rId5"/>
    <p:sldId id="685" r:id="rId6"/>
    <p:sldId id="686" r:id="rId7"/>
    <p:sldId id="688" r:id="rId8"/>
    <p:sldId id="719" r:id="rId9"/>
    <p:sldId id="717" r:id="rId10"/>
    <p:sldId id="721" r:id="rId11"/>
    <p:sldId id="740" r:id="rId12"/>
    <p:sldId id="692" r:id="rId13"/>
    <p:sldId id="741" r:id="rId14"/>
    <p:sldId id="723" r:id="rId15"/>
    <p:sldId id="720" r:id="rId16"/>
    <p:sldId id="724" r:id="rId17"/>
    <p:sldId id="726" r:id="rId18"/>
    <p:sldId id="727" r:id="rId19"/>
    <p:sldId id="742" r:id="rId20"/>
    <p:sldId id="728" r:id="rId21"/>
    <p:sldId id="733" r:id="rId22"/>
    <p:sldId id="725" r:id="rId23"/>
    <p:sldId id="729" r:id="rId24"/>
    <p:sldId id="730" r:id="rId25"/>
    <p:sldId id="736" r:id="rId26"/>
    <p:sldId id="743" r:id="rId27"/>
    <p:sldId id="737" r:id="rId28"/>
    <p:sldId id="735" r:id="rId29"/>
    <p:sldId id="731" r:id="rId30"/>
    <p:sldId id="734" r:id="rId31"/>
    <p:sldId id="732" r:id="rId32"/>
    <p:sldId id="744" r:id="rId33"/>
  </p:sldIdLst>
  <p:sldSz cx="9144000" cy="5145088"/>
  <p:notesSz cx="6858000" cy="9144000"/>
  <p:custDataLst>
    <p:tags r:id="rId35"/>
  </p:custDataLst>
  <p:defaultTextStyle>
    <a:defPPr>
      <a:defRPr lang="zh-CN"/>
    </a:defPPr>
    <a:lvl1pPr marL="0" algn="l" defTabSz="685732" rtl="0" eaLnBrk="1" latinLnBrk="0" hangingPunct="1">
      <a:defRPr sz="1350" kern="1200">
        <a:solidFill>
          <a:schemeClr val="tx1"/>
        </a:solidFill>
        <a:latin typeface="+mn-lt"/>
        <a:ea typeface="+mn-ea"/>
        <a:cs typeface="+mn-cs"/>
      </a:defRPr>
    </a:lvl1pPr>
    <a:lvl2pPr marL="342866" algn="l" defTabSz="685732" rtl="0" eaLnBrk="1" latinLnBrk="0" hangingPunct="1">
      <a:defRPr sz="1350" kern="1200">
        <a:solidFill>
          <a:schemeClr val="tx1"/>
        </a:solidFill>
        <a:latin typeface="+mn-lt"/>
        <a:ea typeface="+mn-ea"/>
        <a:cs typeface="+mn-cs"/>
      </a:defRPr>
    </a:lvl2pPr>
    <a:lvl3pPr marL="685732" algn="l" defTabSz="685732" rtl="0" eaLnBrk="1" latinLnBrk="0" hangingPunct="1">
      <a:defRPr sz="1350" kern="1200">
        <a:solidFill>
          <a:schemeClr val="tx1"/>
        </a:solidFill>
        <a:latin typeface="+mn-lt"/>
        <a:ea typeface="+mn-ea"/>
        <a:cs typeface="+mn-cs"/>
      </a:defRPr>
    </a:lvl3pPr>
    <a:lvl4pPr marL="1028597" algn="l" defTabSz="685732" rtl="0" eaLnBrk="1" latinLnBrk="0" hangingPunct="1">
      <a:defRPr sz="1350" kern="1200">
        <a:solidFill>
          <a:schemeClr val="tx1"/>
        </a:solidFill>
        <a:latin typeface="+mn-lt"/>
        <a:ea typeface="+mn-ea"/>
        <a:cs typeface="+mn-cs"/>
      </a:defRPr>
    </a:lvl4pPr>
    <a:lvl5pPr marL="1371463" algn="l" defTabSz="685732" rtl="0" eaLnBrk="1" latinLnBrk="0" hangingPunct="1">
      <a:defRPr sz="1350" kern="1200">
        <a:solidFill>
          <a:schemeClr val="tx1"/>
        </a:solidFill>
        <a:latin typeface="+mn-lt"/>
        <a:ea typeface="+mn-ea"/>
        <a:cs typeface="+mn-cs"/>
      </a:defRPr>
    </a:lvl5pPr>
    <a:lvl6pPr marL="1714328" algn="l" defTabSz="685732" rtl="0" eaLnBrk="1" latinLnBrk="0" hangingPunct="1">
      <a:defRPr sz="1350" kern="1200">
        <a:solidFill>
          <a:schemeClr val="tx1"/>
        </a:solidFill>
        <a:latin typeface="+mn-lt"/>
        <a:ea typeface="+mn-ea"/>
        <a:cs typeface="+mn-cs"/>
      </a:defRPr>
    </a:lvl6pPr>
    <a:lvl7pPr marL="2057195" algn="l" defTabSz="685732" rtl="0" eaLnBrk="1" latinLnBrk="0" hangingPunct="1">
      <a:defRPr sz="1350" kern="1200">
        <a:solidFill>
          <a:schemeClr val="tx1"/>
        </a:solidFill>
        <a:latin typeface="+mn-lt"/>
        <a:ea typeface="+mn-ea"/>
        <a:cs typeface="+mn-cs"/>
      </a:defRPr>
    </a:lvl7pPr>
    <a:lvl8pPr marL="2400060" algn="l" defTabSz="685732" rtl="0" eaLnBrk="1" latinLnBrk="0" hangingPunct="1">
      <a:defRPr sz="1350" kern="1200">
        <a:solidFill>
          <a:schemeClr val="tx1"/>
        </a:solidFill>
        <a:latin typeface="+mn-lt"/>
        <a:ea typeface="+mn-ea"/>
        <a:cs typeface="+mn-cs"/>
      </a:defRPr>
    </a:lvl8pPr>
    <a:lvl9pPr marL="2742926" algn="l" defTabSz="685732"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4379"/>
    <a:srgbClr val="030303"/>
    <a:srgbClr val="011E41"/>
    <a:srgbClr val="240C0F"/>
    <a:srgbClr val="E40077"/>
    <a:srgbClr val="C41C6F"/>
    <a:srgbClr val="FF7FA6"/>
    <a:srgbClr val="FDFDFD"/>
    <a:srgbClr val="9D175A"/>
    <a:srgbClr val="B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42" autoAdjust="0"/>
    <p:restoredTop sz="94660"/>
  </p:normalViewPr>
  <p:slideViewPr>
    <p:cSldViewPr snapToGrid="0">
      <p:cViewPr varScale="1">
        <p:scale>
          <a:sx n="118" d="100"/>
          <a:sy n="118" d="100"/>
        </p:scale>
        <p:origin x="858" y="102"/>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gs" Target="tags/tag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A5268-FB0C-450E-96E9-03F931237804}" type="datetimeFigureOut">
              <a:rPr lang="zh-CN" altLang="en-US" smtClean="0"/>
              <a:t>2018/12/3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6156D-592E-4B4D-8772-D689FB057AF4}" type="slidenum">
              <a:rPr lang="zh-CN" altLang="en-US" smtClean="0"/>
              <a:t>‹#›</a:t>
            </a:fld>
            <a:endParaRPr lang="zh-CN" altLang="en-US"/>
          </a:p>
        </p:txBody>
      </p:sp>
    </p:spTree>
    <p:extLst>
      <p:ext uri="{BB962C8B-B14F-4D97-AF65-F5344CB8AC3E}">
        <p14:creationId xmlns:p14="http://schemas.microsoft.com/office/powerpoint/2010/main" val="1478167688"/>
      </p:ext>
    </p:extLst>
  </p:cSld>
  <p:clrMap bg1="lt1" tx1="dk1" bg2="lt2" tx2="dk2" accent1="accent1" accent2="accent2" accent3="accent3" accent4="accent4" accent5="accent5" accent6="accent6" hlink="hlink" folHlink="folHlink"/>
  <p:notesStyle>
    <a:lvl1pPr marL="0" algn="l" defTabSz="914309" rtl="0" eaLnBrk="1" latinLnBrk="0" hangingPunct="1">
      <a:defRPr sz="1200" kern="1200">
        <a:solidFill>
          <a:schemeClr val="tx1"/>
        </a:solidFill>
        <a:latin typeface="+mn-lt"/>
        <a:ea typeface="+mn-ea"/>
        <a:cs typeface="+mn-cs"/>
      </a:defRPr>
    </a:lvl1pPr>
    <a:lvl2pPr marL="457154" algn="l" defTabSz="914309" rtl="0" eaLnBrk="1" latinLnBrk="0" hangingPunct="1">
      <a:defRPr sz="1200" kern="1200">
        <a:solidFill>
          <a:schemeClr val="tx1"/>
        </a:solidFill>
        <a:latin typeface="+mn-lt"/>
        <a:ea typeface="+mn-ea"/>
        <a:cs typeface="+mn-cs"/>
      </a:defRPr>
    </a:lvl2pPr>
    <a:lvl3pPr marL="914309" algn="l" defTabSz="914309" rtl="0" eaLnBrk="1" latinLnBrk="0" hangingPunct="1">
      <a:defRPr sz="1200" kern="1200">
        <a:solidFill>
          <a:schemeClr val="tx1"/>
        </a:solidFill>
        <a:latin typeface="+mn-lt"/>
        <a:ea typeface="+mn-ea"/>
        <a:cs typeface="+mn-cs"/>
      </a:defRPr>
    </a:lvl3pPr>
    <a:lvl4pPr marL="1371463" algn="l" defTabSz="914309" rtl="0" eaLnBrk="1" latinLnBrk="0" hangingPunct="1">
      <a:defRPr sz="1200" kern="1200">
        <a:solidFill>
          <a:schemeClr val="tx1"/>
        </a:solidFill>
        <a:latin typeface="+mn-lt"/>
        <a:ea typeface="+mn-ea"/>
        <a:cs typeface="+mn-cs"/>
      </a:defRPr>
    </a:lvl4pPr>
    <a:lvl5pPr marL="1828617" algn="l" defTabSz="914309" rtl="0" eaLnBrk="1" latinLnBrk="0" hangingPunct="1">
      <a:defRPr sz="1200" kern="1200">
        <a:solidFill>
          <a:schemeClr val="tx1"/>
        </a:solidFill>
        <a:latin typeface="+mn-lt"/>
        <a:ea typeface="+mn-ea"/>
        <a:cs typeface="+mn-cs"/>
      </a:defRPr>
    </a:lvl5pPr>
    <a:lvl6pPr marL="2285771" algn="l" defTabSz="914309" rtl="0" eaLnBrk="1" latinLnBrk="0" hangingPunct="1">
      <a:defRPr sz="1200" kern="1200">
        <a:solidFill>
          <a:schemeClr val="tx1"/>
        </a:solidFill>
        <a:latin typeface="+mn-lt"/>
        <a:ea typeface="+mn-ea"/>
        <a:cs typeface="+mn-cs"/>
      </a:defRPr>
    </a:lvl6pPr>
    <a:lvl7pPr marL="2742926" algn="l" defTabSz="914309" rtl="0" eaLnBrk="1" latinLnBrk="0" hangingPunct="1">
      <a:defRPr sz="1200" kern="1200">
        <a:solidFill>
          <a:schemeClr val="tx1"/>
        </a:solidFill>
        <a:latin typeface="+mn-lt"/>
        <a:ea typeface="+mn-ea"/>
        <a:cs typeface="+mn-cs"/>
      </a:defRPr>
    </a:lvl7pPr>
    <a:lvl8pPr marL="3200080" algn="l" defTabSz="914309" rtl="0" eaLnBrk="1" latinLnBrk="0" hangingPunct="1">
      <a:defRPr sz="1200" kern="1200">
        <a:solidFill>
          <a:schemeClr val="tx1"/>
        </a:solidFill>
        <a:latin typeface="+mn-lt"/>
        <a:ea typeface="+mn-ea"/>
        <a:cs typeface="+mn-cs"/>
      </a:defRPr>
    </a:lvl8pPr>
    <a:lvl9pPr marL="3657234" algn="l" defTabSz="9143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a:t>
            </a:fld>
            <a:endParaRPr lang="zh-CN" altLang="en-US"/>
          </a:p>
        </p:txBody>
      </p:sp>
    </p:spTree>
    <p:extLst>
      <p:ext uri="{BB962C8B-B14F-4D97-AF65-F5344CB8AC3E}">
        <p14:creationId xmlns:p14="http://schemas.microsoft.com/office/powerpoint/2010/main" val="554720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a:t>
            </a:fld>
            <a:endParaRPr lang="zh-CN" altLang="en-US"/>
          </a:p>
        </p:txBody>
      </p:sp>
    </p:spTree>
    <p:extLst>
      <p:ext uri="{BB962C8B-B14F-4D97-AF65-F5344CB8AC3E}">
        <p14:creationId xmlns:p14="http://schemas.microsoft.com/office/powerpoint/2010/main" val="3919262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a:t>
            </a:fld>
            <a:endParaRPr lang="zh-CN" altLang="en-US"/>
          </a:p>
        </p:txBody>
      </p:sp>
    </p:spTree>
    <p:extLst>
      <p:ext uri="{BB962C8B-B14F-4D97-AF65-F5344CB8AC3E}">
        <p14:creationId xmlns:p14="http://schemas.microsoft.com/office/powerpoint/2010/main" val="1255784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4</a:t>
            </a:fld>
            <a:endParaRPr lang="zh-CN" altLang="en-US"/>
          </a:p>
        </p:txBody>
      </p:sp>
    </p:spTree>
    <p:extLst>
      <p:ext uri="{BB962C8B-B14F-4D97-AF65-F5344CB8AC3E}">
        <p14:creationId xmlns:p14="http://schemas.microsoft.com/office/powerpoint/2010/main" val="1651317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5</a:t>
            </a:fld>
            <a:endParaRPr lang="zh-CN" altLang="en-US"/>
          </a:p>
        </p:txBody>
      </p:sp>
    </p:spTree>
    <p:extLst>
      <p:ext uri="{BB962C8B-B14F-4D97-AF65-F5344CB8AC3E}">
        <p14:creationId xmlns:p14="http://schemas.microsoft.com/office/powerpoint/2010/main" val="2086124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6</a:t>
            </a:fld>
            <a:endParaRPr lang="zh-CN" altLang="en-US"/>
          </a:p>
        </p:txBody>
      </p:sp>
    </p:spTree>
    <p:extLst>
      <p:ext uri="{BB962C8B-B14F-4D97-AF65-F5344CB8AC3E}">
        <p14:creationId xmlns:p14="http://schemas.microsoft.com/office/powerpoint/2010/main" val="510001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7</a:t>
            </a:fld>
            <a:endParaRPr lang="zh-CN" altLang="en-US"/>
          </a:p>
        </p:txBody>
      </p:sp>
    </p:spTree>
    <p:extLst>
      <p:ext uri="{BB962C8B-B14F-4D97-AF65-F5344CB8AC3E}">
        <p14:creationId xmlns:p14="http://schemas.microsoft.com/office/powerpoint/2010/main" val="2415869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8</a:t>
            </a:fld>
            <a:endParaRPr lang="zh-CN" altLang="en-US"/>
          </a:p>
        </p:txBody>
      </p:sp>
    </p:spTree>
    <p:extLst>
      <p:ext uri="{BB962C8B-B14F-4D97-AF65-F5344CB8AC3E}">
        <p14:creationId xmlns:p14="http://schemas.microsoft.com/office/powerpoint/2010/main" val="1229526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9</a:t>
            </a:fld>
            <a:endParaRPr lang="zh-CN" altLang="en-US"/>
          </a:p>
        </p:txBody>
      </p:sp>
    </p:spTree>
    <p:extLst>
      <p:ext uri="{BB962C8B-B14F-4D97-AF65-F5344CB8AC3E}">
        <p14:creationId xmlns:p14="http://schemas.microsoft.com/office/powerpoint/2010/main" val="3801153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10</a:t>
            </a:fld>
            <a:endParaRPr lang="zh-CN" altLang="en-US"/>
          </a:p>
        </p:txBody>
      </p:sp>
    </p:spTree>
    <p:extLst>
      <p:ext uri="{BB962C8B-B14F-4D97-AF65-F5344CB8AC3E}">
        <p14:creationId xmlns:p14="http://schemas.microsoft.com/office/powerpoint/2010/main" val="851678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11</a:t>
            </a:fld>
            <a:endParaRPr lang="zh-CN" altLang="en-US"/>
          </a:p>
        </p:txBody>
      </p:sp>
    </p:spTree>
    <p:extLst>
      <p:ext uri="{BB962C8B-B14F-4D97-AF65-F5344CB8AC3E}">
        <p14:creationId xmlns:p14="http://schemas.microsoft.com/office/powerpoint/2010/main" val="3747934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12</a:t>
            </a:fld>
            <a:endParaRPr lang="zh-CN" altLang="en-US"/>
          </a:p>
        </p:txBody>
      </p:sp>
    </p:spTree>
    <p:extLst>
      <p:ext uri="{BB962C8B-B14F-4D97-AF65-F5344CB8AC3E}">
        <p14:creationId xmlns:p14="http://schemas.microsoft.com/office/powerpoint/2010/main" val="209990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13</a:t>
            </a:fld>
            <a:endParaRPr lang="zh-CN" altLang="en-US"/>
          </a:p>
        </p:txBody>
      </p:sp>
    </p:spTree>
    <p:extLst>
      <p:ext uri="{BB962C8B-B14F-4D97-AF65-F5344CB8AC3E}">
        <p14:creationId xmlns:p14="http://schemas.microsoft.com/office/powerpoint/2010/main" val="4139635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14</a:t>
            </a:fld>
            <a:endParaRPr lang="zh-CN" altLang="en-US"/>
          </a:p>
        </p:txBody>
      </p:sp>
    </p:spTree>
    <p:extLst>
      <p:ext uri="{BB962C8B-B14F-4D97-AF65-F5344CB8AC3E}">
        <p14:creationId xmlns:p14="http://schemas.microsoft.com/office/powerpoint/2010/main" val="1732709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15</a:t>
            </a:fld>
            <a:endParaRPr lang="zh-CN" altLang="en-US"/>
          </a:p>
        </p:txBody>
      </p:sp>
    </p:spTree>
    <p:extLst>
      <p:ext uri="{BB962C8B-B14F-4D97-AF65-F5344CB8AC3E}">
        <p14:creationId xmlns:p14="http://schemas.microsoft.com/office/powerpoint/2010/main" val="1298177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16</a:t>
            </a:fld>
            <a:endParaRPr lang="zh-CN" altLang="en-US"/>
          </a:p>
        </p:txBody>
      </p:sp>
    </p:spTree>
    <p:extLst>
      <p:ext uri="{BB962C8B-B14F-4D97-AF65-F5344CB8AC3E}">
        <p14:creationId xmlns:p14="http://schemas.microsoft.com/office/powerpoint/2010/main" val="3677108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17</a:t>
            </a:fld>
            <a:endParaRPr lang="zh-CN" altLang="en-US"/>
          </a:p>
        </p:txBody>
      </p:sp>
    </p:spTree>
    <p:extLst>
      <p:ext uri="{BB962C8B-B14F-4D97-AF65-F5344CB8AC3E}">
        <p14:creationId xmlns:p14="http://schemas.microsoft.com/office/powerpoint/2010/main" val="4155533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18</a:t>
            </a:fld>
            <a:endParaRPr lang="zh-CN" altLang="en-US"/>
          </a:p>
        </p:txBody>
      </p:sp>
    </p:spTree>
    <p:extLst>
      <p:ext uri="{BB962C8B-B14F-4D97-AF65-F5344CB8AC3E}">
        <p14:creationId xmlns:p14="http://schemas.microsoft.com/office/powerpoint/2010/main" val="1235028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19</a:t>
            </a:fld>
            <a:endParaRPr lang="zh-CN" altLang="en-US"/>
          </a:p>
        </p:txBody>
      </p:sp>
    </p:spTree>
    <p:extLst>
      <p:ext uri="{BB962C8B-B14F-4D97-AF65-F5344CB8AC3E}">
        <p14:creationId xmlns:p14="http://schemas.microsoft.com/office/powerpoint/2010/main" val="2650394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20</a:t>
            </a:fld>
            <a:endParaRPr lang="zh-CN" altLang="en-US"/>
          </a:p>
        </p:txBody>
      </p:sp>
    </p:spTree>
    <p:extLst>
      <p:ext uri="{BB962C8B-B14F-4D97-AF65-F5344CB8AC3E}">
        <p14:creationId xmlns:p14="http://schemas.microsoft.com/office/powerpoint/2010/main" val="2128377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21</a:t>
            </a:fld>
            <a:endParaRPr lang="zh-CN" altLang="en-US"/>
          </a:p>
        </p:txBody>
      </p:sp>
    </p:spTree>
    <p:extLst>
      <p:ext uri="{BB962C8B-B14F-4D97-AF65-F5344CB8AC3E}">
        <p14:creationId xmlns:p14="http://schemas.microsoft.com/office/powerpoint/2010/main" val="315078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22</a:t>
            </a:fld>
            <a:endParaRPr lang="zh-CN" altLang="en-US"/>
          </a:p>
        </p:txBody>
      </p:sp>
    </p:spTree>
    <p:extLst>
      <p:ext uri="{BB962C8B-B14F-4D97-AF65-F5344CB8AC3E}">
        <p14:creationId xmlns:p14="http://schemas.microsoft.com/office/powerpoint/2010/main" val="8282388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23</a:t>
            </a:fld>
            <a:endParaRPr lang="zh-CN" altLang="en-US"/>
          </a:p>
        </p:txBody>
      </p:sp>
    </p:spTree>
    <p:extLst>
      <p:ext uri="{BB962C8B-B14F-4D97-AF65-F5344CB8AC3E}">
        <p14:creationId xmlns:p14="http://schemas.microsoft.com/office/powerpoint/2010/main" val="1517531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24</a:t>
            </a:fld>
            <a:endParaRPr lang="zh-CN" altLang="en-US"/>
          </a:p>
        </p:txBody>
      </p:sp>
    </p:spTree>
    <p:extLst>
      <p:ext uri="{BB962C8B-B14F-4D97-AF65-F5344CB8AC3E}">
        <p14:creationId xmlns:p14="http://schemas.microsoft.com/office/powerpoint/2010/main" val="38471147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25</a:t>
            </a:fld>
            <a:endParaRPr lang="zh-CN" altLang="en-US"/>
          </a:p>
        </p:txBody>
      </p:sp>
    </p:spTree>
    <p:extLst>
      <p:ext uri="{BB962C8B-B14F-4D97-AF65-F5344CB8AC3E}">
        <p14:creationId xmlns:p14="http://schemas.microsoft.com/office/powerpoint/2010/main" val="2023043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26</a:t>
            </a:fld>
            <a:endParaRPr lang="zh-CN" altLang="en-US"/>
          </a:p>
        </p:txBody>
      </p:sp>
    </p:spTree>
    <p:extLst>
      <p:ext uri="{BB962C8B-B14F-4D97-AF65-F5344CB8AC3E}">
        <p14:creationId xmlns:p14="http://schemas.microsoft.com/office/powerpoint/2010/main" val="20980554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27</a:t>
            </a:fld>
            <a:endParaRPr lang="zh-CN" altLang="en-US"/>
          </a:p>
        </p:txBody>
      </p:sp>
    </p:spTree>
    <p:extLst>
      <p:ext uri="{BB962C8B-B14F-4D97-AF65-F5344CB8AC3E}">
        <p14:creationId xmlns:p14="http://schemas.microsoft.com/office/powerpoint/2010/main" val="2780188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28</a:t>
            </a:fld>
            <a:endParaRPr lang="zh-CN" altLang="en-US"/>
          </a:p>
        </p:txBody>
      </p:sp>
    </p:spTree>
    <p:extLst>
      <p:ext uri="{BB962C8B-B14F-4D97-AF65-F5344CB8AC3E}">
        <p14:creationId xmlns:p14="http://schemas.microsoft.com/office/powerpoint/2010/main" val="681964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29</a:t>
            </a:fld>
            <a:endParaRPr lang="zh-CN" altLang="en-US"/>
          </a:p>
        </p:txBody>
      </p:sp>
    </p:spTree>
    <p:extLst>
      <p:ext uri="{BB962C8B-B14F-4D97-AF65-F5344CB8AC3E}">
        <p14:creationId xmlns:p14="http://schemas.microsoft.com/office/powerpoint/2010/main" val="2820053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solidFill>
                  <a:schemeClr val="tx1">
                    <a:tint val="75000"/>
                  </a:schemeClr>
                </a:solidFill>
              </a:defRPr>
            </a:lvl1pPr>
            <a:lvl2pPr marL="456979" indent="0" algn="ctr">
              <a:buNone/>
              <a:defRPr>
                <a:solidFill>
                  <a:schemeClr val="tx1">
                    <a:tint val="75000"/>
                  </a:schemeClr>
                </a:solidFill>
              </a:defRPr>
            </a:lvl2pPr>
            <a:lvl3pPr marL="913959" indent="0" algn="ctr">
              <a:buNone/>
              <a:defRPr>
                <a:solidFill>
                  <a:schemeClr val="tx1">
                    <a:tint val="75000"/>
                  </a:schemeClr>
                </a:solidFill>
              </a:defRPr>
            </a:lvl3pPr>
            <a:lvl4pPr marL="1370937" indent="0" algn="ctr">
              <a:buNone/>
              <a:defRPr>
                <a:solidFill>
                  <a:schemeClr val="tx1">
                    <a:tint val="75000"/>
                  </a:schemeClr>
                </a:solidFill>
              </a:defRPr>
            </a:lvl4pPr>
            <a:lvl5pPr marL="1827916" indent="0" algn="ctr">
              <a:buNone/>
              <a:defRPr>
                <a:solidFill>
                  <a:schemeClr val="tx1">
                    <a:tint val="75000"/>
                  </a:schemeClr>
                </a:solidFill>
              </a:defRPr>
            </a:lvl5pPr>
            <a:lvl6pPr marL="2284895" indent="0" algn="ctr">
              <a:buNone/>
              <a:defRPr>
                <a:solidFill>
                  <a:schemeClr val="tx1">
                    <a:tint val="75000"/>
                  </a:schemeClr>
                </a:solidFill>
              </a:defRPr>
            </a:lvl6pPr>
            <a:lvl7pPr marL="2741875" indent="0" algn="ctr">
              <a:buNone/>
              <a:defRPr>
                <a:solidFill>
                  <a:schemeClr val="tx1">
                    <a:tint val="75000"/>
                  </a:schemeClr>
                </a:solidFill>
              </a:defRPr>
            </a:lvl7pPr>
            <a:lvl8pPr marL="3198854" indent="0" algn="ctr">
              <a:buNone/>
              <a:defRPr>
                <a:solidFill>
                  <a:schemeClr val="tx1">
                    <a:tint val="75000"/>
                  </a:schemeClr>
                </a:solidFill>
              </a:defRPr>
            </a:lvl8pPr>
            <a:lvl9pPr marL="3655833"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89732362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1998">
                <a:solidFill>
                  <a:schemeClr val="tx1">
                    <a:tint val="75000"/>
                  </a:schemeClr>
                </a:solidFill>
              </a:defRPr>
            </a:lvl1pPr>
            <a:lvl2pPr marL="456979" indent="0">
              <a:buNone/>
              <a:defRPr sz="1799">
                <a:solidFill>
                  <a:schemeClr val="tx1">
                    <a:tint val="75000"/>
                  </a:schemeClr>
                </a:solidFill>
              </a:defRPr>
            </a:lvl2pPr>
            <a:lvl3pPr marL="913959" indent="0">
              <a:buNone/>
              <a:defRPr sz="1600">
                <a:solidFill>
                  <a:schemeClr val="tx1">
                    <a:tint val="75000"/>
                  </a:schemeClr>
                </a:solidFill>
              </a:defRPr>
            </a:lvl3pPr>
            <a:lvl4pPr marL="1370937" indent="0">
              <a:buNone/>
              <a:defRPr sz="1399">
                <a:solidFill>
                  <a:schemeClr val="tx1">
                    <a:tint val="75000"/>
                  </a:schemeClr>
                </a:solidFill>
              </a:defRPr>
            </a:lvl4pPr>
            <a:lvl5pPr marL="1827916" indent="0">
              <a:buNone/>
              <a:defRPr sz="1399">
                <a:solidFill>
                  <a:schemeClr val="tx1">
                    <a:tint val="75000"/>
                  </a:schemeClr>
                </a:solidFill>
              </a:defRPr>
            </a:lvl5pPr>
            <a:lvl6pPr marL="2284895" indent="0">
              <a:buNone/>
              <a:defRPr sz="1399">
                <a:solidFill>
                  <a:schemeClr val="tx1">
                    <a:tint val="75000"/>
                  </a:schemeClr>
                </a:solidFill>
              </a:defRPr>
            </a:lvl6pPr>
            <a:lvl7pPr marL="2741875" indent="0">
              <a:buNone/>
              <a:defRPr sz="1399">
                <a:solidFill>
                  <a:schemeClr val="tx1">
                    <a:tint val="75000"/>
                  </a:schemeClr>
                </a:solidFill>
              </a:defRPr>
            </a:lvl7pPr>
            <a:lvl8pPr marL="3198854" indent="0">
              <a:buNone/>
              <a:defRPr sz="1399">
                <a:solidFill>
                  <a:schemeClr val="tx1">
                    <a:tint val="75000"/>
                  </a:schemeClr>
                </a:solidFill>
              </a:defRPr>
            </a:lvl8pPr>
            <a:lvl9pPr marL="3655833" indent="0">
              <a:buNone/>
              <a:defRPr sz="1399">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3590915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1" y="900392"/>
            <a:ext cx="4038600" cy="2546342"/>
          </a:xfrm>
          <a:prstGeom prst="rect">
            <a:avLst/>
          </a:prstGeom>
        </p:spPr>
        <p:txBody>
          <a:bodyPr/>
          <a:lstStyle>
            <a:lvl1pPr>
              <a:defRPr sz="2799"/>
            </a:lvl1pPr>
            <a:lvl2pPr>
              <a:defRPr sz="2399"/>
            </a:lvl2pPr>
            <a:lvl3pPr>
              <a:defRPr sz="1998"/>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2"/>
            <a:ext cx="4038600" cy="2546342"/>
          </a:xfrm>
          <a:prstGeom prst="rect">
            <a:avLst/>
          </a:prstGeom>
        </p:spPr>
        <p:txBody>
          <a:bodyPr/>
          <a:lstStyle>
            <a:lvl1pPr>
              <a:defRPr sz="2799"/>
            </a:lvl1pPr>
            <a:lvl2pPr>
              <a:defRPr sz="2399"/>
            </a:lvl2pPr>
            <a:lvl3pPr>
              <a:defRPr sz="1998"/>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41182032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1"/>
            <a:ext cx="4040188" cy="479970"/>
          </a:xfrm>
          <a:prstGeom prst="rect">
            <a:avLst/>
          </a:prstGeom>
        </p:spPr>
        <p:txBody>
          <a:bodyPr anchor="b"/>
          <a:lstStyle>
            <a:lvl1pPr marL="0" indent="0">
              <a:buNone/>
              <a:defRPr sz="2399" b="1"/>
            </a:lvl1pPr>
            <a:lvl2pPr marL="456979" indent="0">
              <a:buNone/>
              <a:defRPr sz="1998" b="1"/>
            </a:lvl2pPr>
            <a:lvl3pPr marL="913959" indent="0">
              <a:buNone/>
              <a:defRPr sz="1799" b="1"/>
            </a:lvl3pPr>
            <a:lvl4pPr marL="1370937" indent="0">
              <a:buNone/>
              <a:defRPr sz="1600" b="1"/>
            </a:lvl4pPr>
            <a:lvl5pPr marL="1827916" indent="0">
              <a:buNone/>
              <a:defRPr sz="1600" b="1"/>
            </a:lvl5pPr>
            <a:lvl6pPr marL="2284895" indent="0">
              <a:buNone/>
              <a:defRPr sz="1600" b="1"/>
            </a:lvl6pPr>
            <a:lvl7pPr marL="2741875" indent="0">
              <a:buNone/>
              <a:defRPr sz="1600" b="1"/>
            </a:lvl7pPr>
            <a:lvl8pPr marL="3198854" indent="0">
              <a:buNone/>
              <a:defRPr sz="1600" b="1"/>
            </a:lvl8pPr>
            <a:lvl9pPr marL="3655833"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1"/>
            <a:ext cx="4040188" cy="2964381"/>
          </a:xfrm>
          <a:prstGeom prst="rect">
            <a:avLst/>
          </a:prstGeom>
        </p:spPr>
        <p:txBody>
          <a:bodyPr/>
          <a:lstStyle>
            <a:lvl1pPr>
              <a:defRPr sz="2399"/>
            </a:lvl1pPr>
            <a:lvl2pPr>
              <a:defRPr sz="1998"/>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9" y="1151691"/>
            <a:ext cx="4041775" cy="479970"/>
          </a:xfrm>
          <a:prstGeom prst="rect">
            <a:avLst/>
          </a:prstGeom>
        </p:spPr>
        <p:txBody>
          <a:bodyPr anchor="b"/>
          <a:lstStyle>
            <a:lvl1pPr marL="0" indent="0">
              <a:buNone/>
              <a:defRPr sz="2399" b="1"/>
            </a:lvl1pPr>
            <a:lvl2pPr marL="456979" indent="0">
              <a:buNone/>
              <a:defRPr sz="1998" b="1"/>
            </a:lvl2pPr>
            <a:lvl3pPr marL="913959" indent="0">
              <a:buNone/>
              <a:defRPr sz="1799" b="1"/>
            </a:lvl3pPr>
            <a:lvl4pPr marL="1370937" indent="0">
              <a:buNone/>
              <a:defRPr sz="1600" b="1"/>
            </a:lvl4pPr>
            <a:lvl5pPr marL="1827916" indent="0">
              <a:buNone/>
              <a:defRPr sz="1600" b="1"/>
            </a:lvl5pPr>
            <a:lvl6pPr marL="2284895" indent="0">
              <a:buNone/>
              <a:defRPr sz="1600" b="1"/>
            </a:lvl6pPr>
            <a:lvl7pPr marL="2741875" indent="0">
              <a:buNone/>
              <a:defRPr sz="1600" b="1"/>
            </a:lvl7pPr>
            <a:lvl8pPr marL="3198854" indent="0">
              <a:buNone/>
              <a:defRPr sz="1600" b="1"/>
            </a:lvl8pPr>
            <a:lvl9pPr marL="3655833"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631661"/>
            <a:ext cx="4041775" cy="2964381"/>
          </a:xfrm>
          <a:prstGeom prst="rect">
            <a:avLst/>
          </a:prstGeom>
        </p:spPr>
        <p:txBody>
          <a:bodyPr/>
          <a:lstStyle>
            <a:lvl1pPr>
              <a:defRPr sz="2399"/>
            </a:lvl1pPr>
            <a:lvl2pPr>
              <a:defRPr sz="1998"/>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8" name="页脚占位符 7"/>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9030774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4" name="页脚占位符 3"/>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1494322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853"/>
            <a:ext cx="3008313" cy="871807"/>
          </a:xfrm>
          <a:prstGeom prst="rect">
            <a:avLst/>
          </a:prstGeom>
        </p:spPr>
        <p:txBody>
          <a:bodyPr anchor="b"/>
          <a:lstStyle>
            <a:lvl1pPr algn="l">
              <a:defRPr sz="1998" b="1"/>
            </a:lvl1pPr>
          </a:lstStyle>
          <a:p>
            <a:r>
              <a:rPr lang="zh-CN" altLang="en-US"/>
              <a:t>单击此处编辑母版标题样式</a:t>
            </a:r>
          </a:p>
        </p:txBody>
      </p:sp>
      <p:sp>
        <p:nvSpPr>
          <p:cNvPr id="3" name="内容占位符 2"/>
          <p:cNvSpPr>
            <a:spLocks noGrp="1"/>
          </p:cNvSpPr>
          <p:nvPr>
            <p:ph idx="1"/>
          </p:nvPr>
        </p:nvSpPr>
        <p:spPr>
          <a:xfrm>
            <a:off x="3575050" y="204853"/>
            <a:ext cx="5111750" cy="4391190"/>
          </a:xfrm>
          <a:prstGeom prst="rect">
            <a:avLst/>
          </a:prstGeom>
        </p:spPr>
        <p:txBody>
          <a:bodyPr/>
          <a:lstStyle>
            <a:lvl1pPr>
              <a:defRPr sz="3198"/>
            </a:lvl1pPr>
            <a:lvl2pPr>
              <a:defRPr sz="2799"/>
            </a:lvl2pPr>
            <a:lvl3pPr>
              <a:defRPr sz="2399"/>
            </a:lvl3pPr>
            <a:lvl4pPr>
              <a:defRPr sz="1998"/>
            </a:lvl4pPr>
            <a:lvl5pPr>
              <a:defRPr sz="1998"/>
            </a:lvl5pPr>
            <a:lvl6pPr>
              <a:defRPr sz="1998"/>
            </a:lvl6pPr>
            <a:lvl7pPr>
              <a:defRPr sz="1998"/>
            </a:lvl7pPr>
            <a:lvl8pPr>
              <a:defRPr sz="1998"/>
            </a:lvl8pPr>
            <a:lvl9pPr>
              <a:defRPr sz="199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3" y="1076659"/>
            <a:ext cx="3008313" cy="3519383"/>
          </a:xfrm>
          <a:prstGeom prst="rect">
            <a:avLst/>
          </a:prstGeom>
        </p:spPr>
        <p:txBody>
          <a:bodyPr/>
          <a:lstStyle>
            <a:lvl1pPr marL="0" indent="0">
              <a:buNone/>
              <a:defRPr sz="1399"/>
            </a:lvl1pPr>
            <a:lvl2pPr marL="456979" indent="0">
              <a:buNone/>
              <a:defRPr sz="1199"/>
            </a:lvl2pPr>
            <a:lvl3pPr marL="913959" indent="0">
              <a:buNone/>
              <a:defRPr sz="1000"/>
            </a:lvl3pPr>
            <a:lvl4pPr marL="1370937" indent="0">
              <a:buNone/>
              <a:defRPr sz="900"/>
            </a:lvl4pPr>
            <a:lvl5pPr marL="1827916" indent="0">
              <a:buNone/>
              <a:defRPr sz="900"/>
            </a:lvl5pPr>
            <a:lvl6pPr marL="2284895" indent="0">
              <a:buNone/>
              <a:defRPr sz="900"/>
            </a:lvl6pPr>
            <a:lvl7pPr marL="2741875" indent="0">
              <a:buNone/>
              <a:defRPr sz="900"/>
            </a:lvl7pPr>
            <a:lvl8pPr marL="3198854" indent="0">
              <a:buNone/>
              <a:defRPr sz="900"/>
            </a:lvl8pPr>
            <a:lvl9pPr marL="3655833"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13735532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a:prstGeom prst="rect">
            <a:avLst/>
          </a:prstGeom>
        </p:spPr>
        <p:txBody>
          <a:bodyPr anchor="b"/>
          <a:lstStyle>
            <a:lvl1pPr algn="l">
              <a:defRPr sz="1998" b="1"/>
            </a:lvl1pPr>
          </a:lstStyle>
          <a:p>
            <a:r>
              <a:rPr lang="zh-CN" altLang="en-US"/>
              <a:t>单击此处编辑母版标题样式</a:t>
            </a:r>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198"/>
            </a:lvl1pPr>
            <a:lvl2pPr marL="456979" indent="0">
              <a:buNone/>
              <a:defRPr sz="2799"/>
            </a:lvl2pPr>
            <a:lvl3pPr marL="913959" indent="0">
              <a:buNone/>
              <a:defRPr sz="2399"/>
            </a:lvl3pPr>
            <a:lvl4pPr marL="1370937" indent="0">
              <a:buNone/>
              <a:defRPr sz="1998"/>
            </a:lvl4pPr>
            <a:lvl5pPr marL="1827916" indent="0">
              <a:buNone/>
              <a:defRPr sz="1998"/>
            </a:lvl5pPr>
            <a:lvl6pPr marL="2284895" indent="0">
              <a:buNone/>
              <a:defRPr sz="1998"/>
            </a:lvl6pPr>
            <a:lvl7pPr marL="2741875" indent="0">
              <a:buNone/>
              <a:defRPr sz="1998"/>
            </a:lvl7pPr>
            <a:lvl8pPr marL="3198854" indent="0">
              <a:buNone/>
              <a:defRPr sz="1998"/>
            </a:lvl8pPr>
            <a:lvl9pPr marL="3655833" indent="0">
              <a:buNone/>
              <a:defRPr sz="1998"/>
            </a:lvl9pPr>
          </a:lstStyle>
          <a:p>
            <a:endParaRPr lang="zh-CN" altLang="en-US"/>
          </a:p>
        </p:txBody>
      </p:sp>
      <p:sp>
        <p:nvSpPr>
          <p:cNvPr id="4" name="文本占位符 3"/>
          <p:cNvSpPr>
            <a:spLocks noGrp="1"/>
          </p:cNvSpPr>
          <p:nvPr>
            <p:ph type="body" sz="half" idx="2"/>
          </p:nvPr>
        </p:nvSpPr>
        <p:spPr>
          <a:xfrm>
            <a:off x="1792288" y="4026747"/>
            <a:ext cx="5486400" cy="603834"/>
          </a:xfrm>
          <a:prstGeom prst="rect">
            <a:avLst/>
          </a:prstGeom>
        </p:spPr>
        <p:txBody>
          <a:bodyPr/>
          <a:lstStyle>
            <a:lvl1pPr marL="0" indent="0">
              <a:buNone/>
              <a:defRPr sz="1399"/>
            </a:lvl1pPr>
            <a:lvl2pPr marL="456979" indent="0">
              <a:buNone/>
              <a:defRPr sz="1199"/>
            </a:lvl2pPr>
            <a:lvl3pPr marL="913959" indent="0">
              <a:buNone/>
              <a:defRPr sz="1000"/>
            </a:lvl3pPr>
            <a:lvl4pPr marL="1370937" indent="0">
              <a:buNone/>
              <a:defRPr sz="900"/>
            </a:lvl4pPr>
            <a:lvl5pPr marL="1827916" indent="0">
              <a:buNone/>
              <a:defRPr sz="900"/>
            </a:lvl5pPr>
            <a:lvl6pPr marL="2284895" indent="0">
              <a:buNone/>
              <a:defRPr sz="900"/>
            </a:lvl6pPr>
            <a:lvl7pPr marL="2741875" indent="0">
              <a:buNone/>
              <a:defRPr sz="900"/>
            </a:lvl7pPr>
            <a:lvl8pPr marL="3198854" indent="0">
              <a:buNone/>
              <a:defRPr sz="900"/>
            </a:lvl8pPr>
            <a:lvl9pPr marL="3655833"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3590419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1" y="1200523"/>
            <a:ext cx="8229600" cy="339552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11046923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1" y="154830"/>
            <a:ext cx="6019800" cy="32919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8589302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951165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extLst>
      <p:ext uri="{BB962C8B-B14F-4D97-AF65-F5344CB8AC3E}">
        <p14:creationId xmlns:p14="http://schemas.microsoft.com/office/powerpoint/2010/main" val="31498005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extLst>
      <p:ext uri="{BB962C8B-B14F-4D97-AF65-F5344CB8AC3E}">
        <p14:creationId xmlns:p14="http://schemas.microsoft.com/office/powerpoint/2010/main" val="32753859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1" y="1200520"/>
            <a:ext cx="8229600" cy="339552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1" y="4768736"/>
            <a:ext cx="2133600" cy="273928"/>
          </a:xfrm>
          <a:prstGeom prst="rect">
            <a:avLst/>
          </a:prstGeom>
        </p:spPr>
        <p:txBody>
          <a:bodyPr/>
          <a:lstStyle/>
          <a:p>
            <a:fld id="{8B35F0B1-53A2-4F58-A419-9B6A1424FB57}" type="datetimeFigureOut">
              <a:rPr lang="zh-CN" altLang="en-US" smtClean="0"/>
              <a:t>2018/12/3</a:t>
            </a:fld>
            <a:endParaRPr lang="zh-CN" altLang="en-US"/>
          </a:p>
        </p:txBody>
      </p:sp>
      <p:sp>
        <p:nvSpPr>
          <p:cNvPr id="5" name="页脚占位符 4"/>
          <p:cNvSpPr>
            <a:spLocks noGrp="1"/>
          </p:cNvSpPr>
          <p:nvPr>
            <p:ph type="ftr" sz="quarter" idx="11"/>
          </p:nvPr>
        </p:nvSpPr>
        <p:spPr>
          <a:xfrm>
            <a:off x="3124201" y="4768736"/>
            <a:ext cx="2895599" cy="273928"/>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18EBF4EF-A2BF-4103-B2B4-2A3D5169DA7D}" type="slidenum">
              <a:rPr lang="zh-CN" altLang="en-US" smtClean="0"/>
              <a:t>‹#›</a:t>
            </a:fld>
            <a:endParaRPr lang="zh-CN" altLang="en-US"/>
          </a:p>
        </p:txBody>
      </p:sp>
    </p:spTree>
    <p:extLst>
      <p:ext uri="{BB962C8B-B14F-4D97-AF65-F5344CB8AC3E}">
        <p14:creationId xmlns:p14="http://schemas.microsoft.com/office/powerpoint/2010/main" val="1278399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42957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34711" y="1816227"/>
            <a:ext cx="4748738" cy="647900"/>
          </a:xfrm>
        </p:spPr>
        <p:txBody>
          <a:bodyPr/>
          <a:lstStyle>
            <a:lvl1pPr algn="ctr">
              <a:defRPr sz="2699"/>
            </a:lvl1pPr>
          </a:lstStyle>
          <a:p>
            <a:pPr lvl="0"/>
            <a:r>
              <a:rPr lang="zh-CN" noProof="0"/>
              <a:t>单击此处编辑母版标题样式</a:t>
            </a:r>
          </a:p>
        </p:txBody>
      </p:sp>
      <p:sp>
        <p:nvSpPr>
          <p:cNvPr id="2051" name="Rectangle 3"/>
          <p:cNvSpPr>
            <a:spLocks noGrp="1" noChangeArrowheads="1"/>
          </p:cNvSpPr>
          <p:nvPr>
            <p:ph type="subTitle" idx="1"/>
          </p:nvPr>
        </p:nvSpPr>
        <p:spPr>
          <a:xfrm>
            <a:off x="2035900" y="2626102"/>
            <a:ext cx="4749928" cy="485925"/>
          </a:xfrm>
        </p:spPr>
        <p:txBody>
          <a:bodyPr/>
          <a:lstStyle>
            <a:lvl1pPr marL="0" indent="0" algn="ctr">
              <a:buFontTx/>
              <a:buNone/>
              <a:defRPr sz="1799"/>
            </a:lvl1pPr>
          </a:lstStyle>
          <a:p>
            <a:pPr lvl="0"/>
            <a:r>
              <a:rPr lang="zh-CN" noProof="0"/>
              <a:t>单击此处编辑母版副标题样式</a:t>
            </a:r>
          </a:p>
        </p:txBody>
      </p:sp>
    </p:spTree>
    <p:extLst>
      <p:ext uri="{BB962C8B-B14F-4D97-AF65-F5344CB8AC3E}">
        <p14:creationId xmlns:p14="http://schemas.microsoft.com/office/powerpoint/2010/main" val="35876464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8" name="Group 4"/>
          <p:cNvGrpSpPr>
            <a:grpSpLocks noChangeAspect="1"/>
          </p:cNvGrpSpPr>
          <p:nvPr userDrawn="1"/>
        </p:nvGrpSpPr>
        <p:grpSpPr bwMode="auto">
          <a:xfrm>
            <a:off x="0" y="4802082"/>
            <a:ext cx="9144000" cy="343006"/>
            <a:chOff x="0" y="3022"/>
            <a:chExt cx="7684" cy="406"/>
          </a:xfrm>
        </p:grpSpPr>
        <p:sp>
          <p:nvSpPr>
            <p:cNvPr id="10" name="Freeform 5"/>
            <p:cNvSpPr/>
            <p:nvPr userDrawn="1"/>
          </p:nvSpPr>
          <p:spPr bwMode="auto">
            <a:xfrm>
              <a:off x="0" y="3022"/>
              <a:ext cx="7684" cy="406"/>
            </a:xfrm>
            <a:custGeom>
              <a:avLst/>
              <a:gdLst>
                <a:gd name="T0" fmla="*/ 0 w 16000"/>
                <a:gd name="T1" fmla="*/ 201 h 795"/>
                <a:gd name="T2" fmla="*/ 15023 w 16000"/>
                <a:gd name="T3" fmla="*/ 201 h 795"/>
                <a:gd name="T4" fmla="*/ 15152 w 16000"/>
                <a:gd name="T5" fmla="*/ 104 h 795"/>
                <a:gd name="T6" fmla="*/ 15291 w 16000"/>
                <a:gd name="T7" fmla="*/ 0 h 795"/>
                <a:gd name="T8" fmla="*/ 15430 w 16000"/>
                <a:gd name="T9" fmla="*/ 104 h 795"/>
                <a:gd name="T10" fmla="*/ 15559 w 16000"/>
                <a:gd name="T11" fmla="*/ 201 h 795"/>
                <a:gd name="T12" fmla="*/ 16000 w 16000"/>
                <a:gd name="T13" fmla="*/ 201 h 795"/>
                <a:gd name="T14" fmla="*/ 16000 w 16000"/>
                <a:gd name="T15" fmla="*/ 795 h 795"/>
                <a:gd name="T16" fmla="*/ 0 w 16000"/>
                <a:gd name="T17" fmla="*/ 795 h 795"/>
                <a:gd name="T18" fmla="*/ 0 w 16000"/>
                <a:gd name="T19" fmla="*/ 201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00" h="795">
                  <a:moveTo>
                    <a:pt x="0" y="201"/>
                  </a:moveTo>
                  <a:lnTo>
                    <a:pt x="15023" y="201"/>
                  </a:lnTo>
                  <a:lnTo>
                    <a:pt x="15152" y="104"/>
                  </a:lnTo>
                  <a:lnTo>
                    <a:pt x="15291" y="0"/>
                  </a:lnTo>
                  <a:lnTo>
                    <a:pt x="15430" y="104"/>
                  </a:lnTo>
                  <a:lnTo>
                    <a:pt x="15559" y="201"/>
                  </a:lnTo>
                  <a:lnTo>
                    <a:pt x="16000" y="201"/>
                  </a:lnTo>
                  <a:lnTo>
                    <a:pt x="16000" y="795"/>
                  </a:lnTo>
                  <a:lnTo>
                    <a:pt x="0" y="795"/>
                  </a:lnTo>
                  <a:lnTo>
                    <a:pt x="0" y="20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434" fontAlgn="base">
                <a:spcBef>
                  <a:spcPct val="0"/>
                </a:spcBef>
                <a:spcAft>
                  <a:spcPct val="0"/>
                </a:spcAft>
                <a:buFont typeface="Arial" panose="020B0604020202020204" pitchFamily="34" charset="0"/>
                <a:buNone/>
              </a:pPr>
              <a:endParaRPr lang="zh-CN" altLang="en-US" sz="1349">
                <a:solidFill>
                  <a:srgbClr val="302A28"/>
                </a:solidFill>
                <a:ea typeface="宋体" panose="02010600030101010101" pitchFamily="2" charset="-122"/>
              </a:endParaRPr>
            </a:p>
          </p:txBody>
        </p:sp>
        <p:sp>
          <p:nvSpPr>
            <p:cNvPr id="11" name="Rectangle 6"/>
            <p:cNvSpPr>
              <a:spLocks noChangeArrowheads="1"/>
            </p:cNvSpPr>
            <p:nvPr userDrawn="1"/>
          </p:nvSpPr>
          <p:spPr bwMode="auto">
            <a:xfrm>
              <a:off x="0" y="3161"/>
              <a:ext cx="7684" cy="2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434" fontAlgn="base">
                <a:spcBef>
                  <a:spcPct val="0"/>
                </a:spcBef>
                <a:spcAft>
                  <a:spcPct val="0"/>
                </a:spcAft>
                <a:buFont typeface="Arial" panose="020B0604020202020204" pitchFamily="34" charset="0"/>
                <a:buNone/>
              </a:pPr>
              <a:endParaRPr lang="zh-CN" altLang="en-US" sz="1349">
                <a:solidFill>
                  <a:srgbClr val="302A28"/>
                </a:solidFill>
                <a:ea typeface="宋体" panose="02010600030101010101" pitchFamily="2" charset="-122"/>
              </a:endParaRPr>
            </a:p>
          </p:txBody>
        </p:sp>
      </p:grpSp>
      <p:sp>
        <p:nvSpPr>
          <p:cNvPr id="2" name="标题 1"/>
          <p:cNvSpPr>
            <a:spLocks noGrp="1"/>
          </p:cNvSpPr>
          <p:nvPr>
            <p:ph type="title"/>
          </p:nvPr>
        </p:nvSpPr>
        <p:spPr/>
        <p:txBody>
          <a:bodyPr/>
          <a:lstStyle>
            <a:lvl1pPr>
              <a:defRPr>
                <a:solidFill>
                  <a:schemeClr val="accent3"/>
                </a:solidFill>
              </a:defRPr>
            </a:lvl1pPr>
          </a:lstStyle>
          <a:p>
            <a:r>
              <a:rPr lang="zh-CN" altLang="en-US"/>
              <a:t>单击此处编辑母版标题样式</a:t>
            </a:r>
          </a:p>
        </p:txBody>
      </p:sp>
      <p:sp>
        <p:nvSpPr>
          <p:cNvPr id="3" name="内容占位符 2"/>
          <p:cNvSpPr>
            <a:spLocks noGrp="1"/>
          </p:cNvSpPr>
          <p:nvPr>
            <p:ph idx="1"/>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TextBox 5"/>
          <p:cNvSpPr txBox="1"/>
          <p:nvPr userDrawn="1"/>
        </p:nvSpPr>
        <p:spPr>
          <a:xfrm>
            <a:off x="8578340" y="4913448"/>
            <a:ext cx="349776" cy="253787"/>
          </a:xfrm>
          <a:prstGeom prst="rect">
            <a:avLst/>
          </a:prstGeom>
          <a:noFill/>
        </p:spPr>
        <p:txBody>
          <a:bodyPr wrap="none" rtlCol="0">
            <a:spAutoFit/>
          </a:bodyPr>
          <a:lstStyle/>
          <a:p>
            <a:pPr algn="ctr" defTabSz="685434" fontAlgn="base">
              <a:spcBef>
                <a:spcPct val="0"/>
              </a:spcBef>
              <a:spcAft>
                <a:spcPct val="0"/>
              </a:spcAft>
              <a:buFont typeface="Arial" panose="020B0604020202020204" pitchFamily="34" charset="0"/>
              <a:buNone/>
            </a:pPr>
            <a:fld id="{9BCBF865-A225-49B7-8C06-A3D8CF7C3037}" type="slidenum">
              <a:rPr lang="zh-CN" altLang="en-US" sz="1049" smtClean="0">
                <a:solidFill>
                  <a:srgbClr val="F8F8F8"/>
                </a:solidFill>
                <a:ea typeface="宋体" panose="02010600030101010101" pitchFamily="2" charset="-122"/>
              </a:rPr>
              <a:pPr algn="ctr" defTabSz="685434" fontAlgn="base">
                <a:spcBef>
                  <a:spcPct val="0"/>
                </a:spcBef>
                <a:spcAft>
                  <a:spcPct val="0"/>
                </a:spcAft>
                <a:buFont typeface="Arial" panose="020B0604020202020204" pitchFamily="34" charset="0"/>
                <a:buNone/>
              </a:pPr>
              <a:t>‹#›</a:t>
            </a:fld>
            <a:endParaRPr lang="zh-CN" altLang="en-US" sz="1049" dirty="0">
              <a:solidFill>
                <a:srgbClr val="F8F8F8"/>
              </a:solidFill>
              <a:ea typeface="宋体" panose="02010600030101010101" pitchFamily="2" charset="-122"/>
            </a:endParaRPr>
          </a:p>
        </p:txBody>
      </p:sp>
      <p:sp>
        <p:nvSpPr>
          <p:cNvPr id="12" name="文本框 11"/>
          <p:cNvSpPr txBox="1"/>
          <p:nvPr userDrawn="1"/>
        </p:nvSpPr>
        <p:spPr>
          <a:xfrm>
            <a:off x="199791" y="4914184"/>
            <a:ext cx="1915909" cy="230832"/>
          </a:xfrm>
          <a:prstGeom prst="rect">
            <a:avLst/>
          </a:prstGeom>
          <a:noFill/>
        </p:spPr>
        <p:txBody>
          <a:bodyPr wrap="none" rtlCol="0">
            <a:spAutoFit/>
          </a:bodyPr>
          <a:lstStyle/>
          <a:p>
            <a:pPr defTabSz="685434" fontAlgn="base">
              <a:spcBef>
                <a:spcPct val="0"/>
              </a:spcBef>
              <a:spcAft>
                <a:spcPct val="0"/>
              </a:spcAft>
              <a:buFont typeface="Arial" panose="020B0604020202020204" pitchFamily="34" charset="0"/>
              <a:buNone/>
            </a:pPr>
            <a:r>
              <a:rPr lang="zh-CN" altLang="en-US" sz="900" dirty="0">
                <a:solidFill>
                  <a:srgbClr val="FFFFFF"/>
                </a:solidFill>
                <a:latin typeface="微软雅黑"/>
              </a:rPr>
              <a:t>这里可以输入您的团队或机构名称</a:t>
            </a:r>
          </a:p>
        </p:txBody>
      </p:sp>
    </p:spTree>
    <p:extLst>
      <p:ext uri="{BB962C8B-B14F-4D97-AF65-F5344CB8AC3E}">
        <p14:creationId xmlns:p14="http://schemas.microsoft.com/office/powerpoint/2010/main" val="13336822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6197"/>
            <a:ext cx="7771745" cy="1021872"/>
          </a:xfrm>
        </p:spPr>
        <p:txBody>
          <a:bodyPr anchor="t"/>
          <a:lstStyle>
            <a:lvl1pPr algn="l">
              <a:defRPr sz="2998" b="1" cap="all"/>
            </a:lvl1pPr>
          </a:lstStyle>
          <a:p>
            <a:r>
              <a:rPr lang="zh-CN" altLang="en-US"/>
              <a:t>单击此处编辑母版标题样式</a:t>
            </a:r>
          </a:p>
        </p:txBody>
      </p:sp>
      <p:sp>
        <p:nvSpPr>
          <p:cNvPr id="3" name="文本占位符 2"/>
          <p:cNvSpPr>
            <a:spLocks noGrp="1"/>
          </p:cNvSpPr>
          <p:nvPr>
            <p:ph type="body" idx="1"/>
          </p:nvPr>
        </p:nvSpPr>
        <p:spPr>
          <a:xfrm>
            <a:off x="722428" y="2180708"/>
            <a:ext cx="7771745" cy="1125488"/>
          </a:xfrm>
        </p:spPr>
        <p:txBody>
          <a:bodyPr anchor="b"/>
          <a:lstStyle>
            <a:lvl1pPr marL="0" indent="0">
              <a:buNone/>
              <a:defRPr sz="1499"/>
            </a:lvl1pPr>
            <a:lvl2pPr marL="342717" indent="0">
              <a:buNone/>
              <a:defRPr sz="1349"/>
            </a:lvl2pPr>
            <a:lvl3pPr marL="685434" indent="0">
              <a:buNone/>
              <a:defRPr sz="1199"/>
            </a:lvl3pPr>
            <a:lvl4pPr marL="1028151" indent="0">
              <a:buNone/>
              <a:defRPr sz="1049"/>
            </a:lvl4pPr>
            <a:lvl5pPr marL="1370868" indent="0">
              <a:buNone/>
              <a:defRPr sz="1049"/>
            </a:lvl5pPr>
            <a:lvl6pPr marL="1713586" indent="0">
              <a:buNone/>
              <a:defRPr sz="1049"/>
            </a:lvl6pPr>
            <a:lvl7pPr marL="2056303" indent="0">
              <a:buNone/>
              <a:defRPr sz="1049"/>
            </a:lvl7pPr>
            <a:lvl8pPr marL="2399020" indent="0">
              <a:buNone/>
              <a:defRPr sz="1049"/>
            </a:lvl8pPr>
            <a:lvl9pPr marL="2741737" indent="0">
              <a:buNone/>
              <a:defRPr sz="1049"/>
            </a:lvl9pPr>
          </a:lstStyle>
          <a:p>
            <a:pPr lvl="0"/>
            <a:r>
              <a:rPr lang="zh-CN" altLang="en-US"/>
              <a:t>单击此处编辑母版文本样式</a:t>
            </a:r>
          </a:p>
        </p:txBody>
      </p:sp>
    </p:spTree>
    <p:extLst>
      <p:ext uri="{BB962C8B-B14F-4D97-AF65-F5344CB8AC3E}">
        <p14:creationId xmlns:p14="http://schemas.microsoft.com/office/powerpoint/2010/main" val="42618305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022" y="1200523"/>
            <a:ext cx="4057257" cy="3395520"/>
          </a:xfrm>
        </p:spPr>
        <p:txBody>
          <a:bodyPr/>
          <a:lstStyle>
            <a:lvl1pPr>
              <a:defRPr sz="2099"/>
            </a:lvl1pPr>
            <a:lvl2pPr>
              <a:defRPr sz="1799"/>
            </a:lvl2pPr>
            <a:lvl3pPr>
              <a:defRPr sz="1499"/>
            </a:lvl3pPr>
            <a:lvl4pPr>
              <a:defRPr sz="1349"/>
            </a:lvl4pPr>
            <a:lvl5pPr>
              <a:defRPr sz="1349"/>
            </a:lvl5pPr>
            <a:lvl6pPr>
              <a:defRPr sz="1349"/>
            </a:lvl6pPr>
            <a:lvl7pPr>
              <a:defRPr sz="1349"/>
            </a:lvl7pPr>
            <a:lvl8pPr>
              <a:defRPr sz="1349"/>
            </a:lvl8pPr>
            <a:lvl9pPr>
              <a:defRPr sz="134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8533" y="1200523"/>
            <a:ext cx="4058446" cy="3395520"/>
          </a:xfrm>
        </p:spPr>
        <p:txBody>
          <a:bodyPr/>
          <a:lstStyle>
            <a:lvl1pPr>
              <a:defRPr sz="2099"/>
            </a:lvl1pPr>
            <a:lvl2pPr>
              <a:defRPr sz="1799"/>
            </a:lvl2pPr>
            <a:lvl3pPr>
              <a:defRPr sz="1499"/>
            </a:lvl3pPr>
            <a:lvl4pPr>
              <a:defRPr sz="1349"/>
            </a:lvl4pPr>
            <a:lvl5pPr>
              <a:defRPr sz="1349"/>
            </a:lvl5pPr>
            <a:lvl6pPr>
              <a:defRPr sz="1349"/>
            </a:lvl6pPr>
            <a:lvl7pPr>
              <a:defRPr sz="1349"/>
            </a:lvl7pPr>
            <a:lvl8pPr>
              <a:defRPr sz="1349"/>
            </a:lvl8pPr>
            <a:lvl9pPr>
              <a:defRPr sz="134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100244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6042"/>
            <a:ext cx="8229957"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022" y="1151690"/>
            <a:ext cx="4040594" cy="479970"/>
          </a:xfrm>
        </p:spPr>
        <p:txBody>
          <a:bodyPr anchor="b"/>
          <a:lstStyle>
            <a:lvl1pPr marL="0" indent="0">
              <a:buNone/>
              <a:defRPr sz="1799" b="1"/>
            </a:lvl1pPr>
            <a:lvl2pPr marL="342717" indent="0">
              <a:buNone/>
              <a:defRPr sz="1499" b="1"/>
            </a:lvl2pPr>
            <a:lvl3pPr marL="685434" indent="0">
              <a:buNone/>
              <a:defRPr sz="1349" b="1"/>
            </a:lvl3pPr>
            <a:lvl4pPr marL="1028151" indent="0">
              <a:buNone/>
              <a:defRPr sz="1199" b="1"/>
            </a:lvl4pPr>
            <a:lvl5pPr marL="1370868" indent="0">
              <a:buNone/>
              <a:defRPr sz="1199" b="1"/>
            </a:lvl5pPr>
            <a:lvl6pPr marL="1713586" indent="0">
              <a:buNone/>
              <a:defRPr sz="1199" b="1"/>
            </a:lvl6pPr>
            <a:lvl7pPr marL="2056303" indent="0">
              <a:buNone/>
              <a:defRPr sz="1199" b="1"/>
            </a:lvl7pPr>
            <a:lvl8pPr marL="2399020" indent="0">
              <a:buNone/>
              <a:defRPr sz="1199" b="1"/>
            </a:lvl8pPr>
            <a:lvl9pPr marL="2741737" indent="0">
              <a:buNone/>
              <a:defRPr sz="1199" b="1"/>
            </a:lvl9pPr>
          </a:lstStyle>
          <a:p>
            <a:pPr lvl="0"/>
            <a:r>
              <a:rPr lang="zh-CN" altLang="en-US"/>
              <a:t>单击此处编辑母版文本样式</a:t>
            </a:r>
          </a:p>
        </p:txBody>
      </p:sp>
      <p:sp>
        <p:nvSpPr>
          <p:cNvPr id="4" name="内容占位符 3"/>
          <p:cNvSpPr>
            <a:spLocks noGrp="1"/>
          </p:cNvSpPr>
          <p:nvPr>
            <p:ph sz="half" idx="2"/>
          </p:nvPr>
        </p:nvSpPr>
        <p:spPr>
          <a:xfrm>
            <a:off x="457022" y="1631660"/>
            <a:ext cx="4040594" cy="2964381"/>
          </a:xfrm>
        </p:spPr>
        <p:txBody>
          <a:bodyPr/>
          <a:lstStyle>
            <a:lvl1pPr>
              <a:defRPr sz="1799"/>
            </a:lvl1pPr>
            <a:lvl2pPr>
              <a:defRPr sz="1499"/>
            </a:lvl2pPr>
            <a:lvl3pPr>
              <a:defRPr sz="1349"/>
            </a:lvl3pPr>
            <a:lvl4pPr>
              <a:defRPr sz="1199"/>
            </a:lvl4pPr>
            <a:lvl5pPr>
              <a:defRPr sz="1199"/>
            </a:lvl5pPr>
            <a:lvl6pPr>
              <a:defRPr sz="1199"/>
            </a:lvl6pPr>
            <a:lvl7pPr>
              <a:defRPr sz="1199"/>
            </a:lvl7pPr>
            <a:lvl8pPr>
              <a:defRPr sz="1199"/>
            </a:lvl8pPr>
            <a:lvl9pPr>
              <a:defRPr sz="11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196" y="1151690"/>
            <a:ext cx="4041783" cy="479970"/>
          </a:xfrm>
        </p:spPr>
        <p:txBody>
          <a:bodyPr anchor="b"/>
          <a:lstStyle>
            <a:lvl1pPr marL="0" indent="0">
              <a:buNone/>
              <a:defRPr sz="1799" b="1"/>
            </a:lvl1pPr>
            <a:lvl2pPr marL="342717" indent="0">
              <a:buNone/>
              <a:defRPr sz="1499" b="1"/>
            </a:lvl2pPr>
            <a:lvl3pPr marL="685434" indent="0">
              <a:buNone/>
              <a:defRPr sz="1349" b="1"/>
            </a:lvl3pPr>
            <a:lvl4pPr marL="1028151" indent="0">
              <a:buNone/>
              <a:defRPr sz="1199" b="1"/>
            </a:lvl4pPr>
            <a:lvl5pPr marL="1370868" indent="0">
              <a:buNone/>
              <a:defRPr sz="1199" b="1"/>
            </a:lvl5pPr>
            <a:lvl6pPr marL="1713586" indent="0">
              <a:buNone/>
              <a:defRPr sz="1199" b="1"/>
            </a:lvl6pPr>
            <a:lvl7pPr marL="2056303" indent="0">
              <a:buNone/>
              <a:defRPr sz="1199" b="1"/>
            </a:lvl7pPr>
            <a:lvl8pPr marL="2399020" indent="0">
              <a:buNone/>
              <a:defRPr sz="1199" b="1"/>
            </a:lvl8pPr>
            <a:lvl9pPr marL="2741737" indent="0">
              <a:buNone/>
              <a:defRPr sz="1199" b="1"/>
            </a:lvl9pPr>
          </a:lstStyle>
          <a:p>
            <a:pPr lvl="0"/>
            <a:r>
              <a:rPr lang="zh-CN" altLang="en-US"/>
              <a:t>单击此处编辑母版文本样式</a:t>
            </a:r>
          </a:p>
        </p:txBody>
      </p:sp>
      <p:sp>
        <p:nvSpPr>
          <p:cNvPr id="6" name="内容占位符 5"/>
          <p:cNvSpPr>
            <a:spLocks noGrp="1"/>
          </p:cNvSpPr>
          <p:nvPr>
            <p:ph sz="quarter" idx="4"/>
          </p:nvPr>
        </p:nvSpPr>
        <p:spPr>
          <a:xfrm>
            <a:off x="4645196" y="1631660"/>
            <a:ext cx="4041783" cy="2964381"/>
          </a:xfrm>
        </p:spPr>
        <p:txBody>
          <a:bodyPr/>
          <a:lstStyle>
            <a:lvl1pPr>
              <a:defRPr sz="1799"/>
            </a:lvl1pPr>
            <a:lvl2pPr>
              <a:defRPr sz="1499"/>
            </a:lvl2pPr>
            <a:lvl3pPr>
              <a:defRPr sz="1349"/>
            </a:lvl3pPr>
            <a:lvl4pPr>
              <a:defRPr sz="1199"/>
            </a:lvl4pPr>
            <a:lvl5pPr>
              <a:defRPr sz="1199"/>
            </a:lvl5pPr>
            <a:lvl6pPr>
              <a:defRPr sz="1199"/>
            </a:lvl6pPr>
            <a:lvl7pPr>
              <a:defRPr sz="1199"/>
            </a:lvl7pPr>
            <a:lvl8pPr>
              <a:defRPr sz="1199"/>
            </a:lvl8pPr>
            <a:lvl9pPr>
              <a:defRPr sz="11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727481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7558582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4590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22" y="204851"/>
            <a:ext cx="3008724" cy="871807"/>
          </a:xfrm>
        </p:spPr>
        <p:txBody>
          <a:bodyPr anchor="b"/>
          <a:lstStyle>
            <a:lvl1pPr algn="l">
              <a:defRPr sz="1499" b="1"/>
            </a:lvl1pPr>
          </a:lstStyle>
          <a:p>
            <a:r>
              <a:rPr lang="zh-CN" altLang="en-US"/>
              <a:t>单击此处编辑母版标题样式</a:t>
            </a:r>
          </a:p>
        </p:txBody>
      </p:sp>
      <p:sp>
        <p:nvSpPr>
          <p:cNvPr id="3" name="内容占位符 2"/>
          <p:cNvSpPr>
            <a:spLocks noGrp="1"/>
          </p:cNvSpPr>
          <p:nvPr>
            <p:ph idx="1"/>
          </p:nvPr>
        </p:nvSpPr>
        <p:spPr>
          <a:xfrm>
            <a:off x="3575242" y="204853"/>
            <a:ext cx="5111738" cy="4391190"/>
          </a:xfrm>
        </p:spPr>
        <p:txBody>
          <a:bodyPr/>
          <a:lstStyle>
            <a:lvl1pPr>
              <a:defRPr sz="2399"/>
            </a:lvl1pPr>
            <a:lvl2pPr>
              <a:defRPr sz="2099"/>
            </a:lvl2pPr>
            <a:lvl3pPr>
              <a:defRPr sz="1799"/>
            </a:lvl3pPr>
            <a:lvl4pPr>
              <a:defRPr sz="1499"/>
            </a:lvl4pPr>
            <a:lvl5pPr>
              <a:defRPr sz="1499"/>
            </a:lvl5pPr>
            <a:lvl6pPr>
              <a:defRPr sz="1499"/>
            </a:lvl6pPr>
            <a:lvl7pPr>
              <a:defRPr sz="1499"/>
            </a:lvl7pPr>
            <a:lvl8pPr>
              <a:defRPr sz="1499"/>
            </a:lvl8pPr>
            <a:lvl9pPr>
              <a:defRPr sz="14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022" y="1076659"/>
            <a:ext cx="3008724" cy="3519383"/>
          </a:xfrm>
        </p:spPr>
        <p:txBody>
          <a:bodyPr/>
          <a:lstStyle>
            <a:lvl1pPr marL="0" indent="0">
              <a:buNone/>
              <a:defRPr sz="1049"/>
            </a:lvl1pPr>
            <a:lvl2pPr marL="342717" indent="0">
              <a:buNone/>
              <a:defRPr sz="900"/>
            </a:lvl2pPr>
            <a:lvl3pPr marL="685434" indent="0">
              <a:buNone/>
              <a:defRPr sz="750"/>
            </a:lvl3pPr>
            <a:lvl4pPr marL="1028151" indent="0">
              <a:buNone/>
              <a:defRPr sz="675"/>
            </a:lvl4pPr>
            <a:lvl5pPr marL="1370868" indent="0">
              <a:buNone/>
              <a:defRPr sz="675"/>
            </a:lvl5pPr>
            <a:lvl6pPr marL="1713586" indent="0">
              <a:buNone/>
              <a:defRPr sz="675"/>
            </a:lvl6pPr>
            <a:lvl7pPr marL="2056303" indent="0">
              <a:buNone/>
              <a:defRPr sz="675"/>
            </a:lvl7pPr>
            <a:lvl8pPr marL="2399020" indent="0">
              <a:buNone/>
              <a:defRPr sz="675"/>
            </a:lvl8pPr>
            <a:lvl9pPr marL="2741737" indent="0">
              <a:buNone/>
              <a:defRPr sz="675"/>
            </a:lvl9pPr>
          </a:lstStyle>
          <a:p>
            <a:pPr lvl="0"/>
            <a:r>
              <a:rPr lang="zh-CN" altLang="en-US"/>
              <a:t>单击此处编辑母版文本样式</a:t>
            </a:r>
          </a:p>
        </p:txBody>
      </p:sp>
    </p:spTree>
    <p:extLst>
      <p:ext uri="{BB962C8B-B14F-4D97-AF65-F5344CB8AC3E}">
        <p14:creationId xmlns:p14="http://schemas.microsoft.com/office/powerpoint/2010/main" val="27717594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3" y="3601561"/>
            <a:ext cx="5486638" cy="425185"/>
          </a:xfrm>
        </p:spPr>
        <p:txBody>
          <a:bodyPr anchor="b"/>
          <a:lstStyle>
            <a:lvl1pPr algn="l">
              <a:defRPr sz="1499" b="1"/>
            </a:lvl1pPr>
          </a:lstStyle>
          <a:p>
            <a:r>
              <a:rPr lang="zh-CN" altLang="en-US"/>
              <a:t>单击此处编辑母版标题样式</a:t>
            </a:r>
          </a:p>
        </p:txBody>
      </p:sp>
      <p:sp>
        <p:nvSpPr>
          <p:cNvPr id="3" name="图片占位符 2"/>
          <p:cNvSpPr>
            <a:spLocks noGrp="1"/>
          </p:cNvSpPr>
          <p:nvPr>
            <p:ph type="pic" idx="1"/>
          </p:nvPr>
        </p:nvSpPr>
        <p:spPr>
          <a:xfrm>
            <a:off x="1792383" y="459723"/>
            <a:ext cx="5486638" cy="3087053"/>
          </a:xfrm>
        </p:spPr>
        <p:txBody>
          <a:bodyPr/>
          <a:lstStyle>
            <a:lvl1pPr marL="0" indent="0">
              <a:buNone/>
              <a:defRPr sz="2399"/>
            </a:lvl1pPr>
            <a:lvl2pPr marL="342717" indent="0">
              <a:buNone/>
              <a:defRPr sz="2099"/>
            </a:lvl2pPr>
            <a:lvl3pPr marL="685434" indent="0">
              <a:buNone/>
              <a:defRPr sz="1799"/>
            </a:lvl3pPr>
            <a:lvl4pPr marL="1028151" indent="0">
              <a:buNone/>
              <a:defRPr sz="1499"/>
            </a:lvl4pPr>
            <a:lvl5pPr marL="1370868" indent="0">
              <a:buNone/>
              <a:defRPr sz="1499"/>
            </a:lvl5pPr>
            <a:lvl6pPr marL="1713586" indent="0">
              <a:buNone/>
              <a:defRPr sz="1499"/>
            </a:lvl6pPr>
            <a:lvl7pPr marL="2056303" indent="0">
              <a:buNone/>
              <a:defRPr sz="1499"/>
            </a:lvl7pPr>
            <a:lvl8pPr marL="2399020" indent="0">
              <a:buNone/>
              <a:defRPr sz="1499"/>
            </a:lvl8pPr>
            <a:lvl9pPr marL="2741737" indent="0">
              <a:buNone/>
              <a:defRPr sz="1499"/>
            </a:lvl9pPr>
          </a:lstStyle>
          <a:p>
            <a:endParaRPr lang="zh-CN" altLang="en-US"/>
          </a:p>
        </p:txBody>
      </p:sp>
      <p:sp>
        <p:nvSpPr>
          <p:cNvPr id="4" name="文本占位符 3"/>
          <p:cNvSpPr>
            <a:spLocks noGrp="1"/>
          </p:cNvSpPr>
          <p:nvPr>
            <p:ph type="body" sz="half" idx="2"/>
          </p:nvPr>
        </p:nvSpPr>
        <p:spPr>
          <a:xfrm>
            <a:off x="1792383" y="4026746"/>
            <a:ext cx="5486638" cy="603833"/>
          </a:xfrm>
        </p:spPr>
        <p:txBody>
          <a:bodyPr/>
          <a:lstStyle>
            <a:lvl1pPr marL="0" indent="0">
              <a:buNone/>
              <a:defRPr sz="1049"/>
            </a:lvl1pPr>
            <a:lvl2pPr marL="342717" indent="0">
              <a:buNone/>
              <a:defRPr sz="900"/>
            </a:lvl2pPr>
            <a:lvl3pPr marL="685434" indent="0">
              <a:buNone/>
              <a:defRPr sz="750"/>
            </a:lvl3pPr>
            <a:lvl4pPr marL="1028151" indent="0">
              <a:buNone/>
              <a:defRPr sz="675"/>
            </a:lvl4pPr>
            <a:lvl5pPr marL="1370868" indent="0">
              <a:buNone/>
              <a:defRPr sz="675"/>
            </a:lvl5pPr>
            <a:lvl6pPr marL="1713586" indent="0">
              <a:buNone/>
              <a:defRPr sz="675"/>
            </a:lvl6pPr>
            <a:lvl7pPr marL="2056303" indent="0">
              <a:buNone/>
              <a:defRPr sz="675"/>
            </a:lvl7pPr>
            <a:lvl8pPr marL="2399020" indent="0">
              <a:buNone/>
              <a:defRPr sz="675"/>
            </a:lvl8pPr>
            <a:lvl9pPr marL="2741737" indent="0">
              <a:buNone/>
              <a:defRPr sz="675"/>
            </a:lvl9pPr>
          </a:lstStyle>
          <a:p>
            <a:pPr lvl="0"/>
            <a:r>
              <a:rPr lang="zh-CN" altLang="en-US"/>
              <a:t>单击此处编辑母版文本样式</a:t>
            </a:r>
          </a:p>
        </p:txBody>
      </p:sp>
    </p:spTree>
    <p:extLst>
      <p:ext uri="{BB962C8B-B14F-4D97-AF65-F5344CB8AC3E}">
        <p14:creationId xmlns:p14="http://schemas.microsoft.com/office/powerpoint/2010/main" val="138096458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1017358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2" y="681248"/>
            <a:ext cx="2056597" cy="391479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022" y="681248"/>
            <a:ext cx="6059105" cy="391479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384523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3108972" y="2165627"/>
            <a:ext cx="794951" cy="5992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6320378" y="2069339"/>
            <a:ext cx="822289" cy="6293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780035" y="1086172"/>
            <a:ext cx="2259415" cy="17827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3349269" y="2829176"/>
            <a:ext cx="392942" cy="2968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5530095" y="2178859"/>
            <a:ext cx="300751" cy="2268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3956817" y="1931209"/>
            <a:ext cx="736011" cy="5633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2445502" y="2405714"/>
            <a:ext cx="1107795" cy="8431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4012736" y="2585310"/>
            <a:ext cx="1375296" cy="10775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7411681" y="2044637"/>
            <a:ext cx="837269" cy="6389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5954774" y="2719531"/>
            <a:ext cx="391431" cy="2949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8437864" y="1774300"/>
            <a:ext cx="391430" cy="29491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1540226" y="2097570"/>
            <a:ext cx="1272527" cy="10718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2986554" y="2090006"/>
            <a:ext cx="327956" cy="27411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6387010" y="2494568"/>
            <a:ext cx="527449" cy="4404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6926550" y="2182639"/>
            <a:ext cx="270525" cy="2268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7305889" y="2585309"/>
            <a:ext cx="211584" cy="177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16970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34711" y="1816227"/>
            <a:ext cx="4748738" cy="647900"/>
          </a:xfrm>
        </p:spPr>
        <p:txBody>
          <a:bodyPr/>
          <a:lstStyle>
            <a:lvl1pPr algn="ctr">
              <a:defRPr sz="2699"/>
            </a:lvl1pPr>
          </a:lstStyle>
          <a:p>
            <a:pPr lvl="0"/>
            <a:r>
              <a:rPr lang="zh-CN" noProof="0"/>
              <a:t>单击此处编辑母版标题样式</a:t>
            </a:r>
          </a:p>
        </p:txBody>
      </p:sp>
      <p:sp>
        <p:nvSpPr>
          <p:cNvPr id="2051" name="Rectangle 3"/>
          <p:cNvSpPr>
            <a:spLocks noGrp="1" noChangeArrowheads="1"/>
          </p:cNvSpPr>
          <p:nvPr>
            <p:ph type="subTitle" idx="1"/>
          </p:nvPr>
        </p:nvSpPr>
        <p:spPr>
          <a:xfrm>
            <a:off x="2035900" y="2626102"/>
            <a:ext cx="4749928" cy="485925"/>
          </a:xfrm>
        </p:spPr>
        <p:txBody>
          <a:bodyPr/>
          <a:lstStyle>
            <a:lvl1pPr marL="0" indent="0" algn="ctr">
              <a:buFontTx/>
              <a:buNone/>
              <a:defRPr sz="1799"/>
            </a:lvl1pPr>
          </a:lstStyle>
          <a:p>
            <a:pPr lvl="0"/>
            <a:r>
              <a:rPr lang="zh-CN" noProof="0"/>
              <a:t>单击此处编辑母版副标题样式</a:t>
            </a:r>
          </a:p>
        </p:txBody>
      </p:sp>
    </p:spTree>
    <p:extLst>
      <p:ext uri="{BB962C8B-B14F-4D97-AF65-F5344CB8AC3E}">
        <p14:creationId xmlns:p14="http://schemas.microsoft.com/office/powerpoint/2010/main" val="22700737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8" name="Group 4"/>
          <p:cNvGrpSpPr>
            <a:grpSpLocks noChangeAspect="1"/>
          </p:cNvGrpSpPr>
          <p:nvPr userDrawn="1"/>
        </p:nvGrpSpPr>
        <p:grpSpPr bwMode="auto">
          <a:xfrm>
            <a:off x="0" y="4802082"/>
            <a:ext cx="9144000" cy="343006"/>
            <a:chOff x="0" y="3022"/>
            <a:chExt cx="7684" cy="406"/>
          </a:xfrm>
        </p:grpSpPr>
        <p:sp>
          <p:nvSpPr>
            <p:cNvPr id="10" name="Freeform 5"/>
            <p:cNvSpPr/>
            <p:nvPr userDrawn="1"/>
          </p:nvSpPr>
          <p:spPr bwMode="auto">
            <a:xfrm>
              <a:off x="0" y="3022"/>
              <a:ext cx="7684" cy="406"/>
            </a:xfrm>
            <a:custGeom>
              <a:avLst/>
              <a:gdLst>
                <a:gd name="T0" fmla="*/ 0 w 16000"/>
                <a:gd name="T1" fmla="*/ 201 h 795"/>
                <a:gd name="T2" fmla="*/ 15023 w 16000"/>
                <a:gd name="T3" fmla="*/ 201 h 795"/>
                <a:gd name="T4" fmla="*/ 15152 w 16000"/>
                <a:gd name="T5" fmla="*/ 104 h 795"/>
                <a:gd name="T6" fmla="*/ 15291 w 16000"/>
                <a:gd name="T7" fmla="*/ 0 h 795"/>
                <a:gd name="T8" fmla="*/ 15430 w 16000"/>
                <a:gd name="T9" fmla="*/ 104 h 795"/>
                <a:gd name="T10" fmla="*/ 15559 w 16000"/>
                <a:gd name="T11" fmla="*/ 201 h 795"/>
                <a:gd name="T12" fmla="*/ 16000 w 16000"/>
                <a:gd name="T13" fmla="*/ 201 h 795"/>
                <a:gd name="T14" fmla="*/ 16000 w 16000"/>
                <a:gd name="T15" fmla="*/ 795 h 795"/>
                <a:gd name="T16" fmla="*/ 0 w 16000"/>
                <a:gd name="T17" fmla="*/ 795 h 795"/>
                <a:gd name="T18" fmla="*/ 0 w 16000"/>
                <a:gd name="T19" fmla="*/ 201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00" h="795">
                  <a:moveTo>
                    <a:pt x="0" y="201"/>
                  </a:moveTo>
                  <a:lnTo>
                    <a:pt x="15023" y="201"/>
                  </a:lnTo>
                  <a:lnTo>
                    <a:pt x="15152" y="104"/>
                  </a:lnTo>
                  <a:lnTo>
                    <a:pt x="15291" y="0"/>
                  </a:lnTo>
                  <a:lnTo>
                    <a:pt x="15430" y="104"/>
                  </a:lnTo>
                  <a:lnTo>
                    <a:pt x="15559" y="201"/>
                  </a:lnTo>
                  <a:lnTo>
                    <a:pt x="16000" y="201"/>
                  </a:lnTo>
                  <a:lnTo>
                    <a:pt x="16000" y="795"/>
                  </a:lnTo>
                  <a:lnTo>
                    <a:pt x="0" y="795"/>
                  </a:lnTo>
                  <a:lnTo>
                    <a:pt x="0" y="20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434" fontAlgn="base">
                <a:spcBef>
                  <a:spcPct val="0"/>
                </a:spcBef>
                <a:spcAft>
                  <a:spcPct val="0"/>
                </a:spcAft>
                <a:buFont typeface="Arial" panose="020B0604020202020204" pitchFamily="34" charset="0"/>
                <a:buNone/>
              </a:pPr>
              <a:endParaRPr lang="zh-CN" altLang="en-US" sz="1349">
                <a:solidFill>
                  <a:srgbClr val="302A28"/>
                </a:solidFill>
                <a:ea typeface="宋体" panose="02010600030101010101" pitchFamily="2" charset="-122"/>
              </a:endParaRPr>
            </a:p>
          </p:txBody>
        </p:sp>
        <p:sp>
          <p:nvSpPr>
            <p:cNvPr id="11" name="Rectangle 6"/>
            <p:cNvSpPr>
              <a:spLocks noChangeArrowheads="1"/>
            </p:cNvSpPr>
            <p:nvPr userDrawn="1"/>
          </p:nvSpPr>
          <p:spPr bwMode="auto">
            <a:xfrm>
              <a:off x="0" y="3161"/>
              <a:ext cx="7684" cy="2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434" fontAlgn="base">
                <a:spcBef>
                  <a:spcPct val="0"/>
                </a:spcBef>
                <a:spcAft>
                  <a:spcPct val="0"/>
                </a:spcAft>
                <a:buFont typeface="Arial" panose="020B0604020202020204" pitchFamily="34" charset="0"/>
                <a:buNone/>
              </a:pPr>
              <a:endParaRPr lang="zh-CN" altLang="en-US" sz="1349">
                <a:solidFill>
                  <a:srgbClr val="302A28"/>
                </a:solidFill>
                <a:ea typeface="宋体" panose="02010600030101010101" pitchFamily="2" charset="-122"/>
              </a:endParaRPr>
            </a:p>
          </p:txBody>
        </p:sp>
      </p:grpSp>
      <p:sp>
        <p:nvSpPr>
          <p:cNvPr id="2" name="标题 1"/>
          <p:cNvSpPr>
            <a:spLocks noGrp="1"/>
          </p:cNvSpPr>
          <p:nvPr>
            <p:ph type="title"/>
          </p:nvPr>
        </p:nvSpPr>
        <p:spPr/>
        <p:txBody>
          <a:bodyPr/>
          <a:lstStyle>
            <a:lvl1pPr>
              <a:defRPr>
                <a:solidFill>
                  <a:schemeClr val="accent3"/>
                </a:solidFill>
              </a:defRPr>
            </a:lvl1pPr>
          </a:lstStyle>
          <a:p>
            <a:r>
              <a:rPr lang="zh-CN" altLang="en-US"/>
              <a:t>单击此处编辑母版标题样式</a:t>
            </a:r>
          </a:p>
        </p:txBody>
      </p:sp>
      <p:sp>
        <p:nvSpPr>
          <p:cNvPr id="3" name="内容占位符 2"/>
          <p:cNvSpPr>
            <a:spLocks noGrp="1"/>
          </p:cNvSpPr>
          <p:nvPr>
            <p:ph idx="1"/>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TextBox 5"/>
          <p:cNvSpPr txBox="1"/>
          <p:nvPr userDrawn="1"/>
        </p:nvSpPr>
        <p:spPr>
          <a:xfrm>
            <a:off x="8578340" y="4913448"/>
            <a:ext cx="349776" cy="253787"/>
          </a:xfrm>
          <a:prstGeom prst="rect">
            <a:avLst/>
          </a:prstGeom>
          <a:noFill/>
        </p:spPr>
        <p:txBody>
          <a:bodyPr wrap="none" rtlCol="0">
            <a:spAutoFit/>
          </a:bodyPr>
          <a:lstStyle/>
          <a:p>
            <a:pPr algn="ctr" defTabSz="685434" fontAlgn="base">
              <a:spcBef>
                <a:spcPct val="0"/>
              </a:spcBef>
              <a:spcAft>
                <a:spcPct val="0"/>
              </a:spcAft>
              <a:buFont typeface="Arial" panose="020B0604020202020204" pitchFamily="34" charset="0"/>
              <a:buNone/>
            </a:pPr>
            <a:fld id="{9BCBF865-A225-49B7-8C06-A3D8CF7C3037}" type="slidenum">
              <a:rPr lang="zh-CN" altLang="en-US" sz="1049" smtClean="0">
                <a:solidFill>
                  <a:srgbClr val="F8F8F8"/>
                </a:solidFill>
                <a:ea typeface="宋体" panose="02010600030101010101" pitchFamily="2" charset="-122"/>
              </a:rPr>
              <a:pPr algn="ctr" defTabSz="685434" fontAlgn="base">
                <a:spcBef>
                  <a:spcPct val="0"/>
                </a:spcBef>
                <a:spcAft>
                  <a:spcPct val="0"/>
                </a:spcAft>
                <a:buFont typeface="Arial" panose="020B0604020202020204" pitchFamily="34" charset="0"/>
                <a:buNone/>
              </a:pPr>
              <a:t>‹#›</a:t>
            </a:fld>
            <a:endParaRPr lang="zh-CN" altLang="en-US" sz="1049" dirty="0">
              <a:solidFill>
                <a:srgbClr val="F8F8F8"/>
              </a:solidFill>
              <a:ea typeface="宋体" panose="02010600030101010101" pitchFamily="2" charset="-122"/>
            </a:endParaRPr>
          </a:p>
        </p:txBody>
      </p:sp>
      <p:sp>
        <p:nvSpPr>
          <p:cNvPr id="12" name="文本框 11"/>
          <p:cNvSpPr txBox="1"/>
          <p:nvPr userDrawn="1"/>
        </p:nvSpPr>
        <p:spPr>
          <a:xfrm>
            <a:off x="199791" y="4914184"/>
            <a:ext cx="1915909" cy="230832"/>
          </a:xfrm>
          <a:prstGeom prst="rect">
            <a:avLst/>
          </a:prstGeom>
          <a:noFill/>
        </p:spPr>
        <p:txBody>
          <a:bodyPr wrap="none" rtlCol="0">
            <a:spAutoFit/>
          </a:bodyPr>
          <a:lstStyle/>
          <a:p>
            <a:pPr defTabSz="685434" fontAlgn="base">
              <a:spcBef>
                <a:spcPct val="0"/>
              </a:spcBef>
              <a:spcAft>
                <a:spcPct val="0"/>
              </a:spcAft>
              <a:buFont typeface="Arial" panose="020B0604020202020204" pitchFamily="34" charset="0"/>
              <a:buNone/>
            </a:pPr>
            <a:r>
              <a:rPr lang="zh-CN" altLang="en-US" sz="900" dirty="0">
                <a:solidFill>
                  <a:srgbClr val="FFFFFF"/>
                </a:solidFill>
                <a:latin typeface="微软雅黑"/>
              </a:rPr>
              <a:t>这里可以输入您的团队或机构名称</a:t>
            </a:r>
          </a:p>
        </p:txBody>
      </p:sp>
    </p:spTree>
    <p:extLst>
      <p:ext uri="{BB962C8B-B14F-4D97-AF65-F5344CB8AC3E}">
        <p14:creationId xmlns:p14="http://schemas.microsoft.com/office/powerpoint/2010/main" val="27748656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6197"/>
            <a:ext cx="7771745" cy="1021872"/>
          </a:xfrm>
        </p:spPr>
        <p:txBody>
          <a:bodyPr anchor="t"/>
          <a:lstStyle>
            <a:lvl1pPr algn="l">
              <a:defRPr sz="2998" b="1" cap="all"/>
            </a:lvl1pPr>
          </a:lstStyle>
          <a:p>
            <a:r>
              <a:rPr lang="zh-CN" altLang="en-US"/>
              <a:t>单击此处编辑母版标题样式</a:t>
            </a:r>
          </a:p>
        </p:txBody>
      </p:sp>
      <p:sp>
        <p:nvSpPr>
          <p:cNvPr id="3" name="文本占位符 2"/>
          <p:cNvSpPr>
            <a:spLocks noGrp="1"/>
          </p:cNvSpPr>
          <p:nvPr>
            <p:ph type="body" idx="1"/>
          </p:nvPr>
        </p:nvSpPr>
        <p:spPr>
          <a:xfrm>
            <a:off x="722428" y="2180708"/>
            <a:ext cx="7771745" cy="1125488"/>
          </a:xfrm>
        </p:spPr>
        <p:txBody>
          <a:bodyPr anchor="b"/>
          <a:lstStyle>
            <a:lvl1pPr marL="0" indent="0">
              <a:buNone/>
              <a:defRPr sz="1499"/>
            </a:lvl1pPr>
            <a:lvl2pPr marL="342717" indent="0">
              <a:buNone/>
              <a:defRPr sz="1349"/>
            </a:lvl2pPr>
            <a:lvl3pPr marL="685434" indent="0">
              <a:buNone/>
              <a:defRPr sz="1199"/>
            </a:lvl3pPr>
            <a:lvl4pPr marL="1028151" indent="0">
              <a:buNone/>
              <a:defRPr sz="1049"/>
            </a:lvl4pPr>
            <a:lvl5pPr marL="1370868" indent="0">
              <a:buNone/>
              <a:defRPr sz="1049"/>
            </a:lvl5pPr>
            <a:lvl6pPr marL="1713586" indent="0">
              <a:buNone/>
              <a:defRPr sz="1049"/>
            </a:lvl6pPr>
            <a:lvl7pPr marL="2056303" indent="0">
              <a:buNone/>
              <a:defRPr sz="1049"/>
            </a:lvl7pPr>
            <a:lvl8pPr marL="2399020" indent="0">
              <a:buNone/>
              <a:defRPr sz="1049"/>
            </a:lvl8pPr>
            <a:lvl9pPr marL="2741737" indent="0">
              <a:buNone/>
              <a:defRPr sz="1049"/>
            </a:lvl9pPr>
          </a:lstStyle>
          <a:p>
            <a:pPr lvl="0"/>
            <a:r>
              <a:rPr lang="zh-CN" altLang="en-US"/>
              <a:t>单击此处编辑母版文本样式</a:t>
            </a:r>
          </a:p>
        </p:txBody>
      </p:sp>
    </p:spTree>
    <p:extLst>
      <p:ext uri="{BB962C8B-B14F-4D97-AF65-F5344CB8AC3E}">
        <p14:creationId xmlns:p14="http://schemas.microsoft.com/office/powerpoint/2010/main" val="13274803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022" y="1200523"/>
            <a:ext cx="4057257" cy="3395520"/>
          </a:xfrm>
        </p:spPr>
        <p:txBody>
          <a:bodyPr/>
          <a:lstStyle>
            <a:lvl1pPr>
              <a:defRPr sz="2099"/>
            </a:lvl1pPr>
            <a:lvl2pPr>
              <a:defRPr sz="1799"/>
            </a:lvl2pPr>
            <a:lvl3pPr>
              <a:defRPr sz="1499"/>
            </a:lvl3pPr>
            <a:lvl4pPr>
              <a:defRPr sz="1349"/>
            </a:lvl4pPr>
            <a:lvl5pPr>
              <a:defRPr sz="1349"/>
            </a:lvl5pPr>
            <a:lvl6pPr>
              <a:defRPr sz="1349"/>
            </a:lvl6pPr>
            <a:lvl7pPr>
              <a:defRPr sz="1349"/>
            </a:lvl7pPr>
            <a:lvl8pPr>
              <a:defRPr sz="1349"/>
            </a:lvl8pPr>
            <a:lvl9pPr>
              <a:defRPr sz="134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8533" y="1200523"/>
            <a:ext cx="4058446" cy="3395520"/>
          </a:xfrm>
        </p:spPr>
        <p:txBody>
          <a:bodyPr/>
          <a:lstStyle>
            <a:lvl1pPr>
              <a:defRPr sz="2099"/>
            </a:lvl1pPr>
            <a:lvl2pPr>
              <a:defRPr sz="1799"/>
            </a:lvl2pPr>
            <a:lvl3pPr>
              <a:defRPr sz="1499"/>
            </a:lvl3pPr>
            <a:lvl4pPr>
              <a:defRPr sz="1349"/>
            </a:lvl4pPr>
            <a:lvl5pPr>
              <a:defRPr sz="1349"/>
            </a:lvl5pPr>
            <a:lvl6pPr>
              <a:defRPr sz="1349"/>
            </a:lvl6pPr>
            <a:lvl7pPr>
              <a:defRPr sz="1349"/>
            </a:lvl7pPr>
            <a:lvl8pPr>
              <a:defRPr sz="1349"/>
            </a:lvl8pPr>
            <a:lvl9pPr>
              <a:defRPr sz="134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566142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6042"/>
            <a:ext cx="8229957"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022" y="1151690"/>
            <a:ext cx="4040594" cy="479970"/>
          </a:xfrm>
        </p:spPr>
        <p:txBody>
          <a:bodyPr anchor="b"/>
          <a:lstStyle>
            <a:lvl1pPr marL="0" indent="0">
              <a:buNone/>
              <a:defRPr sz="1799" b="1"/>
            </a:lvl1pPr>
            <a:lvl2pPr marL="342717" indent="0">
              <a:buNone/>
              <a:defRPr sz="1499" b="1"/>
            </a:lvl2pPr>
            <a:lvl3pPr marL="685434" indent="0">
              <a:buNone/>
              <a:defRPr sz="1349" b="1"/>
            </a:lvl3pPr>
            <a:lvl4pPr marL="1028151" indent="0">
              <a:buNone/>
              <a:defRPr sz="1199" b="1"/>
            </a:lvl4pPr>
            <a:lvl5pPr marL="1370868" indent="0">
              <a:buNone/>
              <a:defRPr sz="1199" b="1"/>
            </a:lvl5pPr>
            <a:lvl6pPr marL="1713586" indent="0">
              <a:buNone/>
              <a:defRPr sz="1199" b="1"/>
            </a:lvl6pPr>
            <a:lvl7pPr marL="2056303" indent="0">
              <a:buNone/>
              <a:defRPr sz="1199" b="1"/>
            </a:lvl7pPr>
            <a:lvl8pPr marL="2399020" indent="0">
              <a:buNone/>
              <a:defRPr sz="1199" b="1"/>
            </a:lvl8pPr>
            <a:lvl9pPr marL="2741737" indent="0">
              <a:buNone/>
              <a:defRPr sz="1199" b="1"/>
            </a:lvl9pPr>
          </a:lstStyle>
          <a:p>
            <a:pPr lvl="0"/>
            <a:r>
              <a:rPr lang="zh-CN" altLang="en-US"/>
              <a:t>单击此处编辑母版文本样式</a:t>
            </a:r>
          </a:p>
        </p:txBody>
      </p:sp>
      <p:sp>
        <p:nvSpPr>
          <p:cNvPr id="4" name="内容占位符 3"/>
          <p:cNvSpPr>
            <a:spLocks noGrp="1"/>
          </p:cNvSpPr>
          <p:nvPr>
            <p:ph sz="half" idx="2"/>
          </p:nvPr>
        </p:nvSpPr>
        <p:spPr>
          <a:xfrm>
            <a:off x="457022" y="1631660"/>
            <a:ext cx="4040594" cy="2964381"/>
          </a:xfrm>
        </p:spPr>
        <p:txBody>
          <a:bodyPr/>
          <a:lstStyle>
            <a:lvl1pPr>
              <a:defRPr sz="1799"/>
            </a:lvl1pPr>
            <a:lvl2pPr>
              <a:defRPr sz="1499"/>
            </a:lvl2pPr>
            <a:lvl3pPr>
              <a:defRPr sz="1349"/>
            </a:lvl3pPr>
            <a:lvl4pPr>
              <a:defRPr sz="1199"/>
            </a:lvl4pPr>
            <a:lvl5pPr>
              <a:defRPr sz="1199"/>
            </a:lvl5pPr>
            <a:lvl6pPr>
              <a:defRPr sz="1199"/>
            </a:lvl6pPr>
            <a:lvl7pPr>
              <a:defRPr sz="1199"/>
            </a:lvl7pPr>
            <a:lvl8pPr>
              <a:defRPr sz="1199"/>
            </a:lvl8pPr>
            <a:lvl9pPr>
              <a:defRPr sz="11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196" y="1151690"/>
            <a:ext cx="4041783" cy="479970"/>
          </a:xfrm>
        </p:spPr>
        <p:txBody>
          <a:bodyPr anchor="b"/>
          <a:lstStyle>
            <a:lvl1pPr marL="0" indent="0">
              <a:buNone/>
              <a:defRPr sz="1799" b="1"/>
            </a:lvl1pPr>
            <a:lvl2pPr marL="342717" indent="0">
              <a:buNone/>
              <a:defRPr sz="1499" b="1"/>
            </a:lvl2pPr>
            <a:lvl3pPr marL="685434" indent="0">
              <a:buNone/>
              <a:defRPr sz="1349" b="1"/>
            </a:lvl3pPr>
            <a:lvl4pPr marL="1028151" indent="0">
              <a:buNone/>
              <a:defRPr sz="1199" b="1"/>
            </a:lvl4pPr>
            <a:lvl5pPr marL="1370868" indent="0">
              <a:buNone/>
              <a:defRPr sz="1199" b="1"/>
            </a:lvl5pPr>
            <a:lvl6pPr marL="1713586" indent="0">
              <a:buNone/>
              <a:defRPr sz="1199" b="1"/>
            </a:lvl6pPr>
            <a:lvl7pPr marL="2056303" indent="0">
              <a:buNone/>
              <a:defRPr sz="1199" b="1"/>
            </a:lvl7pPr>
            <a:lvl8pPr marL="2399020" indent="0">
              <a:buNone/>
              <a:defRPr sz="1199" b="1"/>
            </a:lvl8pPr>
            <a:lvl9pPr marL="2741737" indent="0">
              <a:buNone/>
              <a:defRPr sz="1199" b="1"/>
            </a:lvl9pPr>
          </a:lstStyle>
          <a:p>
            <a:pPr lvl="0"/>
            <a:r>
              <a:rPr lang="zh-CN" altLang="en-US"/>
              <a:t>单击此处编辑母版文本样式</a:t>
            </a:r>
          </a:p>
        </p:txBody>
      </p:sp>
      <p:sp>
        <p:nvSpPr>
          <p:cNvPr id="6" name="内容占位符 5"/>
          <p:cNvSpPr>
            <a:spLocks noGrp="1"/>
          </p:cNvSpPr>
          <p:nvPr>
            <p:ph sz="quarter" idx="4"/>
          </p:nvPr>
        </p:nvSpPr>
        <p:spPr>
          <a:xfrm>
            <a:off x="4645196" y="1631660"/>
            <a:ext cx="4041783" cy="2964381"/>
          </a:xfrm>
        </p:spPr>
        <p:txBody>
          <a:bodyPr/>
          <a:lstStyle>
            <a:lvl1pPr>
              <a:defRPr sz="1799"/>
            </a:lvl1pPr>
            <a:lvl2pPr>
              <a:defRPr sz="1499"/>
            </a:lvl2pPr>
            <a:lvl3pPr>
              <a:defRPr sz="1349"/>
            </a:lvl3pPr>
            <a:lvl4pPr>
              <a:defRPr sz="1199"/>
            </a:lvl4pPr>
            <a:lvl5pPr>
              <a:defRPr sz="1199"/>
            </a:lvl5pPr>
            <a:lvl6pPr>
              <a:defRPr sz="1199"/>
            </a:lvl6pPr>
            <a:lvl7pPr>
              <a:defRPr sz="1199"/>
            </a:lvl7pPr>
            <a:lvl8pPr>
              <a:defRPr sz="1199"/>
            </a:lvl8pPr>
            <a:lvl9pPr>
              <a:defRPr sz="11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7028675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9749784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3279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22" y="204851"/>
            <a:ext cx="3008724" cy="871807"/>
          </a:xfrm>
        </p:spPr>
        <p:txBody>
          <a:bodyPr anchor="b"/>
          <a:lstStyle>
            <a:lvl1pPr algn="l">
              <a:defRPr sz="1499" b="1"/>
            </a:lvl1pPr>
          </a:lstStyle>
          <a:p>
            <a:r>
              <a:rPr lang="zh-CN" altLang="en-US"/>
              <a:t>单击此处编辑母版标题样式</a:t>
            </a:r>
          </a:p>
        </p:txBody>
      </p:sp>
      <p:sp>
        <p:nvSpPr>
          <p:cNvPr id="3" name="内容占位符 2"/>
          <p:cNvSpPr>
            <a:spLocks noGrp="1"/>
          </p:cNvSpPr>
          <p:nvPr>
            <p:ph idx="1"/>
          </p:nvPr>
        </p:nvSpPr>
        <p:spPr>
          <a:xfrm>
            <a:off x="3575242" y="204853"/>
            <a:ext cx="5111738" cy="4391190"/>
          </a:xfrm>
        </p:spPr>
        <p:txBody>
          <a:bodyPr/>
          <a:lstStyle>
            <a:lvl1pPr>
              <a:defRPr sz="2399"/>
            </a:lvl1pPr>
            <a:lvl2pPr>
              <a:defRPr sz="2099"/>
            </a:lvl2pPr>
            <a:lvl3pPr>
              <a:defRPr sz="1799"/>
            </a:lvl3pPr>
            <a:lvl4pPr>
              <a:defRPr sz="1499"/>
            </a:lvl4pPr>
            <a:lvl5pPr>
              <a:defRPr sz="1499"/>
            </a:lvl5pPr>
            <a:lvl6pPr>
              <a:defRPr sz="1499"/>
            </a:lvl6pPr>
            <a:lvl7pPr>
              <a:defRPr sz="1499"/>
            </a:lvl7pPr>
            <a:lvl8pPr>
              <a:defRPr sz="1499"/>
            </a:lvl8pPr>
            <a:lvl9pPr>
              <a:defRPr sz="14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022" y="1076659"/>
            <a:ext cx="3008724" cy="3519383"/>
          </a:xfrm>
        </p:spPr>
        <p:txBody>
          <a:bodyPr/>
          <a:lstStyle>
            <a:lvl1pPr marL="0" indent="0">
              <a:buNone/>
              <a:defRPr sz="1049"/>
            </a:lvl1pPr>
            <a:lvl2pPr marL="342717" indent="0">
              <a:buNone/>
              <a:defRPr sz="900"/>
            </a:lvl2pPr>
            <a:lvl3pPr marL="685434" indent="0">
              <a:buNone/>
              <a:defRPr sz="750"/>
            </a:lvl3pPr>
            <a:lvl4pPr marL="1028151" indent="0">
              <a:buNone/>
              <a:defRPr sz="675"/>
            </a:lvl4pPr>
            <a:lvl5pPr marL="1370868" indent="0">
              <a:buNone/>
              <a:defRPr sz="675"/>
            </a:lvl5pPr>
            <a:lvl6pPr marL="1713586" indent="0">
              <a:buNone/>
              <a:defRPr sz="675"/>
            </a:lvl6pPr>
            <a:lvl7pPr marL="2056303" indent="0">
              <a:buNone/>
              <a:defRPr sz="675"/>
            </a:lvl7pPr>
            <a:lvl8pPr marL="2399020" indent="0">
              <a:buNone/>
              <a:defRPr sz="675"/>
            </a:lvl8pPr>
            <a:lvl9pPr marL="2741737" indent="0">
              <a:buNone/>
              <a:defRPr sz="675"/>
            </a:lvl9pPr>
          </a:lstStyle>
          <a:p>
            <a:pPr lvl="0"/>
            <a:r>
              <a:rPr lang="zh-CN" altLang="en-US"/>
              <a:t>单击此处编辑母版文本样式</a:t>
            </a:r>
          </a:p>
        </p:txBody>
      </p:sp>
    </p:spTree>
    <p:extLst>
      <p:ext uri="{BB962C8B-B14F-4D97-AF65-F5344CB8AC3E}">
        <p14:creationId xmlns:p14="http://schemas.microsoft.com/office/powerpoint/2010/main" val="178626046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3" y="3601561"/>
            <a:ext cx="5486638" cy="425185"/>
          </a:xfrm>
        </p:spPr>
        <p:txBody>
          <a:bodyPr anchor="b"/>
          <a:lstStyle>
            <a:lvl1pPr algn="l">
              <a:defRPr sz="1499" b="1"/>
            </a:lvl1pPr>
          </a:lstStyle>
          <a:p>
            <a:r>
              <a:rPr lang="zh-CN" altLang="en-US"/>
              <a:t>单击此处编辑母版标题样式</a:t>
            </a:r>
          </a:p>
        </p:txBody>
      </p:sp>
      <p:sp>
        <p:nvSpPr>
          <p:cNvPr id="3" name="图片占位符 2"/>
          <p:cNvSpPr>
            <a:spLocks noGrp="1"/>
          </p:cNvSpPr>
          <p:nvPr>
            <p:ph type="pic" idx="1"/>
          </p:nvPr>
        </p:nvSpPr>
        <p:spPr>
          <a:xfrm>
            <a:off x="1792383" y="459723"/>
            <a:ext cx="5486638" cy="3087053"/>
          </a:xfrm>
        </p:spPr>
        <p:txBody>
          <a:bodyPr/>
          <a:lstStyle>
            <a:lvl1pPr marL="0" indent="0">
              <a:buNone/>
              <a:defRPr sz="2399"/>
            </a:lvl1pPr>
            <a:lvl2pPr marL="342717" indent="0">
              <a:buNone/>
              <a:defRPr sz="2099"/>
            </a:lvl2pPr>
            <a:lvl3pPr marL="685434" indent="0">
              <a:buNone/>
              <a:defRPr sz="1799"/>
            </a:lvl3pPr>
            <a:lvl4pPr marL="1028151" indent="0">
              <a:buNone/>
              <a:defRPr sz="1499"/>
            </a:lvl4pPr>
            <a:lvl5pPr marL="1370868" indent="0">
              <a:buNone/>
              <a:defRPr sz="1499"/>
            </a:lvl5pPr>
            <a:lvl6pPr marL="1713586" indent="0">
              <a:buNone/>
              <a:defRPr sz="1499"/>
            </a:lvl6pPr>
            <a:lvl7pPr marL="2056303" indent="0">
              <a:buNone/>
              <a:defRPr sz="1499"/>
            </a:lvl7pPr>
            <a:lvl8pPr marL="2399020" indent="0">
              <a:buNone/>
              <a:defRPr sz="1499"/>
            </a:lvl8pPr>
            <a:lvl9pPr marL="2741737" indent="0">
              <a:buNone/>
              <a:defRPr sz="1499"/>
            </a:lvl9pPr>
          </a:lstStyle>
          <a:p>
            <a:endParaRPr lang="zh-CN" altLang="en-US"/>
          </a:p>
        </p:txBody>
      </p:sp>
      <p:sp>
        <p:nvSpPr>
          <p:cNvPr id="4" name="文本占位符 3"/>
          <p:cNvSpPr>
            <a:spLocks noGrp="1"/>
          </p:cNvSpPr>
          <p:nvPr>
            <p:ph type="body" sz="half" idx="2"/>
          </p:nvPr>
        </p:nvSpPr>
        <p:spPr>
          <a:xfrm>
            <a:off x="1792383" y="4026746"/>
            <a:ext cx="5486638" cy="603833"/>
          </a:xfrm>
        </p:spPr>
        <p:txBody>
          <a:bodyPr/>
          <a:lstStyle>
            <a:lvl1pPr marL="0" indent="0">
              <a:buNone/>
              <a:defRPr sz="1049"/>
            </a:lvl1pPr>
            <a:lvl2pPr marL="342717" indent="0">
              <a:buNone/>
              <a:defRPr sz="900"/>
            </a:lvl2pPr>
            <a:lvl3pPr marL="685434" indent="0">
              <a:buNone/>
              <a:defRPr sz="750"/>
            </a:lvl3pPr>
            <a:lvl4pPr marL="1028151" indent="0">
              <a:buNone/>
              <a:defRPr sz="675"/>
            </a:lvl4pPr>
            <a:lvl5pPr marL="1370868" indent="0">
              <a:buNone/>
              <a:defRPr sz="675"/>
            </a:lvl5pPr>
            <a:lvl6pPr marL="1713586" indent="0">
              <a:buNone/>
              <a:defRPr sz="675"/>
            </a:lvl6pPr>
            <a:lvl7pPr marL="2056303" indent="0">
              <a:buNone/>
              <a:defRPr sz="675"/>
            </a:lvl7pPr>
            <a:lvl8pPr marL="2399020" indent="0">
              <a:buNone/>
              <a:defRPr sz="675"/>
            </a:lvl8pPr>
            <a:lvl9pPr marL="2741737" indent="0">
              <a:buNone/>
              <a:defRPr sz="675"/>
            </a:lvl9pPr>
          </a:lstStyle>
          <a:p>
            <a:pPr lvl="0"/>
            <a:r>
              <a:rPr lang="zh-CN" altLang="en-US"/>
              <a:t>单击此处编辑母版文本样式</a:t>
            </a:r>
          </a:p>
        </p:txBody>
      </p:sp>
    </p:spTree>
    <p:extLst>
      <p:ext uri="{BB962C8B-B14F-4D97-AF65-F5344CB8AC3E}">
        <p14:creationId xmlns:p14="http://schemas.microsoft.com/office/powerpoint/2010/main" val="235256130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547552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2" y="681248"/>
            <a:ext cx="2056597" cy="391479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022" y="681248"/>
            <a:ext cx="6059105" cy="391479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421654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3108972" y="2165627"/>
            <a:ext cx="794951" cy="5992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6320378" y="2069339"/>
            <a:ext cx="822289" cy="6293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780035" y="1086172"/>
            <a:ext cx="2259415" cy="17827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3349269" y="2829176"/>
            <a:ext cx="392942" cy="2968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5530095" y="2178859"/>
            <a:ext cx="300751" cy="2268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3956817" y="1931209"/>
            <a:ext cx="736011" cy="5633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2445502" y="2405714"/>
            <a:ext cx="1107795" cy="8431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4012736" y="2585310"/>
            <a:ext cx="1375296" cy="10775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7411681" y="2044637"/>
            <a:ext cx="837269" cy="6389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5954774" y="2719531"/>
            <a:ext cx="391431" cy="2949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8437864" y="1774300"/>
            <a:ext cx="391430" cy="29491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1540226" y="2097570"/>
            <a:ext cx="1272527" cy="10718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2986554" y="2090006"/>
            <a:ext cx="327956" cy="27411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6387010" y="2494568"/>
            <a:ext cx="527449" cy="4404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6926550" y="2182639"/>
            <a:ext cx="270525" cy="2268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7305889" y="2585309"/>
            <a:ext cx="211584" cy="177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315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solidFill>
                  <a:schemeClr val="tx1">
                    <a:tint val="75000"/>
                  </a:schemeClr>
                </a:solidFill>
              </a:defRPr>
            </a:lvl1pPr>
            <a:lvl2pPr marL="456979" indent="0" algn="ctr">
              <a:buNone/>
              <a:defRPr>
                <a:solidFill>
                  <a:schemeClr val="tx1">
                    <a:tint val="75000"/>
                  </a:schemeClr>
                </a:solidFill>
              </a:defRPr>
            </a:lvl2pPr>
            <a:lvl3pPr marL="913959" indent="0" algn="ctr">
              <a:buNone/>
              <a:defRPr>
                <a:solidFill>
                  <a:schemeClr val="tx1">
                    <a:tint val="75000"/>
                  </a:schemeClr>
                </a:solidFill>
              </a:defRPr>
            </a:lvl3pPr>
            <a:lvl4pPr marL="1370937" indent="0" algn="ctr">
              <a:buNone/>
              <a:defRPr>
                <a:solidFill>
                  <a:schemeClr val="tx1">
                    <a:tint val="75000"/>
                  </a:schemeClr>
                </a:solidFill>
              </a:defRPr>
            </a:lvl4pPr>
            <a:lvl5pPr marL="1827916" indent="0" algn="ctr">
              <a:buNone/>
              <a:defRPr>
                <a:solidFill>
                  <a:schemeClr val="tx1">
                    <a:tint val="75000"/>
                  </a:schemeClr>
                </a:solidFill>
              </a:defRPr>
            </a:lvl5pPr>
            <a:lvl6pPr marL="2284895" indent="0" algn="ctr">
              <a:buNone/>
              <a:defRPr>
                <a:solidFill>
                  <a:schemeClr val="tx1">
                    <a:tint val="75000"/>
                  </a:schemeClr>
                </a:solidFill>
              </a:defRPr>
            </a:lvl6pPr>
            <a:lvl7pPr marL="2741875" indent="0" algn="ctr">
              <a:buNone/>
              <a:defRPr>
                <a:solidFill>
                  <a:schemeClr val="tx1">
                    <a:tint val="75000"/>
                  </a:schemeClr>
                </a:solidFill>
              </a:defRPr>
            </a:lvl7pPr>
            <a:lvl8pPr marL="3198854" indent="0" algn="ctr">
              <a:buNone/>
              <a:defRPr>
                <a:solidFill>
                  <a:schemeClr val="tx1">
                    <a:tint val="75000"/>
                  </a:schemeClr>
                </a:solidFill>
              </a:defRPr>
            </a:lvl8pPr>
            <a:lvl9pPr marL="3655833"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34165249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1998">
                <a:solidFill>
                  <a:schemeClr val="tx1">
                    <a:tint val="75000"/>
                  </a:schemeClr>
                </a:solidFill>
              </a:defRPr>
            </a:lvl1pPr>
            <a:lvl2pPr marL="456979" indent="0">
              <a:buNone/>
              <a:defRPr sz="1799">
                <a:solidFill>
                  <a:schemeClr val="tx1">
                    <a:tint val="75000"/>
                  </a:schemeClr>
                </a:solidFill>
              </a:defRPr>
            </a:lvl2pPr>
            <a:lvl3pPr marL="913959" indent="0">
              <a:buNone/>
              <a:defRPr sz="1600">
                <a:solidFill>
                  <a:schemeClr val="tx1">
                    <a:tint val="75000"/>
                  </a:schemeClr>
                </a:solidFill>
              </a:defRPr>
            </a:lvl3pPr>
            <a:lvl4pPr marL="1370937" indent="0">
              <a:buNone/>
              <a:defRPr sz="1399">
                <a:solidFill>
                  <a:schemeClr val="tx1">
                    <a:tint val="75000"/>
                  </a:schemeClr>
                </a:solidFill>
              </a:defRPr>
            </a:lvl4pPr>
            <a:lvl5pPr marL="1827916" indent="0">
              <a:buNone/>
              <a:defRPr sz="1399">
                <a:solidFill>
                  <a:schemeClr val="tx1">
                    <a:tint val="75000"/>
                  </a:schemeClr>
                </a:solidFill>
              </a:defRPr>
            </a:lvl5pPr>
            <a:lvl6pPr marL="2284895" indent="0">
              <a:buNone/>
              <a:defRPr sz="1399">
                <a:solidFill>
                  <a:schemeClr val="tx1">
                    <a:tint val="75000"/>
                  </a:schemeClr>
                </a:solidFill>
              </a:defRPr>
            </a:lvl6pPr>
            <a:lvl7pPr marL="2741875" indent="0">
              <a:buNone/>
              <a:defRPr sz="1399">
                <a:solidFill>
                  <a:schemeClr val="tx1">
                    <a:tint val="75000"/>
                  </a:schemeClr>
                </a:solidFill>
              </a:defRPr>
            </a:lvl7pPr>
            <a:lvl8pPr marL="3198854" indent="0">
              <a:buNone/>
              <a:defRPr sz="1399">
                <a:solidFill>
                  <a:schemeClr val="tx1">
                    <a:tint val="75000"/>
                  </a:schemeClr>
                </a:solidFill>
              </a:defRPr>
            </a:lvl8pPr>
            <a:lvl9pPr marL="3655833" indent="0">
              <a:buNone/>
              <a:defRPr sz="1399">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7799374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1" y="900392"/>
            <a:ext cx="4038600" cy="2546342"/>
          </a:xfrm>
          <a:prstGeom prst="rect">
            <a:avLst/>
          </a:prstGeom>
        </p:spPr>
        <p:txBody>
          <a:bodyPr/>
          <a:lstStyle>
            <a:lvl1pPr>
              <a:defRPr sz="2799"/>
            </a:lvl1pPr>
            <a:lvl2pPr>
              <a:defRPr sz="2399"/>
            </a:lvl2pPr>
            <a:lvl3pPr>
              <a:defRPr sz="1998"/>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2"/>
            <a:ext cx="4038600" cy="2546342"/>
          </a:xfrm>
          <a:prstGeom prst="rect">
            <a:avLst/>
          </a:prstGeom>
        </p:spPr>
        <p:txBody>
          <a:bodyPr/>
          <a:lstStyle>
            <a:lvl1pPr>
              <a:defRPr sz="2799"/>
            </a:lvl1pPr>
            <a:lvl2pPr>
              <a:defRPr sz="2399"/>
            </a:lvl2pPr>
            <a:lvl3pPr>
              <a:defRPr sz="1998"/>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9479702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1"/>
            <a:ext cx="4040188" cy="479970"/>
          </a:xfrm>
          <a:prstGeom prst="rect">
            <a:avLst/>
          </a:prstGeom>
        </p:spPr>
        <p:txBody>
          <a:bodyPr anchor="b"/>
          <a:lstStyle>
            <a:lvl1pPr marL="0" indent="0">
              <a:buNone/>
              <a:defRPr sz="2399" b="1"/>
            </a:lvl1pPr>
            <a:lvl2pPr marL="456979" indent="0">
              <a:buNone/>
              <a:defRPr sz="1998" b="1"/>
            </a:lvl2pPr>
            <a:lvl3pPr marL="913959" indent="0">
              <a:buNone/>
              <a:defRPr sz="1799" b="1"/>
            </a:lvl3pPr>
            <a:lvl4pPr marL="1370937" indent="0">
              <a:buNone/>
              <a:defRPr sz="1600" b="1"/>
            </a:lvl4pPr>
            <a:lvl5pPr marL="1827916" indent="0">
              <a:buNone/>
              <a:defRPr sz="1600" b="1"/>
            </a:lvl5pPr>
            <a:lvl6pPr marL="2284895" indent="0">
              <a:buNone/>
              <a:defRPr sz="1600" b="1"/>
            </a:lvl6pPr>
            <a:lvl7pPr marL="2741875" indent="0">
              <a:buNone/>
              <a:defRPr sz="1600" b="1"/>
            </a:lvl7pPr>
            <a:lvl8pPr marL="3198854" indent="0">
              <a:buNone/>
              <a:defRPr sz="1600" b="1"/>
            </a:lvl8pPr>
            <a:lvl9pPr marL="3655833"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1"/>
            <a:ext cx="4040188" cy="2964381"/>
          </a:xfrm>
          <a:prstGeom prst="rect">
            <a:avLst/>
          </a:prstGeom>
        </p:spPr>
        <p:txBody>
          <a:bodyPr/>
          <a:lstStyle>
            <a:lvl1pPr>
              <a:defRPr sz="2399"/>
            </a:lvl1pPr>
            <a:lvl2pPr>
              <a:defRPr sz="1998"/>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9" y="1151691"/>
            <a:ext cx="4041775" cy="479970"/>
          </a:xfrm>
          <a:prstGeom prst="rect">
            <a:avLst/>
          </a:prstGeom>
        </p:spPr>
        <p:txBody>
          <a:bodyPr anchor="b"/>
          <a:lstStyle>
            <a:lvl1pPr marL="0" indent="0">
              <a:buNone/>
              <a:defRPr sz="2399" b="1"/>
            </a:lvl1pPr>
            <a:lvl2pPr marL="456979" indent="0">
              <a:buNone/>
              <a:defRPr sz="1998" b="1"/>
            </a:lvl2pPr>
            <a:lvl3pPr marL="913959" indent="0">
              <a:buNone/>
              <a:defRPr sz="1799" b="1"/>
            </a:lvl3pPr>
            <a:lvl4pPr marL="1370937" indent="0">
              <a:buNone/>
              <a:defRPr sz="1600" b="1"/>
            </a:lvl4pPr>
            <a:lvl5pPr marL="1827916" indent="0">
              <a:buNone/>
              <a:defRPr sz="1600" b="1"/>
            </a:lvl5pPr>
            <a:lvl6pPr marL="2284895" indent="0">
              <a:buNone/>
              <a:defRPr sz="1600" b="1"/>
            </a:lvl6pPr>
            <a:lvl7pPr marL="2741875" indent="0">
              <a:buNone/>
              <a:defRPr sz="1600" b="1"/>
            </a:lvl7pPr>
            <a:lvl8pPr marL="3198854" indent="0">
              <a:buNone/>
              <a:defRPr sz="1600" b="1"/>
            </a:lvl8pPr>
            <a:lvl9pPr marL="3655833"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631661"/>
            <a:ext cx="4041775" cy="2964381"/>
          </a:xfrm>
          <a:prstGeom prst="rect">
            <a:avLst/>
          </a:prstGeom>
        </p:spPr>
        <p:txBody>
          <a:bodyPr/>
          <a:lstStyle>
            <a:lvl1pPr>
              <a:defRPr sz="2399"/>
            </a:lvl1pPr>
            <a:lvl2pPr>
              <a:defRPr sz="1998"/>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8" name="页脚占位符 7"/>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36421942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4" name="页脚占位符 3"/>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31734234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853"/>
            <a:ext cx="3008313" cy="871807"/>
          </a:xfrm>
          <a:prstGeom prst="rect">
            <a:avLst/>
          </a:prstGeom>
        </p:spPr>
        <p:txBody>
          <a:bodyPr anchor="b"/>
          <a:lstStyle>
            <a:lvl1pPr algn="l">
              <a:defRPr sz="1998" b="1"/>
            </a:lvl1pPr>
          </a:lstStyle>
          <a:p>
            <a:r>
              <a:rPr lang="zh-CN" altLang="en-US"/>
              <a:t>单击此处编辑母版标题样式</a:t>
            </a:r>
          </a:p>
        </p:txBody>
      </p:sp>
      <p:sp>
        <p:nvSpPr>
          <p:cNvPr id="3" name="内容占位符 2"/>
          <p:cNvSpPr>
            <a:spLocks noGrp="1"/>
          </p:cNvSpPr>
          <p:nvPr>
            <p:ph idx="1"/>
          </p:nvPr>
        </p:nvSpPr>
        <p:spPr>
          <a:xfrm>
            <a:off x="3575050" y="204853"/>
            <a:ext cx="5111750" cy="4391190"/>
          </a:xfrm>
          <a:prstGeom prst="rect">
            <a:avLst/>
          </a:prstGeom>
        </p:spPr>
        <p:txBody>
          <a:bodyPr/>
          <a:lstStyle>
            <a:lvl1pPr>
              <a:defRPr sz="3198"/>
            </a:lvl1pPr>
            <a:lvl2pPr>
              <a:defRPr sz="2799"/>
            </a:lvl2pPr>
            <a:lvl3pPr>
              <a:defRPr sz="2399"/>
            </a:lvl3pPr>
            <a:lvl4pPr>
              <a:defRPr sz="1998"/>
            </a:lvl4pPr>
            <a:lvl5pPr>
              <a:defRPr sz="1998"/>
            </a:lvl5pPr>
            <a:lvl6pPr>
              <a:defRPr sz="1998"/>
            </a:lvl6pPr>
            <a:lvl7pPr>
              <a:defRPr sz="1998"/>
            </a:lvl7pPr>
            <a:lvl8pPr>
              <a:defRPr sz="1998"/>
            </a:lvl8pPr>
            <a:lvl9pPr>
              <a:defRPr sz="199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3" y="1076659"/>
            <a:ext cx="3008313" cy="3519383"/>
          </a:xfrm>
          <a:prstGeom prst="rect">
            <a:avLst/>
          </a:prstGeom>
        </p:spPr>
        <p:txBody>
          <a:bodyPr/>
          <a:lstStyle>
            <a:lvl1pPr marL="0" indent="0">
              <a:buNone/>
              <a:defRPr sz="1399"/>
            </a:lvl1pPr>
            <a:lvl2pPr marL="456979" indent="0">
              <a:buNone/>
              <a:defRPr sz="1199"/>
            </a:lvl2pPr>
            <a:lvl3pPr marL="913959" indent="0">
              <a:buNone/>
              <a:defRPr sz="1000"/>
            </a:lvl3pPr>
            <a:lvl4pPr marL="1370937" indent="0">
              <a:buNone/>
              <a:defRPr sz="900"/>
            </a:lvl4pPr>
            <a:lvl5pPr marL="1827916" indent="0">
              <a:buNone/>
              <a:defRPr sz="900"/>
            </a:lvl5pPr>
            <a:lvl6pPr marL="2284895" indent="0">
              <a:buNone/>
              <a:defRPr sz="900"/>
            </a:lvl6pPr>
            <a:lvl7pPr marL="2741875" indent="0">
              <a:buNone/>
              <a:defRPr sz="900"/>
            </a:lvl7pPr>
            <a:lvl8pPr marL="3198854" indent="0">
              <a:buNone/>
              <a:defRPr sz="900"/>
            </a:lvl8pPr>
            <a:lvl9pPr marL="3655833"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16079520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a:prstGeom prst="rect">
            <a:avLst/>
          </a:prstGeom>
        </p:spPr>
        <p:txBody>
          <a:bodyPr anchor="b"/>
          <a:lstStyle>
            <a:lvl1pPr algn="l">
              <a:defRPr sz="1998" b="1"/>
            </a:lvl1pPr>
          </a:lstStyle>
          <a:p>
            <a:r>
              <a:rPr lang="zh-CN" altLang="en-US"/>
              <a:t>单击此处编辑母版标题样式</a:t>
            </a:r>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198"/>
            </a:lvl1pPr>
            <a:lvl2pPr marL="456979" indent="0">
              <a:buNone/>
              <a:defRPr sz="2799"/>
            </a:lvl2pPr>
            <a:lvl3pPr marL="913959" indent="0">
              <a:buNone/>
              <a:defRPr sz="2399"/>
            </a:lvl3pPr>
            <a:lvl4pPr marL="1370937" indent="0">
              <a:buNone/>
              <a:defRPr sz="1998"/>
            </a:lvl4pPr>
            <a:lvl5pPr marL="1827916" indent="0">
              <a:buNone/>
              <a:defRPr sz="1998"/>
            </a:lvl5pPr>
            <a:lvl6pPr marL="2284895" indent="0">
              <a:buNone/>
              <a:defRPr sz="1998"/>
            </a:lvl6pPr>
            <a:lvl7pPr marL="2741875" indent="0">
              <a:buNone/>
              <a:defRPr sz="1998"/>
            </a:lvl7pPr>
            <a:lvl8pPr marL="3198854" indent="0">
              <a:buNone/>
              <a:defRPr sz="1998"/>
            </a:lvl8pPr>
            <a:lvl9pPr marL="3655833" indent="0">
              <a:buNone/>
              <a:defRPr sz="1998"/>
            </a:lvl9pPr>
          </a:lstStyle>
          <a:p>
            <a:endParaRPr lang="zh-CN" altLang="en-US"/>
          </a:p>
        </p:txBody>
      </p:sp>
      <p:sp>
        <p:nvSpPr>
          <p:cNvPr id="4" name="文本占位符 3"/>
          <p:cNvSpPr>
            <a:spLocks noGrp="1"/>
          </p:cNvSpPr>
          <p:nvPr>
            <p:ph type="body" sz="half" idx="2"/>
          </p:nvPr>
        </p:nvSpPr>
        <p:spPr>
          <a:xfrm>
            <a:off x="1792288" y="4026747"/>
            <a:ext cx="5486400" cy="603834"/>
          </a:xfrm>
          <a:prstGeom prst="rect">
            <a:avLst/>
          </a:prstGeom>
        </p:spPr>
        <p:txBody>
          <a:bodyPr/>
          <a:lstStyle>
            <a:lvl1pPr marL="0" indent="0">
              <a:buNone/>
              <a:defRPr sz="1399"/>
            </a:lvl1pPr>
            <a:lvl2pPr marL="456979" indent="0">
              <a:buNone/>
              <a:defRPr sz="1199"/>
            </a:lvl2pPr>
            <a:lvl3pPr marL="913959" indent="0">
              <a:buNone/>
              <a:defRPr sz="1000"/>
            </a:lvl3pPr>
            <a:lvl4pPr marL="1370937" indent="0">
              <a:buNone/>
              <a:defRPr sz="900"/>
            </a:lvl4pPr>
            <a:lvl5pPr marL="1827916" indent="0">
              <a:buNone/>
              <a:defRPr sz="900"/>
            </a:lvl5pPr>
            <a:lvl6pPr marL="2284895" indent="0">
              <a:buNone/>
              <a:defRPr sz="900"/>
            </a:lvl6pPr>
            <a:lvl7pPr marL="2741875" indent="0">
              <a:buNone/>
              <a:defRPr sz="900"/>
            </a:lvl7pPr>
            <a:lvl8pPr marL="3198854" indent="0">
              <a:buNone/>
              <a:defRPr sz="900"/>
            </a:lvl8pPr>
            <a:lvl9pPr marL="3655833"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774690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1" y="1200523"/>
            <a:ext cx="8229600" cy="339552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5192747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1" y="154830"/>
            <a:ext cx="6019800" cy="32919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2018/12/3</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34492921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extLst>
      <p:ext uri="{BB962C8B-B14F-4D97-AF65-F5344CB8AC3E}">
        <p14:creationId xmlns:p14="http://schemas.microsoft.com/office/powerpoint/2010/main" val="15643874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extLst>
      <p:ext uri="{BB962C8B-B14F-4D97-AF65-F5344CB8AC3E}">
        <p14:creationId xmlns:p14="http://schemas.microsoft.com/office/powerpoint/2010/main" val="17118567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1" y="1200520"/>
            <a:ext cx="8229600" cy="339552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1" y="4768736"/>
            <a:ext cx="2133600" cy="273928"/>
          </a:xfrm>
          <a:prstGeom prst="rect">
            <a:avLst/>
          </a:prstGeom>
        </p:spPr>
        <p:txBody>
          <a:bodyPr/>
          <a:lstStyle/>
          <a:p>
            <a:fld id="{8B35F0B1-53A2-4F58-A419-9B6A1424FB57}" type="datetimeFigureOut">
              <a:rPr lang="zh-CN" altLang="en-US" smtClean="0">
                <a:solidFill>
                  <a:srgbClr val="000000"/>
                </a:solidFill>
              </a:rPr>
              <a:pPr/>
              <a:t>2018/12/3</a:t>
            </a:fld>
            <a:endParaRPr lang="zh-CN" altLang="en-US">
              <a:solidFill>
                <a:srgbClr val="000000"/>
              </a:solidFill>
            </a:endParaRPr>
          </a:p>
        </p:txBody>
      </p:sp>
      <p:sp>
        <p:nvSpPr>
          <p:cNvPr id="5" name="页脚占位符 4"/>
          <p:cNvSpPr>
            <a:spLocks noGrp="1"/>
          </p:cNvSpPr>
          <p:nvPr>
            <p:ph type="ftr" sz="quarter" idx="11"/>
          </p:nvPr>
        </p:nvSpPr>
        <p:spPr>
          <a:xfrm>
            <a:off x="3124201" y="4768736"/>
            <a:ext cx="2895599" cy="273928"/>
          </a:xfrm>
          <a:prstGeom prst="rect">
            <a:avLst/>
          </a:prstGeom>
        </p:spPr>
        <p:txBody>
          <a:bodyPr/>
          <a:lstStyle/>
          <a:p>
            <a:endParaRPr lang="zh-CN" altLang="en-US">
              <a:solidFill>
                <a:srgbClr val="000000"/>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18EBF4EF-A2BF-4103-B2B4-2A3D5169DA7D}" type="slidenum">
              <a:rPr lang="zh-CN" altLang="en-US" smtClean="0">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4072836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53642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6" Type="http://schemas.microsoft.com/office/2007/relationships/hdphoto" Target="../media/hdphoto1.wdp"/><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6.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4" name="同侧圆角矩形 3"/>
          <p:cNvSpPr/>
          <p:nvPr userDrawn="1"/>
        </p:nvSpPr>
        <p:spPr>
          <a:xfrm>
            <a:off x="0" y="647700"/>
            <a:ext cx="9144000" cy="4366260"/>
          </a:xfrm>
          <a:prstGeom prst="round2Same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zh-CN" altLang="en-US" sz="1012"/>
          </a:p>
        </p:txBody>
      </p:sp>
    </p:spTree>
    <p:extLst>
      <p:ext uri="{BB962C8B-B14F-4D97-AF65-F5344CB8AC3E}">
        <p14:creationId xmlns:p14="http://schemas.microsoft.com/office/powerpoint/2010/main" val="4267623771"/>
      </p:ext>
    </p:extLst>
  </p:cSld>
  <p:clrMap bg1="lt1" tx1="dk1" bg2="lt2" tx2="dk2" accent1="accent1" accent2="accent2" accent3="accent3" accent4="accent4" accent5="accent5" accent6="accent6" hlink="hlink" folHlink="folHlink"/>
  <p:sldLayoutIdLst>
    <p:sldLayoutId id="2147483751"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853" r:id="rId10"/>
    <p:sldLayoutId id="2147483854" r:id="rId11"/>
    <p:sldLayoutId id="2147483892" r:id="rId12"/>
    <p:sldLayoutId id="2147483893" r:id="rId13"/>
    <p:sldLayoutId id="2147483906" r:id="rId14"/>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ctr" defTabSz="913482" rtl="0" eaLnBrk="1" latinLnBrk="0" hangingPunct="1">
        <a:spcBef>
          <a:spcPct val="0"/>
        </a:spcBef>
        <a:buNone/>
        <a:defRPr sz="4397" kern="1200">
          <a:solidFill>
            <a:schemeClr val="tx1"/>
          </a:solidFill>
          <a:latin typeface="+mj-lt"/>
          <a:ea typeface="+mj-ea"/>
          <a:cs typeface="+mj-cs"/>
        </a:defRPr>
      </a:lvl1pPr>
    </p:titleStyle>
    <p:bodyStyle>
      <a:lvl1pPr marL="342735" indent="-342735" algn="l" defTabSz="913482" rtl="0" eaLnBrk="1" latinLnBrk="0" hangingPunct="1">
        <a:spcBef>
          <a:spcPct val="20000"/>
        </a:spcBef>
        <a:buFont typeface="Arial" panose="020B0604020202020204" pitchFamily="34" charset="0"/>
        <a:buChar char="•"/>
        <a:defRPr sz="3198" kern="1200">
          <a:solidFill>
            <a:schemeClr val="tx1"/>
          </a:solidFill>
          <a:latin typeface="+mn-lt"/>
          <a:ea typeface="+mn-ea"/>
          <a:cs typeface="+mn-cs"/>
        </a:defRPr>
      </a:lvl1pPr>
      <a:lvl2pPr marL="742591" indent="-285612" algn="l" defTabSz="913482" rtl="0" eaLnBrk="1" latinLnBrk="0" hangingPunct="1">
        <a:spcBef>
          <a:spcPct val="20000"/>
        </a:spcBef>
        <a:buFont typeface="Arial" panose="020B0604020202020204" pitchFamily="34" charset="0"/>
        <a:buChar char="–"/>
        <a:defRPr sz="2799" kern="1200">
          <a:solidFill>
            <a:schemeClr val="tx1"/>
          </a:solidFill>
          <a:latin typeface="+mn-lt"/>
          <a:ea typeface="+mn-ea"/>
          <a:cs typeface="+mn-cs"/>
        </a:defRPr>
      </a:lvl2pPr>
      <a:lvl3pPr marL="1142448" indent="-228489" algn="l" defTabSz="913482" rtl="0" eaLnBrk="1" latinLnBrk="0" hangingPunct="1">
        <a:spcBef>
          <a:spcPct val="20000"/>
        </a:spcBef>
        <a:buFont typeface="Arial" panose="020B0604020202020204" pitchFamily="34" charset="0"/>
        <a:buChar char="•"/>
        <a:defRPr sz="2399" kern="1200">
          <a:solidFill>
            <a:schemeClr val="tx1"/>
          </a:solidFill>
          <a:latin typeface="+mn-lt"/>
          <a:ea typeface="+mn-ea"/>
          <a:cs typeface="+mn-cs"/>
        </a:defRPr>
      </a:lvl3pPr>
      <a:lvl4pPr marL="1599426"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4pPr>
      <a:lvl5pPr marL="2056405"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5pPr>
      <a:lvl6pPr marL="251338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6pPr>
      <a:lvl7pPr marL="297036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7pPr>
      <a:lvl8pPr marL="342734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8pPr>
      <a:lvl9pPr marL="3884322"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9pPr>
    </p:bodyStyle>
    <p:otherStyle>
      <a:defPPr>
        <a:defRPr lang="zh-CN"/>
      </a:defPPr>
      <a:lvl1pPr marL="0" algn="l" defTabSz="913482" rtl="0" eaLnBrk="1" latinLnBrk="0" hangingPunct="1">
        <a:defRPr sz="1799" kern="1200">
          <a:solidFill>
            <a:schemeClr val="tx1"/>
          </a:solidFill>
          <a:latin typeface="+mn-lt"/>
          <a:ea typeface="+mn-ea"/>
          <a:cs typeface="+mn-cs"/>
        </a:defRPr>
      </a:lvl1pPr>
      <a:lvl2pPr marL="456979" algn="l" defTabSz="913482" rtl="0" eaLnBrk="1" latinLnBrk="0" hangingPunct="1">
        <a:defRPr sz="1799" kern="1200">
          <a:solidFill>
            <a:schemeClr val="tx1"/>
          </a:solidFill>
          <a:latin typeface="+mn-lt"/>
          <a:ea typeface="+mn-ea"/>
          <a:cs typeface="+mn-cs"/>
        </a:defRPr>
      </a:lvl2pPr>
      <a:lvl3pPr marL="913959" algn="l" defTabSz="913482" rtl="0" eaLnBrk="1" latinLnBrk="0" hangingPunct="1">
        <a:defRPr sz="1799" kern="1200">
          <a:solidFill>
            <a:schemeClr val="tx1"/>
          </a:solidFill>
          <a:latin typeface="+mn-lt"/>
          <a:ea typeface="+mn-ea"/>
          <a:cs typeface="+mn-cs"/>
        </a:defRPr>
      </a:lvl3pPr>
      <a:lvl4pPr marL="1370937" algn="l" defTabSz="913482" rtl="0" eaLnBrk="1" latinLnBrk="0" hangingPunct="1">
        <a:defRPr sz="1799" kern="1200">
          <a:solidFill>
            <a:schemeClr val="tx1"/>
          </a:solidFill>
          <a:latin typeface="+mn-lt"/>
          <a:ea typeface="+mn-ea"/>
          <a:cs typeface="+mn-cs"/>
        </a:defRPr>
      </a:lvl4pPr>
      <a:lvl5pPr marL="1827916" algn="l" defTabSz="913482" rtl="0" eaLnBrk="1" latinLnBrk="0" hangingPunct="1">
        <a:defRPr sz="1799" kern="1200">
          <a:solidFill>
            <a:schemeClr val="tx1"/>
          </a:solidFill>
          <a:latin typeface="+mn-lt"/>
          <a:ea typeface="+mn-ea"/>
          <a:cs typeface="+mn-cs"/>
        </a:defRPr>
      </a:lvl5pPr>
      <a:lvl6pPr marL="2284895" algn="l" defTabSz="913482" rtl="0" eaLnBrk="1" latinLnBrk="0" hangingPunct="1">
        <a:defRPr sz="1799" kern="1200">
          <a:solidFill>
            <a:schemeClr val="tx1"/>
          </a:solidFill>
          <a:latin typeface="+mn-lt"/>
          <a:ea typeface="+mn-ea"/>
          <a:cs typeface="+mn-cs"/>
        </a:defRPr>
      </a:lvl6pPr>
      <a:lvl7pPr marL="2741875" algn="l" defTabSz="913482" rtl="0" eaLnBrk="1" latinLnBrk="0" hangingPunct="1">
        <a:defRPr sz="1799" kern="1200">
          <a:solidFill>
            <a:schemeClr val="tx1"/>
          </a:solidFill>
          <a:latin typeface="+mn-lt"/>
          <a:ea typeface="+mn-ea"/>
          <a:cs typeface="+mn-cs"/>
        </a:defRPr>
      </a:lvl7pPr>
      <a:lvl8pPr marL="3198854" algn="l" defTabSz="913482" rtl="0" eaLnBrk="1" latinLnBrk="0" hangingPunct="1">
        <a:defRPr sz="1799" kern="1200">
          <a:solidFill>
            <a:schemeClr val="tx1"/>
          </a:solidFill>
          <a:latin typeface="+mn-lt"/>
          <a:ea typeface="+mn-ea"/>
          <a:cs typeface="+mn-cs"/>
        </a:defRPr>
      </a:lvl8pPr>
      <a:lvl9pPr marL="3655833" algn="l" defTabSz="913482" rtl="0" eaLnBrk="1" latinLnBrk="0" hangingPunct="1">
        <a:defRPr sz="17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31102" y="443049"/>
            <a:ext cx="7881797" cy="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p>
        </p:txBody>
      </p:sp>
      <p:sp>
        <p:nvSpPr>
          <p:cNvPr id="1027" name="Rectangle 3"/>
          <p:cNvSpPr>
            <a:spLocks noGrp="1" noChangeArrowheads="1"/>
          </p:cNvSpPr>
          <p:nvPr>
            <p:ph type="body" idx="1"/>
          </p:nvPr>
        </p:nvSpPr>
        <p:spPr bwMode="auto">
          <a:xfrm>
            <a:off x="631102" y="1200521"/>
            <a:ext cx="7881797" cy="3208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p>
          <a:p>
            <a:pPr lvl="1"/>
            <a:r>
              <a:rPr lang="zh-CN" dirty="0"/>
              <a:t>第二级</a:t>
            </a:r>
          </a:p>
        </p:txBody>
      </p:sp>
    </p:spTree>
    <p:extLst>
      <p:ext uri="{BB962C8B-B14F-4D97-AF65-F5344CB8AC3E}">
        <p14:creationId xmlns:p14="http://schemas.microsoft.com/office/powerpoint/2010/main" val="3419834930"/>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rtl="0" fontAlgn="base">
        <a:spcBef>
          <a:spcPct val="0"/>
        </a:spcBef>
        <a:spcAft>
          <a:spcPct val="0"/>
        </a:spcAft>
        <a:defRPr sz="1799">
          <a:solidFill>
            <a:schemeClr val="accent3"/>
          </a:solidFill>
          <a:latin typeface="+mj-lt"/>
          <a:ea typeface="+mj-ea"/>
          <a:cs typeface="+mj-cs"/>
        </a:defRPr>
      </a:lvl1pPr>
      <a:lvl2pPr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5pPr>
      <a:lvl6pPr marL="342717"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6pPr>
      <a:lvl7pPr marL="685434"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7pPr>
      <a:lvl8pPr marL="1028151"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8pPr>
      <a:lvl9pPr marL="1370868"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9pPr>
    </p:titleStyle>
    <p:bodyStyle>
      <a:lvl1pPr marL="257038" indent="-257038" algn="l" rtl="0" fontAlgn="base">
        <a:spcBef>
          <a:spcPct val="20000"/>
        </a:spcBef>
        <a:spcAft>
          <a:spcPct val="0"/>
        </a:spcAft>
        <a:buChar char="•"/>
        <a:defRPr sz="1499">
          <a:solidFill>
            <a:schemeClr val="accent3"/>
          </a:solidFill>
          <a:latin typeface="+mn-lt"/>
          <a:ea typeface="+mn-ea"/>
          <a:cs typeface="+mn-cs"/>
        </a:defRPr>
      </a:lvl1pPr>
      <a:lvl2pPr marL="556915" indent="-214198" algn="l" rtl="0" eaLnBrk="0" fontAlgn="base" hangingPunct="0">
        <a:spcBef>
          <a:spcPct val="20000"/>
        </a:spcBef>
        <a:spcAft>
          <a:spcPct val="0"/>
        </a:spcAft>
        <a:buChar char="–"/>
        <a:defRPr sz="1499">
          <a:solidFill>
            <a:schemeClr val="accent3"/>
          </a:solidFill>
          <a:latin typeface="+mn-lt"/>
          <a:ea typeface="仿宋_GB2312" pitchFamily="49" charset="-122"/>
        </a:defRPr>
      </a:lvl2pPr>
      <a:lvl3pPr marL="856793" indent="-171359" algn="l" rtl="0" eaLnBrk="0" fontAlgn="base" hangingPunct="0">
        <a:spcBef>
          <a:spcPct val="20000"/>
        </a:spcBef>
        <a:spcAft>
          <a:spcPct val="0"/>
        </a:spcAft>
        <a:buChar char="•"/>
        <a:defRPr sz="1799">
          <a:solidFill>
            <a:schemeClr val="tx1"/>
          </a:solidFill>
          <a:latin typeface="+mn-lt"/>
          <a:ea typeface="宋体" panose="02010600030101010101" pitchFamily="2" charset="-122"/>
        </a:defRPr>
      </a:lvl3pPr>
      <a:lvl4pPr marL="1199510"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4pPr>
      <a:lvl5pPr marL="1542227"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5pPr>
      <a:lvl6pPr marL="1884944"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6pPr>
      <a:lvl7pPr marL="2227661"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7pPr>
      <a:lvl8pPr marL="2570378"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8pPr>
      <a:lvl9pPr marL="2913096"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9pPr>
    </p:bodyStyle>
    <p:otherStyle>
      <a:defPPr>
        <a:defRPr lang="zh-CN"/>
      </a:defPPr>
      <a:lvl1pPr marL="0" algn="l" defTabSz="685434" rtl="0" eaLnBrk="1" latinLnBrk="0" hangingPunct="1">
        <a:defRPr sz="1349" kern="1200">
          <a:solidFill>
            <a:schemeClr val="tx1"/>
          </a:solidFill>
          <a:latin typeface="+mn-lt"/>
          <a:ea typeface="+mn-ea"/>
          <a:cs typeface="+mn-cs"/>
        </a:defRPr>
      </a:lvl1pPr>
      <a:lvl2pPr marL="342717" algn="l" defTabSz="685434" rtl="0" eaLnBrk="1" latinLnBrk="0" hangingPunct="1">
        <a:defRPr sz="1349" kern="1200">
          <a:solidFill>
            <a:schemeClr val="tx1"/>
          </a:solidFill>
          <a:latin typeface="+mn-lt"/>
          <a:ea typeface="+mn-ea"/>
          <a:cs typeface="+mn-cs"/>
        </a:defRPr>
      </a:lvl2pPr>
      <a:lvl3pPr marL="685434" algn="l" defTabSz="685434" rtl="0" eaLnBrk="1" latinLnBrk="0" hangingPunct="1">
        <a:defRPr sz="1349" kern="1200">
          <a:solidFill>
            <a:schemeClr val="tx1"/>
          </a:solidFill>
          <a:latin typeface="+mn-lt"/>
          <a:ea typeface="+mn-ea"/>
          <a:cs typeface="+mn-cs"/>
        </a:defRPr>
      </a:lvl3pPr>
      <a:lvl4pPr marL="1028151" algn="l" defTabSz="685434" rtl="0" eaLnBrk="1" latinLnBrk="0" hangingPunct="1">
        <a:defRPr sz="1349" kern="1200">
          <a:solidFill>
            <a:schemeClr val="tx1"/>
          </a:solidFill>
          <a:latin typeface="+mn-lt"/>
          <a:ea typeface="+mn-ea"/>
          <a:cs typeface="+mn-cs"/>
        </a:defRPr>
      </a:lvl4pPr>
      <a:lvl5pPr marL="1370868" algn="l" defTabSz="685434" rtl="0" eaLnBrk="1" latinLnBrk="0" hangingPunct="1">
        <a:defRPr sz="1349" kern="1200">
          <a:solidFill>
            <a:schemeClr val="tx1"/>
          </a:solidFill>
          <a:latin typeface="+mn-lt"/>
          <a:ea typeface="+mn-ea"/>
          <a:cs typeface="+mn-cs"/>
        </a:defRPr>
      </a:lvl5pPr>
      <a:lvl6pPr marL="1713586" algn="l" defTabSz="685434" rtl="0" eaLnBrk="1" latinLnBrk="0" hangingPunct="1">
        <a:defRPr sz="1349" kern="1200">
          <a:solidFill>
            <a:schemeClr val="tx1"/>
          </a:solidFill>
          <a:latin typeface="+mn-lt"/>
          <a:ea typeface="+mn-ea"/>
          <a:cs typeface="+mn-cs"/>
        </a:defRPr>
      </a:lvl6pPr>
      <a:lvl7pPr marL="2056303" algn="l" defTabSz="685434" rtl="0" eaLnBrk="1" latinLnBrk="0" hangingPunct="1">
        <a:defRPr sz="1349" kern="1200">
          <a:solidFill>
            <a:schemeClr val="tx1"/>
          </a:solidFill>
          <a:latin typeface="+mn-lt"/>
          <a:ea typeface="+mn-ea"/>
          <a:cs typeface="+mn-cs"/>
        </a:defRPr>
      </a:lvl7pPr>
      <a:lvl8pPr marL="2399020" algn="l" defTabSz="685434" rtl="0" eaLnBrk="1" latinLnBrk="0" hangingPunct="1">
        <a:defRPr sz="1349" kern="1200">
          <a:solidFill>
            <a:schemeClr val="tx1"/>
          </a:solidFill>
          <a:latin typeface="+mn-lt"/>
          <a:ea typeface="+mn-ea"/>
          <a:cs typeface="+mn-cs"/>
        </a:defRPr>
      </a:lvl8pPr>
      <a:lvl9pPr marL="2741737" algn="l" defTabSz="685434" rtl="0" eaLnBrk="1" latinLnBrk="0" hangingPunct="1">
        <a:defRPr sz="134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31102" y="443049"/>
            <a:ext cx="7881797" cy="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p>
        </p:txBody>
      </p:sp>
      <p:sp>
        <p:nvSpPr>
          <p:cNvPr id="1027" name="Rectangle 3"/>
          <p:cNvSpPr>
            <a:spLocks noGrp="1" noChangeArrowheads="1"/>
          </p:cNvSpPr>
          <p:nvPr>
            <p:ph type="body" idx="1"/>
          </p:nvPr>
        </p:nvSpPr>
        <p:spPr bwMode="auto">
          <a:xfrm>
            <a:off x="631102" y="1200521"/>
            <a:ext cx="7881797" cy="3208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p>
          <a:p>
            <a:pPr lvl="1"/>
            <a:r>
              <a:rPr lang="zh-CN" dirty="0"/>
              <a:t>第二级</a:t>
            </a:r>
          </a:p>
        </p:txBody>
      </p:sp>
    </p:spTree>
    <p:extLst>
      <p:ext uri="{BB962C8B-B14F-4D97-AF65-F5344CB8AC3E}">
        <p14:creationId xmlns:p14="http://schemas.microsoft.com/office/powerpoint/2010/main" val="1571586448"/>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rtl="0" fontAlgn="base">
        <a:spcBef>
          <a:spcPct val="0"/>
        </a:spcBef>
        <a:spcAft>
          <a:spcPct val="0"/>
        </a:spcAft>
        <a:defRPr sz="1799">
          <a:solidFill>
            <a:schemeClr val="accent3"/>
          </a:solidFill>
          <a:latin typeface="+mj-lt"/>
          <a:ea typeface="+mj-ea"/>
          <a:cs typeface="+mj-cs"/>
        </a:defRPr>
      </a:lvl1pPr>
      <a:lvl2pPr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5pPr>
      <a:lvl6pPr marL="342717"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6pPr>
      <a:lvl7pPr marL="685434"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7pPr>
      <a:lvl8pPr marL="1028151"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8pPr>
      <a:lvl9pPr marL="1370868" algn="l" rtl="0" fontAlgn="base">
        <a:spcBef>
          <a:spcPct val="0"/>
        </a:spcBef>
        <a:spcAft>
          <a:spcPct val="0"/>
        </a:spcAft>
        <a:defRPr sz="1799">
          <a:solidFill>
            <a:schemeClr val="tx2"/>
          </a:solidFill>
          <a:latin typeface="Arial" panose="020B0604020202020204" pitchFamily="34" charset="0"/>
          <a:ea typeface="微软雅黑" panose="020B0503020204020204" pitchFamily="34" charset="-122"/>
        </a:defRPr>
      </a:lvl9pPr>
    </p:titleStyle>
    <p:bodyStyle>
      <a:lvl1pPr marL="257038" indent="-257038" algn="l" rtl="0" fontAlgn="base">
        <a:spcBef>
          <a:spcPct val="20000"/>
        </a:spcBef>
        <a:spcAft>
          <a:spcPct val="0"/>
        </a:spcAft>
        <a:buChar char="•"/>
        <a:defRPr sz="1499">
          <a:solidFill>
            <a:schemeClr val="accent3"/>
          </a:solidFill>
          <a:latin typeface="+mn-lt"/>
          <a:ea typeface="+mn-ea"/>
          <a:cs typeface="+mn-cs"/>
        </a:defRPr>
      </a:lvl1pPr>
      <a:lvl2pPr marL="556915" indent="-214198" algn="l" rtl="0" eaLnBrk="0" fontAlgn="base" hangingPunct="0">
        <a:spcBef>
          <a:spcPct val="20000"/>
        </a:spcBef>
        <a:spcAft>
          <a:spcPct val="0"/>
        </a:spcAft>
        <a:buChar char="–"/>
        <a:defRPr sz="1499">
          <a:solidFill>
            <a:schemeClr val="accent3"/>
          </a:solidFill>
          <a:latin typeface="+mn-lt"/>
          <a:ea typeface="仿宋_GB2312" pitchFamily="49" charset="-122"/>
        </a:defRPr>
      </a:lvl2pPr>
      <a:lvl3pPr marL="856793" indent="-171359" algn="l" rtl="0" eaLnBrk="0" fontAlgn="base" hangingPunct="0">
        <a:spcBef>
          <a:spcPct val="20000"/>
        </a:spcBef>
        <a:spcAft>
          <a:spcPct val="0"/>
        </a:spcAft>
        <a:buChar char="•"/>
        <a:defRPr sz="1799">
          <a:solidFill>
            <a:schemeClr val="tx1"/>
          </a:solidFill>
          <a:latin typeface="+mn-lt"/>
          <a:ea typeface="宋体" panose="02010600030101010101" pitchFamily="2" charset="-122"/>
        </a:defRPr>
      </a:lvl3pPr>
      <a:lvl4pPr marL="1199510"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4pPr>
      <a:lvl5pPr marL="1542227"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5pPr>
      <a:lvl6pPr marL="1884944"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6pPr>
      <a:lvl7pPr marL="2227661"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7pPr>
      <a:lvl8pPr marL="2570378"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8pPr>
      <a:lvl9pPr marL="2913096" indent="-171359" algn="l" rtl="0" eaLnBrk="0" fontAlgn="base" hangingPunct="0">
        <a:spcBef>
          <a:spcPct val="20000"/>
        </a:spcBef>
        <a:spcAft>
          <a:spcPct val="0"/>
        </a:spcAft>
        <a:buChar char="»"/>
        <a:defRPr sz="1499">
          <a:solidFill>
            <a:schemeClr val="tx1"/>
          </a:solidFill>
          <a:latin typeface="+mn-lt"/>
          <a:ea typeface="宋体" panose="02010600030101010101" pitchFamily="2" charset="-122"/>
        </a:defRPr>
      </a:lvl9pPr>
    </p:bodyStyle>
    <p:otherStyle>
      <a:defPPr>
        <a:defRPr lang="zh-CN"/>
      </a:defPPr>
      <a:lvl1pPr marL="0" algn="l" defTabSz="685434" rtl="0" eaLnBrk="1" latinLnBrk="0" hangingPunct="1">
        <a:defRPr sz="1349" kern="1200">
          <a:solidFill>
            <a:schemeClr val="tx1"/>
          </a:solidFill>
          <a:latin typeface="+mn-lt"/>
          <a:ea typeface="+mn-ea"/>
          <a:cs typeface="+mn-cs"/>
        </a:defRPr>
      </a:lvl1pPr>
      <a:lvl2pPr marL="342717" algn="l" defTabSz="685434" rtl="0" eaLnBrk="1" latinLnBrk="0" hangingPunct="1">
        <a:defRPr sz="1349" kern="1200">
          <a:solidFill>
            <a:schemeClr val="tx1"/>
          </a:solidFill>
          <a:latin typeface="+mn-lt"/>
          <a:ea typeface="+mn-ea"/>
          <a:cs typeface="+mn-cs"/>
        </a:defRPr>
      </a:lvl2pPr>
      <a:lvl3pPr marL="685434" algn="l" defTabSz="685434" rtl="0" eaLnBrk="1" latinLnBrk="0" hangingPunct="1">
        <a:defRPr sz="1349" kern="1200">
          <a:solidFill>
            <a:schemeClr val="tx1"/>
          </a:solidFill>
          <a:latin typeface="+mn-lt"/>
          <a:ea typeface="+mn-ea"/>
          <a:cs typeface="+mn-cs"/>
        </a:defRPr>
      </a:lvl3pPr>
      <a:lvl4pPr marL="1028151" algn="l" defTabSz="685434" rtl="0" eaLnBrk="1" latinLnBrk="0" hangingPunct="1">
        <a:defRPr sz="1349" kern="1200">
          <a:solidFill>
            <a:schemeClr val="tx1"/>
          </a:solidFill>
          <a:latin typeface="+mn-lt"/>
          <a:ea typeface="+mn-ea"/>
          <a:cs typeface="+mn-cs"/>
        </a:defRPr>
      </a:lvl4pPr>
      <a:lvl5pPr marL="1370868" algn="l" defTabSz="685434" rtl="0" eaLnBrk="1" latinLnBrk="0" hangingPunct="1">
        <a:defRPr sz="1349" kern="1200">
          <a:solidFill>
            <a:schemeClr val="tx1"/>
          </a:solidFill>
          <a:latin typeface="+mn-lt"/>
          <a:ea typeface="+mn-ea"/>
          <a:cs typeface="+mn-cs"/>
        </a:defRPr>
      </a:lvl5pPr>
      <a:lvl6pPr marL="1713586" algn="l" defTabSz="685434" rtl="0" eaLnBrk="1" latinLnBrk="0" hangingPunct="1">
        <a:defRPr sz="1349" kern="1200">
          <a:solidFill>
            <a:schemeClr val="tx1"/>
          </a:solidFill>
          <a:latin typeface="+mn-lt"/>
          <a:ea typeface="+mn-ea"/>
          <a:cs typeface="+mn-cs"/>
        </a:defRPr>
      </a:lvl6pPr>
      <a:lvl7pPr marL="2056303" algn="l" defTabSz="685434" rtl="0" eaLnBrk="1" latinLnBrk="0" hangingPunct="1">
        <a:defRPr sz="1349" kern="1200">
          <a:solidFill>
            <a:schemeClr val="tx1"/>
          </a:solidFill>
          <a:latin typeface="+mn-lt"/>
          <a:ea typeface="+mn-ea"/>
          <a:cs typeface="+mn-cs"/>
        </a:defRPr>
      </a:lvl7pPr>
      <a:lvl8pPr marL="2399020" algn="l" defTabSz="685434" rtl="0" eaLnBrk="1" latinLnBrk="0" hangingPunct="1">
        <a:defRPr sz="1349" kern="1200">
          <a:solidFill>
            <a:schemeClr val="tx1"/>
          </a:solidFill>
          <a:latin typeface="+mn-lt"/>
          <a:ea typeface="+mn-ea"/>
          <a:cs typeface="+mn-cs"/>
        </a:defRPr>
      </a:lvl8pPr>
      <a:lvl9pPr marL="2741737" algn="l" defTabSz="685434" rtl="0" eaLnBrk="1" latinLnBrk="0" hangingPunct="1">
        <a:defRPr sz="134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15">
            <a:extLst>
              <a:ext uri="{BEBA8EAE-BF5A-486C-A8C5-ECC9F3942E4B}">
                <a14:imgProps xmlns:a14="http://schemas.microsoft.com/office/drawing/2010/main">
                  <a14:imgLayer r:embed="rId16">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7"/>
          </a:xfrm>
          <a:prstGeom prst="rect">
            <a:avLst/>
          </a:prstGeom>
        </p:spPr>
      </p:pic>
      <p:sp>
        <p:nvSpPr>
          <p:cNvPr id="4" name="同侧圆角矩形 3"/>
          <p:cNvSpPr/>
          <p:nvPr userDrawn="1"/>
        </p:nvSpPr>
        <p:spPr>
          <a:xfrm>
            <a:off x="0" y="647700"/>
            <a:ext cx="9144000" cy="4366260"/>
          </a:xfrm>
          <a:prstGeom prst="round2Same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zh-CN" altLang="en-US" sz="1012">
              <a:solidFill>
                <a:prstClr val="white"/>
              </a:solidFill>
            </a:endParaRPr>
          </a:p>
        </p:txBody>
      </p:sp>
    </p:spTree>
    <p:extLst>
      <p:ext uri="{BB962C8B-B14F-4D97-AF65-F5344CB8AC3E}">
        <p14:creationId xmlns:p14="http://schemas.microsoft.com/office/powerpoint/2010/main" val="3791360405"/>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4" r:id="rId10"/>
    <p:sldLayoutId id="2147483945" r:id="rId11"/>
    <p:sldLayoutId id="2147483946" r:id="rId12"/>
    <p:sldLayoutId id="2147483947" r:id="rId1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ctr" defTabSz="913482" rtl="0" eaLnBrk="1" latinLnBrk="0" hangingPunct="1">
        <a:spcBef>
          <a:spcPct val="0"/>
        </a:spcBef>
        <a:buNone/>
        <a:defRPr sz="4397" kern="1200">
          <a:solidFill>
            <a:schemeClr val="tx1"/>
          </a:solidFill>
          <a:latin typeface="+mj-lt"/>
          <a:ea typeface="+mj-ea"/>
          <a:cs typeface="+mj-cs"/>
        </a:defRPr>
      </a:lvl1pPr>
    </p:titleStyle>
    <p:bodyStyle>
      <a:lvl1pPr marL="342735" indent="-342735" algn="l" defTabSz="913482" rtl="0" eaLnBrk="1" latinLnBrk="0" hangingPunct="1">
        <a:spcBef>
          <a:spcPct val="20000"/>
        </a:spcBef>
        <a:buFont typeface="Arial" panose="020B0604020202020204" pitchFamily="34" charset="0"/>
        <a:buChar char="•"/>
        <a:defRPr sz="3198" kern="1200">
          <a:solidFill>
            <a:schemeClr val="tx1"/>
          </a:solidFill>
          <a:latin typeface="+mn-lt"/>
          <a:ea typeface="+mn-ea"/>
          <a:cs typeface="+mn-cs"/>
        </a:defRPr>
      </a:lvl1pPr>
      <a:lvl2pPr marL="742591" indent="-285612" algn="l" defTabSz="913482" rtl="0" eaLnBrk="1" latinLnBrk="0" hangingPunct="1">
        <a:spcBef>
          <a:spcPct val="20000"/>
        </a:spcBef>
        <a:buFont typeface="Arial" panose="020B0604020202020204" pitchFamily="34" charset="0"/>
        <a:buChar char="–"/>
        <a:defRPr sz="2799" kern="1200">
          <a:solidFill>
            <a:schemeClr val="tx1"/>
          </a:solidFill>
          <a:latin typeface="+mn-lt"/>
          <a:ea typeface="+mn-ea"/>
          <a:cs typeface="+mn-cs"/>
        </a:defRPr>
      </a:lvl2pPr>
      <a:lvl3pPr marL="1142448" indent="-228489" algn="l" defTabSz="913482" rtl="0" eaLnBrk="1" latinLnBrk="0" hangingPunct="1">
        <a:spcBef>
          <a:spcPct val="20000"/>
        </a:spcBef>
        <a:buFont typeface="Arial" panose="020B0604020202020204" pitchFamily="34" charset="0"/>
        <a:buChar char="•"/>
        <a:defRPr sz="2399" kern="1200">
          <a:solidFill>
            <a:schemeClr val="tx1"/>
          </a:solidFill>
          <a:latin typeface="+mn-lt"/>
          <a:ea typeface="+mn-ea"/>
          <a:cs typeface="+mn-cs"/>
        </a:defRPr>
      </a:lvl3pPr>
      <a:lvl4pPr marL="1599426"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4pPr>
      <a:lvl5pPr marL="2056405"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5pPr>
      <a:lvl6pPr marL="251338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6pPr>
      <a:lvl7pPr marL="297036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7pPr>
      <a:lvl8pPr marL="342734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8pPr>
      <a:lvl9pPr marL="3884322"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9pPr>
    </p:bodyStyle>
    <p:otherStyle>
      <a:defPPr>
        <a:defRPr lang="zh-CN"/>
      </a:defPPr>
      <a:lvl1pPr marL="0" algn="l" defTabSz="913482" rtl="0" eaLnBrk="1" latinLnBrk="0" hangingPunct="1">
        <a:defRPr sz="1799" kern="1200">
          <a:solidFill>
            <a:schemeClr val="tx1"/>
          </a:solidFill>
          <a:latin typeface="+mn-lt"/>
          <a:ea typeface="+mn-ea"/>
          <a:cs typeface="+mn-cs"/>
        </a:defRPr>
      </a:lvl1pPr>
      <a:lvl2pPr marL="456979" algn="l" defTabSz="913482" rtl="0" eaLnBrk="1" latinLnBrk="0" hangingPunct="1">
        <a:defRPr sz="1799" kern="1200">
          <a:solidFill>
            <a:schemeClr val="tx1"/>
          </a:solidFill>
          <a:latin typeface="+mn-lt"/>
          <a:ea typeface="+mn-ea"/>
          <a:cs typeface="+mn-cs"/>
        </a:defRPr>
      </a:lvl2pPr>
      <a:lvl3pPr marL="913959" algn="l" defTabSz="913482" rtl="0" eaLnBrk="1" latinLnBrk="0" hangingPunct="1">
        <a:defRPr sz="1799" kern="1200">
          <a:solidFill>
            <a:schemeClr val="tx1"/>
          </a:solidFill>
          <a:latin typeface="+mn-lt"/>
          <a:ea typeface="+mn-ea"/>
          <a:cs typeface="+mn-cs"/>
        </a:defRPr>
      </a:lvl3pPr>
      <a:lvl4pPr marL="1370937" algn="l" defTabSz="913482" rtl="0" eaLnBrk="1" latinLnBrk="0" hangingPunct="1">
        <a:defRPr sz="1799" kern="1200">
          <a:solidFill>
            <a:schemeClr val="tx1"/>
          </a:solidFill>
          <a:latin typeface="+mn-lt"/>
          <a:ea typeface="+mn-ea"/>
          <a:cs typeface="+mn-cs"/>
        </a:defRPr>
      </a:lvl4pPr>
      <a:lvl5pPr marL="1827916" algn="l" defTabSz="913482" rtl="0" eaLnBrk="1" latinLnBrk="0" hangingPunct="1">
        <a:defRPr sz="1799" kern="1200">
          <a:solidFill>
            <a:schemeClr val="tx1"/>
          </a:solidFill>
          <a:latin typeface="+mn-lt"/>
          <a:ea typeface="+mn-ea"/>
          <a:cs typeface="+mn-cs"/>
        </a:defRPr>
      </a:lvl5pPr>
      <a:lvl6pPr marL="2284895" algn="l" defTabSz="913482" rtl="0" eaLnBrk="1" latinLnBrk="0" hangingPunct="1">
        <a:defRPr sz="1799" kern="1200">
          <a:solidFill>
            <a:schemeClr val="tx1"/>
          </a:solidFill>
          <a:latin typeface="+mn-lt"/>
          <a:ea typeface="+mn-ea"/>
          <a:cs typeface="+mn-cs"/>
        </a:defRPr>
      </a:lvl6pPr>
      <a:lvl7pPr marL="2741875" algn="l" defTabSz="913482" rtl="0" eaLnBrk="1" latinLnBrk="0" hangingPunct="1">
        <a:defRPr sz="1799" kern="1200">
          <a:solidFill>
            <a:schemeClr val="tx1"/>
          </a:solidFill>
          <a:latin typeface="+mn-lt"/>
          <a:ea typeface="+mn-ea"/>
          <a:cs typeface="+mn-cs"/>
        </a:defRPr>
      </a:lvl7pPr>
      <a:lvl8pPr marL="3198854" algn="l" defTabSz="913482" rtl="0" eaLnBrk="1" latinLnBrk="0" hangingPunct="1">
        <a:defRPr sz="1799" kern="1200">
          <a:solidFill>
            <a:schemeClr val="tx1"/>
          </a:solidFill>
          <a:latin typeface="+mn-lt"/>
          <a:ea typeface="+mn-ea"/>
          <a:cs typeface="+mn-cs"/>
        </a:defRPr>
      </a:lvl8pPr>
      <a:lvl9pPr marL="3655833" algn="l" defTabSz="913482"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20.jpg"/><Relationship Id="rId4" Type="http://schemas.openxmlformats.org/officeDocument/2006/relationships/image" Target="../media/image19.jp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5.jpeg"/><Relationship Id="rId5" Type="http://schemas.openxmlformats.org/officeDocument/2006/relationships/image" Target="../media/image24.jp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22.png"/><Relationship Id="rId7"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 y="0"/>
            <a:ext cx="9144001" cy="5145088"/>
          </a:xfrm>
          <a:prstGeom prst="rect">
            <a:avLst/>
          </a:prstGeom>
        </p:spPr>
      </p:pic>
      <p:sp>
        <p:nvSpPr>
          <p:cNvPr id="4" name="任意多边形 3"/>
          <p:cNvSpPr>
            <a:spLocks noChangeArrowheads="1"/>
          </p:cNvSpPr>
          <p:nvPr/>
        </p:nvSpPr>
        <p:spPr bwMode="auto">
          <a:xfrm>
            <a:off x="3372221" y="794"/>
            <a:ext cx="5770369" cy="5160958"/>
          </a:xfrm>
          <a:custGeom>
            <a:avLst/>
            <a:gdLst>
              <a:gd name="connsiteX0" fmla="*/ 2334645 w 5341620"/>
              <a:gd name="connsiteY0" fmla="*/ 0 h 5162551"/>
              <a:gd name="connsiteX1" fmla="*/ 5341620 w 5341620"/>
              <a:gd name="connsiteY1" fmla="*/ 0 h 5162551"/>
              <a:gd name="connsiteX2" fmla="*/ 5341620 w 5341620"/>
              <a:gd name="connsiteY2" fmla="*/ 5162551 h 5162551"/>
              <a:gd name="connsiteX3" fmla="*/ 0 w 5341620"/>
              <a:gd name="connsiteY3" fmla="*/ 5162551 h 5162551"/>
              <a:gd name="connsiteX4" fmla="*/ 0 w 5341620"/>
              <a:gd name="connsiteY4" fmla="*/ 5136712 h 5162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1620" h="5162551">
                <a:moveTo>
                  <a:pt x="2334645" y="0"/>
                </a:moveTo>
                <a:lnTo>
                  <a:pt x="5341620" y="0"/>
                </a:lnTo>
                <a:lnTo>
                  <a:pt x="5341620" y="5162551"/>
                </a:lnTo>
                <a:lnTo>
                  <a:pt x="0" y="5162551"/>
                </a:lnTo>
                <a:lnTo>
                  <a:pt x="0" y="5136712"/>
                </a:lnTo>
                <a:close/>
              </a:path>
            </a:pathLst>
          </a:custGeom>
          <a:solidFill>
            <a:srgbClr val="030303">
              <a:alpha val="69000"/>
            </a:srgbClr>
          </a:solidFill>
          <a:ln>
            <a:noFill/>
          </a:ln>
          <a:extLst/>
        </p:spPr>
        <p:txBody>
          <a:bodyPr wrap="square" lIns="68559" tIns="34280" rIns="68559" bIns="34280" anchor="ctr">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685577"/>
            <a:endParaRPr lang="zh-CN" altLang="en-US" sz="1349">
              <a:solidFill>
                <a:srgbClr val="FFFFFF"/>
              </a:solidFill>
            </a:endParaRPr>
          </a:p>
        </p:txBody>
      </p:sp>
      <p:sp>
        <p:nvSpPr>
          <p:cNvPr id="5" name="文本框 4"/>
          <p:cNvSpPr txBox="1"/>
          <p:nvPr/>
        </p:nvSpPr>
        <p:spPr>
          <a:xfrm>
            <a:off x="4018769" y="2844569"/>
            <a:ext cx="5629442" cy="461665"/>
          </a:xfrm>
          <a:prstGeom prst="rect">
            <a:avLst/>
          </a:prstGeom>
          <a:noFill/>
        </p:spPr>
        <p:txBody>
          <a:bodyPr wrap="square" rtlCol="0">
            <a:spAutoFit/>
          </a:bodyPr>
          <a:lstStyle/>
          <a:p>
            <a:pPr algn="ctr"/>
            <a:r>
              <a:rPr lang="zh-CN" altLang="en-US" sz="2400" b="1" spc="203" dirty="0">
                <a:solidFill>
                  <a:schemeClr val="bg1"/>
                </a:solidFill>
                <a:latin typeface="微软雅黑" panose="020B0503020204020204" pitchFamily="34" charset="-122"/>
                <a:ea typeface="微软雅黑" panose="020B0503020204020204" pitchFamily="34" charset="-122"/>
              </a:rPr>
              <a:t>汽车品牌标志简介</a:t>
            </a:r>
            <a:r>
              <a:rPr lang="en-US" altLang="zh-CN" sz="2400" b="1" spc="203" dirty="0" err="1">
                <a:solidFill>
                  <a:schemeClr val="bg1"/>
                </a:solidFill>
                <a:latin typeface="微软雅黑" panose="020B0503020204020204" pitchFamily="34" charset="-122"/>
                <a:ea typeface="微软雅黑" panose="020B0503020204020204" pitchFamily="34" charset="-122"/>
              </a:rPr>
              <a:t>ppt</a:t>
            </a:r>
            <a:r>
              <a:rPr lang="zh-CN" altLang="en-US" sz="2400" b="1" spc="203" dirty="0">
                <a:solidFill>
                  <a:schemeClr val="bg1"/>
                </a:solidFill>
                <a:latin typeface="微软雅黑" panose="020B0503020204020204" pitchFamily="34" charset="-122"/>
                <a:ea typeface="微软雅黑" panose="020B0503020204020204" pitchFamily="34" charset="-122"/>
              </a:rPr>
              <a:t>模板</a:t>
            </a:r>
          </a:p>
        </p:txBody>
      </p:sp>
      <p:cxnSp>
        <p:nvCxnSpPr>
          <p:cNvPr id="6" name="直接连接符 5"/>
          <p:cNvCxnSpPr/>
          <p:nvPr/>
        </p:nvCxnSpPr>
        <p:spPr>
          <a:xfrm>
            <a:off x="5086189" y="2600742"/>
            <a:ext cx="3904045" cy="9495"/>
          </a:xfrm>
          <a:prstGeom prst="line">
            <a:avLst/>
          </a:prstGeom>
          <a:ln>
            <a:solidFill>
              <a:schemeClr val="bg1"/>
            </a:solidFill>
            <a:prstDash val="dashDot"/>
          </a:ln>
        </p:spPr>
        <p:style>
          <a:lnRef idx="1">
            <a:schemeClr val="accent6"/>
          </a:lnRef>
          <a:fillRef idx="0">
            <a:schemeClr val="accent6"/>
          </a:fillRef>
          <a:effectRef idx="0">
            <a:schemeClr val="accent6"/>
          </a:effectRef>
          <a:fontRef idx="minor">
            <a:schemeClr val="tx1"/>
          </a:fontRef>
        </p:style>
      </p:cxnSp>
      <p:sp>
        <p:nvSpPr>
          <p:cNvPr id="7" name="Freeform 14"/>
          <p:cNvSpPr>
            <a:spLocks noEditPoints="1"/>
          </p:cNvSpPr>
          <p:nvPr/>
        </p:nvSpPr>
        <p:spPr>
          <a:xfrm>
            <a:off x="6580044" y="1349587"/>
            <a:ext cx="1369590" cy="624725"/>
          </a:xfrm>
          <a:custGeom>
            <a:avLst/>
            <a:gdLst/>
            <a:ahLst/>
            <a:cxnLst>
              <a:cxn ang="0">
                <a:pos x="91395" y="619352"/>
              </a:cxn>
              <a:cxn ang="0">
                <a:pos x="207924" y="710456"/>
              </a:cxn>
              <a:cxn ang="0">
                <a:pos x="91395" y="619352"/>
              </a:cxn>
              <a:cxn ang="0">
                <a:pos x="108913" y="550450"/>
              </a:cxn>
              <a:cxn ang="0">
                <a:pos x="217825" y="591791"/>
              </a:cxn>
              <a:cxn ang="0">
                <a:pos x="147756" y="662990"/>
              </a:cxn>
              <a:cxn ang="0">
                <a:pos x="55599" y="627773"/>
              </a:cxn>
              <a:cxn ang="0">
                <a:pos x="44174" y="522889"/>
              </a:cxn>
              <a:cxn ang="0">
                <a:pos x="264285" y="710456"/>
              </a:cxn>
              <a:cxn ang="0">
                <a:pos x="229250" y="543560"/>
              </a:cxn>
              <a:cxn ang="0">
                <a:pos x="415849" y="557340"/>
              </a:cxn>
              <a:cxn ang="0">
                <a:pos x="338163" y="708159"/>
              </a:cxn>
              <a:cxn ang="0">
                <a:pos x="279517" y="710456"/>
              </a:cxn>
              <a:cxn ang="0">
                <a:pos x="377006" y="593322"/>
              </a:cxn>
              <a:cxn ang="0">
                <a:pos x="439459" y="685192"/>
              </a:cxn>
              <a:cxn ang="0">
                <a:pos x="524000" y="611696"/>
              </a:cxn>
              <a:cxn ang="0">
                <a:pos x="594070" y="687488"/>
              </a:cxn>
              <a:cxn ang="0">
                <a:pos x="632151" y="654569"/>
              </a:cxn>
              <a:cxn ang="0">
                <a:pos x="808087" y="674474"/>
              </a:cxn>
              <a:cxn ang="0">
                <a:pos x="804279" y="539732"/>
              </a:cxn>
              <a:cxn ang="0">
                <a:pos x="759343" y="670646"/>
              </a:cxn>
              <a:cxn ang="0">
                <a:pos x="808087" y="674474"/>
              </a:cxn>
              <a:cxn ang="0">
                <a:pos x="955081" y="666052"/>
              </a:cxn>
              <a:cxn ang="0">
                <a:pos x="903290" y="670646"/>
              </a:cxn>
              <a:cxn ang="0">
                <a:pos x="853023" y="610165"/>
              </a:cxn>
              <a:cxn ang="0">
                <a:pos x="1009157" y="669880"/>
              </a:cxn>
              <a:cxn ang="0">
                <a:pos x="1147011" y="682129"/>
              </a:cxn>
              <a:cxn ang="0">
                <a:pos x="1130255" y="550450"/>
              </a:cxn>
              <a:cxn ang="0">
                <a:pos x="1079226" y="642319"/>
              </a:cxn>
              <a:cxn ang="0">
                <a:pos x="1319139" y="615524"/>
              </a:cxn>
              <a:cxn ang="0">
                <a:pos x="1284866" y="695144"/>
              </a:cxn>
              <a:cxn ang="0">
                <a:pos x="1245261" y="700503"/>
              </a:cxn>
              <a:cxn ang="0">
                <a:pos x="1214034" y="702034"/>
              </a:cxn>
              <a:cxn ang="0">
                <a:pos x="1212511" y="637726"/>
              </a:cxn>
              <a:cxn ang="0">
                <a:pos x="1184331" y="602509"/>
              </a:cxn>
              <a:cxn ang="0">
                <a:pos x="1260494" y="528248"/>
              </a:cxn>
              <a:cxn ang="0">
                <a:pos x="1320662" y="691316"/>
              </a:cxn>
              <a:cxn ang="0">
                <a:pos x="1322947" y="534373"/>
              </a:cxn>
              <a:cxn ang="0">
                <a:pos x="1292482" y="602509"/>
              </a:cxn>
              <a:cxn ang="0">
                <a:pos x="1231552" y="540498"/>
              </a:cxn>
              <a:cxn ang="0">
                <a:pos x="1450139" y="602509"/>
              </a:cxn>
              <a:cxn ang="0">
                <a:pos x="1568953" y="599447"/>
              </a:cxn>
              <a:cxn ang="0">
                <a:pos x="1515639" y="624711"/>
              </a:cxn>
              <a:cxn ang="0">
                <a:pos x="1472988" y="708925"/>
              </a:cxn>
              <a:cxn ang="0">
                <a:pos x="1452424" y="624711"/>
              </a:cxn>
              <a:cxn ang="0">
                <a:pos x="1432621" y="630070"/>
              </a:cxn>
              <a:cxn ang="0">
                <a:pos x="1392255" y="529780"/>
              </a:cxn>
              <a:cxn ang="0">
                <a:pos x="1538488" y="649210"/>
              </a:cxn>
              <a:cxn ang="0">
                <a:pos x="1451662" y="700503"/>
              </a:cxn>
              <a:cxn ang="0">
                <a:pos x="300843" y="438676"/>
              </a:cxn>
              <a:cxn ang="0">
                <a:pos x="538471" y="446332"/>
              </a:cxn>
              <a:cxn ang="0">
                <a:pos x="490488" y="372836"/>
              </a:cxn>
              <a:cxn ang="0">
                <a:pos x="990116" y="205940"/>
              </a:cxn>
              <a:cxn ang="0">
                <a:pos x="856069" y="388913"/>
              </a:cxn>
              <a:cxn ang="0">
                <a:pos x="1091412" y="138569"/>
              </a:cxn>
              <a:cxn ang="0">
                <a:pos x="1006110" y="407287"/>
              </a:cxn>
              <a:cxn ang="0">
                <a:pos x="1629883" y="222783"/>
              </a:cxn>
              <a:cxn ang="0">
                <a:pos x="1379308" y="222783"/>
              </a:cxn>
              <a:cxn ang="0">
                <a:pos x="1438714" y="34451"/>
              </a:cxn>
            </a:cxnLst>
            <a:rect l="0" t="0" r="0" b="0"/>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rgbClr val="FFFFFF">
              <a:alpha val="100000"/>
            </a:srgbClr>
          </a:solidFill>
          <a:ln w="9525">
            <a:noFill/>
          </a:ln>
        </p:spPr>
        <p:txBody>
          <a:bodyPr/>
          <a:lstStyle/>
          <a:p>
            <a:pPr defTabSz="685577"/>
            <a:endParaRPr lang="zh-CN" altLang="en-US" sz="1349">
              <a:solidFill>
                <a:prstClr val="black"/>
              </a:solidFill>
            </a:endParaRPr>
          </a:p>
        </p:txBody>
      </p:sp>
      <p:sp>
        <p:nvSpPr>
          <p:cNvPr id="8" name="TextBox 42"/>
          <p:cNvSpPr txBox="1"/>
          <p:nvPr/>
        </p:nvSpPr>
        <p:spPr>
          <a:xfrm>
            <a:off x="5430255" y="3663677"/>
            <a:ext cx="1403235" cy="261610"/>
          </a:xfrm>
          <a:prstGeom prst="rect">
            <a:avLst/>
          </a:prstGeom>
          <a:solidFill>
            <a:schemeClr val="bg1"/>
          </a:solidFill>
        </p:spPr>
        <p:txBody>
          <a:bodyPr wrap="square" rtlCol="0">
            <a:spAutoFit/>
          </a:bodyPr>
          <a:lstStyle/>
          <a:p>
            <a:pPr algn="ctr" fontAlgn="base">
              <a:spcBef>
                <a:spcPct val="0"/>
              </a:spcBef>
              <a:spcAft>
                <a:spcPct val="0"/>
              </a:spcAft>
              <a:buFont typeface="Arial" panose="020B0604020202020204" pitchFamily="34" charset="0"/>
              <a:buNone/>
              <a:defRPr/>
            </a:pPr>
            <a:r>
              <a:rPr lang="zh-CN" altLang="en-US" sz="1100" dirty="0">
                <a:solidFill>
                  <a:srgbClr val="030303"/>
                </a:solidFill>
                <a:latin typeface="微软雅黑" panose="020B0503020204020204" pitchFamily="34" charset="-122"/>
                <a:ea typeface="微软雅黑" panose="020B0503020204020204" pitchFamily="34" charset="-122"/>
              </a:rPr>
              <a:t>汇报人：</a:t>
            </a:r>
            <a:r>
              <a:rPr lang="en-US" altLang="zh-CN" sz="1100" dirty="0">
                <a:solidFill>
                  <a:srgbClr val="030303"/>
                </a:solidFill>
                <a:latin typeface="微软雅黑" panose="020B0503020204020204" pitchFamily="34" charset="-122"/>
                <a:ea typeface="微软雅黑" panose="020B0503020204020204" pitchFamily="34" charset="-122"/>
              </a:rPr>
              <a:t>XXX</a:t>
            </a:r>
            <a:endParaRPr lang="zh-CN" altLang="en-US" sz="1100" dirty="0">
              <a:solidFill>
                <a:srgbClr val="030303"/>
              </a:solidFill>
              <a:latin typeface="微软雅黑" panose="020B0503020204020204" pitchFamily="34" charset="-122"/>
              <a:ea typeface="微软雅黑" panose="020B0503020204020204" pitchFamily="34" charset="-122"/>
            </a:endParaRPr>
          </a:p>
        </p:txBody>
      </p:sp>
      <p:sp>
        <p:nvSpPr>
          <p:cNvPr id="9" name="TextBox 43"/>
          <p:cNvSpPr txBox="1"/>
          <p:nvPr/>
        </p:nvSpPr>
        <p:spPr>
          <a:xfrm>
            <a:off x="7275314" y="3663677"/>
            <a:ext cx="1497580" cy="261610"/>
          </a:xfrm>
          <a:prstGeom prst="rect">
            <a:avLst/>
          </a:prstGeom>
          <a:solidFill>
            <a:schemeClr val="bg1"/>
          </a:solidFill>
        </p:spPr>
        <p:txBody>
          <a:bodyPr wrap="square" rtlCol="0">
            <a:spAutoFit/>
          </a:bodyPr>
          <a:lstStyle/>
          <a:p>
            <a:pPr algn="ctr" fontAlgn="base">
              <a:spcBef>
                <a:spcPct val="0"/>
              </a:spcBef>
              <a:spcAft>
                <a:spcPct val="0"/>
              </a:spcAft>
              <a:buFont typeface="Arial" panose="020B0604020202020204" pitchFamily="34" charset="0"/>
              <a:buNone/>
              <a:defRPr/>
            </a:pPr>
            <a:r>
              <a:rPr lang="en-US" altLang="zh-CN" sz="1100" dirty="0">
                <a:solidFill>
                  <a:srgbClr val="030303"/>
                </a:solidFill>
                <a:latin typeface="微软雅黑" panose="020B0503020204020204" pitchFamily="34" charset="-122"/>
                <a:ea typeface="微软雅黑" panose="020B0503020204020204" pitchFamily="34" charset="-122"/>
              </a:rPr>
              <a:t>2018/10/12</a:t>
            </a:r>
            <a:endParaRPr lang="zh-CN" altLang="en-US" sz="1100" dirty="0">
              <a:solidFill>
                <a:srgbClr val="030303"/>
              </a:solidFill>
              <a:latin typeface="微软雅黑" panose="020B0503020204020204" pitchFamily="34" charset="-122"/>
              <a:ea typeface="微软雅黑" panose="020B0503020204020204" pitchFamily="34" charset="-122"/>
            </a:endParaRPr>
          </a:p>
        </p:txBody>
      </p:sp>
      <p:sp>
        <p:nvSpPr>
          <p:cNvPr id="10" name="TextBox 21"/>
          <p:cNvSpPr txBox="1"/>
          <p:nvPr/>
        </p:nvSpPr>
        <p:spPr>
          <a:xfrm>
            <a:off x="5164669" y="2204522"/>
            <a:ext cx="3829630" cy="308766"/>
          </a:xfrm>
          <a:prstGeom prst="rect">
            <a:avLst/>
          </a:prstGeom>
          <a:noFill/>
        </p:spPr>
        <p:txBody>
          <a:bodyPr wrap="none" lIns="61940" tIns="30970" rIns="61940" bIns="30970" rtlCol="0">
            <a:spAutoFit/>
          </a:bodyPr>
          <a:lstStyle/>
          <a:p>
            <a:pPr algn="ctr"/>
            <a:r>
              <a:rPr lang="en-US" altLang="zh-CN" sz="1600">
                <a:solidFill>
                  <a:schemeClr val="bg1"/>
                </a:solidFill>
                <a:latin typeface="微软雅黑" panose="020B0503020204020204" pitchFamily="34" charset="-122"/>
                <a:ea typeface="微软雅黑" panose="020B0503020204020204" pitchFamily="34" charset="-122"/>
              </a:rPr>
              <a:t>4S</a:t>
            </a:r>
            <a:r>
              <a:rPr lang="zh-CN" altLang="en-US" sz="1600">
                <a:solidFill>
                  <a:schemeClr val="bg1"/>
                </a:solidFill>
                <a:latin typeface="微软雅黑" panose="020B0503020204020204" pitchFamily="34" charset="-122"/>
                <a:ea typeface="微软雅黑" panose="020B0503020204020204" pitchFamily="34" charset="-122"/>
              </a:rPr>
              <a:t>销售店 新车发布会 新品展示 总结汇报</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11" name="874849823760012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9642" y="972046"/>
            <a:ext cx="609600" cy="609600"/>
          </a:xfrm>
          <a:prstGeom prst="rect">
            <a:avLst/>
          </a:prstGeom>
        </p:spPr>
      </p:pic>
    </p:spTree>
    <p:extLst>
      <p:ext uri="{BB962C8B-B14F-4D97-AF65-F5344CB8AC3E}">
        <p14:creationId xmlns:p14="http://schemas.microsoft.com/office/powerpoint/2010/main" val="2976778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2" presetClass="entr" presetSubtype="2"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500" fill="hold"/>
                                        <p:tgtEl>
                                          <p:spTgt spid="4"/>
                                        </p:tgtEl>
                                        <p:attrNameLst>
                                          <p:attrName>ppt_x</p:attrName>
                                        </p:attrNameLst>
                                      </p:cBhvr>
                                      <p:tavLst>
                                        <p:tav tm="0">
                                          <p:val>
                                            <p:strVal val="1+#ppt_w/2"/>
                                          </p:val>
                                        </p:tav>
                                        <p:tav tm="100000">
                                          <p:val>
                                            <p:strVal val="#ppt_x"/>
                                          </p:val>
                                        </p:tav>
                                      </p:tavLst>
                                    </p:anim>
                                    <p:anim calcmode="lin" valueType="num">
                                      <p:cBhvr additive="base">
                                        <p:cTn id="10" dur="500" fill="hold"/>
                                        <p:tgtEl>
                                          <p:spTgt spid="4"/>
                                        </p:tgtEl>
                                        <p:attrNameLst>
                                          <p:attrName>ppt_y</p:attrName>
                                        </p:attrNameLst>
                                      </p:cBhvr>
                                      <p:tavLst>
                                        <p:tav tm="0">
                                          <p:val>
                                            <p:strVal val="#ppt_y"/>
                                          </p:val>
                                        </p:tav>
                                        <p:tav tm="100000">
                                          <p:val>
                                            <p:strVal val="#ppt_y"/>
                                          </p:val>
                                        </p:tav>
                                      </p:tavLst>
                                    </p:anim>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 calcmode="lin" valueType="num">
                                      <p:cBhvr>
                                        <p:cTn id="16" dur="500" fill="hold"/>
                                        <p:tgtEl>
                                          <p:spTgt spid="7"/>
                                        </p:tgtEl>
                                        <p:attrNameLst>
                                          <p:attrName>style.rotation</p:attrName>
                                        </p:attrNameLst>
                                      </p:cBhvr>
                                      <p:tavLst>
                                        <p:tav tm="0">
                                          <p:val>
                                            <p:fltVal val="90"/>
                                          </p:val>
                                        </p:tav>
                                        <p:tav tm="100000">
                                          <p:val>
                                            <p:fltVal val="0"/>
                                          </p:val>
                                        </p:tav>
                                      </p:tavLst>
                                    </p:anim>
                                    <p:animEffect transition="in" filter="fade">
                                      <p:cBhvr>
                                        <p:cTn id="17" dur="500"/>
                                        <p:tgtEl>
                                          <p:spTgt spid="7"/>
                                        </p:tgtEl>
                                      </p:cBhvr>
                                    </p:animEffect>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16" presetClass="entr" presetSubtype="21"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par>
                          <p:cTn id="25" fill="hold">
                            <p:stCondLst>
                              <p:cond delay="125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by="(-#ppt_w*2)" calcmode="lin" valueType="num">
                                      <p:cBhvr rctx="PPT">
                                        <p:cTn id="28" dur="500" autoRev="1" fill="hold">
                                          <p:stCondLst>
                                            <p:cond delay="0"/>
                                          </p:stCondLst>
                                        </p:cTn>
                                        <p:tgtEl>
                                          <p:spTgt spid="5"/>
                                        </p:tgtEl>
                                        <p:attrNameLst>
                                          <p:attrName>ppt_w</p:attrName>
                                        </p:attrNameLst>
                                      </p:cBhvr>
                                    </p:anim>
                                    <p:anim by="(#ppt_w*0.50)" calcmode="lin" valueType="num">
                                      <p:cBhvr>
                                        <p:cTn id="29" dur="500" decel="50000" autoRev="1" fill="hold">
                                          <p:stCondLst>
                                            <p:cond delay="0"/>
                                          </p:stCondLst>
                                        </p:cTn>
                                        <p:tgtEl>
                                          <p:spTgt spid="5"/>
                                        </p:tgtEl>
                                        <p:attrNameLst>
                                          <p:attrName>ppt_x</p:attrName>
                                        </p:attrNameLst>
                                      </p:cBhvr>
                                    </p:anim>
                                    <p:anim from="(-#ppt_h/2)" to="(#ppt_y)" calcmode="lin" valueType="num">
                                      <p:cBhvr>
                                        <p:cTn id="30" dur="1000" fill="hold">
                                          <p:stCondLst>
                                            <p:cond delay="0"/>
                                          </p:stCondLst>
                                        </p:cTn>
                                        <p:tgtEl>
                                          <p:spTgt spid="5"/>
                                        </p:tgtEl>
                                        <p:attrNameLst>
                                          <p:attrName>ppt_y</p:attrName>
                                        </p:attrNameLst>
                                      </p:cBhvr>
                                    </p:anim>
                                    <p:animRot by="21600000">
                                      <p:cBhvr>
                                        <p:cTn id="31" dur="1000" fill="hold">
                                          <p:stCondLst>
                                            <p:cond delay="0"/>
                                          </p:stCondLst>
                                        </p:cTn>
                                        <p:tgtEl>
                                          <p:spTgt spid="5"/>
                                        </p:tgtEl>
                                        <p:attrNameLst>
                                          <p:attrName>r</p:attrName>
                                        </p:attrNameLst>
                                      </p:cBhvr>
                                    </p:animRot>
                                  </p:childTnLst>
                                </p:cTn>
                              </p:par>
                            </p:childTnLst>
                          </p:cTn>
                        </p:par>
                        <p:par>
                          <p:cTn id="32" fill="hold">
                            <p:stCondLst>
                              <p:cond delay="345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right)">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fill="hold" display="0">
                  <p:stCondLst>
                    <p:cond delay="indefinite"/>
                  </p:stCondLst>
                  <p:endCondLst>
                    <p:cond evt="onStopAudio" delay="0">
                      <p:tgtEl>
                        <p:sldTgt/>
                      </p:tgtEl>
                    </p:cond>
                  </p:endCondLst>
                </p:cTn>
                <p:tgtEl>
                  <p:spTgt spid="11"/>
                </p:tgtEl>
              </p:cMediaNode>
            </p:audio>
          </p:childTnLst>
        </p:cTn>
      </p:par>
    </p:tnLst>
    <p:bldLst>
      <p:bldP spid="4" grpId="0" animBg="1"/>
      <p:bldP spid="5" grpId="0"/>
      <p:bldP spid="8" grpId="0" bldLvl="0" animBg="1"/>
      <p:bldP spid="9" grpId="0" bldLvl="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37" name="矩形 36"/>
          <p:cNvSpPr/>
          <p:nvPr/>
        </p:nvSpPr>
        <p:spPr>
          <a:xfrm>
            <a:off x="900886" y="4084515"/>
            <a:ext cx="7343044" cy="719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矩形 37"/>
          <p:cNvSpPr/>
          <p:nvPr/>
        </p:nvSpPr>
        <p:spPr>
          <a:xfrm>
            <a:off x="900886" y="1209911"/>
            <a:ext cx="7343044" cy="28746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400"/>
          </a:p>
        </p:txBody>
      </p:sp>
      <p:sp>
        <p:nvSpPr>
          <p:cNvPr id="39" name="矩形 38"/>
          <p:cNvSpPr/>
          <p:nvPr/>
        </p:nvSpPr>
        <p:spPr>
          <a:xfrm>
            <a:off x="1101264" y="1910558"/>
            <a:ext cx="6870290" cy="1569630"/>
          </a:xfrm>
          <a:prstGeom prst="rect">
            <a:avLst/>
          </a:prstGeom>
        </p:spPr>
        <p:txBody>
          <a:bodyPr wrap="square" lIns="91412" tIns="45705" rIns="91412" bIns="45705">
            <a:spAutoFit/>
          </a:bodyPr>
          <a:lstStyle/>
          <a:p>
            <a:pPr indent="457128">
              <a:lnSpc>
                <a:spcPct val="150000"/>
              </a:lnSpc>
            </a:pPr>
            <a:r>
              <a:rPr lang="zh-CN" altLang="en-US" sz="1600" dirty="0">
                <a:solidFill>
                  <a:srgbClr val="030303"/>
                </a:solidFill>
                <a:latin typeface="微软雅黑" pitchFamily="34" charset="-122"/>
                <a:ea typeface="微软雅黑" pitchFamily="34" charset="-122"/>
              </a:rPr>
              <a:t>大家下午好</a:t>
            </a:r>
            <a:r>
              <a:rPr lang="zh-CN" altLang="en-US" sz="1600">
                <a:solidFill>
                  <a:srgbClr val="030303"/>
                </a:solidFill>
                <a:latin typeface="微软雅黑" pitchFamily="34" charset="-122"/>
                <a:ea typeface="微软雅黑" pitchFamily="34" charset="-122"/>
              </a:rPr>
              <a:t>！</a:t>
            </a:r>
            <a:r>
              <a:rPr lang="en-US" altLang="zh-CN" sz="1600">
                <a:solidFill>
                  <a:srgbClr val="030303"/>
                </a:solidFill>
                <a:latin typeface="微软雅黑" pitchFamily="34" charset="-122"/>
                <a:ea typeface="微软雅黑" pitchFamily="34" charset="-122"/>
              </a:rPr>
              <a:t>2017</a:t>
            </a:r>
            <a:r>
              <a:rPr lang="zh-CN" altLang="en-US" sz="1600">
                <a:solidFill>
                  <a:srgbClr val="030303"/>
                </a:solidFill>
                <a:latin typeface="微软雅黑" pitchFamily="34" charset="-122"/>
                <a:ea typeface="微软雅黑" pitchFamily="34" charset="-122"/>
              </a:rPr>
              <a:t>年</a:t>
            </a:r>
            <a:r>
              <a:rPr lang="zh-CN" altLang="en-US" sz="1600" dirty="0">
                <a:solidFill>
                  <a:srgbClr val="030303"/>
                </a:solidFill>
                <a:latin typeface="微软雅黑" pitchFamily="34" charset="-122"/>
                <a:ea typeface="微软雅黑" pitchFamily="34" charset="-122"/>
              </a:rPr>
              <a:t>即将过去，一年的工作已经成为历史，回顾这一年来本部门的工作，在公司以及部门领导的指导方针下，经过我们技术部全体成员的共同的努力下，基本上完成了本年度的各项工作。当然，此过程中存在一些不足，这需要我们在以后的工作中不断的完善。</a:t>
            </a:r>
          </a:p>
        </p:txBody>
      </p:sp>
      <p:sp>
        <p:nvSpPr>
          <p:cNvPr id="40" name="11 Rectángulo"/>
          <p:cNvSpPr>
            <a:spLocks/>
          </p:cNvSpPr>
          <p:nvPr/>
        </p:nvSpPr>
        <p:spPr>
          <a:xfrm>
            <a:off x="1333058" y="844577"/>
            <a:ext cx="1619789" cy="791985"/>
          </a:xfrm>
          <a:prstGeom prst="parallelogram">
            <a:avLst/>
          </a:prstGeom>
          <a:solidFill>
            <a:srgbClr val="030303"/>
          </a:solidFill>
          <a:ln w="38100">
            <a:solidFill>
              <a:schemeClr val="bg1"/>
            </a:solidFill>
          </a:ln>
          <a:effectLst/>
        </p:spPr>
        <p:style>
          <a:lnRef idx="3">
            <a:schemeClr val="lt1"/>
          </a:lnRef>
          <a:fillRef idx="1">
            <a:schemeClr val="accent4"/>
          </a:fillRef>
          <a:effectRef idx="1">
            <a:schemeClr val="accent4"/>
          </a:effectRef>
          <a:fontRef idx="minor">
            <a:schemeClr val="lt1"/>
          </a:fontRef>
        </p:style>
        <p:txBody>
          <a:bodyPr anchor="ctr"/>
          <a:lstStyle/>
          <a:p>
            <a:pPr algn="ctr">
              <a:defRPr/>
            </a:pPr>
            <a:endParaRPr lang="es-ES" sz="2400" dirty="0">
              <a:solidFill>
                <a:schemeClr val="bg1">
                  <a:lumMod val="65000"/>
                </a:schemeClr>
              </a:solidFill>
            </a:endParaRPr>
          </a:p>
        </p:txBody>
      </p:sp>
      <p:sp>
        <p:nvSpPr>
          <p:cNvPr id="41" name="TextBox 5"/>
          <p:cNvSpPr txBox="1"/>
          <p:nvPr/>
        </p:nvSpPr>
        <p:spPr>
          <a:xfrm>
            <a:off x="1511697" y="898614"/>
            <a:ext cx="1297153" cy="683911"/>
          </a:xfrm>
          <a:prstGeom prst="rect">
            <a:avLst/>
          </a:prstGeom>
          <a:noFill/>
          <a:ln>
            <a:noFill/>
          </a:ln>
        </p:spPr>
        <p:txBody>
          <a:bodyPr wrap="square" rtlCol="0">
            <a:noAutofit/>
          </a:bodyPr>
          <a:lstStyle/>
          <a:p>
            <a:pPr algn="ctr"/>
            <a:r>
              <a:rPr lang="zh-CN" altLang="en-US" sz="2400" b="1" dirty="0">
                <a:solidFill>
                  <a:schemeClr val="bg1"/>
                </a:solidFill>
                <a:latin typeface="微软雅黑" pitchFamily="34" charset="-122"/>
                <a:ea typeface="微软雅黑" pitchFamily="34" charset="-122"/>
              </a:rPr>
              <a:t>前 言</a:t>
            </a:r>
            <a:endParaRPr lang="en-US" altLang="zh-CN" sz="2400" b="1" dirty="0">
              <a:solidFill>
                <a:schemeClr val="bg1"/>
              </a:solidFill>
              <a:latin typeface="微软雅黑" pitchFamily="34" charset="-122"/>
              <a:ea typeface="微软雅黑" pitchFamily="34" charset="-122"/>
            </a:endParaRPr>
          </a:p>
          <a:p>
            <a:pPr algn="ctr"/>
            <a:r>
              <a:rPr lang="en-US" altLang="zh-CN" sz="1600" dirty="0">
                <a:solidFill>
                  <a:schemeClr val="bg1"/>
                </a:solidFill>
              </a:rPr>
              <a:t>Introduction</a:t>
            </a:r>
            <a:endParaRPr lang="zh-CN" altLang="en-US" sz="1600" dirty="0">
              <a:solidFill>
                <a:schemeClr val="bg1"/>
              </a:solidFill>
            </a:endParaRPr>
          </a:p>
          <a:p>
            <a:pPr algn="ctr"/>
            <a:endParaRPr lang="zh-CN" altLang="en-US" sz="1600" b="1" dirty="0">
              <a:solidFill>
                <a:schemeClr val="bg1"/>
              </a:solidFill>
              <a:latin typeface="微软雅黑" pitchFamily="34" charset="-122"/>
              <a:ea typeface="微软雅黑" pitchFamily="34" charset="-122"/>
            </a:endParaRPr>
          </a:p>
        </p:txBody>
      </p:sp>
      <p:grpSp>
        <p:nvGrpSpPr>
          <p:cNvPr id="42" name="组合 41"/>
          <p:cNvGrpSpPr/>
          <p:nvPr/>
        </p:nvGrpSpPr>
        <p:grpSpPr>
          <a:xfrm>
            <a:off x="5075991" y="3626211"/>
            <a:ext cx="1433336" cy="955451"/>
            <a:chOff x="5076056" y="3651870"/>
            <a:chExt cx="1433522" cy="955576"/>
          </a:xfrm>
        </p:grpSpPr>
        <p:sp>
          <p:nvSpPr>
            <p:cNvPr id="43" name="矩形 42"/>
            <p:cNvSpPr/>
            <p:nvPr/>
          </p:nvSpPr>
          <p:spPr>
            <a:xfrm>
              <a:off x="5076056" y="3651870"/>
              <a:ext cx="1433522" cy="95557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矩形 43"/>
            <p:cNvSpPr/>
            <p:nvPr/>
          </p:nvSpPr>
          <p:spPr>
            <a:xfrm>
              <a:off x="5144745" y="3697658"/>
              <a:ext cx="1296144" cy="86400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5" name="组合 44"/>
          <p:cNvGrpSpPr/>
          <p:nvPr/>
        </p:nvGrpSpPr>
        <p:grpSpPr>
          <a:xfrm>
            <a:off x="6569708" y="3626211"/>
            <a:ext cx="1433336" cy="955451"/>
            <a:chOff x="6569968" y="3651870"/>
            <a:chExt cx="1433522" cy="955576"/>
          </a:xfrm>
        </p:grpSpPr>
        <p:sp>
          <p:nvSpPr>
            <p:cNvPr id="46" name="矩形 45"/>
            <p:cNvSpPr/>
            <p:nvPr/>
          </p:nvSpPr>
          <p:spPr>
            <a:xfrm>
              <a:off x="6569968" y="3651870"/>
              <a:ext cx="1433522" cy="95557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矩形 46"/>
            <p:cNvSpPr/>
            <p:nvPr/>
          </p:nvSpPr>
          <p:spPr>
            <a:xfrm>
              <a:off x="6638657" y="3697658"/>
              <a:ext cx="1296144" cy="864000"/>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extLst>
      <p:ext uri="{BB962C8B-B14F-4D97-AF65-F5344CB8AC3E}">
        <p14:creationId xmlns:p14="http://schemas.microsoft.com/office/powerpoint/2010/main" val="42607470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strVal val="#ppt_h"/>
                                          </p:val>
                                        </p:tav>
                                        <p:tav tm="100000">
                                          <p:val>
                                            <p:strVal val="#ppt_h"/>
                                          </p:val>
                                        </p:tav>
                                      </p:tavLst>
                                    </p:anim>
                                  </p:childTnLst>
                                </p:cTn>
                              </p:par>
                              <p:par>
                                <p:cTn id="9" presetID="16" presetClass="entr" presetSubtype="37"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outVertical)">
                                      <p:cBhvr>
                                        <p:cTn id="11" dur="500"/>
                                        <p:tgtEl>
                                          <p:spTgt spid="37"/>
                                        </p:tgtEl>
                                      </p:cBhvr>
                                    </p:animEffect>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0"/>
                                        <p:tgtEl>
                                          <p:spTgt spid="40"/>
                                        </p:tgtEl>
                                      </p:cBhvr>
                                    </p:animEffect>
                                    <p:anim calcmode="lin" valueType="num">
                                      <p:cBhvr>
                                        <p:cTn id="16" dur="1000" fill="hold"/>
                                        <p:tgtEl>
                                          <p:spTgt spid="40"/>
                                        </p:tgtEl>
                                        <p:attrNameLst>
                                          <p:attrName>ppt_x</p:attrName>
                                        </p:attrNameLst>
                                      </p:cBhvr>
                                      <p:tavLst>
                                        <p:tav tm="0">
                                          <p:val>
                                            <p:strVal val="#ppt_x"/>
                                          </p:val>
                                        </p:tav>
                                        <p:tav tm="100000">
                                          <p:val>
                                            <p:strVal val="#ppt_x"/>
                                          </p:val>
                                        </p:tav>
                                      </p:tavLst>
                                    </p:anim>
                                    <p:anim calcmode="lin" valueType="num">
                                      <p:cBhvr>
                                        <p:cTn id="17" dur="1000" fill="hold"/>
                                        <p:tgtEl>
                                          <p:spTgt spid="40"/>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childTnLst>
                          </p:cTn>
                        </p:par>
                        <p:par>
                          <p:cTn id="24" fill="hold">
                            <p:stCondLst>
                              <p:cond delay="2000"/>
                            </p:stCondLst>
                            <p:childTnLst>
                              <p:par>
                                <p:cTn id="25" presetID="42" presetClass="entr" presetSubtype="0" fill="hold" grpId="0" nodeType="afterEffect">
                                  <p:stCondLst>
                                    <p:cond delay="0"/>
                                  </p:stCondLst>
                                  <p:iterate type="lt">
                                    <p:tmPct val="20000"/>
                                  </p:iterate>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27400"/>
                            </p:stCondLst>
                            <p:childTnLst>
                              <p:par>
                                <p:cTn id="31" presetID="52" presetClass="entr" presetSubtype="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Scale>
                                      <p:cBhvr>
                                        <p:cTn id="33"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42"/>
                                        </p:tgtEl>
                                        <p:attrNameLst>
                                          <p:attrName>ppt_x</p:attrName>
                                          <p:attrName>ppt_y</p:attrName>
                                        </p:attrNameLst>
                                      </p:cBhvr>
                                    </p:animMotion>
                                    <p:animEffect transition="in" filter="fade">
                                      <p:cBhvr>
                                        <p:cTn id="35" dur="1000"/>
                                        <p:tgtEl>
                                          <p:spTgt spid="42"/>
                                        </p:tgtEl>
                                      </p:cBhvr>
                                    </p:animEffect>
                                  </p:childTnLst>
                                </p:cTn>
                              </p:par>
                              <p:par>
                                <p:cTn id="36" presetID="52" presetClass="entr" presetSubtype="0" fill="hold" nodeType="withEffect">
                                  <p:stCondLst>
                                    <p:cond delay="500"/>
                                  </p:stCondLst>
                                  <p:childTnLst>
                                    <p:set>
                                      <p:cBhvr>
                                        <p:cTn id="37" dur="1" fill="hold">
                                          <p:stCondLst>
                                            <p:cond delay="0"/>
                                          </p:stCondLst>
                                        </p:cTn>
                                        <p:tgtEl>
                                          <p:spTgt spid="45"/>
                                        </p:tgtEl>
                                        <p:attrNameLst>
                                          <p:attrName>style.visibility</p:attrName>
                                        </p:attrNameLst>
                                      </p:cBhvr>
                                      <p:to>
                                        <p:strVal val="visible"/>
                                      </p:to>
                                    </p:set>
                                    <p:animScale>
                                      <p:cBhvr>
                                        <p:cTn id="38"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45"/>
                                        </p:tgtEl>
                                        <p:attrNameLst>
                                          <p:attrName>ppt_x</p:attrName>
                                          <p:attrName>ppt_y</p:attrName>
                                        </p:attrNameLst>
                                      </p:cBhvr>
                                    </p:animMotion>
                                    <p:animEffect transition="in" filter="fade">
                                      <p:cBhvr>
                                        <p:cTn id="40"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p:bldP spid="40" grpId="0" animBg="1"/>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4" name="圆角矩形 3"/>
          <p:cNvSpPr/>
          <p:nvPr/>
        </p:nvSpPr>
        <p:spPr>
          <a:xfrm>
            <a:off x="3504985" y="1420566"/>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rgbClr val="030303"/>
                </a:solidFill>
                <a:latin typeface="微软雅黑" pitchFamily="34" charset="-122"/>
                <a:ea typeface="微软雅黑" pitchFamily="34" charset="-122"/>
              </a:rPr>
              <a:t>本年年度工作概况</a:t>
            </a:r>
          </a:p>
        </p:txBody>
      </p:sp>
      <p:sp>
        <p:nvSpPr>
          <p:cNvPr id="15" name="圆角矩形 1"/>
          <p:cNvSpPr/>
          <p:nvPr/>
        </p:nvSpPr>
        <p:spPr>
          <a:xfrm>
            <a:off x="2641001" y="1420566"/>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rgbClr val="030303"/>
                </a:solidFill>
                <a:latin typeface="微软雅黑" pitchFamily="34" charset="-122"/>
                <a:ea typeface="微软雅黑" pitchFamily="34" charset="-122"/>
              </a:rPr>
              <a:t>01</a:t>
            </a:r>
          </a:p>
        </p:txBody>
      </p:sp>
      <p:sp>
        <p:nvSpPr>
          <p:cNvPr id="16" name="圆角矩形 3"/>
          <p:cNvSpPr/>
          <p:nvPr/>
        </p:nvSpPr>
        <p:spPr>
          <a:xfrm>
            <a:off x="3504985" y="2205564"/>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rgbClr val="030303"/>
                </a:solidFill>
                <a:latin typeface="微软雅黑" pitchFamily="34" charset="-122"/>
                <a:ea typeface="微软雅黑" pitchFamily="34" charset="-122"/>
              </a:rPr>
              <a:t>年度工作完成情况</a:t>
            </a:r>
            <a:endParaRPr lang="en-US" altLang="zh-CN" sz="1700" b="1" dirty="0">
              <a:solidFill>
                <a:srgbClr val="030303"/>
              </a:solidFill>
              <a:latin typeface="微软雅黑" pitchFamily="34" charset="-122"/>
              <a:ea typeface="微软雅黑" pitchFamily="34" charset="-122"/>
            </a:endParaRPr>
          </a:p>
        </p:txBody>
      </p:sp>
      <p:sp>
        <p:nvSpPr>
          <p:cNvPr id="17" name="圆角矩形 1"/>
          <p:cNvSpPr/>
          <p:nvPr/>
        </p:nvSpPr>
        <p:spPr>
          <a:xfrm>
            <a:off x="2641001" y="2205564"/>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rgbClr val="030303"/>
                </a:solidFill>
                <a:latin typeface="微软雅黑" pitchFamily="34" charset="-122"/>
                <a:ea typeface="微软雅黑" pitchFamily="34" charset="-122"/>
              </a:rPr>
              <a:t>02</a:t>
            </a:r>
          </a:p>
        </p:txBody>
      </p:sp>
      <p:sp>
        <p:nvSpPr>
          <p:cNvPr id="18" name="圆角矩形 3"/>
          <p:cNvSpPr/>
          <p:nvPr/>
        </p:nvSpPr>
        <p:spPr>
          <a:xfrm>
            <a:off x="3504985" y="2997549"/>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rgbClr val="030303"/>
                </a:solidFill>
                <a:latin typeface="微软雅黑" pitchFamily="34" charset="-122"/>
                <a:ea typeface="微软雅黑" pitchFamily="34" charset="-122"/>
              </a:rPr>
              <a:t>工作中的优点存在的不足</a:t>
            </a:r>
            <a:endParaRPr lang="en-US" altLang="zh-CN" sz="1700" b="1" dirty="0">
              <a:solidFill>
                <a:srgbClr val="030303"/>
              </a:solidFill>
              <a:latin typeface="微软雅黑" pitchFamily="34" charset="-122"/>
              <a:ea typeface="微软雅黑" pitchFamily="34" charset="-122"/>
            </a:endParaRPr>
          </a:p>
        </p:txBody>
      </p:sp>
      <p:sp>
        <p:nvSpPr>
          <p:cNvPr id="19" name="圆角矩形 1"/>
          <p:cNvSpPr/>
          <p:nvPr/>
        </p:nvSpPr>
        <p:spPr>
          <a:xfrm>
            <a:off x="2641001" y="2997549"/>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rgbClr val="030303"/>
                </a:solidFill>
                <a:latin typeface="微软雅黑" pitchFamily="34" charset="-122"/>
                <a:ea typeface="微软雅黑" pitchFamily="34" charset="-122"/>
              </a:rPr>
              <a:t>03</a:t>
            </a:r>
          </a:p>
        </p:txBody>
      </p:sp>
      <p:sp>
        <p:nvSpPr>
          <p:cNvPr id="20" name="圆角矩形 3"/>
          <p:cNvSpPr/>
          <p:nvPr/>
        </p:nvSpPr>
        <p:spPr>
          <a:xfrm>
            <a:off x="3504985" y="3789534"/>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rgbClr val="030303"/>
                </a:solidFill>
                <a:latin typeface="微软雅黑" pitchFamily="34" charset="-122"/>
                <a:ea typeface="微软雅黑" pitchFamily="34" charset="-122"/>
              </a:rPr>
              <a:t>下阶段计划与安排</a:t>
            </a:r>
            <a:endParaRPr lang="en-US" altLang="zh-CN" sz="1700" b="1" dirty="0">
              <a:solidFill>
                <a:srgbClr val="030303"/>
              </a:solidFill>
              <a:latin typeface="微软雅黑" pitchFamily="34" charset="-122"/>
              <a:ea typeface="微软雅黑" pitchFamily="34" charset="-122"/>
            </a:endParaRPr>
          </a:p>
        </p:txBody>
      </p:sp>
      <p:sp>
        <p:nvSpPr>
          <p:cNvPr id="21" name="圆角矩形 1"/>
          <p:cNvSpPr/>
          <p:nvPr/>
        </p:nvSpPr>
        <p:spPr>
          <a:xfrm>
            <a:off x="2641001" y="3789534"/>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rgbClr val="030303"/>
                </a:solidFill>
                <a:latin typeface="微软雅黑" pitchFamily="34" charset="-122"/>
                <a:ea typeface="微软雅黑" pitchFamily="34" charset="-122"/>
              </a:rPr>
              <a:t>04</a:t>
            </a:r>
          </a:p>
        </p:txBody>
      </p:sp>
      <p:sp>
        <p:nvSpPr>
          <p:cNvPr id="22" name="矩形 21"/>
          <p:cNvSpPr/>
          <p:nvPr/>
        </p:nvSpPr>
        <p:spPr>
          <a:xfrm>
            <a:off x="552682" y="352489"/>
            <a:ext cx="372611" cy="372611"/>
          </a:xfrm>
          <a:prstGeom prst="rect">
            <a:avLst/>
          </a:prstGeom>
          <a:solidFill>
            <a:srgbClr val="0303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23" name="矩形 22"/>
          <p:cNvSpPr/>
          <p:nvPr/>
        </p:nvSpPr>
        <p:spPr>
          <a:xfrm>
            <a:off x="736266" y="552279"/>
            <a:ext cx="248407" cy="248407"/>
          </a:xfrm>
          <a:prstGeom prst="rect">
            <a:avLst/>
          </a:prstGeom>
          <a:solidFill>
            <a:srgbClr val="0303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24" name="TextBox 36"/>
          <p:cNvSpPr txBox="1"/>
          <p:nvPr/>
        </p:nvSpPr>
        <p:spPr>
          <a:xfrm>
            <a:off x="1056672" y="380691"/>
            <a:ext cx="1583970" cy="461665"/>
          </a:xfrm>
          <a:prstGeom prst="rect">
            <a:avLst/>
          </a:prstGeom>
          <a:noFill/>
        </p:spPr>
        <p:txBody>
          <a:bodyPr wrap="square" rtlCol="0">
            <a:spAutoFit/>
          </a:bodyPr>
          <a:lstStyle/>
          <a:p>
            <a:r>
              <a:rPr lang="zh-CN" altLang="en-US" sz="2400" b="1" spc="300" dirty="0">
                <a:solidFill>
                  <a:schemeClr val="bg1"/>
                </a:solidFill>
                <a:latin typeface="微软雅黑" pitchFamily="34" charset="-122"/>
                <a:ea typeface="微软雅黑" pitchFamily="34" charset="-122"/>
              </a:rPr>
              <a:t>目录页</a:t>
            </a:r>
          </a:p>
        </p:txBody>
      </p:sp>
    </p:spTree>
    <p:extLst>
      <p:ext uri="{BB962C8B-B14F-4D97-AF65-F5344CB8AC3E}">
        <p14:creationId xmlns:p14="http://schemas.microsoft.com/office/powerpoint/2010/main" val="197870190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ox(out)">
                                      <p:cBhvr>
                                        <p:cTn id="7" dur="500"/>
                                        <p:tgtEl>
                                          <p:spTgt spid="22"/>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ox(out)">
                                      <p:cBhvr>
                                        <p:cTn id="10" dur="500"/>
                                        <p:tgtEl>
                                          <p:spTgt spid="2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500"/>
                                        <p:tgtEl>
                                          <p:spTgt spid="24"/>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0-#ppt_w/2"/>
                                          </p:val>
                                        </p:tav>
                                        <p:tav tm="100000">
                                          <p:val>
                                            <p:strVal val="#ppt_x"/>
                                          </p:val>
                                        </p:tav>
                                      </p:tavLst>
                                    </p:anim>
                                    <p:anim calcmode="lin" valueType="num">
                                      <p:cBhvr additive="base">
                                        <p:cTn id="46" dur="500" fill="hold"/>
                                        <p:tgtEl>
                                          <p:spTgt spid="21"/>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BEBA8EAE-BF5A-486C-A8C5-ECC9F3942E4B}">
                <a14:imgProps xmlns:a14="http://schemas.microsoft.com/office/drawing/2010/main">
                  <a14:imgLayer r:embed="rId4">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dirty="0">
                <a:latin typeface="Arial" panose="020B0604020202020204" pitchFamily="34" charset="0"/>
                <a:ea typeface="微软雅黑" panose="020B0503020204020204" pitchFamily="34" charset="-122"/>
                <a:cs typeface="Arial" panose="020B0604020202020204" pitchFamily="34" charset="0"/>
              </a:rPr>
              <a:t>PART  01</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p>
        </p:txBody>
      </p:sp>
    </p:spTree>
    <p:extLst>
      <p:ext uri="{BB962C8B-B14F-4D97-AF65-F5344CB8AC3E}">
        <p14:creationId xmlns:p14="http://schemas.microsoft.com/office/powerpoint/2010/main" val="30475644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595233" y="1476766"/>
            <a:ext cx="7799647" cy="557836"/>
            <a:chOff x="895284" y="2319106"/>
            <a:chExt cx="7800662" cy="557908"/>
          </a:xfrm>
        </p:grpSpPr>
        <p:sp>
          <p:nvSpPr>
            <p:cNvPr id="6" name="下箭头 5"/>
            <p:cNvSpPr/>
            <p:nvPr/>
          </p:nvSpPr>
          <p:spPr>
            <a:xfrm rot="16200000">
              <a:off x="2477819" y="2477702"/>
              <a:ext cx="524151" cy="274473"/>
            </a:xfrm>
            <a:prstGeom prst="downArrow">
              <a:avLst/>
            </a:prstGeom>
            <a:solidFill>
              <a:srgbClr val="514379"/>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kern="0">
                <a:solidFill>
                  <a:srgbClr val="F8F8F8"/>
                </a:solidFill>
                <a:latin typeface="微软雅黑" panose="020B0503020204020204" pitchFamily="34" charset="-122"/>
                <a:ea typeface="微软雅黑"/>
              </a:endParaRPr>
            </a:p>
          </p:txBody>
        </p:sp>
        <p:grpSp>
          <p:nvGrpSpPr>
            <p:cNvPr id="7" name="组合 6"/>
            <p:cNvGrpSpPr/>
            <p:nvPr/>
          </p:nvGrpSpPr>
          <p:grpSpPr>
            <a:xfrm>
              <a:off x="895284" y="2319106"/>
              <a:ext cx="1736500" cy="542503"/>
              <a:chOff x="1242522" y="2224451"/>
              <a:chExt cx="1754984" cy="506492"/>
            </a:xfrm>
          </p:grpSpPr>
          <p:sp>
            <p:nvSpPr>
              <p:cNvPr id="19" name="矩形 18"/>
              <p:cNvSpPr/>
              <p:nvPr/>
            </p:nvSpPr>
            <p:spPr>
              <a:xfrm>
                <a:off x="1256590" y="2224451"/>
                <a:ext cx="1740916" cy="506492"/>
              </a:xfrm>
              <a:prstGeom prst="rect">
                <a:avLst/>
              </a:prstGeom>
              <a:solidFill>
                <a:srgbClr val="514379"/>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a:endParaRPr>
              </a:p>
            </p:txBody>
          </p:sp>
          <p:sp>
            <p:nvSpPr>
              <p:cNvPr id="20" name="矩形 19"/>
              <p:cNvSpPr/>
              <p:nvPr/>
            </p:nvSpPr>
            <p:spPr>
              <a:xfrm>
                <a:off x="1242522" y="2276621"/>
                <a:ext cx="1754984" cy="431076"/>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p>
            </p:txBody>
          </p:sp>
        </p:grpSp>
        <p:grpSp>
          <p:nvGrpSpPr>
            <p:cNvPr id="8" name="组合 7"/>
            <p:cNvGrpSpPr/>
            <p:nvPr/>
          </p:nvGrpSpPr>
          <p:grpSpPr>
            <a:xfrm>
              <a:off x="2876289" y="2355117"/>
              <a:ext cx="1754984" cy="514915"/>
              <a:chOff x="1242522" y="3272029"/>
              <a:chExt cx="1754984" cy="514915"/>
            </a:xfrm>
          </p:grpSpPr>
          <p:sp>
            <p:nvSpPr>
              <p:cNvPr id="17" name="矩形 16"/>
              <p:cNvSpPr/>
              <p:nvPr/>
            </p:nvSpPr>
            <p:spPr>
              <a:xfrm>
                <a:off x="1256590" y="3272029"/>
                <a:ext cx="1740916" cy="506492"/>
              </a:xfrm>
              <a:prstGeom prst="rect">
                <a:avLst/>
              </a:prstGeom>
              <a:solidFill>
                <a:srgbClr val="030303"/>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a:endParaRPr>
              </a:p>
            </p:txBody>
          </p:sp>
          <p:sp>
            <p:nvSpPr>
              <p:cNvPr id="18" name="矩形 17"/>
              <p:cNvSpPr/>
              <p:nvPr/>
            </p:nvSpPr>
            <p:spPr>
              <a:xfrm>
                <a:off x="1242522" y="3325220"/>
                <a:ext cx="1754983" cy="461724"/>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324"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p>
            </p:txBody>
          </p:sp>
        </p:grpSp>
        <p:grpSp>
          <p:nvGrpSpPr>
            <p:cNvPr id="9" name="组合 8"/>
            <p:cNvGrpSpPr/>
            <p:nvPr/>
          </p:nvGrpSpPr>
          <p:grpSpPr>
            <a:xfrm>
              <a:off x="4861858" y="2355117"/>
              <a:ext cx="1787684" cy="512661"/>
              <a:chOff x="1209822" y="4319607"/>
              <a:chExt cx="1787684" cy="512661"/>
            </a:xfrm>
          </p:grpSpPr>
          <p:sp>
            <p:nvSpPr>
              <p:cNvPr id="15" name="矩形 14"/>
              <p:cNvSpPr/>
              <p:nvPr/>
            </p:nvSpPr>
            <p:spPr>
              <a:xfrm>
                <a:off x="1256590" y="4319607"/>
                <a:ext cx="1740916" cy="506492"/>
              </a:xfrm>
              <a:prstGeom prst="rect">
                <a:avLst/>
              </a:prstGeom>
              <a:solidFill>
                <a:srgbClr val="514379"/>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a:endParaRPr>
              </a:p>
            </p:txBody>
          </p:sp>
          <p:sp>
            <p:nvSpPr>
              <p:cNvPr id="16" name="矩形 15"/>
              <p:cNvSpPr/>
              <p:nvPr/>
            </p:nvSpPr>
            <p:spPr>
              <a:xfrm>
                <a:off x="1209822" y="4370544"/>
                <a:ext cx="1787683" cy="461724"/>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324"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p>
            </p:txBody>
          </p:sp>
        </p:grpSp>
        <p:grpSp>
          <p:nvGrpSpPr>
            <p:cNvPr id="10" name="组合 9"/>
            <p:cNvGrpSpPr/>
            <p:nvPr/>
          </p:nvGrpSpPr>
          <p:grpSpPr>
            <a:xfrm>
              <a:off x="6926894" y="2352863"/>
              <a:ext cx="1769052" cy="514915"/>
              <a:chOff x="1228454" y="5367185"/>
              <a:chExt cx="1769052" cy="514915"/>
            </a:xfrm>
          </p:grpSpPr>
          <p:sp>
            <p:nvSpPr>
              <p:cNvPr id="13" name="矩形 12"/>
              <p:cNvSpPr/>
              <p:nvPr/>
            </p:nvSpPr>
            <p:spPr>
              <a:xfrm>
                <a:off x="1256590" y="5367185"/>
                <a:ext cx="1740916" cy="506492"/>
              </a:xfrm>
              <a:prstGeom prst="rect">
                <a:avLst/>
              </a:prstGeom>
              <a:solidFill>
                <a:srgbClr val="030303"/>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a:endParaRPr>
              </a:p>
            </p:txBody>
          </p:sp>
          <p:sp>
            <p:nvSpPr>
              <p:cNvPr id="14" name="矩形 13"/>
              <p:cNvSpPr/>
              <p:nvPr/>
            </p:nvSpPr>
            <p:spPr>
              <a:xfrm>
                <a:off x="1228454" y="5420376"/>
                <a:ext cx="1769051" cy="461724"/>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324"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p>
            </p:txBody>
          </p:sp>
        </p:grpSp>
        <p:sp>
          <p:nvSpPr>
            <p:cNvPr id="11" name="下箭头 10"/>
            <p:cNvSpPr/>
            <p:nvPr/>
          </p:nvSpPr>
          <p:spPr>
            <a:xfrm rot="16200000">
              <a:off x="4459667" y="2477701"/>
              <a:ext cx="524151" cy="274473"/>
            </a:xfrm>
            <a:prstGeom prst="downArrow">
              <a:avLst/>
            </a:prstGeom>
            <a:solidFill>
              <a:srgbClr val="030303"/>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kern="0">
                <a:solidFill>
                  <a:srgbClr val="F8F8F8"/>
                </a:solidFill>
                <a:latin typeface="微软雅黑" panose="020B0503020204020204" pitchFamily="34" charset="-122"/>
                <a:ea typeface="微软雅黑"/>
              </a:endParaRPr>
            </a:p>
          </p:txBody>
        </p:sp>
        <p:sp>
          <p:nvSpPr>
            <p:cNvPr id="12" name="下箭头 11"/>
            <p:cNvSpPr/>
            <p:nvPr/>
          </p:nvSpPr>
          <p:spPr>
            <a:xfrm rot="16200000">
              <a:off x="6479573" y="2476594"/>
              <a:ext cx="524151" cy="274473"/>
            </a:xfrm>
            <a:prstGeom prst="downArrow">
              <a:avLst/>
            </a:prstGeom>
            <a:solidFill>
              <a:srgbClr val="514379"/>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kern="0">
                <a:solidFill>
                  <a:srgbClr val="F8F8F8"/>
                </a:solidFill>
                <a:latin typeface="微软雅黑" panose="020B0503020204020204" pitchFamily="34" charset="-122"/>
                <a:ea typeface="微软雅黑"/>
              </a:endParaRPr>
            </a:p>
          </p:txBody>
        </p:sp>
      </p:grpSp>
      <p:grpSp>
        <p:nvGrpSpPr>
          <p:cNvPr id="21" name="组合 20"/>
          <p:cNvGrpSpPr/>
          <p:nvPr/>
        </p:nvGrpSpPr>
        <p:grpSpPr>
          <a:xfrm>
            <a:off x="578793" y="2678300"/>
            <a:ext cx="1924295" cy="1516018"/>
            <a:chOff x="559222" y="2286995"/>
            <a:chExt cx="1924546" cy="1516216"/>
          </a:xfrm>
        </p:grpSpPr>
        <p:sp>
          <p:nvSpPr>
            <p:cNvPr id="22" name="圆角矩形标注 21"/>
            <p:cNvSpPr/>
            <p:nvPr/>
          </p:nvSpPr>
          <p:spPr>
            <a:xfrm>
              <a:off x="559222" y="2286995"/>
              <a:ext cx="1851657" cy="1516216"/>
            </a:xfrm>
            <a:prstGeom prst="wedgeRoundRectCallout">
              <a:avLst>
                <a:gd name="adj1" fmla="val -19313"/>
                <a:gd name="adj2" fmla="val -71106"/>
                <a:gd name="adj3" fmla="val 16667"/>
              </a:avLst>
            </a:prstGeom>
            <a:noFill/>
            <a:ln w="38100" cap="flat" cmpd="sng" algn="ctr">
              <a:solidFill>
                <a:srgbClr val="514379"/>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a:endParaRPr>
            </a:p>
          </p:txBody>
        </p:sp>
        <p:sp>
          <p:nvSpPr>
            <p:cNvPr id="23" name="文本框 44"/>
            <p:cNvSpPr txBox="1"/>
            <p:nvPr/>
          </p:nvSpPr>
          <p:spPr>
            <a:xfrm>
              <a:off x="652118"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defTabSz="914324">
                <a:defRPr/>
              </a:pPr>
              <a:r>
                <a:rPr lang="zh-CN" altLang="en-US" sz="1200" dirty="0">
                  <a:solidFill>
                    <a:srgbClr val="181818"/>
                  </a:solidFill>
                  <a:latin typeface="微软雅黑" pitchFamily="34" charset="-122"/>
                  <a:ea typeface="微软雅黑" pitchFamily="34" charset="-122"/>
                </a:rPr>
                <a:t>请输入您要的内容</a:t>
              </a:r>
              <a:endParaRPr lang="en-US" altLang="zh-CN" sz="1200" dirty="0">
                <a:solidFill>
                  <a:srgbClr val="181818"/>
                </a:solidFill>
                <a:latin typeface="微软雅黑" pitchFamily="34" charset="-122"/>
                <a:ea typeface="微软雅黑" pitchFamily="34" charset="-122"/>
              </a:endParaRP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endParaRPr lang="zh-CN" altLang="en-US" sz="1200" dirty="0">
                <a:solidFill>
                  <a:srgbClr val="181818"/>
                </a:solidFill>
                <a:latin typeface="微软雅黑" pitchFamily="34" charset="-122"/>
                <a:ea typeface="微软雅黑" pitchFamily="34" charset="-122"/>
              </a:endParaRPr>
            </a:p>
          </p:txBody>
        </p:sp>
      </p:grpSp>
      <p:grpSp>
        <p:nvGrpSpPr>
          <p:cNvPr id="24" name="组合 23"/>
          <p:cNvGrpSpPr/>
          <p:nvPr/>
        </p:nvGrpSpPr>
        <p:grpSpPr>
          <a:xfrm>
            <a:off x="2569777" y="2630611"/>
            <a:ext cx="1920701" cy="1563708"/>
            <a:chOff x="2550466" y="2239299"/>
            <a:chExt cx="1920951" cy="1563912"/>
          </a:xfrm>
        </p:grpSpPr>
        <p:sp>
          <p:nvSpPr>
            <p:cNvPr id="25" name="圆角矩形标注 24"/>
            <p:cNvSpPr/>
            <p:nvPr/>
          </p:nvSpPr>
          <p:spPr>
            <a:xfrm>
              <a:off x="2550466" y="2239299"/>
              <a:ext cx="1851657" cy="1563912"/>
            </a:xfrm>
            <a:prstGeom prst="wedgeRoundRectCallout">
              <a:avLst>
                <a:gd name="adj1" fmla="val -20832"/>
                <a:gd name="adj2" fmla="val -72175"/>
                <a:gd name="adj3" fmla="val 16667"/>
              </a:avLst>
            </a:prstGeom>
            <a:noFill/>
            <a:ln w="38100" cap="flat" cmpd="sng" algn="ctr">
              <a:solidFill>
                <a:srgbClr val="030303"/>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a:endParaRPr>
            </a:p>
          </p:txBody>
        </p:sp>
        <p:sp>
          <p:nvSpPr>
            <p:cNvPr id="26" name="文本框 44"/>
            <p:cNvSpPr txBox="1"/>
            <p:nvPr/>
          </p:nvSpPr>
          <p:spPr>
            <a:xfrm>
              <a:off x="2639767"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defTabSz="914324">
                <a:defRPr/>
              </a:pPr>
              <a:r>
                <a:rPr lang="zh-CN" altLang="en-US" sz="1200" dirty="0">
                  <a:solidFill>
                    <a:srgbClr val="181818"/>
                  </a:solidFill>
                  <a:latin typeface="微软雅黑" pitchFamily="34" charset="-122"/>
                  <a:ea typeface="微软雅黑" pitchFamily="34" charset="-122"/>
                </a:rPr>
                <a:t>请输入您要的内容</a:t>
              </a:r>
              <a:endParaRPr lang="en-US" altLang="zh-CN" sz="1200" dirty="0">
                <a:solidFill>
                  <a:srgbClr val="181818"/>
                </a:solidFill>
                <a:latin typeface="微软雅黑" pitchFamily="34" charset="-122"/>
                <a:ea typeface="微软雅黑" pitchFamily="34" charset="-122"/>
              </a:endParaRP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endParaRPr lang="zh-CN" altLang="en-US" sz="1200" dirty="0">
                <a:solidFill>
                  <a:srgbClr val="181818"/>
                </a:solidFill>
                <a:latin typeface="微软雅黑" pitchFamily="34" charset="-122"/>
                <a:ea typeface="微软雅黑" pitchFamily="34" charset="-122"/>
              </a:endParaRPr>
            </a:p>
          </p:txBody>
        </p:sp>
      </p:grpSp>
      <p:grpSp>
        <p:nvGrpSpPr>
          <p:cNvPr id="27" name="组合 26"/>
          <p:cNvGrpSpPr/>
          <p:nvPr/>
        </p:nvGrpSpPr>
        <p:grpSpPr>
          <a:xfrm>
            <a:off x="4609706" y="2624966"/>
            <a:ext cx="1966276" cy="1569354"/>
            <a:chOff x="4590659" y="2233651"/>
            <a:chExt cx="1966532" cy="1569559"/>
          </a:xfrm>
        </p:grpSpPr>
        <p:sp>
          <p:nvSpPr>
            <p:cNvPr id="28" name="圆角矩形标注 27"/>
            <p:cNvSpPr/>
            <p:nvPr/>
          </p:nvSpPr>
          <p:spPr>
            <a:xfrm>
              <a:off x="4590659" y="2233651"/>
              <a:ext cx="1851657" cy="1569559"/>
            </a:xfrm>
            <a:prstGeom prst="wedgeRoundRectCallout">
              <a:avLst>
                <a:gd name="adj1" fmla="val -22351"/>
                <a:gd name="adj2" fmla="val -67709"/>
                <a:gd name="adj3" fmla="val 16667"/>
              </a:avLst>
            </a:prstGeom>
            <a:noFill/>
            <a:ln w="38100" cap="flat" cmpd="sng" algn="ctr">
              <a:solidFill>
                <a:srgbClr val="514379"/>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a:endParaRPr>
            </a:p>
          </p:txBody>
        </p:sp>
        <p:sp>
          <p:nvSpPr>
            <p:cNvPr id="29" name="文本框 44"/>
            <p:cNvSpPr txBox="1"/>
            <p:nvPr/>
          </p:nvSpPr>
          <p:spPr>
            <a:xfrm>
              <a:off x="4725541"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defTabSz="914324">
                <a:defRPr/>
              </a:pPr>
              <a:r>
                <a:rPr lang="zh-CN" altLang="en-US" sz="1200" dirty="0">
                  <a:solidFill>
                    <a:srgbClr val="181818"/>
                  </a:solidFill>
                  <a:latin typeface="微软雅黑" pitchFamily="34" charset="-122"/>
                  <a:ea typeface="微软雅黑" pitchFamily="34" charset="-122"/>
                </a:rPr>
                <a:t>请输入您要的内容</a:t>
              </a:r>
              <a:endParaRPr lang="en-US" altLang="zh-CN" sz="1200" dirty="0">
                <a:solidFill>
                  <a:srgbClr val="181818"/>
                </a:solidFill>
                <a:latin typeface="微软雅黑" pitchFamily="34" charset="-122"/>
                <a:ea typeface="微软雅黑" pitchFamily="34" charset="-122"/>
              </a:endParaRP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endParaRPr lang="zh-CN" altLang="en-US" sz="1200" dirty="0">
                <a:solidFill>
                  <a:srgbClr val="181818"/>
                </a:solidFill>
                <a:latin typeface="微软雅黑" pitchFamily="34" charset="-122"/>
                <a:ea typeface="微软雅黑" pitchFamily="34" charset="-122"/>
              </a:endParaRPr>
            </a:p>
          </p:txBody>
        </p:sp>
      </p:grpSp>
      <p:grpSp>
        <p:nvGrpSpPr>
          <p:cNvPr id="30" name="组合 29"/>
          <p:cNvGrpSpPr/>
          <p:nvPr/>
        </p:nvGrpSpPr>
        <p:grpSpPr>
          <a:xfrm>
            <a:off x="6684149" y="2623523"/>
            <a:ext cx="1879223" cy="1570797"/>
            <a:chOff x="6665372" y="2232208"/>
            <a:chExt cx="1879468" cy="1571002"/>
          </a:xfrm>
        </p:grpSpPr>
        <p:sp>
          <p:nvSpPr>
            <p:cNvPr id="31" name="圆角矩形标注 30"/>
            <p:cNvSpPr/>
            <p:nvPr/>
          </p:nvSpPr>
          <p:spPr>
            <a:xfrm>
              <a:off x="6665372" y="2232208"/>
              <a:ext cx="1851657" cy="1571002"/>
            </a:xfrm>
            <a:prstGeom prst="wedgeRoundRectCallout">
              <a:avLst>
                <a:gd name="adj1" fmla="val 18673"/>
                <a:gd name="adj2" fmla="val -70405"/>
                <a:gd name="adj3" fmla="val 16667"/>
              </a:avLst>
            </a:prstGeom>
            <a:noFill/>
            <a:ln w="38100" cap="flat" cmpd="sng" algn="ctr">
              <a:solidFill>
                <a:srgbClr val="030303"/>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a:endParaRPr>
            </a:p>
          </p:txBody>
        </p:sp>
        <p:sp>
          <p:nvSpPr>
            <p:cNvPr id="32" name="文本框 44"/>
            <p:cNvSpPr txBox="1"/>
            <p:nvPr/>
          </p:nvSpPr>
          <p:spPr>
            <a:xfrm>
              <a:off x="6713190"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defTabSz="914324">
                <a:defRPr/>
              </a:pPr>
              <a:r>
                <a:rPr lang="zh-CN" altLang="en-US" sz="1200" dirty="0">
                  <a:solidFill>
                    <a:srgbClr val="181818"/>
                  </a:solidFill>
                  <a:latin typeface="微软雅黑" pitchFamily="34" charset="-122"/>
                  <a:ea typeface="微软雅黑" pitchFamily="34" charset="-122"/>
                </a:rPr>
                <a:t>请输入您要的内容</a:t>
              </a:r>
              <a:endParaRPr lang="en-US" altLang="zh-CN" sz="1200" dirty="0">
                <a:solidFill>
                  <a:srgbClr val="181818"/>
                </a:solidFill>
                <a:latin typeface="微软雅黑" pitchFamily="34" charset="-122"/>
                <a:ea typeface="微软雅黑" pitchFamily="34" charset="-122"/>
              </a:endParaRP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endParaRPr lang="zh-CN" altLang="en-US" sz="1200" dirty="0">
                <a:solidFill>
                  <a:srgbClr val="181818"/>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6552745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000"/>
                                        <p:tgtEl>
                                          <p:spTgt spid="30"/>
                                        </p:tgtEl>
                                      </p:cBhvr>
                                    </p:animEffect>
                                    <p:anim calcmode="lin" valueType="num">
                                      <p:cBhvr>
                                        <p:cTn id="31" dur="1000" fill="hold"/>
                                        <p:tgtEl>
                                          <p:spTgt spid="30"/>
                                        </p:tgtEl>
                                        <p:attrNameLst>
                                          <p:attrName>ppt_x</p:attrName>
                                        </p:attrNameLst>
                                      </p:cBhvr>
                                      <p:tavLst>
                                        <p:tav tm="0">
                                          <p:val>
                                            <p:strVal val="#ppt_x"/>
                                          </p:val>
                                        </p:tav>
                                        <p:tav tm="100000">
                                          <p:val>
                                            <p:strVal val="#ppt_x"/>
                                          </p:val>
                                        </p:tav>
                                      </p:tavLst>
                                    </p:anim>
                                    <p:anim calcmode="lin" valueType="num">
                                      <p:cBhvr>
                                        <p:cTn id="3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TextBox 5"/>
          <p:cNvSpPr txBox="1"/>
          <p:nvPr/>
        </p:nvSpPr>
        <p:spPr>
          <a:xfrm>
            <a:off x="1275098" y="1237564"/>
            <a:ext cx="6696744" cy="923330"/>
          </a:xfrm>
          <a:prstGeom prst="rect">
            <a:avLst/>
          </a:prstGeom>
          <a:noFill/>
        </p:spPr>
        <p:txBody>
          <a:bodyPr wrap="square">
            <a:spAutoFit/>
          </a:bodyPr>
          <a:lstStyle>
            <a:defPPr>
              <a:defRPr lang="zh-CN"/>
            </a:defPPr>
            <a:lvl1pPr fontAlgn="auto">
              <a:lnSpc>
                <a:spcPct val="150000"/>
              </a:lnSpc>
              <a:spcBef>
                <a:spcPts val="0"/>
              </a:spcBef>
              <a:spcAft>
                <a:spcPts val="0"/>
              </a:spcAft>
              <a:defRPr sz="1200">
                <a:solidFill>
                  <a:schemeClr val="bg1"/>
                </a:solidFill>
                <a:latin typeface="+mn-ea"/>
              </a:defRPr>
            </a:lvl1pPr>
          </a:lstStyle>
          <a:p>
            <a:pPr marL="0" marR="0" lvl="0" indent="0" algn="just" defTabSz="914378"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lumMod val="50000"/>
                  </a:prstClr>
                </a:solidFill>
                <a:effectLst/>
                <a:uLnTx/>
                <a:uFillTx/>
                <a:latin typeface="宋体" panose="02010600030101010101" pitchFamily="2" charset="-122"/>
              </a:rPr>
              <a:t>发现问题是解决问题的先决条件，但仅仅满足有提出问题是不够的，提出问题的目的是为了有效解决问题。人生就是解决一些列问题的过程。个体克服生活、学习、实践中新的矛盾时的负责心里活动，其中主要是思维活动。教育心理学着重研究学生学习知识、应用知识中的问题解决。</a:t>
            </a:r>
          </a:p>
        </p:txBody>
      </p:sp>
      <p:grpSp>
        <p:nvGrpSpPr>
          <p:cNvPr id="6" name="组合 5"/>
          <p:cNvGrpSpPr/>
          <p:nvPr/>
        </p:nvGrpSpPr>
        <p:grpSpPr>
          <a:xfrm>
            <a:off x="4276844" y="2239889"/>
            <a:ext cx="1960246" cy="1952514"/>
            <a:chOff x="4182586" y="2499742"/>
            <a:chExt cx="1960246" cy="1952514"/>
          </a:xfrm>
          <a:solidFill>
            <a:srgbClr val="514379"/>
          </a:solidFill>
        </p:grpSpPr>
        <p:grpSp>
          <p:nvGrpSpPr>
            <p:cNvPr id="7" name="组合 6"/>
            <p:cNvGrpSpPr/>
            <p:nvPr/>
          </p:nvGrpSpPr>
          <p:grpSpPr>
            <a:xfrm>
              <a:off x="4182586" y="2499742"/>
              <a:ext cx="1960246" cy="1952514"/>
              <a:chOff x="1050122" y="2474290"/>
              <a:chExt cx="1960246" cy="1952514"/>
            </a:xfrm>
            <a:grpFill/>
          </p:grpSpPr>
          <p:sp>
            <p:nvSpPr>
              <p:cNvPr id="9" name="Freeform 13"/>
              <p:cNvSpPr>
                <a:spLocks/>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panose="020F0502020204030204"/>
                </a:endParaRPr>
              </a:p>
            </p:txBody>
          </p:sp>
          <p:sp>
            <p:nvSpPr>
              <p:cNvPr id="10" name="Freeform 13"/>
              <p:cNvSpPr>
                <a:spLocks/>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panose="020F0502020204030204"/>
                </a:endParaRPr>
              </a:p>
            </p:txBody>
          </p:sp>
          <p:sp>
            <p:nvSpPr>
              <p:cNvPr id="11" name="矩形 10"/>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rPr>
                  <a:t>提出假设</a:t>
                </a:r>
              </a:p>
            </p:txBody>
          </p:sp>
        </p:grpSp>
        <p:sp>
          <p:nvSpPr>
            <p:cNvPr id="8" name="KSO_Shape"/>
            <p:cNvSpPr>
              <a:spLocks/>
            </p:cNvSpPr>
            <p:nvPr/>
          </p:nvSpPr>
          <p:spPr bwMode="auto">
            <a:xfrm>
              <a:off x="5759981" y="4051963"/>
              <a:ext cx="266114" cy="227526"/>
            </a:xfrm>
            <a:custGeom>
              <a:avLst/>
              <a:gdLst>
                <a:gd name="T0" fmla="*/ 255281011 w 10900"/>
                <a:gd name="T1" fmla="*/ 255294707 h 9319"/>
                <a:gd name="T2" fmla="*/ 255281011 w 10900"/>
                <a:gd name="T3" fmla="*/ 255294707 h 9319"/>
                <a:gd name="T4" fmla="*/ 255281011 w 10900"/>
                <a:gd name="T5" fmla="*/ 255294707 h 9319"/>
                <a:gd name="T6" fmla="*/ 255281011 w 10900"/>
                <a:gd name="T7" fmla="*/ 255294707 h 9319"/>
                <a:gd name="T8" fmla="*/ 255281011 w 10900"/>
                <a:gd name="T9" fmla="*/ 255294707 h 9319"/>
                <a:gd name="T10" fmla="*/ 255281011 w 10900"/>
                <a:gd name="T11" fmla="*/ 255294707 h 9319"/>
                <a:gd name="T12" fmla="*/ 255281011 w 10900"/>
                <a:gd name="T13" fmla="*/ 255294707 h 9319"/>
                <a:gd name="T14" fmla="*/ 255281011 w 10900"/>
                <a:gd name="T15" fmla="*/ 255294707 h 9319"/>
                <a:gd name="T16" fmla="*/ 255281011 w 10900"/>
                <a:gd name="T17" fmla="*/ 255294707 h 9319"/>
                <a:gd name="T18" fmla="*/ 255281011 w 10900"/>
                <a:gd name="T19" fmla="*/ 255294707 h 9319"/>
                <a:gd name="T20" fmla="*/ 255281011 w 10900"/>
                <a:gd name="T21" fmla="*/ 255294707 h 9319"/>
                <a:gd name="T22" fmla="*/ 255281011 w 10900"/>
                <a:gd name="T23" fmla="*/ 255294707 h 9319"/>
                <a:gd name="T24" fmla="*/ 255281011 w 10900"/>
                <a:gd name="T25" fmla="*/ 255294707 h 9319"/>
                <a:gd name="T26" fmla="*/ 255281011 w 10900"/>
                <a:gd name="T27" fmla="*/ 255294707 h 9319"/>
                <a:gd name="T28" fmla="*/ 255281011 w 10900"/>
                <a:gd name="T29" fmla="*/ 255294707 h 9319"/>
                <a:gd name="T30" fmla="*/ 255281011 w 10900"/>
                <a:gd name="T31" fmla="*/ 255294707 h 9319"/>
                <a:gd name="T32" fmla="*/ 255281011 w 10900"/>
                <a:gd name="T33" fmla="*/ 255294707 h 9319"/>
                <a:gd name="T34" fmla="*/ 255281011 w 10900"/>
                <a:gd name="T35" fmla="*/ 255294707 h 9319"/>
                <a:gd name="T36" fmla="*/ 255281011 w 10900"/>
                <a:gd name="T37" fmla="*/ 255294707 h 9319"/>
                <a:gd name="T38" fmla="*/ 255281011 w 10900"/>
                <a:gd name="T39" fmla="*/ 255294707 h 9319"/>
                <a:gd name="T40" fmla="*/ 255281011 w 10900"/>
                <a:gd name="T41" fmla="*/ 255294707 h 9319"/>
                <a:gd name="T42" fmla="*/ 255281011 w 10900"/>
                <a:gd name="T43" fmla="*/ 255294707 h 9319"/>
                <a:gd name="T44" fmla="*/ 255281011 w 10900"/>
                <a:gd name="T45" fmla="*/ 255294707 h 9319"/>
                <a:gd name="T46" fmla="*/ 255281011 w 10900"/>
                <a:gd name="T47" fmla="*/ 255294707 h 9319"/>
                <a:gd name="T48" fmla="*/ 255281011 w 10900"/>
                <a:gd name="T49" fmla="*/ 255294707 h 9319"/>
                <a:gd name="T50" fmla="*/ 255281011 w 10900"/>
                <a:gd name="T51" fmla="*/ 255294707 h 9319"/>
                <a:gd name="T52" fmla="*/ 255281011 w 10900"/>
                <a:gd name="T53" fmla="*/ 255294707 h 9319"/>
                <a:gd name="T54" fmla="*/ 255281011 w 10900"/>
                <a:gd name="T55" fmla="*/ 255294707 h 9319"/>
                <a:gd name="T56" fmla="*/ 255281011 w 10900"/>
                <a:gd name="T57" fmla="*/ 255294707 h 9319"/>
                <a:gd name="T58" fmla="*/ 255281011 w 10900"/>
                <a:gd name="T59" fmla="*/ 255294707 h 9319"/>
                <a:gd name="T60" fmla="*/ 255281011 w 10900"/>
                <a:gd name="T61" fmla="*/ 255294707 h 9319"/>
                <a:gd name="T62" fmla="*/ 255281011 w 10900"/>
                <a:gd name="T63" fmla="*/ 255294707 h 9319"/>
                <a:gd name="T64" fmla="*/ 255281011 w 10900"/>
                <a:gd name="T65" fmla="*/ 255294707 h 9319"/>
                <a:gd name="T66" fmla="*/ 255281011 w 10900"/>
                <a:gd name="T67" fmla="*/ 255294707 h 9319"/>
                <a:gd name="T68" fmla="*/ 255281011 w 10900"/>
                <a:gd name="T69" fmla="*/ 255294707 h 9319"/>
                <a:gd name="T70" fmla="*/ 255281011 w 10900"/>
                <a:gd name="T71" fmla="*/ 255294707 h 9319"/>
                <a:gd name="T72" fmla="*/ 255281011 w 10900"/>
                <a:gd name="T73" fmla="*/ 255294707 h 9319"/>
                <a:gd name="T74" fmla="*/ 255281011 w 10900"/>
                <a:gd name="T75" fmla="*/ 255294707 h 9319"/>
                <a:gd name="T76" fmla="*/ 255281011 w 10900"/>
                <a:gd name="T77" fmla="*/ 255294707 h 9319"/>
                <a:gd name="T78" fmla="*/ 255281011 w 10900"/>
                <a:gd name="T79" fmla="*/ 255294707 h 9319"/>
                <a:gd name="T80" fmla="*/ 255281011 w 10900"/>
                <a:gd name="T81" fmla="*/ 255294707 h 9319"/>
                <a:gd name="T82" fmla="*/ 255281011 w 10900"/>
                <a:gd name="T83" fmla="*/ 255294707 h 9319"/>
                <a:gd name="T84" fmla="*/ 255281011 w 10900"/>
                <a:gd name="T85" fmla="*/ 255294707 h 9319"/>
                <a:gd name="T86" fmla="*/ 255281011 w 10900"/>
                <a:gd name="T87" fmla="*/ 255294707 h 9319"/>
                <a:gd name="T88" fmla="*/ 255281011 w 10900"/>
                <a:gd name="T89" fmla="*/ 255294707 h 9319"/>
                <a:gd name="T90" fmla="*/ 255281011 w 10900"/>
                <a:gd name="T91" fmla="*/ 255294707 h 9319"/>
                <a:gd name="T92" fmla="*/ 255281011 w 10900"/>
                <a:gd name="T93" fmla="*/ 255294707 h 9319"/>
                <a:gd name="T94" fmla="*/ 255281011 w 10900"/>
                <a:gd name="T95" fmla="*/ 255294707 h 9319"/>
                <a:gd name="T96" fmla="*/ 255281011 w 10900"/>
                <a:gd name="T97" fmla="*/ 255294707 h 9319"/>
                <a:gd name="T98" fmla="*/ 255281011 w 10900"/>
                <a:gd name="T99" fmla="*/ 255294707 h 9319"/>
                <a:gd name="T100" fmla="*/ 255281011 w 10900"/>
                <a:gd name="T101" fmla="*/ 255294707 h 9319"/>
                <a:gd name="T102" fmla="*/ 255281011 w 10900"/>
                <a:gd name="T103" fmla="*/ 255294707 h 9319"/>
                <a:gd name="T104" fmla="*/ 255281011 w 10900"/>
                <a:gd name="T105" fmla="*/ 255294707 h 9319"/>
                <a:gd name="T106" fmla="*/ 255281011 w 10900"/>
                <a:gd name="T107" fmla="*/ 255294707 h 9319"/>
                <a:gd name="T108" fmla="*/ 255281011 w 10900"/>
                <a:gd name="T109" fmla="*/ 255294707 h 9319"/>
                <a:gd name="T110" fmla="*/ 255281011 w 10900"/>
                <a:gd name="T111" fmla="*/ 255294707 h 9319"/>
                <a:gd name="T112" fmla="*/ 255281011 w 10900"/>
                <a:gd name="T113" fmla="*/ 255294707 h 9319"/>
                <a:gd name="T114" fmla="*/ 255281011 w 10900"/>
                <a:gd name="T115" fmla="*/ 255294707 h 9319"/>
                <a:gd name="T116" fmla="*/ 255281011 w 10900"/>
                <a:gd name="T117" fmla="*/ 255294707 h 9319"/>
                <a:gd name="T118" fmla="*/ 255281011 w 10900"/>
                <a:gd name="T119" fmla="*/ 255294707 h 9319"/>
                <a:gd name="T120" fmla="*/ 255281011 w 10900"/>
                <a:gd name="T121" fmla="*/ 255294707 h 9319"/>
                <a:gd name="T122" fmla="*/ 255281011 w 10900"/>
                <a:gd name="T123" fmla="*/ 255294707 h 931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900" h="9319">
                  <a:moveTo>
                    <a:pt x="776" y="0"/>
                  </a:moveTo>
                  <a:lnTo>
                    <a:pt x="796" y="0"/>
                  </a:lnTo>
                  <a:lnTo>
                    <a:pt x="904" y="2"/>
                  </a:lnTo>
                  <a:lnTo>
                    <a:pt x="1011" y="6"/>
                  </a:lnTo>
                  <a:lnTo>
                    <a:pt x="1117" y="13"/>
                  </a:lnTo>
                  <a:lnTo>
                    <a:pt x="1222" y="21"/>
                  </a:lnTo>
                  <a:lnTo>
                    <a:pt x="1327" y="33"/>
                  </a:lnTo>
                  <a:lnTo>
                    <a:pt x="1431" y="46"/>
                  </a:lnTo>
                  <a:lnTo>
                    <a:pt x="1535" y="62"/>
                  </a:lnTo>
                  <a:lnTo>
                    <a:pt x="1637" y="80"/>
                  </a:lnTo>
                  <a:lnTo>
                    <a:pt x="1738" y="100"/>
                  </a:lnTo>
                  <a:lnTo>
                    <a:pt x="1840" y="123"/>
                  </a:lnTo>
                  <a:lnTo>
                    <a:pt x="1940" y="148"/>
                  </a:lnTo>
                  <a:lnTo>
                    <a:pt x="2039" y="175"/>
                  </a:lnTo>
                  <a:lnTo>
                    <a:pt x="2137" y="203"/>
                  </a:lnTo>
                  <a:lnTo>
                    <a:pt x="2235" y="234"/>
                  </a:lnTo>
                  <a:lnTo>
                    <a:pt x="2331" y="267"/>
                  </a:lnTo>
                  <a:lnTo>
                    <a:pt x="2427" y="303"/>
                  </a:lnTo>
                  <a:lnTo>
                    <a:pt x="2522" y="339"/>
                  </a:lnTo>
                  <a:lnTo>
                    <a:pt x="2615" y="379"/>
                  </a:lnTo>
                  <a:lnTo>
                    <a:pt x="2708" y="420"/>
                  </a:lnTo>
                  <a:lnTo>
                    <a:pt x="2800" y="464"/>
                  </a:lnTo>
                  <a:lnTo>
                    <a:pt x="2890" y="508"/>
                  </a:lnTo>
                  <a:lnTo>
                    <a:pt x="2980" y="556"/>
                  </a:lnTo>
                  <a:lnTo>
                    <a:pt x="3068" y="604"/>
                  </a:lnTo>
                  <a:lnTo>
                    <a:pt x="3155" y="655"/>
                  </a:lnTo>
                  <a:lnTo>
                    <a:pt x="3240" y="707"/>
                  </a:lnTo>
                  <a:lnTo>
                    <a:pt x="3326" y="762"/>
                  </a:lnTo>
                  <a:lnTo>
                    <a:pt x="3408" y="817"/>
                  </a:lnTo>
                  <a:lnTo>
                    <a:pt x="3490" y="875"/>
                  </a:lnTo>
                  <a:lnTo>
                    <a:pt x="3572" y="935"/>
                  </a:lnTo>
                  <a:lnTo>
                    <a:pt x="3651" y="996"/>
                  </a:lnTo>
                  <a:lnTo>
                    <a:pt x="3729" y="1059"/>
                  </a:lnTo>
                  <a:lnTo>
                    <a:pt x="3805" y="1123"/>
                  </a:lnTo>
                  <a:lnTo>
                    <a:pt x="3881" y="1189"/>
                  </a:lnTo>
                  <a:lnTo>
                    <a:pt x="3954" y="1256"/>
                  </a:lnTo>
                  <a:lnTo>
                    <a:pt x="4027" y="1325"/>
                  </a:lnTo>
                  <a:lnTo>
                    <a:pt x="4098" y="1396"/>
                  </a:lnTo>
                  <a:lnTo>
                    <a:pt x="4167" y="1468"/>
                  </a:lnTo>
                  <a:lnTo>
                    <a:pt x="4234" y="1542"/>
                  </a:lnTo>
                  <a:lnTo>
                    <a:pt x="4301" y="1616"/>
                  </a:lnTo>
                  <a:lnTo>
                    <a:pt x="4366" y="1693"/>
                  </a:lnTo>
                  <a:lnTo>
                    <a:pt x="4429" y="1771"/>
                  </a:lnTo>
                  <a:lnTo>
                    <a:pt x="4490" y="1850"/>
                  </a:lnTo>
                  <a:lnTo>
                    <a:pt x="4550" y="1931"/>
                  </a:lnTo>
                  <a:lnTo>
                    <a:pt x="4608" y="2013"/>
                  </a:lnTo>
                  <a:lnTo>
                    <a:pt x="4664" y="2095"/>
                  </a:lnTo>
                  <a:lnTo>
                    <a:pt x="4719" y="2179"/>
                  </a:lnTo>
                  <a:lnTo>
                    <a:pt x="4772" y="2266"/>
                  </a:lnTo>
                  <a:lnTo>
                    <a:pt x="4823" y="2352"/>
                  </a:lnTo>
                  <a:lnTo>
                    <a:pt x="4872" y="2440"/>
                  </a:lnTo>
                  <a:lnTo>
                    <a:pt x="4920" y="2530"/>
                  </a:lnTo>
                  <a:lnTo>
                    <a:pt x="4965" y="2620"/>
                  </a:lnTo>
                  <a:lnTo>
                    <a:pt x="5009" y="2711"/>
                  </a:lnTo>
                  <a:lnTo>
                    <a:pt x="5050" y="2803"/>
                  </a:lnTo>
                  <a:lnTo>
                    <a:pt x="5089" y="2897"/>
                  </a:lnTo>
                  <a:lnTo>
                    <a:pt x="5127" y="2991"/>
                  </a:lnTo>
                  <a:lnTo>
                    <a:pt x="5162" y="3087"/>
                  </a:lnTo>
                  <a:lnTo>
                    <a:pt x="5196" y="3183"/>
                  </a:lnTo>
                  <a:lnTo>
                    <a:pt x="5227" y="3280"/>
                  </a:lnTo>
                  <a:lnTo>
                    <a:pt x="5257" y="3378"/>
                  </a:lnTo>
                  <a:lnTo>
                    <a:pt x="5284" y="3478"/>
                  </a:lnTo>
                  <a:lnTo>
                    <a:pt x="5309" y="3578"/>
                  </a:lnTo>
                  <a:lnTo>
                    <a:pt x="5332" y="3679"/>
                  </a:lnTo>
                  <a:lnTo>
                    <a:pt x="5353" y="3781"/>
                  </a:lnTo>
                  <a:lnTo>
                    <a:pt x="5371" y="3882"/>
                  </a:lnTo>
                  <a:lnTo>
                    <a:pt x="8249" y="3882"/>
                  </a:lnTo>
                  <a:lnTo>
                    <a:pt x="7100" y="2733"/>
                  </a:lnTo>
                  <a:lnTo>
                    <a:pt x="7073" y="2705"/>
                  </a:lnTo>
                  <a:lnTo>
                    <a:pt x="7047" y="2675"/>
                  </a:lnTo>
                  <a:lnTo>
                    <a:pt x="7023" y="2643"/>
                  </a:lnTo>
                  <a:lnTo>
                    <a:pt x="7000" y="2613"/>
                  </a:lnTo>
                  <a:lnTo>
                    <a:pt x="6980" y="2579"/>
                  </a:lnTo>
                  <a:lnTo>
                    <a:pt x="6961" y="2546"/>
                  </a:lnTo>
                  <a:lnTo>
                    <a:pt x="6945" y="2512"/>
                  </a:lnTo>
                  <a:lnTo>
                    <a:pt x="6929" y="2476"/>
                  </a:lnTo>
                  <a:lnTo>
                    <a:pt x="6916" y="2442"/>
                  </a:lnTo>
                  <a:lnTo>
                    <a:pt x="6905" y="2405"/>
                  </a:lnTo>
                  <a:lnTo>
                    <a:pt x="6895" y="2370"/>
                  </a:lnTo>
                  <a:lnTo>
                    <a:pt x="6887" y="2333"/>
                  </a:lnTo>
                  <a:lnTo>
                    <a:pt x="6881" y="2297"/>
                  </a:lnTo>
                  <a:lnTo>
                    <a:pt x="6876" y="2259"/>
                  </a:lnTo>
                  <a:lnTo>
                    <a:pt x="6874" y="2222"/>
                  </a:lnTo>
                  <a:lnTo>
                    <a:pt x="6873" y="2184"/>
                  </a:lnTo>
                  <a:lnTo>
                    <a:pt x="6874" y="2147"/>
                  </a:lnTo>
                  <a:lnTo>
                    <a:pt x="6876" y="2110"/>
                  </a:lnTo>
                  <a:lnTo>
                    <a:pt x="6881" y="2073"/>
                  </a:lnTo>
                  <a:lnTo>
                    <a:pt x="6887" y="2036"/>
                  </a:lnTo>
                  <a:lnTo>
                    <a:pt x="6895" y="2000"/>
                  </a:lnTo>
                  <a:lnTo>
                    <a:pt x="6905" y="1963"/>
                  </a:lnTo>
                  <a:lnTo>
                    <a:pt x="6916" y="1927"/>
                  </a:lnTo>
                  <a:lnTo>
                    <a:pt x="6929" y="1892"/>
                  </a:lnTo>
                  <a:lnTo>
                    <a:pt x="6945" y="1858"/>
                  </a:lnTo>
                  <a:lnTo>
                    <a:pt x="6961" y="1823"/>
                  </a:lnTo>
                  <a:lnTo>
                    <a:pt x="6980" y="1789"/>
                  </a:lnTo>
                  <a:lnTo>
                    <a:pt x="7000" y="1757"/>
                  </a:lnTo>
                  <a:lnTo>
                    <a:pt x="7023" y="1725"/>
                  </a:lnTo>
                  <a:lnTo>
                    <a:pt x="7047" y="1694"/>
                  </a:lnTo>
                  <a:lnTo>
                    <a:pt x="7073" y="1665"/>
                  </a:lnTo>
                  <a:lnTo>
                    <a:pt x="7100" y="1635"/>
                  </a:lnTo>
                  <a:lnTo>
                    <a:pt x="7128" y="1608"/>
                  </a:lnTo>
                  <a:lnTo>
                    <a:pt x="7158" y="1582"/>
                  </a:lnTo>
                  <a:lnTo>
                    <a:pt x="7190" y="1558"/>
                  </a:lnTo>
                  <a:lnTo>
                    <a:pt x="7222" y="1536"/>
                  </a:lnTo>
                  <a:lnTo>
                    <a:pt x="7254" y="1516"/>
                  </a:lnTo>
                  <a:lnTo>
                    <a:pt x="7287" y="1498"/>
                  </a:lnTo>
                  <a:lnTo>
                    <a:pt x="7321" y="1480"/>
                  </a:lnTo>
                  <a:lnTo>
                    <a:pt x="7357" y="1466"/>
                  </a:lnTo>
                  <a:lnTo>
                    <a:pt x="7391" y="1452"/>
                  </a:lnTo>
                  <a:lnTo>
                    <a:pt x="7428" y="1441"/>
                  </a:lnTo>
                  <a:lnTo>
                    <a:pt x="7463" y="1432"/>
                  </a:lnTo>
                  <a:lnTo>
                    <a:pt x="7500" y="1423"/>
                  </a:lnTo>
                  <a:lnTo>
                    <a:pt x="7537" y="1417"/>
                  </a:lnTo>
                  <a:lnTo>
                    <a:pt x="7574" y="1413"/>
                  </a:lnTo>
                  <a:lnTo>
                    <a:pt x="7611" y="1410"/>
                  </a:lnTo>
                  <a:lnTo>
                    <a:pt x="7649" y="1409"/>
                  </a:lnTo>
                  <a:lnTo>
                    <a:pt x="7686" y="1410"/>
                  </a:lnTo>
                  <a:lnTo>
                    <a:pt x="7724" y="1413"/>
                  </a:lnTo>
                  <a:lnTo>
                    <a:pt x="7760" y="1417"/>
                  </a:lnTo>
                  <a:lnTo>
                    <a:pt x="7797" y="1423"/>
                  </a:lnTo>
                  <a:lnTo>
                    <a:pt x="7834" y="1432"/>
                  </a:lnTo>
                  <a:lnTo>
                    <a:pt x="7870" y="1441"/>
                  </a:lnTo>
                  <a:lnTo>
                    <a:pt x="7906" y="1452"/>
                  </a:lnTo>
                  <a:lnTo>
                    <a:pt x="7941" y="1466"/>
                  </a:lnTo>
                  <a:lnTo>
                    <a:pt x="7976" y="1480"/>
                  </a:lnTo>
                  <a:lnTo>
                    <a:pt x="8010" y="1498"/>
                  </a:lnTo>
                  <a:lnTo>
                    <a:pt x="8044" y="1516"/>
                  </a:lnTo>
                  <a:lnTo>
                    <a:pt x="8076" y="1536"/>
                  </a:lnTo>
                  <a:lnTo>
                    <a:pt x="8108" y="1558"/>
                  </a:lnTo>
                  <a:lnTo>
                    <a:pt x="8139" y="1582"/>
                  </a:lnTo>
                  <a:lnTo>
                    <a:pt x="8169" y="1608"/>
                  </a:lnTo>
                  <a:lnTo>
                    <a:pt x="8198" y="1635"/>
                  </a:lnTo>
                  <a:lnTo>
                    <a:pt x="10641" y="4078"/>
                  </a:lnTo>
                  <a:lnTo>
                    <a:pt x="10658" y="4093"/>
                  </a:lnTo>
                  <a:lnTo>
                    <a:pt x="10674" y="4110"/>
                  </a:lnTo>
                  <a:lnTo>
                    <a:pt x="10698" y="4134"/>
                  </a:lnTo>
                  <a:lnTo>
                    <a:pt x="10720" y="4160"/>
                  </a:lnTo>
                  <a:lnTo>
                    <a:pt x="10742" y="4186"/>
                  </a:lnTo>
                  <a:lnTo>
                    <a:pt x="10762" y="4214"/>
                  </a:lnTo>
                  <a:lnTo>
                    <a:pt x="10779" y="4241"/>
                  </a:lnTo>
                  <a:lnTo>
                    <a:pt x="10797" y="4269"/>
                  </a:lnTo>
                  <a:lnTo>
                    <a:pt x="10813" y="4299"/>
                  </a:lnTo>
                  <a:lnTo>
                    <a:pt x="10828" y="4328"/>
                  </a:lnTo>
                  <a:lnTo>
                    <a:pt x="10841" y="4358"/>
                  </a:lnTo>
                  <a:lnTo>
                    <a:pt x="10853" y="4389"/>
                  </a:lnTo>
                  <a:lnTo>
                    <a:pt x="10863" y="4420"/>
                  </a:lnTo>
                  <a:lnTo>
                    <a:pt x="10873" y="4450"/>
                  </a:lnTo>
                  <a:lnTo>
                    <a:pt x="10880" y="4482"/>
                  </a:lnTo>
                  <a:lnTo>
                    <a:pt x="10887" y="4514"/>
                  </a:lnTo>
                  <a:lnTo>
                    <a:pt x="10892" y="4546"/>
                  </a:lnTo>
                  <a:lnTo>
                    <a:pt x="10897" y="4578"/>
                  </a:lnTo>
                  <a:lnTo>
                    <a:pt x="10897" y="4581"/>
                  </a:lnTo>
                  <a:lnTo>
                    <a:pt x="10897" y="4584"/>
                  </a:lnTo>
                  <a:lnTo>
                    <a:pt x="10897" y="4585"/>
                  </a:lnTo>
                  <a:lnTo>
                    <a:pt x="10897" y="4586"/>
                  </a:lnTo>
                  <a:lnTo>
                    <a:pt x="10897" y="4588"/>
                  </a:lnTo>
                  <a:lnTo>
                    <a:pt x="10897" y="4589"/>
                  </a:lnTo>
                  <a:lnTo>
                    <a:pt x="10898" y="4589"/>
                  </a:lnTo>
                  <a:lnTo>
                    <a:pt x="10898" y="4591"/>
                  </a:lnTo>
                  <a:lnTo>
                    <a:pt x="10898" y="4592"/>
                  </a:lnTo>
                  <a:lnTo>
                    <a:pt x="10898" y="4594"/>
                  </a:lnTo>
                  <a:lnTo>
                    <a:pt x="10898" y="4601"/>
                  </a:lnTo>
                  <a:lnTo>
                    <a:pt x="10898" y="4602"/>
                  </a:lnTo>
                  <a:lnTo>
                    <a:pt x="10899" y="4604"/>
                  </a:lnTo>
                  <a:lnTo>
                    <a:pt x="10899" y="4605"/>
                  </a:lnTo>
                  <a:lnTo>
                    <a:pt x="10899" y="4607"/>
                  </a:lnTo>
                  <a:lnTo>
                    <a:pt x="10899" y="4608"/>
                  </a:lnTo>
                  <a:lnTo>
                    <a:pt x="10899" y="4610"/>
                  </a:lnTo>
                  <a:lnTo>
                    <a:pt x="10899" y="4611"/>
                  </a:lnTo>
                  <a:lnTo>
                    <a:pt x="10899" y="4613"/>
                  </a:lnTo>
                  <a:lnTo>
                    <a:pt x="10899" y="4614"/>
                  </a:lnTo>
                  <a:lnTo>
                    <a:pt x="10899" y="4615"/>
                  </a:lnTo>
                  <a:lnTo>
                    <a:pt x="10899" y="4616"/>
                  </a:lnTo>
                  <a:lnTo>
                    <a:pt x="10899" y="4617"/>
                  </a:lnTo>
                  <a:lnTo>
                    <a:pt x="10899" y="4618"/>
                  </a:lnTo>
                  <a:lnTo>
                    <a:pt x="10899" y="4620"/>
                  </a:lnTo>
                  <a:lnTo>
                    <a:pt x="10900" y="4621"/>
                  </a:lnTo>
                  <a:lnTo>
                    <a:pt x="10900" y="4623"/>
                  </a:lnTo>
                  <a:lnTo>
                    <a:pt x="10900" y="4640"/>
                  </a:lnTo>
                  <a:lnTo>
                    <a:pt x="10900" y="4641"/>
                  </a:lnTo>
                  <a:lnTo>
                    <a:pt x="10900" y="4659"/>
                  </a:lnTo>
                  <a:lnTo>
                    <a:pt x="10900" y="4660"/>
                  </a:lnTo>
                  <a:lnTo>
                    <a:pt x="10900" y="4672"/>
                  </a:lnTo>
                  <a:lnTo>
                    <a:pt x="10900" y="4676"/>
                  </a:lnTo>
                  <a:lnTo>
                    <a:pt x="10900" y="4679"/>
                  </a:lnTo>
                  <a:lnTo>
                    <a:pt x="10900" y="4695"/>
                  </a:lnTo>
                  <a:lnTo>
                    <a:pt x="10898" y="4731"/>
                  </a:lnTo>
                  <a:lnTo>
                    <a:pt x="10893" y="4765"/>
                  </a:lnTo>
                  <a:lnTo>
                    <a:pt x="10888" y="4801"/>
                  </a:lnTo>
                  <a:lnTo>
                    <a:pt x="10881" y="4835"/>
                  </a:lnTo>
                  <a:lnTo>
                    <a:pt x="10872" y="4869"/>
                  </a:lnTo>
                  <a:lnTo>
                    <a:pt x="10862" y="4902"/>
                  </a:lnTo>
                  <a:lnTo>
                    <a:pt x="10850" y="4937"/>
                  </a:lnTo>
                  <a:lnTo>
                    <a:pt x="10837" y="4970"/>
                  </a:lnTo>
                  <a:lnTo>
                    <a:pt x="10822" y="5002"/>
                  </a:lnTo>
                  <a:lnTo>
                    <a:pt x="10805" y="5034"/>
                  </a:lnTo>
                  <a:lnTo>
                    <a:pt x="10788" y="5065"/>
                  </a:lnTo>
                  <a:lnTo>
                    <a:pt x="10768" y="5095"/>
                  </a:lnTo>
                  <a:lnTo>
                    <a:pt x="10746" y="5125"/>
                  </a:lnTo>
                  <a:lnTo>
                    <a:pt x="10724" y="5155"/>
                  </a:lnTo>
                  <a:lnTo>
                    <a:pt x="10700" y="5182"/>
                  </a:lnTo>
                  <a:lnTo>
                    <a:pt x="10674" y="5209"/>
                  </a:lnTo>
                  <a:lnTo>
                    <a:pt x="10659" y="5224"/>
                  </a:lnTo>
                  <a:lnTo>
                    <a:pt x="10643" y="5239"/>
                  </a:lnTo>
                  <a:lnTo>
                    <a:pt x="8198" y="7683"/>
                  </a:lnTo>
                  <a:lnTo>
                    <a:pt x="8169" y="7711"/>
                  </a:lnTo>
                  <a:lnTo>
                    <a:pt x="8139" y="7737"/>
                  </a:lnTo>
                  <a:lnTo>
                    <a:pt x="8108" y="7760"/>
                  </a:lnTo>
                  <a:lnTo>
                    <a:pt x="8076" y="7783"/>
                  </a:lnTo>
                  <a:lnTo>
                    <a:pt x="8044" y="7803"/>
                  </a:lnTo>
                  <a:lnTo>
                    <a:pt x="8010" y="7821"/>
                  </a:lnTo>
                  <a:lnTo>
                    <a:pt x="7976" y="7838"/>
                  </a:lnTo>
                  <a:lnTo>
                    <a:pt x="7941" y="7853"/>
                  </a:lnTo>
                  <a:lnTo>
                    <a:pt x="7906" y="7867"/>
                  </a:lnTo>
                  <a:lnTo>
                    <a:pt x="7870" y="7878"/>
                  </a:lnTo>
                  <a:lnTo>
                    <a:pt x="7834" y="7888"/>
                  </a:lnTo>
                  <a:lnTo>
                    <a:pt x="7797" y="7895"/>
                  </a:lnTo>
                  <a:lnTo>
                    <a:pt x="7760" y="7902"/>
                  </a:lnTo>
                  <a:lnTo>
                    <a:pt x="7724" y="7906"/>
                  </a:lnTo>
                  <a:lnTo>
                    <a:pt x="7686" y="7908"/>
                  </a:lnTo>
                  <a:lnTo>
                    <a:pt x="7649" y="7909"/>
                  </a:lnTo>
                  <a:lnTo>
                    <a:pt x="7611" y="7908"/>
                  </a:lnTo>
                  <a:lnTo>
                    <a:pt x="7574" y="7906"/>
                  </a:lnTo>
                  <a:lnTo>
                    <a:pt x="7537" y="7902"/>
                  </a:lnTo>
                  <a:lnTo>
                    <a:pt x="7500" y="7895"/>
                  </a:lnTo>
                  <a:lnTo>
                    <a:pt x="7463" y="7888"/>
                  </a:lnTo>
                  <a:lnTo>
                    <a:pt x="7428" y="7878"/>
                  </a:lnTo>
                  <a:lnTo>
                    <a:pt x="7391" y="7867"/>
                  </a:lnTo>
                  <a:lnTo>
                    <a:pt x="7357" y="7853"/>
                  </a:lnTo>
                  <a:lnTo>
                    <a:pt x="7321" y="7838"/>
                  </a:lnTo>
                  <a:lnTo>
                    <a:pt x="7287" y="7821"/>
                  </a:lnTo>
                  <a:lnTo>
                    <a:pt x="7254" y="7803"/>
                  </a:lnTo>
                  <a:lnTo>
                    <a:pt x="7222" y="7783"/>
                  </a:lnTo>
                  <a:lnTo>
                    <a:pt x="7190" y="7760"/>
                  </a:lnTo>
                  <a:lnTo>
                    <a:pt x="7158" y="7737"/>
                  </a:lnTo>
                  <a:lnTo>
                    <a:pt x="7128" y="7711"/>
                  </a:lnTo>
                  <a:lnTo>
                    <a:pt x="7100" y="7683"/>
                  </a:lnTo>
                  <a:lnTo>
                    <a:pt x="7073" y="7654"/>
                  </a:lnTo>
                  <a:lnTo>
                    <a:pt x="7047" y="7624"/>
                  </a:lnTo>
                  <a:lnTo>
                    <a:pt x="7023" y="7593"/>
                  </a:lnTo>
                  <a:lnTo>
                    <a:pt x="7000" y="7562"/>
                  </a:lnTo>
                  <a:lnTo>
                    <a:pt x="6980" y="7530"/>
                  </a:lnTo>
                  <a:lnTo>
                    <a:pt x="6961" y="7495"/>
                  </a:lnTo>
                  <a:lnTo>
                    <a:pt x="6945" y="7461"/>
                  </a:lnTo>
                  <a:lnTo>
                    <a:pt x="6929" y="7427"/>
                  </a:lnTo>
                  <a:lnTo>
                    <a:pt x="6916" y="7391"/>
                  </a:lnTo>
                  <a:lnTo>
                    <a:pt x="6905" y="7356"/>
                  </a:lnTo>
                  <a:lnTo>
                    <a:pt x="6895" y="7319"/>
                  </a:lnTo>
                  <a:lnTo>
                    <a:pt x="6887" y="7282"/>
                  </a:lnTo>
                  <a:lnTo>
                    <a:pt x="6881" y="7246"/>
                  </a:lnTo>
                  <a:lnTo>
                    <a:pt x="6876" y="7209"/>
                  </a:lnTo>
                  <a:lnTo>
                    <a:pt x="6874" y="7171"/>
                  </a:lnTo>
                  <a:lnTo>
                    <a:pt x="6873" y="7134"/>
                  </a:lnTo>
                  <a:lnTo>
                    <a:pt x="6874" y="7096"/>
                  </a:lnTo>
                  <a:lnTo>
                    <a:pt x="6876" y="7060"/>
                  </a:lnTo>
                  <a:lnTo>
                    <a:pt x="6881" y="7022"/>
                  </a:lnTo>
                  <a:lnTo>
                    <a:pt x="6887" y="6985"/>
                  </a:lnTo>
                  <a:lnTo>
                    <a:pt x="6895" y="6949"/>
                  </a:lnTo>
                  <a:lnTo>
                    <a:pt x="6905" y="6913"/>
                  </a:lnTo>
                  <a:lnTo>
                    <a:pt x="6916" y="6876"/>
                  </a:lnTo>
                  <a:lnTo>
                    <a:pt x="6929" y="6842"/>
                  </a:lnTo>
                  <a:lnTo>
                    <a:pt x="6945" y="6807"/>
                  </a:lnTo>
                  <a:lnTo>
                    <a:pt x="6961" y="6772"/>
                  </a:lnTo>
                  <a:lnTo>
                    <a:pt x="6980" y="6739"/>
                  </a:lnTo>
                  <a:lnTo>
                    <a:pt x="7000" y="6706"/>
                  </a:lnTo>
                  <a:lnTo>
                    <a:pt x="7023" y="6675"/>
                  </a:lnTo>
                  <a:lnTo>
                    <a:pt x="7047" y="6643"/>
                  </a:lnTo>
                  <a:lnTo>
                    <a:pt x="7073" y="6614"/>
                  </a:lnTo>
                  <a:lnTo>
                    <a:pt x="7100" y="6585"/>
                  </a:lnTo>
                  <a:lnTo>
                    <a:pt x="8249" y="5436"/>
                  </a:lnTo>
                  <a:lnTo>
                    <a:pt x="5371" y="5436"/>
                  </a:lnTo>
                  <a:lnTo>
                    <a:pt x="5353" y="5539"/>
                  </a:lnTo>
                  <a:lnTo>
                    <a:pt x="5332" y="5641"/>
                  </a:lnTo>
                  <a:lnTo>
                    <a:pt x="5309" y="5741"/>
                  </a:lnTo>
                  <a:lnTo>
                    <a:pt x="5283" y="5842"/>
                  </a:lnTo>
                  <a:lnTo>
                    <a:pt x="5256" y="5941"/>
                  </a:lnTo>
                  <a:lnTo>
                    <a:pt x="5226" y="6040"/>
                  </a:lnTo>
                  <a:lnTo>
                    <a:pt x="5196" y="6138"/>
                  </a:lnTo>
                  <a:lnTo>
                    <a:pt x="5161" y="6234"/>
                  </a:lnTo>
                  <a:lnTo>
                    <a:pt x="5126" y="6330"/>
                  </a:lnTo>
                  <a:lnTo>
                    <a:pt x="5088" y="6424"/>
                  </a:lnTo>
                  <a:lnTo>
                    <a:pt x="5049" y="6518"/>
                  </a:lnTo>
                  <a:lnTo>
                    <a:pt x="5006" y="6611"/>
                  </a:lnTo>
                  <a:lnTo>
                    <a:pt x="4962" y="6702"/>
                  </a:lnTo>
                  <a:lnTo>
                    <a:pt x="4917" y="6794"/>
                  </a:lnTo>
                  <a:lnTo>
                    <a:pt x="4870" y="6882"/>
                  </a:lnTo>
                  <a:lnTo>
                    <a:pt x="4820" y="6970"/>
                  </a:lnTo>
                  <a:lnTo>
                    <a:pt x="4769" y="7057"/>
                  </a:lnTo>
                  <a:lnTo>
                    <a:pt x="4716" y="7143"/>
                  </a:lnTo>
                  <a:lnTo>
                    <a:pt x="4662" y="7228"/>
                  </a:lnTo>
                  <a:lnTo>
                    <a:pt x="4605" y="7311"/>
                  </a:lnTo>
                  <a:lnTo>
                    <a:pt x="4547" y="7394"/>
                  </a:lnTo>
                  <a:lnTo>
                    <a:pt x="4487" y="7474"/>
                  </a:lnTo>
                  <a:lnTo>
                    <a:pt x="4425" y="7553"/>
                  </a:lnTo>
                  <a:lnTo>
                    <a:pt x="4361" y="7631"/>
                  </a:lnTo>
                  <a:lnTo>
                    <a:pt x="4296" y="7707"/>
                  </a:lnTo>
                  <a:lnTo>
                    <a:pt x="4230" y="7783"/>
                  </a:lnTo>
                  <a:lnTo>
                    <a:pt x="4161" y="7856"/>
                  </a:lnTo>
                  <a:lnTo>
                    <a:pt x="4091" y="7928"/>
                  </a:lnTo>
                  <a:lnTo>
                    <a:pt x="4020" y="7999"/>
                  </a:lnTo>
                  <a:lnTo>
                    <a:pt x="3948" y="8068"/>
                  </a:lnTo>
                  <a:lnTo>
                    <a:pt x="3874" y="8135"/>
                  </a:lnTo>
                  <a:lnTo>
                    <a:pt x="3798" y="8202"/>
                  </a:lnTo>
                  <a:lnTo>
                    <a:pt x="3721" y="8267"/>
                  </a:lnTo>
                  <a:lnTo>
                    <a:pt x="3643" y="8330"/>
                  </a:lnTo>
                  <a:lnTo>
                    <a:pt x="3562" y="8390"/>
                  </a:lnTo>
                  <a:lnTo>
                    <a:pt x="3482" y="8450"/>
                  </a:lnTo>
                  <a:lnTo>
                    <a:pt x="3399" y="8507"/>
                  </a:lnTo>
                  <a:lnTo>
                    <a:pt x="3316" y="8564"/>
                  </a:lnTo>
                  <a:lnTo>
                    <a:pt x="3231" y="8617"/>
                  </a:lnTo>
                  <a:lnTo>
                    <a:pt x="3144" y="8670"/>
                  </a:lnTo>
                  <a:lnTo>
                    <a:pt x="3057" y="8720"/>
                  </a:lnTo>
                  <a:lnTo>
                    <a:pt x="2968" y="8770"/>
                  </a:lnTo>
                  <a:lnTo>
                    <a:pt x="2878" y="8816"/>
                  </a:lnTo>
                  <a:lnTo>
                    <a:pt x="2788" y="8861"/>
                  </a:lnTo>
                  <a:lnTo>
                    <a:pt x="2696" y="8904"/>
                  </a:lnTo>
                  <a:lnTo>
                    <a:pt x="2602" y="8945"/>
                  </a:lnTo>
                  <a:lnTo>
                    <a:pt x="2509" y="8984"/>
                  </a:lnTo>
                  <a:lnTo>
                    <a:pt x="2414" y="9021"/>
                  </a:lnTo>
                  <a:lnTo>
                    <a:pt x="2317" y="9056"/>
                  </a:lnTo>
                  <a:lnTo>
                    <a:pt x="2220" y="9089"/>
                  </a:lnTo>
                  <a:lnTo>
                    <a:pt x="2123" y="9120"/>
                  </a:lnTo>
                  <a:lnTo>
                    <a:pt x="2024" y="9148"/>
                  </a:lnTo>
                  <a:lnTo>
                    <a:pt x="1924" y="9176"/>
                  </a:lnTo>
                  <a:lnTo>
                    <a:pt x="1824" y="9199"/>
                  </a:lnTo>
                  <a:lnTo>
                    <a:pt x="1722" y="9222"/>
                  </a:lnTo>
                  <a:lnTo>
                    <a:pt x="1620" y="9242"/>
                  </a:lnTo>
                  <a:lnTo>
                    <a:pt x="1517" y="9260"/>
                  </a:lnTo>
                  <a:lnTo>
                    <a:pt x="1413" y="9275"/>
                  </a:lnTo>
                  <a:lnTo>
                    <a:pt x="1309" y="9288"/>
                  </a:lnTo>
                  <a:lnTo>
                    <a:pt x="1203" y="9299"/>
                  </a:lnTo>
                  <a:lnTo>
                    <a:pt x="1098" y="9307"/>
                  </a:lnTo>
                  <a:lnTo>
                    <a:pt x="992" y="9314"/>
                  </a:lnTo>
                  <a:lnTo>
                    <a:pt x="884" y="9318"/>
                  </a:lnTo>
                  <a:lnTo>
                    <a:pt x="776" y="9319"/>
                  </a:lnTo>
                  <a:lnTo>
                    <a:pt x="737" y="9318"/>
                  </a:lnTo>
                  <a:lnTo>
                    <a:pt x="697" y="9314"/>
                  </a:lnTo>
                  <a:lnTo>
                    <a:pt x="658" y="9309"/>
                  </a:lnTo>
                  <a:lnTo>
                    <a:pt x="620" y="9302"/>
                  </a:lnTo>
                  <a:lnTo>
                    <a:pt x="582" y="9294"/>
                  </a:lnTo>
                  <a:lnTo>
                    <a:pt x="545" y="9283"/>
                  </a:lnTo>
                  <a:lnTo>
                    <a:pt x="510" y="9272"/>
                  </a:lnTo>
                  <a:lnTo>
                    <a:pt x="474" y="9257"/>
                  </a:lnTo>
                  <a:lnTo>
                    <a:pt x="440" y="9242"/>
                  </a:lnTo>
                  <a:lnTo>
                    <a:pt x="407" y="9225"/>
                  </a:lnTo>
                  <a:lnTo>
                    <a:pt x="374" y="9206"/>
                  </a:lnTo>
                  <a:lnTo>
                    <a:pt x="342" y="9186"/>
                  </a:lnTo>
                  <a:lnTo>
                    <a:pt x="312" y="9164"/>
                  </a:lnTo>
                  <a:lnTo>
                    <a:pt x="283" y="9141"/>
                  </a:lnTo>
                  <a:lnTo>
                    <a:pt x="254" y="9117"/>
                  </a:lnTo>
                  <a:lnTo>
                    <a:pt x="227" y="9092"/>
                  </a:lnTo>
                  <a:lnTo>
                    <a:pt x="202" y="9064"/>
                  </a:lnTo>
                  <a:lnTo>
                    <a:pt x="177" y="9036"/>
                  </a:lnTo>
                  <a:lnTo>
                    <a:pt x="154" y="9006"/>
                  </a:lnTo>
                  <a:lnTo>
                    <a:pt x="132" y="8976"/>
                  </a:lnTo>
                  <a:lnTo>
                    <a:pt x="112" y="8945"/>
                  </a:lnTo>
                  <a:lnTo>
                    <a:pt x="93" y="8912"/>
                  </a:lnTo>
                  <a:lnTo>
                    <a:pt x="77" y="8879"/>
                  </a:lnTo>
                  <a:lnTo>
                    <a:pt x="61" y="8844"/>
                  </a:lnTo>
                  <a:lnTo>
                    <a:pt x="47" y="8809"/>
                  </a:lnTo>
                  <a:lnTo>
                    <a:pt x="35" y="8773"/>
                  </a:lnTo>
                  <a:lnTo>
                    <a:pt x="25" y="8735"/>
                  </a:lnTo>
                  <a:lnTo>
                    <a:pt x="15" y="8699"/>
                  </a:lnTo>
                  <a:lnTo>
                    <a:pt x="9" y="8660"/>
                  </a:lnTo>
                  <a:lnTo>
                    <a:pt x="3" y="8622"/>
                  </a:lnTo>
                  <a:lnTo>
                    <a:pt x="1" y="8582"/>
                  </a:lnTo>
                  <a:lnTo>
                    <a:pt x="0" y="8543"/>
                  </a:lnTo>
                  <a:lnTo>
                    <a:pt x="1" y="8502"/>
                  </a:lnTo>
                  <a:lnTo>
                    <a:pt x="3" y="8462"/>
                  </a:lnTo>
                  <a:lnTo>
                    <a:pt x="9" y="8424"/>
                  </a:lnTo>
                  <a:lnTo>
                    <a:pt x="15" y="8385"/>
                  </a:lnTo>
                  <a:lnTo>
                    <a:pt x="25" y="8349"/>
                  </a:lnTo>
                  <a:lnTo>
                    <a:pt x="35" y="8311"/>
                  </a:lnTo>
                  <a:lnTo>
                    <a:pt x="47" y="8275"/>
                  </a:lnTo>
                  <a:lnTo>
                    <a:pt x="61" y="8240"/>
                  </a:lnTo>
                  <a:lnTo>
                    <a:pt x="77" y="8205"/>
                  </a:lnTo>
                  <a:lnTo>
                    <a:pt x="93" y="8172"/>
                  </a:lnTo>
                  <a:lnTo>
                    <a:pt x="112" y="8139"/>
                  </a:lnTo>
                  <a:lnTo>
                    <a:pt x="132" y="8108"/>
                  </a:lnTo>
                  <a:lnTo>
                    <a:pt x="154" y="8078"/>
                  </a:lnTo>
                  <a:lnTo>
                    <a:pt x="177" y="8048"/>
                  </a:lnTo>
                  <a:lnTo>
                    <a:pt x="202" y="8020"/>
                  </a:lnTo>
                  <a:lnTo>
                    <a:pt x="227" y="7993"/>
                  </a:lnTo>
                  <a:lnTo>
                    <a:pt x="254" y="7967"/>
                  </a:lnTo>
                  <a:lnTo>
                    <a:pt x="283" y="7943"/>
                  </a:lnTo>
                  <a:lnTo>
                    <a:pt x="312" y="7920"/>
                  </a:lnTo>
                  <a:lnTo>
                    <a:pt x="342" y="7898"/>
                  </a:lnTo>
                  <a:lnTo>
                    <a:pt x="374" y="7878"/>
                  </a:lnTo>
                  <a:lnTo>
                    <a:pt x="407" y="7860"/>
                  </a:lnTo>
                  <a:lnTo>
                    <a:pt x="440" y="7842"/>
                  </a:lnTo>
                  <a:lnTo>
                    <a:pt x="474" y="7827"/>
                  </a:lnTo>
                  <a:lnTo>
                    <a:pt x="510" y="7812"/>
                  </a:lnTo>
                  <a:lnTo>
                    <a:pt x="545" y="7801"/>
                  </a:lnTo>
                  <a:lnTo>
                    <a:pt x="582" y="7790"/>
                  </a:lnTo>
                  <a:lnTo>
                    <a:pt x="620" y="7782"/>
                  </a:lnTo>
                  <a:lnTo>
                    <a:pt x="658" y="7775"/>
                  </a:lnTo>
                  <a:lnTo>
                    <a:pt x="697" y="7770"/>
                  </a:lnTo>
                  <a:lnTo>
                    <a:pt x="737" y="7766"/>
                  </a:lnTo>
                  <a:lnTo>
                    <a:pt x="776" y="7765"/>
                  </a:lnTo>
                  <a:lnTo>
                    <a:pt x="857" y="7765"/>
                  </a:lnTo>
                  <a:lnTo>
                    <a:pt x="936" y="7762"/>
                  </a:lnTo>
                  <a:lnTo>
                    <a:pt x="1015" y="7757"/>
                  </a:lnTo>
                  <a:lnTo>
                    <a:pt x="1093" y="7750"/>
                  </a:lnTo>
                  <a:lnTo>
                    <a:pt x="1171" y="7740"/>
                  </a:lnTo>
                  <a:lnTo>
                    <a:pt x="1248" y="7730"/>
                  </a:lnTo>
                  <a:lnTo>
                    <a:pt x="1325" y="7717"/>
                  </a:lnTo>
                  <a:lnTo>
                    <a:pt x="1401" y="7702"/>
                  </a:lnTo>
                  <a:lnTo>
                    <a:pt x="1477" y="7686"/>
                  </a:lnTo>
                  <a:lnTo>
                    <a:pt x="1551" y="7668"/>
                  </a:lnTo>
                  <a:lnTo>
                    <a:pt x="1625" y="7648"/>
                  </a:lnTo>
                  <a:lnTo>
                    <a:pt x="1698" y="7625"/>
                  </a:lnTo>
                  <a:lnTo>
                    <a:pt x="1770" y="7602"/>
                  </a:lnTo>
                  <a:lnTo>
                    <a:pt x="1843" y="7577"/>
                  </a:lnTo>
                  <a:lnTo>
                    <a:pt x="1914" y="7550"/>
                  </a:lnTo>
                  <a:lnTo>
                    <a:pt x="1983" y="7520"/>
                  </a:lnTo>
                  <a:lnTo>
                    <a:pt x="2052" y="7491"/>
                  </a:lnTo>
                  <a:lnTo>
                    <a:pt x="2121" y="7459"/>
                  </a:lnTo>
                  <a:lnTo>
                    <a:pt x="2188" y="7424"/>
                  </a:lnTo>
                  <a:lnTo>
                    <a:pt x="2254" y="7390"/>
                  </a:lnTo>
                  <a:lnTo>
                    <a:pt x="2321" y="7353"/>
                  </a:lnTo>
                  <a:lnTo>
                    <a:pt x="2385" y="7314"/>
                  </a:lnTo>
                  <a:lnTo>
                    <a:pt x="2449" y="7275"/>
                  </a:lnTo>
                  <a:lnTo>
                    <a:pt x="2511" y="7234"/>
                  </a:lnTo>
                  <a:lnTo>
                    <a:pt x="2573" y="7191"/>
                  </a:lnTo>
                  <a:lnTo>
                    <a:pt x="2633" y="7147"/>
                  </a:lnTo>
                  <a:lnTo>
                    <a:pt x="2692" y="7101"/>
                  </a:lnTo>
                  <a:lnTo>
                    <a:pt x="2750" y="7054"/>
                  </a:lnTo>
                  <a:lnTo>
                    <a:pt x="2807" y="7007"/>
                  </a:lnTo>
                  <a:lnTo>
                    <a:pt x="2863" y="6957"/>
                  </a:lnTo>
                  <a:lnTo>
                    <a:pt x="2917" y="6906"/>
                  </a:lnTo>
                  <a:lnTo>
                    <a:pt x="2972" y="6854"/>
                  </a:lnTo>
                  <a:lnTo>
                    <a:pt x="3024" y="6801"/>
                  </a:lnTo>
                  <a:lnTo>
                    <a:pt x="3075" y="6746"/>
                  </a:lnTo>
                  <a:lnTo>
                    <a:pt x="3123" y="6689"/>
                  </a:lnTo>
                  <a:lnTo>
                    <a:pt x="3172" y="6633"/>
                  </a:lnTo>
                  <a:lnTo>
                    <a:pt x="3219" y="6575"/>
                  </a:lnTo>
                  <a:lnTo>
                    <a:pt x="3264" y="6515"/>
                  </a:lnTo>
                  <a:lnTo>
                    <a:pt x="3309" y="6455"/>
                  </a:lnTo>
                  <a:lnTo>
                    <a:pt x="3352" y="6394"/>
                  </a:lnTo>
                  <a:lnTo>
                    <a:pt x="3392" y="6331"/>
                  </a:lnTo>
                  <a:lnTo>
                    <a:pt x="3432" y="6268"/>
                  </a:lnTo>
                  <a:lnTo>
                    <a:pt x="3470" y="6203"/>
                  </a:lnTo>
                  <a:lnTo>
                    <a:pt x="3507" y="6138"/>
                  </a:lnTo>
                  <a:lnTo>
                    <a:pt x="3542" y="6070"/>
                  </a:lnTo>
                  <a:lnTo>
                    <a:pt x="3575" y="6003"/>
                  </a:lnTo>
                  <a:lnTo>
                    <a:pt x="3608" y="5936"/>
                  </a:lnTo>
                  <a:lnTo>
                    <a:pt x="3638" y="5866"/>
                  </a:lnTo>
                  <a:lnTo>
                    <a:pt x="3666" y="5796"/>
                  </a:lnTo>
                  <a:lnTo>
                    <a:pt x="3694" y="5725"/>
                  </a:lnTo>
                  <a:lnTo>
                    <a:pt x="3720" y="5654"/>
                  </a:lnTo>
                  <a:lnTo>
                    <a:pt x="3743" y="5581"/>
                  </a:lnTo>
                  <a:lnTo>
                    <a:pt x="3765" y="5507"/>
                  </a:lnTo>
                  <a:lnTo>
                    <a:pt x="3785" y="5434"/>
                  </a:lnTo>
                  <a:lnTo>
                    <a:pt x="3804" y="5359"/>
                  </a:lnTo>
                  <a:lnTo>
                    <a:pt x="3820" y="5283"/>
                  </a:lnTo>
                  <a:lnTo>
                    <a:pt x="3834" y="5208"/>
                  </a:lnTo>
                  <a:lnTo>
                    <a:pt x="3847" y="5131"/>
                  </a:lnTo>
                  <a:lnTo>
                    <a:pt x="3858" y="5054"/>
                  </a:lnTo>
                  <a:lnTo>
                    <a:pt x="3868" y="4976"/>
                  </a:lnTo>
                  <a:lnTo>
                    <a:pt x="3874" y="4898"/>
                  </a:lnTo>
                  <a:lnTo>
                    <a:pt x="3879" y="4818"/>
                  </a:lnTo>
                  <a:lnTo>
                    <a:pt x="3882" y="4739"/>
                  </a:lnTo>
                  <a:lnTo>
                    <a:pt x="3883" y="4659"/>
                  </a:lnTo>
                  <a:lnTo>
                    <a:pt x="3882" y="4579"/>
                  </a:lnTo>
                  <a:lnTo>
                    <a:pt x="3879" y="4500"/>
                  </a:lnTo>
                  <a:lnTo>
                    <a:pt x="3874" y="4421"/>
                  </a:lnTo>
                  <a:lnTo>
                    <a:pt x="3868" y="4343"/>
                  </a:lnTo>
                  <a:lnTo>
                    <a:pt x="3858" y="4265"/>
                  </a:lnTo>
                  <a:lnTo>
                    <a:pt x="3847" y="4188"/>
                  </a:lnTo>
                  <a:lnTo>
                    <a:pt x="3834" y="4111"/>
                  </a:lnTo>
                  <a:lnTo>
                    <a:pt x="3820" y="4035"/>
                  </a:lnTo>
                  <a:lnTo>
                    <a:pt x="3804" y="3959"/>
                  </a:lnTo>
                  <a:lnTo>
                    <a:pt x="3785" y="3885"/>
                  </a:lnTo>
                  <a:lnTo>
                    <a:pt x="3765" y="3811"/>
                  </a:lnTo>
                  <a:lnTo>
                    <a:pt x="3743" y="3738"/>
                  </a:lnTo>
                  <a:lnTo>
                    <a:pt x="3720" y="3665"/>
                  </a:lnTo>
                  <a:lnTo>
                    <a:pt x="3694" y="3594"/>
                  </a:lnTo>
                  <a:lnTo>
                    <a:pt x="3666" y="3523"/>
                  </a:lnTo>
                  <a:lnTo>
                    <a:pt x="3638" y="3453"/>
                  </a:lnTo>
                  <a:lnTo>
                    <a:pt x="3608" y="3383"/>
                  </a:lnTo>
                  <a:lnTo>
                    <a:pt x="3575" y="3316"/>
                  </a:lnTo>
                  <a:lnTo>
                    <a:pt x="3542" y="3248"/>
                  </a:lnTo>
                  <a:lnTo>
                    <a:pt x="3507" y="3181"/>
                  </a:lnTo>
                  <a:lnTo>
                    <a:pt x="3470" y="3116"/>
                  </a:lnTo>
                  <a:lnTo>
                    <a:pt x="3432" y="3052"/>
                  </a:lnTo>
                  <a:lnTo>
                    <a:pt x="3392" y="2988"/>
                  </a:lnTo>
                  <a:lnTo>
                    <a:pt x="3352" y="2925"/>
                  </a:lnTo>
                  <a:lnTo>
                    <a:pt x="3309" y="2863"/>
                  </a:lnTo>
                  <a:lnTo>
                    <a:pt x="3264" y="2803"/>
                  </a:lnTo>
                  <a:lnTo>
                    <a:pt x="3219" y="2744"/>
                  </a:lnTo>
                  <a:lnTo>
                    <a:pt x="3172" y="2686"/>
                  </a:lnTo>
                  <a:lnTo>
                    <a:pt x="3123" y="2629"/>
                  </a:lnTo>
                  <a:lnTo>
                    <a:pt x="3075" y="2572"/>
                  </a:lnTo>
                  <a:lnTo>
                    <a:pt x="3024" y="2518"/>
                  </a:lnTo>
                  <a:lnTo>
                    <a:pt x="2972" y="2465"/>
                  </a:lnTo>
                  <a:lnTo>
                    <a:pt x="2917" y="2413"/>
                  </a:lnTo>
                  <a:lnTo>
                    <a:pt x="2863" y="2362"/>
                  </a:lnTo>
                  <a:lnTo>
                    <a:pt x="2807" y="2312"/>
                  </a:lnTo>
                  <a:lnTo>
                    <a:pt x="2750" y="2265"/>
                  </a:lnTo>
                  <a:lnTo>
                    <a:pt x="2692" y="2217"/>
                  </a:lnTo>
                  <a:lnTo>
                    <a:pt x="2633" y="2171"/>
                  </a:lnTo>
                  <a:lnTo>
                    <a:pt x="2573" y="2127"/>
                  </a:lnTo>
                  <a:lnTo>
                    <a:pt x="2511" y="2085"/>
                  </a:lnTo>
                  <a:lnTo>
                    <a:pt x="2449" y="2043"/>
                  </a:lnTo>
                  <a:lnTo>
                    <a:pt x="2385" y="2004"/>
                  </a:lnTo>
                  <a:lnTo>
                    <a:pt x="2321" y="1965"/>
                  </a:lnTo>
                  <a:lnTo>
                    <a:pt x="2254" y="1929"/>
                  </a:lnTo>
                  <a:lnTo>
                    <a:pt x="2188" y="1894"/>
                  </a:lnTo>
                  <a:lnTo>
                    <a:pt x="2121" y="1860"/>
                  </a:lnTo>
                  <a:lnTo>
                    <a:pt x="2052" y="1828"/>
                  </a:lnTo>
                  <a:lnTo>
                    <a:pt x="1983" y="1798"/>
                  </a:lnTo>
                  <a:lnTo>
                    <a:pt x="1914" y="1769"/>
                  </a:lnTo>
                  <a:lnTo>
                    <a:pt x="1843" y="1742"/>
                  </a:lnTo>
                  <a:lnTo>
                    <a:pt x="1770" y="1717"/>
                  </a:lnTo>
                  <a:lnTo>
                    <a:pt x="1698" y="1693"/>
                  </a:lnTo>
                  <a:lnTo>
                    <a:pt x="1625" y="1672"/>
                  </a:lnTo>
                  <a:lnTo>
                    <a:pt x="1551" y="1652"/>
                  </a:lnTo>
                  <a:lnTo>
                    <a:pt x="1477" y="1633"/>
                  </a:lnTo>
                  <a:lnTo>
                    <a:pt x="1401" y="1616"/>
                  </a:lnTo>
                  <a:lnTo>
                    <a:pt x="1325" y="1602"/>
                  </a:lnTo>
                  <a:lnTo>
                    <a:pt x="1248" y="1589"/>
                  </a:lnTo>
                  <a:lnTo>
                    <a:pt x="1171" y="1578"/>
                  </a:lnTo>
                  <a:lnTo>
                    <a:pt x="1093" y="1569"/>
                  </a:lnTo>
                  <a:lnTo>
                    <a:pt x="1015" y="1562"/>
                  </a:lnTo>
                  <a:lnTo>
                    <a:pt x="936" y="1557"/>
                  </a:lnTo>
                  <a:lnTo>
                    <a:pt x="857" y="1553"/>
                  </a:lnTo>
                  <a:lnTo>
                    <a:pt x="776" y="1553"/>
                  </a:lnTo>
                  <a:lnTo>
                    <a:pt x="737" y="1552"/>
                  </a:lnTo>
                  <a:lnTo>
                    <a:pt x="697" y="1549"/>
                  </a:lnTo>
                  <a:lnTo>
                    <a:pt x="658" y="1544"/>
                  </a:lnTo>
                  <a:lnTo>
                    <a:pt x="620" y="1537"/>
                  </a:lnTo>
                  <a:lnTo>
                    <a:pt x="582" y="1529"/>
                  </a:lnTo>
                  <a:lnTo>
                    <a:pt x="545" y="1518"/>
                  </a:lnTo>
                  <a:lnTo>
                    <a:pt x="510" y="1506"/>
                  </a:lnTo>
                  <a:lnTo>
                    <a:pt x="474" y="1492"/>
                  </a:lnTo>
                  <a:lnTo>
                    <a:pt x="440" y="1477"/>
                  </a:lnTo>
                  <a:lnTo>
                    <a:pt x="407" y="1459"/>
                  </a:lnTo>
                  <a:lnTo>
                    <a:pt x="374" y="1441"/>
                  </a:lnTo>
                  <a:lnTo>
                    <a:pt x="342" y="1421"/>
                  </a:lnTo>
                  <a:lnTo>
                    <a:pt x="312" y="1398"/>
                  </a:lnTo>
                  <a:lnTo>
                    <a:pt x="283" y="1376"/>
                  </a:lnTo>
                  <a:lnTo>
                    <a:pt x="254" y="1351"/>
                  </a:lnTo>
                  <a:lnTo>
                    <a:pt x="227" y="1325"/>
                  </a:lnTo>
                  <a:lnTo>
                    <a:pt x="202" y="1299"/>
                  </a:lnTo>
                  <a:lnTo>
                    <a:pt x="177" y="1271"/>
                  </a:lnTo>
                  <a:lnTo>
                    <a:pt x="154" y="1241"/>
                  </a:lnTo>
                  <a:lnTo>
                    <a:pt x="132" y="1210"/>
                  </a:lnTo>
                  <a:lnTo>
                    <a:pt x="112" y="1179"/>
                  </a:lnTo>
                  <a:lnTo>
                    <a:pt x="93" y="1146"/>
                  </a:lnTo>
                  <a:lnTo>
                    <a:pt x="77" y="1113"/>
                  </a:lnTo>
                  <a:lnTo>
                    <a:pt x="61" y="1079"/>
                  </a:lnTo>
                  <a:lnTo>
                    <a:pt x="47" y="1043"/>
                  </a:lnTo>
                  <a:lnTo>
                    <a:pt x="35" y="1008"/>
                  </a:lnTo>
                  <a:lnTo>
                    <a:pt x="25" y="970"/>
                  </a:lnTo>
                  <a:lnTo>
                    <a:pt x="15" y="933"/>
                  </a:lnTo>
                  <a:lnTo>
                    <a:pt x="9" y="894"/>
                  </a:lnTo>
                  <a:lnTo>
                    <a:pt x="3" y="856"/>
                  </a:lnTo>
                  <a:lnTo>
                    <a:pt x="1" y="816"/>
                  </a:lnTo>
                  <a:lnTo>
                    <a:pt x="0" y="777"/>
                  </a:lnTo>
                  <a:lnTo>
                    <a:pt x="1" y="737"/>
                  </a:lnTo>
                  <a:lnTo>
                    <a:pt x="3" y="697"/>
                  </a:lnTo>
                  <a:lnTo>
                    <a:pt x="9" y="659"/>
                  </a:lnTo>
                  <a:lnTo>
                    <a:pt x="15" y="620"/>
                  </a:lnTo>
                  <a:lnTo>
                    <a:pt x="25" y="583"/>
                  </a:lnTo>
                  <a:lnTo>
                    <a:pt x="35" y="545"/>
                  </a:lnTo>
                  <a:lnTo>
                    <a:pt x="47" y="510"/>
                  </a:lnTo>
                  <a:lnTo>
                    <a:pt x="61" y="474"/>
                  </a:lnTo>
                  <a:lnTo>
                    <a:pt x="77" y="440"/>
                  </a:lnTo>
                  <a:lnTo>
                    <a:pt x="93" y="407"/>
                  </a:lnTo>
                  <a:lnTo>
                    <a:pt x="112" y="374"/>
                  </a:lnTo>
                  <a:lnTo>
                    <a:pt x="132" y="343"/>
                  </a:lnTo>
                  <a:lnTo>
                    <a:pt x="154" y="312"/>
                  </a:lnTo>
                  <a:lnTo>
                    <a:pt x="177" y="282"/>
                  </a:lnTo>
                  <a:lnTo>
                    <a:pt x="202" y="254"/>
                  </a:lnTo>
                  <a:lnTo>
                    <a:pt x="227" y="227"/>
                  </a:lnTo>
                  <a:lnTo>
                    <a:pt x="254" y="202"/>
                  </a:lnTo>
                  <a:lnTo>
                    <a:pt x="283" y="177"/>
                  </a:lnTo>
                  <a:lnTo>
                    <a:pt x="312" y="155"/>
                  </a:lnTo>
                  <a:lnTo>
                    <a:pt x="342" y="132"/>
                  </a:lnTo>
                  <a:lnTo>
                    <a:pt x="374" y="112"/>
                  </a:lnTo>
                  <a:lnTo>
                    <a:pt x="407" y="93"/>
                  </a:lnTo>
                  <a:lnTo>
                    <a:pt x="440" y="77"/>
                  </a:lnTo>
                  <a:lnTo>
                    <a:pt x="474" y="61"/>
                  </a:lnTo>
                  <a:lnTo>
                    <a:pt x="510" y="47"/>
                  </a:lnTo>
                  <a:lnTo>
                    <a:pt x="545" y="35"/>
                  </a:lnTo>
                  <a:lnTo>
                    <a:pt x="582" y="24"/>
                  </a:lnTo>
                  <a:lnTo>
                    <a:pt x="620" y="16"/>
                  </a:lnTo>
                  <a:lnTo>
                    <a:pt x="658" y="9"/>
                  </a:lnTo>
                  <a:lnTo>
                    <a:pt x="697" y="4"/>
                  </a:lnTo>
                  <a:lnTo>
                    <a:pt x="737" y="1"/>
                  </a:lnTo>
                  <a:lnTo>
                    <a:pt x="7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endParaRPr>
            </a:p>
          </p:txBody>
        </p:sp>
      </p:grpSp>
      <p:grpSp>
        <p:nvGrpSpPr>
          <p:cNvPr id="12" name="组合 11"/>
          <p:cNvGrpSpPr/>
          <p:nvPr/>
        </p:nvGrpSpPr>
        <p:grpSpPr>
          <a:xfrm>
            <a:off x="5683096" y="2239889"/>
            <a:ext cx="1960246" cy="1952514"/>
            <a:chOff x="5588838" y="2499742"/>
            <a:chExt cx="1960246" cy="1952514"/>
          </a:xfrm>
          <a:solidFill>
            <a:srgbClr val="030303"/>
          </a:solidFill>
        </p:grpSpPr>
        <p:grpSp>
          <p:nvGrpSpPr>
            <p:cNvPr id="13" name="组合 12"/>
            <p:cNvGrpSpPr/>
            <p:nvPr/>
          </p:nvGrpSpPr>
          <p:grpSpPr>
            <a:xfrm>
              <a:off x="5588838" y="2499742"/>
              <a:ext cx="1960246" cy="1952514"/>
              <a:chOff x="1050122" y="2474290"/>
              <a:chExt cx="1960246" cy="1952514"/>
            </a:xfrm>
            <a:grpFill/>
          </p:grpSpPr>
          <p:sp>
            <p:nvSpPr>
              <p:cNvPr id="15" name="Freeform 13"/>
              <p:cNvSpPr>
                <a:spLocks/>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panose="020F0502020204030204"/>
                </a:endParaRPr>
              </a:p>
            </p:txBody>
          </p:sp>
          <p:sp>
            <p:nvSpPr>
              <p:cNvPr id="16" name="Freeform 13"/>
              <p:cNvSpPr>
                <a:spLocks/>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panose="020F0502020204030204"/>
                </a:endParaRPr>
              </a:p>
            </p:txBody>
          </p:sp>
          <p:sp>
            <p:nvSpPr>
              <p:cNvPr id="17" name="矩形 16"/>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rPr>
                  <a:t>检验假设</a:t>
                </a:r>
              </a:p>
            </p:txBody>
          </p:sp>
        </p:grpSp>
        <p:sp>
          <p:nvSpPr>
            <p:cNvPr id="14" name="KSO_Shape"/>
            <p:cNvSpPr>
              <a:spLocks/>
            </p:cNvSpPr>
            <p:nvPr/>
          </p:nvSpPr>
          <p:spPr bwMode="auto">
            <a:xfrm>
              <a:off x="7164288" y="4053990"/>
              <a:ext cx="241032" cy="245952"/>
            </a:xfrm>
            <a:custGeom>
              <a:avLst/>
              <a:gdLst>
                <a:gd name="T0" fmla="*/ 559127 w 2274887"/>
                <a:gd name="T1" fmla="*/ 1379596 h 2320926"/>
                <a:gd name="T2" fmla="*/ 595661 w 2274887"/>
                <a:gd name="T3" fmla="*/ 1562776 h 2320926"/>
                <a:gd name="T4" fmla="*/ 661184 w 2274887"/>
                <a:gd name="T5" fmla="*/ 1754698 h 2320926"/>
                <a:gd name="T6" fmla="*/ 771580 w 2274887"/>
                <a:gd name="T7" fmla="*/ 1960527 h 2320926"/>
                <a:gd name="T8" fmla="*/ 931614 w 2274887"/>
                <a:gd name="T9" fmla="*/ 2146091 h 2320926"/>
                <a:gd name="T10" fmla="*/ 1138989 w 2274887"/>
                <a:gd name="T11" fmla="*/ 2274060 h 2320926"/>
                <a:gd name="T12" fmla="*/ 1226344 w 2274887"/>
                <a:gd name="T13" fmla="*/ 2228809 h 2320926"/>
                <a:gd name="T14" fmla="*/ 1347787 w 2274887"/>
                <a:gd name="T15" fmla="*/ 2139472 h 2320926"/>
                <a:gd name="T16" fmla="*/ 1466453 w 2274887"/>
                <a:gd name="T17" fmla="*/ 2012018 h 2320926"/>
                <a:gd name="T18" fmla="*/ 1561306 w 2274887"/>
                <a:gd name="T19" fmla="*/ 1863122 h 2320926"/>
                <a:gd name="T20" fmla="*/ 1643459 w 2274887"/>
                <a:gd name="T21" fmla="*/ 1675315 h 2320926"/>
                <a:gd name="T22" fmla="*/ 1703387 w 2274887"/>
                <a:gd name="T23" fmla="*/ 1443038 h 2320926"/>
                <a:gd name="T24" fmla="*/ 2124075 w 2274887"/>
                <a:gd name="T25" fmla="*/ 1606625 h 2320926"/>
                <a:gd name="T26" fmla="*/ 2017713 w 2274887"/>
                <a:gd name="T27" fmla="*/ 1863122 h 2320926"/>
                <a:gd name="T28" fmla="*/ 1837531 w 2274887"/>
                <a:gd name="T29" fmla="*/ 2108899 h 2320926"/>
                <a:gd name="T30" fmla="*/ 1663303 w 2274887"/>
                <a:gd name="T31" fmla="*/ 2242706 h 2320926"/>
                <a:gd name="T32" fmla="*/ 1510109 w 2274887"/>
                <a:gd name="T33" fmla="*/ 2303059 h 2320926"/>
                <a:gd name="T34" fmla="*/ 1355725 w 2274887"/>
                <a:gd name="T35" fmla="*/ 2320926 h 2320926"/>
                <a:gd name="T36" fmla="*/ 772771 w 2274887"/>
                <a:gd name="T37" fmla="*/ 2305429 h 2320926"/>
                <a:gd name="T38" fmla="*/ 595661 w 2274887"/>
                <a:gd name="T39" fmla="*/ 2234701 h 2320926"/>
                <a:gd name="T40" fmla="*/ 421728 w 2274887"/>
                <a:gd name="T41" fmla="*/ 2096819 h 2320926"/>
                <a:gd name="T42" fmla="*/ 277975 w 2274887"/>
                <a:gd name="T43" fmla="*/ 1906884 h 2320926"/>
                <a:gd name="T44" fmla="*/ 166388 w 2274887"/>
                <a:gd name="T45" fmla="*/ 1663306 h 2320926"/>
                <a:gd name="T46" fmla="*/ 112778 w 2274887"/>
                <a:gd name="T47" fmla="*/ 1453901 h 2320926"/>
                <a:gd name="T48" fmla="*/ 322054 w 2274887"/>
                <a:gd name="T49" fmla="*/ 1001713 h 2320926"/>
                <a:gd name="T50" fmla="*/ 1502342 w 2274887"/>
                <a:gd name="T51" fmla="*/ 15492 h 2320926"/>
                <a:gd name="T52" fmla="*/ 1679400 w 2274887"/>
                <a:gd name="T53" fmla="*/ 86200 h 2320926"/>
                <a:gd name="T54" fmla="*/ 1853283 w 2274887"/>
                <a:gd name="T55" fmla="*/ 224039 h 2320926"/>
                <a:gd name="T56" fmla="*/ 1996993 w 2274887"/>
                <a:gd name="T57" fmla="*/ 413917 h 2320926"/>
                <a:gd name="T58" fmla="*/ 2108945 w 2274887"/>
                <a:gd name="T59" fmla="*/ 657421 h 2320926"/>
                <a:gd name="T60" fmla="*/ 2161745 w 2274887"/>
                <a:gd name="T61" fmla="*/ 867160 h 2320926"/>
                <a:gd name="T62" fmla="*/ 1954912 w 2274887"/>
                <a:gd name="T63" fmla="*/ 1320800 h 2320926"/>
                <a:gd name="T64" fmla="*/ 1705205 w 2274887"/>
                <a:gd name="T65" fmla="*/ 880666 h 2320926"/>
                <a:gd name="T66" fmla="*/ 1665109 w 2274887"/>
                <a:gd name="T67" fmla="*/ 710253 h 2320926"/>
                <a:gd name="T68" fmla="*/ 1584122 w 2274887"/>
                <a:gd name="T69" fmla="*/ 499322 h 2320926"/>
                <a:gd name="T70" fmla="*/ 1464231 w 2274887"/>
                <a:gd name="T71" fmla="*/ 305075 h 2320926"/>
                <a:gd name="T72" fmla="*/ 1283203 w 2274887"/>
                <a:gd name="T73" fmla="*/ 127909 h 2320926"/>
                <a:gd name="T74" fmla="*/ 1107281 w 2274887"/>
                <a:gd name="T75" fmla="*/ 60750 h 2320926"/>
                <a:gd name="T76" fmla="*/ 988616 w 2274887"/>
                <a:gd name="T77" fmla="*/ 130235 h 2320926"/>
                <a:gd name="T78" fmla="*/ 877887 w 2274887"/>
                <a:gd name="T79" fmla="*/ 228308 h 2320926"/>
                <a:gd name="T80" fmla="*/ 765175 w 2274887"/>
                <a:gd name="T81" fmla="*/ 372044 h 2320926"/>
                <a:gd name="T82" fmla="*/ 673893 w 2274887"/>
                <a:gd name="T83" fmla="*/ 540396 h 2320926"/>
                <a:gd name="T84" fmla="*/ 603250 w 2274887"/>
                <a:gd name="T85" fmla="*/ 736146 h 2320926"/>
                <a:gd name="T86" fmla="*/ 122237 w 2274887"/>
                <a:gd name="T87" fmla="*/ 828263 h 2320926"/>
                <a:gd name="T88" fmla="*/ 196453 w 2274887"/>
                <a:gd name="T89" fmla="*/ 584469 h 2320926"/>
                <a:gd name="T90" fmla="*/ 328612 w 2274887"/>
                <a:gd name="T91" fmla="*/ 341073 h 2320926"/>
                <a:gd name="T92" fmla="*/ 549671 w 2274887"/>
                <a:gd name="T93" fmla="*/ 116338 h 2320926"/>
                <a:gd name="T94" fmla="*/ 688578 w 2274887"/>
                <a:gd name="T95" fmla="*/ 43279 h 2320926"/>
                <a:gd name="T96" fmla="*/ 850503 w 2274887"/>
                <a:gd name="T97" fmla="*/ 2779 h 2320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74887" h="2320926">
                  <a:moveTo>
                    <a:pt x="322054" y="1001713"/>
                  </a:moveTo>
                  <a:lnTo>
                    <a:pt x="657213" y="1305688"/>
                  </a:lnTo>
                  <a:lnTo>
                    <a:pt x="552376" y="1305291"/>
                  </a:lnTo>
                  <a:lnTo>
                    <a:pt x="559127" y="1379596"/>
                  </a:lnTo>
                  <a:lnTo>
                    <a:pt x="569849" y="1439994"/>
                  </a:lnTo>
                  <a:lnTo>
                    <a:pt x="576600" y="1479729"/>
                  </a:lnTo>
                  <a:lnTo>
                    <a:pt x="584939" y="1521054"/>
                  </a:lnTo>
                  <a:lnTo>
                    <a:pt x="595661" y="1562776"/>
                  </a:lnTo>
                  <a:lnTo>
                    <a:pt x="609560" y="1610458"/>
                  </a:lnTo>
                  <a:lnTo>
                    <a:pt x="626635" y="1663704"/>
                  </a:lnTo>
                  <a:lnTo>
                    <a:pt x="643711" y="1710989"/>
                  </a:lnTo>
                  <a:lnTo>
                    <a:pt x="661184" y="1754698"/>
                  </a:lnTo>
                  <a:lnTo>
                    <a:pt x="690570" y="1821453"/>
                  </a:lnTo>
                  <a:lnTo>
                    <a:pt x="712808" y="1863970"/>
                  </a:lnTo>
                  <a:lnTo>
                    <a:pt x="738620" y="1908871"/>
                  </a:lnTo>
                  <a:lnTo>
                    <a:pt x="771580" y="1960527"/>
                  </a:lnTo>
                  <a:lnTo>
                    <a:pt x="810893" y="2015759"/>
                  </a:lnTo>
                  <a:lnTo>
                    <a:pt x="840279" y="2053905"/>
                  </a:lnTo>
                  <a:lnTo>
                    <a:pt x="881578" y="2100395"/>
                  </a:lnTo>
                  <a:lnTo>
                    <a:pt x="931614" y="2146091"/>
                  </a:lnTo>
                  <a:lnTo>
                    <a:pt x="991578" y="2192978"/>
                  </a:lnTo>
                  <a:lnTo>
                    <a:pt x="1043202" y="2227548"/>
                  </a:lnTo>
                  <a:lnTo>
                    <a:pt x="1101973" y="2258542"/>
                  </a:lnTo>
                  <a:lnTo>
                    <a:pt x="1138989" y="2274060"/>
                  </a:lnTo>
                  <a:lnTo>
                    <a:pt x="1143397" y="2272485"/>
                  </a:lnTo>
                  <a:lnTo>
                    <a:pt x="1180306" y="2254618"/>
                  </a:lnTo>
                  <a:lnTo>
                    <a:pt x="1198562" y="2244692"/>
                  </a:lnTo>
                  <a:lnTo>
                    <a:pt x="1226344" y="2228809"/>
                  </a:lnTo>
                  <a:lnTo>
                    <a:pt x="1254919" y="2211339"/>
                  </a:lnTo>
                  <a:lnTo>
                    <a:pt x="1286272" y="2190692"/>
                  </a:lnTo>
                  <a:lnTo>
                    <a:pt x="1316434" y="2167663"/>
                  </a:lnTo>
                  <a:lnTo>
                    <a:pt x="1347787" y="2139472"/>
                  </a:lnTo>
                  <a:lnTo>
                    <a:pt x="1370806" y="2118825"/>
                  </a:lnTo>
                  <a:lnTo>
                    <a:pt x="1397000" y="2092620"/>
                  </a:lnTo>
                  <a:lnTo>
                    <a:pt x="1431131" y="2052914"/>
                  </a:lnTo>
                  <a:lnTo>
                    <a:pt x="1466453" y="2012018"/>
                  </a:lnTo>
                  <a:lnTo>
                    <a:pt x="1489075" y="1979856"/>
                  </a:lnTo>
                  <a:lnTo>
                    <a:pt x="1510109" y="1948489"/>
                  </a:lnTo>
                  <a:lnTo>
                    <a:pt x="1534716" y="1909180"/>
                  </a:lnTo>
                  <a:lnTo>
                    <a:pt x="1561306" y="1863122"/>
                  </a:lnTo>
                  <a:lnTo>
                    <a:pt x="1583531" y="1819843"/>
                  </a:lnTo>
                  <a:lnTo>
                    <a:pt x="1601391" y="1780535"/>
                  </a:lnTo>
                  <a:lnTo>
                    <a:pt x="1620441" y="1736462"/>
                  </a:lnTo>
                  <a:lnTo>
                    <a:pt x="1643459" y="1675315"/>
                  </a:lnTo>
                  <a:lnTo>
                    <a:pt x="1654969" y="1639183"/>
                  </a:lnTo>
                  <a:lnTo>
                    <a:pt x="1672431" y="1585184"/>
                  </a:lnTo>
                  <a:lnTo>
                    <a:pt x="1684734" y="1535552"/>
                  </a:lnTo>
                  <a:lnTo>
                    <a:pt x="1703387" y="1443038"/>
                  </a:lnTo>
                  <a:lnTo>
                    <a:pt x="1920478" y="1624889"/>
                  </a:lnTo>
                  <a:lnTo>
                    <a:pt x="2159000" y="1454553"/>
                  </a:lnTo>
                  <a:lnTo>
                    <a:pt x="2140744" y="1547066"/>
                  </a:lnTo>
                  <a:lnTo>
                    <a:pt x="2124075" y="1606625"/>
                  </a:lnTo>
                  <a:lnTo>
                    <a:pt x="2103041" y="1670550"/>
                  </a:lnTo>
                  <a:lnTo>
                    <a:pt x="2078831" y="1736462"/>
                  </a:lnTo>
                  <a:lnTo>
                    <a:pt x="2050256" y="1804358"/>
                  </a:lnTo>
                  <a:lnTo>
                    <a:pt x="2017713" y="1863122"/>
                  </a:lnTo>
                  <a:lnTo>
                    <a:pt x="1986756" y="1919504"/>
                  </a:lnTo>
                  <a:lnTo>
                    <a:pt x="1946672" y="1979856"/>
                  </a:lnTo>
                  <a:lnTo>
                    <a:pt x="1896269" y="2046164"/>
                  </a:lnTo>
                  <a:lnTo>
                    <a:pt x="1837531" y="2108899"/>
                  </a:lnTo>
                  <a:lnTo>
                    <a:pt x="1779984" y="2162898"/>
                  </a:lnTo>
                  <a:lnTo>
                    <a:pt x="1726406" y="2204192"/>
                  </a:lnTo>
                  <a:lnTo>
                    <a:pt x="1697831" y="2223251"/>
                  </a:lnTo>
                  <a:lnTo>
                    <a:pt x="1663303" y="2242706"/>
                  </a:lnTo>
                  <a:lnTo>
                    <a:pt x="1625600" y="2261368"/>
                  </a:lnTo>
                  <a:lnTo>
                    <a:pt x="1586706" y="2278044"/>
                  </a:lnTo>
                  <a:lnTo>
                    <a:pt x="1550591" y="2291147"/>
                  </a:lnTo>
                  <a:lnTo>
                    <a:pt x="1510109" y="2303059"/>
                  </a:lnTo>
                  <a:lnTo>
                    <a:pt x="1467644" y="2312191"/>
                  </a:lnTo>
                  <a:lnTo>
                    <a:pt x="1424781" y="2318147"/>
                  </a:lnTo>
                  <a:lnTo>
                    <a:pt x="1364059" y="2320926"/>
                  </a:lnTo>
                  <a:lnTo>
                    <a:pt x="1355725" y="2320926"/>
                  </a:lnTo>
                  <a:lnTo>
                    <a:pt x="906462" y="2320926"/>
                  </a:lnTo>
                  <a:lnTo>
                    <a:pt x="889521" y="2320926"/>
                  </a:lnTo>
                  <a:lnTo>
                    <a:pt x="827969" y="2315761"/>
                  </a:lnTo>
                  <a:lnTo>
                    <a:pt x="772771" y="2305429"/>
                  </a:lnTo>
                  <a:lnTo>
                    <a:pt x="729883" y="2293509"/>
                  </a:lnTo>
                  <a:lnTo>
                    <a:pt x="691761" y="2279601"/>
                  </a:lnTo>
                  <a:lnTo>
                    <a:pt x="645697" y="2260926"/>
                  </a:lnTo>
                  <a:lnTo>
                    <a:pt x="595661" y="2234701"/>
                  </a:lnTo>
                  <a:lnTo>
                    <a:pt x="559127" y="2212449"/>
                  </a:lnTo>
                  <a:lnTo>
                    <a:pt x="522990" y="2186223"/>
                  </a:lnTo>
                  <a:lnTo>
                    <a:pt x="474940" y="2147283"/>
                  </a:lnTo>
                  <a:lnTo>
                    <a:pt x="421728" y="2096819"/>
                  </a:lnTo>
                  <a:lnTo>
                    <a:pt x="386783" y="2058673"/>
                  </a:lnTo>
                  <a:lnTo>
                    <a:pt x="347469" y="2010593"/>
                  </a:lnTo>
                  <a:lnTo>
                    <a:pt x="309347" y="1956553"/>
                  </a:lnTo>
                  <a:lnTo>
                    <a:pt x="277975" y="1906884"/>
                  </a:lnTo>
                  <a:lnTo>
                    <a:pt x="248986" y="1855228"/>
                  </a:lnTo>
                  <a:lnTo>
                    <a:pt x="216026" y="1790062"/>
                  </a:lnTo>
                  <a:lnTo>
                    <a:pt x="190214" y="1726088"/>
                  </a:lnTo>
                  <a:lnTo>
                    <a:pt x="166388" y="1663306"/>
                  </a:lnTo>
                  <a:lnTo>
                    <a:pt x="150901" y="1614035"/>
                  </a:lnTo>
                  <a:lnTo>
                    <a:pt x="135016" y="1560789"/>
                  </a:lnTo>
                  <a:lnTo>
                    <a:pt x="126280" y="1517080"/>
                  </a:lnTo>
                  <a:lnTo>
                    <a:pt x="112778" y="1453901"/>
                  </a:lnTo>
                  <a:lnTo>
                    <a:pt x="104042" y="1392709"/>
                  </a:lnTo>
                  <a:lnTo>
                    <a:pt x="92129" y="1301715"/>
                  </a:lnTo>
                  <a:lnTo>
                    <a:pt x="0" y="1300920"/>
                  </a:lnTo>
                  <a:lnTo>
                    <a:pt x="322054" y="1001713"/>
                  </a:lnTo>
                  <a:close/>
                  <a:moveTo>
                    <a:pt x="919162" y="0"/>
                  </a:moveTo>
                  <a:lnTo>
                    <a:pt x="1385230" y="0"/>
                  </a:lnTo>
                  <a:lnTo>
                    <a:pt x="1446366" y="5164"/>
                  </a:lnTo>
                  <a:lnTo>
                    <a:pt x="1502342" y="15492"/>
                  </a:lnTo>
                  <a:lnTo>
                    <a:pt x="1544423" y="27806"/>
                  </a:lnTo>
                  <a:lnTo>
                    <a:pt x="1583328" y="40915"/>
                  </a:lnTo>
                  <a:lnTo>
                    <a:pt x="1628982" y="59982"/>
                  </a:lnTo>
                  <a:lnTo>
                    <a:pt x="1679400" y="86200"/>
                  </a:lnTo>
                  <a:lnTo>
                    <a:pt x="1715924" y="108842"/>
                  </a:lnTo>
                  <a:lnTo>
                    <a:pt x="1751256" y="134662"/>
                  </a:lnTo>
                  <a:lnTo>
                    <a:pt x="1799689" y="173591"/>
                  </a:lnTo>
                  <a:lnTo>
                    <a:pt x="1853283" y="224039"/>
                  </a:lnTo>
                  <a:lnTo>
                    <a:pt x="1888218" y="262174"/>
                  </a:lnTo>
                  <a:lnTo>
                    <a:pt x="1927520" y="310239"/>
                  </a:lnTo>
                  <a:lnTo>
                    <a:pt x="1965631" y="363865"/>
                  </a:lnTo>
                  <a:lnTo>
                    <a:pt x="1996993" y="413917"/>
                  </a:lnTo>
                  <a:lnTo>
                    <a:pt x="2025577" y="465557"/>
                  </a:lnTo>
                  <a:lnTo>
                    <a:pt x="2058130" y="530306"/>
                  </a:lnTo>
                  <a:lnTo>
                    <a:pt x="2084728" y="594261"/>
                  </a:lnTo>
                  <a:lnTo>
                    <a:pt x="2108945" y="657421"/>
                  </a:lnTo>
                  <a:lnTo>
                    <a:pt x="2124031" y="706678"/>
                  </a:lnTo>
                  <a:lnTo>
                    <a:pt x="2139116" y="759907"/>
                  </a:lnTo>
                  <a:lnTo>
                    <a:pt x="2147453" y="803205"/>
                  </a:lnTo>
                  <a:lnTo>
                    <a:pt x="2161745" y="867160"/>
                  </a:lnTo>
                  <a:lnTo>
                    <a:pt x="2170875" y="927936"/>
                  </a:lnTo>
                  <a:lnTo>
                    <a:pt x="2182785" y="1019300"/>
                  </a:lnTo>
                  <a:lnTo>
                    <a:pt x="2274887" y="1019697"/>
                  </a:lnTo>
                  <a:lnTo>
                    <a:pt x="1954912" y="1320800"/>
                  </a:lnTo>
                  <a:lnTo>
                    <a:pt x="1617470" y="1014533"/>
                  </a:lnTo>
                  <a:lnTo>
                    <a:pt x="1722672" y="1015328"/>
                  </a:lnTo>
                  <a:lnTo>
                    <a:pt x="1715924" y="941045"/>
                  </a:lnTo>
                  <a:lnTo>
                    <a:pt x="1705205" y="880666"/>
                  </a:lnTo>
                  <a:lnTo>
                    <a:pt x="1698456" y="840942"/>
                  </a:lnTo>
                  <a:lnTo>
                    <a:pt x="1689325" y="799630"/>
                  </a:lnTo>
                  <a:lnTo>
                    <a:pt x="1679400" y="757921"/>
                  </a:lnTo>
                  <a:lnTo>
                    <a:pt x="1665109" y="710253"/>
                  </a:lnTo>
                  <a:lnTo>
                    <a:pt x="1648038" y="657023"/>
                  </a:lnTo>
                  <a:lnTo>
                    <a:pt x="1630967" y="609753"/>
                  </a:lnTo>
                  <a:lnTo>
                    <a:pt x="1613897" y="566057"/>
                  </a:lnTo>
                  <a:lnTo>
                    <a:pt x="1584122" y="499322"/>
                  </a:lnTo>
                  <a:lnTo>
                    <a:pt x="1562288" y="456818"/>
                  </a:lnTo>
                  <a:lnTo>
                    <a:pt x="1536483" y="411931"/>
                  </a:lnTo>
                  <a:lnTo>
                    <a:pt x="1503533" y="360290"/>
                  </a:lnTo>
                  <a:lnTo>
                    <a:pt x="1464231" y="305075"/>
                  </a:lnTo>
                  <a:lnTo>
                    <a:pt x="1434457" y="267338"/>
                  </a:lnTo>
                  <a:lnTo>
                    <a:pt x="1393170" y="220464"/>
                  </a:lnTo>
                  <a:lnTo>
                    <a:pt x="1343149" y="175180"/>
                  </a:lnTo>
                  <a:lnTo>
                    <a:pt x="1283203" y="127909"/>
                  </a:lnTo>
                  <a:lnTo>
                    <a:pt x="1231991" y="92953"/>
                  </a:lnTo>
                  <a:lnTo>
                    <a:pt x="1172840" y="62366"/>
                  </a:lnTo>
                  <a:lnTo>
                    <a:pt x="1139427" y="48199"/>
                  </a:lnTo>
                  <a:lnTo>
                    <a:pt x="1107281" y="60750"/>
                  </a:lnTo>
                  <a:lnTo>
                    <a:pt x="1076722" y="75441"/>
                  </a:lnTo>
                  <a:lnTo>
                    <a:pt x="1048941" y="92117"/>
                  </a:lnTo>
                  <a:lnTo>
                    <a:pt x="1019572" y="109588"/>
                  </a:lnTo>
                  <a:lnTo>
                    <a:pt x="988616" y="130235"/>
                  </a:lnTo>
                  <a:lnTo>
                    <a:pt x="957659" y="153661"/>
                  </a:lnTo>
                  <a:lnTo>
                    <a:pt x="927497" y="181456"/>
                  </a:lnTo>
                  <a:lnTo>
                    <a:pt x="904081" y="202500"/>
                  </a:lnTo>
                  <a:lnTo>
                    <a:pt x="877887" y="228308"/>
                  </a:lnTo>
                  <a:lnTo>
                    <a:pt x="844550" y="267617"/>
                  </a:lnTo>
                  <a:lnTo>
                    <a:pt x="808831" y="309308"/>
                  </a:lnTo>
                  <a:lnTo>
                    <a:pt x="785415" y="341073"/>
                  </a:lnTo>
                  <a:lnTo>
                    <a:pt x="765175" y="372044"/>
                  </a:lnTo>
                  <a:lnTo>
                    <a:pt x="740171" y="411749"/>
                  </a:lnTo>
                  <a:lnTo>
                    <a:pt x="713978" y="457411"/>
                  </a:lnTo>
                  <a:lnTo>
                    <a:pt x="691753" y="500690"/>
                  </a:lnTo>
                  <a:lnTo>
                    <a:pt x="673893" y="540396"/>
                  </a:lnTo>
                  <a:lnTo>
                    <a:pt x="654050" y="584469"/>
                  </a:lnTo>
                  <a:lnTo>
                    <a:pt x="631825" y="645219"/>
                  </a:lnTo>
                  <a:lnTo>
                    <a:pt x="620315" y="681352"/>
                  </a:lnTo>
                  <a:lnTo>
                    <a:pt x="603250" y="736146"/>
                  </a:lnTo>
                  <a:lnTo>
                    <a:pt x="590946" y="785778"/>
                  </a:lnTo>
                  <a:lnTo>
                    <a:pt x="574675" y="860425"/>
                  </a:lnTo>
                  <a:lnTo>
                    <a:pt x="378221" y="669440"/>
                  </a:lnTo>
                  <a:lnTo>
                    <a:pt x="122237" y="828263"/>
                  </a:lnTo>
                  <a:lnTo>
                    <a:pt x="135334" y="768704"/>
                  </a:lnTo>
                  <a:lnTo>
                    <a:pt x="149621" y="719072"/>
                  </a:lnTo>
                  <a:lnTo>
                    <a:pt x="171449" y="650381"/>
                  </a:lnTo>
                  <a:lnTo>
                    <a:pt x="196453" y="584469"/>
                  </a:lnTo>
                  <a:lnTo>
                    <a:pt x="224631" y="516970"/>
                  </a:lnTo>
                  <a:lnTo>
                    <a:pt x="257571" y="457411"/>
                  </a:lnTo>
                  <a:lnTo>
                    <a:pt x="288528" y="401426"/>
                  </a:lnTo>
                  <a:lnTo>
                    <a:pt x="328612" y="341073"/>
                  </a:lnTo>
                  <a:lnTo>
                    <a:pt x="379412" y="274764"/>
                  </a:lnTo>
                  <a:lnTo>
                    <a:pt x="437356" y="212029"/>
                  </a:lnTo>
                  <a:lnTo>
                    <a:pt x="495300" y="158029"/>
                  </a:lnTo>
                  <a:lnTo>
                    <a:pt x="549671" y="116338"/>
                  </a:lnTo>
                  <a:lnTo>
                    <a:pt x="576659" y="98073"/>
                  </a:lnTo>
                  <a:lnTo>
                    <a:pt x="611981" y="78618"/>
                  </a:lnTo>
                  <a:lnTo>
                    <a:pt x="648890" y="59559"/>
                  </a:lnTo>
                  <a:lnTo>
                    <a:pt x="688578" y="43279"/>
                  </a:lnTo>
                  <a:lnTo>
                    <a:pt x="724693" y="29779"/>
                  </a:lnTo>
                  <a:lnTo>
                    <a:pt x="765175" y="17868"/>
                  </a:lnTo>
                  <a:lnTo>
                    <a:pt x="806846" y="8735"/>
                  </a:lnTo>
                  <a:lnTo>
                    <a:pt x="850503" y="2779"/>
                  </a:lnTo>
                  <a:lnTo>
                    <a:pt x="910431" y="0"/>
                  </a:lnTo>
                  <a:lnTo>
                    <a:pt x="919163" y="0"/>
                  </a:lnTo>
                  <a:lnTo>
                    <a:pt x="919162" y="0"/>
                  </a:lnTo>
                  <a:close/>
                </a:path>
              </a:pathLst>
            </a:custGeom>
            <a:grpFill/>
            <a:ln>
              <a:noFill/>
            </a:ln>
            <a:extLst>
              <a:ext uri="{91240B29-F687-4F45-9708-019B960494DF}">
                <a14:hiddenLine xmlns:a14="http://schemas.microsoft.com/office/drawing/2010/main" w="1588">
                  <a:solidFill>
                    <a:srgbClr val="000000"/>
                  </a:solidFill>
                  <a:prstDash val="solid"/>
                  <a:round/>
                  <a:headEnd/>
                  <a:tailEnd/>
                </a14:hiddenLine>
              </a:ext>
            </a:ex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endParaRPr>
            </a:p>
          </p:txBody>
        </p:sp>
      </p:grpSp>
      <p:grpSp>
        <p:nvGrpSpPr>
          <p:cNvPr id="18" name="组合 17"/>
          <p:cNvGrpSpPr/>
          <p:nvPr/>
        </p:nvGrpSpPr>
        <p:grpSpPr>
          <a:xfrm>
            <a:off x="2887533" y="2239889"/>
            <a:ext cx="1960246" cy="1952514"/>
            <a:chOff x="2793275" y="2499742"/>
            <a:chExt cx="1960246" cy="1952514"/>
          </a:xfrm>
          <a:solidFill>
            <a:srgbClr val="030303"/>
          </a:solidFill>
        </p:grpSpPr>
        <p:grpSp>
          <p:nvGrpSpPr>
            <p:cNvPr id="19" name="组合 18"/>
            <p:cNvGrpSpPr/>
            <p:nvPr/>
          </p:nvGrpSpPr>
          <p:grpSpPr>
            <a:xfrm>
              <a:off x="2793275" y="2499742"/>
              <a:ext cx="1960246" cy="1952514"/>
              <a:chOff x="1050122" y="2474290"/>
              <a:chExt cx="1960246" cy="1952514"/>
            </a:xfrm>
            <a:grpFill/>
          </p:grpSpPr>
          <p:sp>
            <p:nvSpPr>
              <p:cNvPr id="21" name="Freeform 13"/>
              <p:cNvSpPr>
                <a:spLocks/>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panose="020F0502020204030204"/>
                </a:endParaRPr>
              </a:p>
            </p:txBody>
          </p:sp>
          <p:sp>
            <p:nvSpPr>
              <p:cNvPr id="22" name="Freeform 13"/>
              <p:cNvSpPr>
                <a:spLocks/>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panose="020F0502020204030204"/>
                </a:endParaRPr>
              </a:p>
            </p:txBody>
          </p:sp>
          <p:sp>
            <p:nvSpPr>
              <p:cNvPr id="23" name="矩形 22"/>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rPr>
                  <a:t>分析问题</a:t>
                </a:r>
              </a:p>
            </p:txBody>
          </p:sp>
        </p:grpSp>
        <p:sp>
          <p:nvSpPr>
            <p:cNvPr id="20" name="KSO_Shape"/>
            <p:cNvSpPr>
              <a:spLocks/>
            </p:cNvSpPr>
            <p:nvPr/>
          </p:nvSpPr>
          <p:spPr bwMode="auto">
            <a:xfrm>
              <a:off x="4418665" y="4030980"/>
              <a:ext cx="157800" cy="279292"/>
            </a:xfrm>
            <a:custGeom>
              <a:avLst/>
              <a:gdLst>
                <a:gd name="T0" fmla="*/ 372877119 w 4933"/>
                <a:gd name="T1" fmla="*/ 372619919 h 8737"/>
                <a:gd name="T2" fmla="*/ 372877119 w 4933"/>
                <a:gd name="T3" fmla="*/ 372619919 h 8737"/>
                <a:gd name="T4" fmla="*/ 372877119 w 4933"/>
                <a:gd name="T5" fmla="*/ 372619919 h 8737"/>
                <a:gd name="T6" fmla="*/ 372877119 w 4933"/>
                <a:gd name="T7" fmla="*/ 372619919 h 8737"/>
                <a:gd name="T8" fmla="*/ 372877119 w 4933"/>
                <a:gd name="T9" fmla="*/ 372619919 h 8737"/>
                <a:gd name="T10" fmla="*/ 372877119 w 4933"/>
                <a:gd name="T11" fmla="*/ 372619919 h 8737"/>
                <a:gd name="T12" fmla="*/ 372877119 w 4933"/>
                <a:gd name="T13" fmla="*/ 372619919 h 8737"/>
                <a:gd name="T14" fmla="*/ 372877119 w 4933"/>
                <a:gd name="T15" fmla="*/ 372619919 h 8737"/>
                <a:gd name="T16" fmla="*/ 372877119 w 4933"/>
                <a:gd name="T17" fmla="*/ 372619919 h 8737"/>
                <a:gd name="T18" fmla="*/ 372877119 w 4933"/>
                <a:gd name="T19" fmla="*/ 372619919 h 8737"/>
                <a:gd name="T20" fmla="*/ 372877119 w 4933"/>
                <a:gd name="T21" fmla="*/ 372619919 h 8737"/>
                <a:gd name="T22" fmla="*/ 372877119 w 4933"/>
                <a:gd name="T23" fmla="*/ 372619919 h 8737"/>
                <a:gd name="T24" fmla="*/ 372877119 w 4933"/>
                <a:gd name="T25" fmla="*/ 372619919 h 8737"/>
                <a:gd name="T26" fmla="*/ 372877119 w 4933"/>
                <a:gd name="T27" fmla="*/ 372619919 h 8737"/>
                <a:gd name="T28" fmla="*/ 372877119 w 4933"/>
                <a:gd name="T29" fmla="*/ 372619919 h 8737"/>
                <a:gd name="T30" fmla="*/ 372877119 w 4933"/>
                <a:gd name="T31" fmla="*/ 372619919 h 8737"/>
                <a:gd name="T32" fmla="*/ 372877119 w 4933"/>
                <a:gd name="T33" fmla="*/ 372619919 h 8737"/>
                <a:gd name="T34" fmla="*/ 372877119 w 4933"/>
                <a:gd name="T35" fmla="*/ 372619919 h 8737"/>
                <a:gd name="T36" fmla="*/ 372877119 w 4933"/>
                <a:gd name="T37" fmla="*/ 372619919 h 8737"/>
                <a:gd name="T38" fmla="*/ 372877119 w 4933"/>
                <a:gd name="T39" fmla="*/ 372619919 h 8737"/>
                <a:gd name="T40" fmla="*/ 372877119 w 4933"/>
                <a:gd name="T41" fmla="*/ 372619919 h 8737"/>
                <a:gd name="T42" fmla="*/ 372877119 w 4933"/>
                <a:gd name="T43" fmla="*/ 372619919 h 8737"/>
                <a:gd name="T44" fmla="*/ 372877119 w 4933"/>
                <a:gd name="T45" fmla="*/ 372619919 h 8737"/>
                <a:gd name="T46" fmla="*/ 372877119 w 4933"/>
                <a:gd name="T47" fmla="*/ 372619919 h 8737"/>
                <a:gd name="T48" fmla="*/ 372877119 w 4933"/>
                <a:gd name="T49" fmla="*/ 372619919 h 8737"/>
                <a:gd name="T50" fmla="*/ 372877119 w 4933"/>
                <a:gd name="T51" fmla="*/ 372619919 h 8737"/>
                <a:gd name="T52" fmla="*/ 372877119 w 4933"/>
                <a:gd name="T53" fmla="*/ 372619919 h 8737"/>
                <a:gd name="T54" fmla="*/ 372877119 w 4933"/>
                <a:gd name="T55" fmla="*/ 372619919 h 8737"/>
                <a:gd name="T56" fmla="*/ 372877119 w 4933"/>
                <a:gd name="T57" fmla="*/ 372619919 h 8737"/>
                <a:gd name="T58" fmla="*/ 372877119 w 4933"/>
                <a:gd name="T59" fmla="*/ 372619919 h 8737"/>
                <a:gd name="T60" fmla="*/ 372877119 w 4933"/>
                <a:gd name="T61" fmla="*/ 372619919 h 8737"/>
                <a:gd name="T62" fmla="*/ 372877119 w 4933"/>
                <a:gd name="T63" fmla="*/ 372619919 h 8737"/>
                <a:gd name="T64" fmla="*/ 372877119 w 4933"/>
                <a:gd name="T65" fmla="*/ 372619919 h 8737"/>
                <a:gd name="T66" fmla="*/ 372877119 w 4933"/>
                <a:gd name="T67" fmla="*/ 372619919 h 8737"/>
                <a:gd name="T68" fmla="*/ 372877119 w 4933"/>
                <a:gd name="T69" fmla="*/ 372619919 h 8737"/>
                <a:gd name="T70" fmla="*/ 372877119 w 4933"/>
                <a:gd name="T71" fmla="*/ 372619919 h 8737"/>
                <a:gd name="T72" fmla="*/ 372877119 w 4933"/>
                <a:gd name="T73" fmla="*/ 372619919 h 8737"/>
                <a:gd name="T74" fmla="*/ 372877119 w 4933"/>
                <a:gd name="T75" fmla="*/ 372619919 h 8737"/>
                <a:gd name="T76" fmla="*/ 372877119 w 4933"/>
                <a:gd name="T77" fmla="*/ 372619919 h 8737"/>
                <a:gd name="T78" fmla="*/ 372877119 w 4933"/>
                <a:gd name="T79" fmla="*/ 372619919 h 8737"/>
                <a:gd name="T80" fmla="*/ 372877119 w 4933"/>
                <a:gd name="T81" fmla="*/ 372619919 h 8737"/>
                <a:gd name="T82" fmla="*/ 372877119 w 4933"/>
                <a:gd name="T83" fmla="*/ 372619919 h 8737"/>
                <a:gd name="T84" fmla="*/ 372877119 w 4933"/>
                <a:gd name="T85" fmla="*/ 372619919 h 8737"/>
                <a:gd name="T86" fmla="*/ 372877119 w 4933"/>
                <a:gd name="T87" fmla="*/ 372619919 h 8737"/>
                <a:gd name="T88" fmla="*/ 372877119 w 4933"/>
                <a:gd name="T89" fmla="*/ 372619919 h 8737"/>
                <a:gd name="T90" fmla="*/ 372877119 w 4933"/>
                <a:gd name="T91" fmla="*/ 372619919 h 8737"/>
                <a:gd name="T92" fmla="*/ 372877119 w 4933"/>
                <a:gd name="T93" fmla="*/ 372619919 h 87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933" h="8737">
                  <a:moveTo>
                    <a:pt x="2848" y="7036"/>
                  </a:moveTo>
                  <a:lnTo>
                    <a:pt x="2848" y="6310"/>
                  </a:lnTo>
                  <a:lnTo>
                    <a:pt x="4933" y="7521"/>
                  </a:lnTo>
                  <a:lnTo>
                    <a:pt x="2848" y="8737"/>
                  </a:lnTo>
                  <a:lnTo>
                    <a:pt x="2848" y="7915"/>
                  </a:lnTo>
                  <a:lnTo>
                    <a:pt x="2699" y="7879"/>
                  </a:lnTo>
                  <a:lnTo>
                    <a:pt x="2551" y="7837"/>
                  </a:lnTo>
                  <a:lnTo>
                    <a:pt x="2404" y="7788"/>
                  </a:lnTo>
                  <a:lnTo>
                    <a:pt x="2262" y="7732"/>
                  </a:lnTo>
                  <a:lnTo>
                    <a:pt x="2121" y="7671"/>
                  </a:lnTo>
                  <a:lnTo>
                    <a:pt x="1985" y="7605"/>
                  </a:lnTo>
                  <a:lnTo>
                    <a:pt x="1847" y="7531"/>
                  </a:lnTo>
                  <a:lnTo>
                    <a:pt x="1718" y="7455"/>
                  </a:lnTo>
                  <a:lnTo>
                    <a:pt x="1591" y="7374"/>
                  </a:lnTo>
                  <a:lnTo>
                    <a:pt x="1468" y="7286"/>
                  </a:lnTo>
                  <a:lnTo>
                    <a:pt x="1349" y="7195"/>
                  </a:lnTo>
                  <a:lnTo>
                    <a:pt x="1234" y="7096"/>
                  </a:lnTo>
                  <a:lnTo>
                    <a:pt x="1124" y="6994"/>
                  </a:lnTo>
                  <a:lnTo>
                    <a:pt x="1016" y="6885"/>
                  </a:lnTo>
                  <a:lnTo>
                    <a:pt x="914" y="6777"/>
                  </a:lnTo>
                  <a:lnTo>
                    <a:pt x="815" y="6661"/>
                  </a:lnTo>
                  <a:lnTo>
                    <a:pt x="725" y="6542"/>
                  </a:lnTo>
                  <a:lnTo>
                    <a:pt x="633" y="6418"/>
                  </a:lnTo>
                  <a:lnTo>
                    <a:pt x="552" y="6291"/>
                  </a:lnTo>
                  <a:lnTo>
                    <a:pt x="474" y="6162"/>
                  </a:lnTo>
                  <a:lnTo>
                    <a:pt x="401" y="6028"/>
                  </a:lnTo>
                  <a:lnTo>
                    <a:pt x="334" y="5892"/>
                  </a:lnTo>
                  <a:lnTo>
                    <a:pt x="272" y="5751"/>
                  </a:lnTo>
                  <a:lnTo>
                    <a:pt x="219" y="5608"/>
                  </a:lnTo>
                  <a:lnTo>
                    <a:pt x="170" y="5463"/>
                  </a:lnTo>
                  <a:lnTo>
                    <a:pt x="124" y="5316"/>
                  </a:lnTo>
                  <a:lnTo>
                    <a:pt x="88" y="5165"/>
                  </a:lnTo>
                  <a:lnTo>
                    <a:pt x="58" y="5011"/>
                  </a:lnTo>
                  <a:lnTo>
                    <a:pt x="32" y="4856"/>
                  </a:lnTo>
                  <a:lnTo>
                    <a:pt x="15" y="4699"/>
                  </a:lnTo>
                  <a:lnTo>
                    <a:pt x="5" y="4538"/>
                  </a:lnTo>
                  <a:lnTo>
                    <a:pt x="0" y="4377"/>
                  </a:lnTo>
                  <a:lnTo>
                    <a:pt x="5" y="4213"/>
                  </a:lnTo>
                  <a:lnTo>
                    <a:pt x="15" y="4057"/>
                  </a:lnTo>
                  <a:lnTo>
                    <a:pt x="32" y="3899"/>
                  </a:lnTo>
                  <a:lnTo>
                    <a:pt x="58" y="3744"/>
                  </a:lnTo>
                  <a:lnTo>
                    <a:pt x="88" y="3590"/>
                  </a:lnTo>
                  <a:lnTo>
                    <a:pt x="124" y="3438"/>
                  </a:lnTo>
                  <a:lnTo>
                    <a:pt x="170" y="3291"/>
                  </a:lnTo>
                  <a:lnTo>
                    <a:pt x="219" y="3144"/>
                  </a:lnTo>
                  <a:lnTo>
                    <a:pt x="272" y="2999"/>
                  </a:lnTo>
                  <a:lnTo>
                    <a:pt x="334" y="2863"/>
                  </a:lnTo>
                  <a:lnTo>
                    <a:pt x="401" y="2725"/>
                  </a:lnTo>
                  <a:lnTo>
                    <a:pt x="474" y="2593"/>
                  </a:lnTo>
                  <a:lnTo>
                    <a:pt x="552" y="2459"/>
                  </a:lnTo>
                  <a:lnTo>
                    <a:pt x="633" y="2332"/>
                  </a:lnTo>
                  <a:lnTo>
                    <a:pt x="725" y="2210"/>
                  </a:lnTo>
                  <a:lnTo>
                    <a:pt x="815" y="2094"/>
                  </a:lnTo>
                  <a:lnTo>
                    <a:pt x="914" y="1978"/>
                  </a:lnTo>
                  <a:lnTo>
                    <a:pt x="1016" y="1865"/>
                  </a:lnTo>
                  <a:lnTo>
                    <a:pt x="1124" y="1759"/>
                  </a:lnTo>
                  <a:lnTo>
                    <a:pt x="1234" y="1659"/>
                  </a:lnTo>
                  <a:lnTo>
                    <a:pt x="1349" y="1559"/>
                  </a:lnTo>
                  <a:lnTo>
                    <a:pt x="1468" y="1468"/>
                  </a:lnTo>
                  <a:lnTo>
                    <a:pt x="1591" y="1380"/>
                  </a:lnTo>
                  <a:lnTo>
                    <a:pt x="1718" y="1297"/>
                  </a:lnTo>
                  <a:lnTo>
                    <a:pt x="1847" y="1219"/>
                  </a:lnTo>
                  <a:lnTo>
                    <a:pt x="1985" y="1149"/>
                  </a:lnTo>
                  <a:lnTo>
                    <a:pt x="2121" y="1082"/>
                  </a:lnTo>
                  <a:lnTo>
                    <a:pt x="2262" y="1023"/>
                  </a:lnTo>
                  <a:lnTo>
                    <a:pt x="2404" y="966"/>
                  </a:lnTo>
                  <a:lnTo>
                    <a:pt x="2551" y="918"/>
                  </a:lnTo>
                  <a:lnTo>
                    <a:pt x="2699" y="875"/>
                  </a:lnTo>
                  <a:lnTo>
                    <a:pt x="2848" y="840"/>
                  </a:lnTo>
                  <a:lnTo>
                    <a:pt x="2848" y="0"/>
                  </a:lnTo>
                  <a:lnTo>
                    <a:pt x="4933" y="1213"/>
                  </a:lnTo>
                  <a:lnTo>
                    <a:pt x="2848" y="2427"/>
                  </a:lnTo>
                  <a:lnTo>
                    <a:pt x="2848" y="1714"/>
                  </a:lnTo>
                  <a:lnTo>
                    <a:pt x="2757" y="1746"/>
                  </a:lnTo>
                  <a:lnTo>
                    <a:pt x="2663" y="1778"/>
                  </a:lnTo>
                  <a:lnTo>
                    <a:pt x="2572" y="1812"/>
                  </a:lnTo>
                  <a:lnTo>
                    <a:pt x="2480" y="1852"/>
                  </a:lnTo>
                  <a:lnTo>
                    <a:pt x="2393" y="1893"/>
                  </a:lnTo>
                  <a:lnTo>
                    <a:pt x="2308" y="1939"/>
                  </a:lnTo>
                  <a:lnTo>
                    <a:pt x="2224" y="1988"/>
                  </a:lnTo>
                  <a:lnTo>
                    <a:pt x="2139" y="2037"/>
                  </a:lnTo>
                  <a:lnTo>
                    <a:pt x="2058" y="2090"/>
                  </a:lnTo>
                  <a:lnTo>
                    <a:pt x="1981" y="2147"/>
                  </a:lnTo>
                  <a:lnTo>
                    <a:pt x="1905" y="2205"/>
                  </a:lnTo>
                  <a:lnTo>
                    <a:pt x="1827" y="2266"/>
                  </a:lnTo>
                  <a:lnTo>
                    <a:pt x="1757" y="2332"/>
                  </a:lnTo>
                  <a:lnTo>
                    <a:pt x="1686" y="2398"/>
                  </a:lnTo>
                  <a:lnTo>
                    <a:pt x="1617" y="2466"/>
                  </a:lnTo>
                  <a:lnTo>
                    <a:pt x="1553" y="2536"/>
                  </a:lnTo>
                  <a:lnTo>
                    <a:pt x="1491" y="2610"/>
                  </a:lnTo>
                  <a:lnTo>
                    <a:pt x="1430" y="2687"/>
                  </a:lnTo>
                  <a:lnTo>
                    <a:pt x="1371" y="2765"/>
                  </a:lnTo>
                  <a:lnTo>
                    <a:pt x="1314" y="2841"/>
                  </a:lnTo>
                  <a:lnTo>
                    <a:pt x="1266" y="2926"/>
                  </a:lnTo>
                  <a:lnTo>
                    <a:pt x="1213" y="3007"/>
                  </a:lnTo>
                  <a:lnTo>
                    <a:pt x="1166" y="3094"/>
                  </a:lnTo>
                  <a:lnTo>
                    <a:pt x="1124" y="3182"/>
                  </a:lnTo>
                  <a:lnTo>
                    <a:pt x="1083" y="3270"/>
                  </a:lnTo>
                  <a:lnTo>
                    <a:pt x="1044" y="3361"/>
                  </a:lnTo>
                  <a:lnTo>
                    <a:pt x="1008" y="3453"/>
                  </a:lnTo>
                  <a:lnTo>
                    <a:pt x="977" y="3544"/>
                  </a:lnTo>
                  <a:lnTo>
                    <a:pt x="949" y="3638"/>
                  </a:lnTo>
                  <a:lnTo>
                    <a:pt x="924" y="3737"/>
                  </a:lnTo>
                  <a:lnTo>
                    <a:pt x="904" y="3835"/>
                  </a:lnTo>
                  <a:lnTo>
                    <a:pt x="886" y="3933"/>
                  </a:lnTo>
                  <a:lnTo>
                    <a:pt x="2848" y="3933"/>
                  </a:lnTo>
                  <a:lnTo>
                    <a:pt x="2848" y="3154"/>
                  </a:lnTo>
                  <a:lnTo>
                    <a:pt x="4933" y="4369"/>
                  </a:lnTo>
                  <a:lnTo>
                    <a:pt x="2848" y="5579"/>
                  </a:lnTo>
                  <a:lnTo>
                    <a:pt x="2848" y="4800"/>
                  </a:lnTo>
                  <a:lnTo>
                    <a:pt x="882" y="4800"/>
                  </a:lnTo>
                  <a:lnTo>
                    <a:pt x="899" y="4898"/>
                  </a:lnTo>
                  <a:lnTo>
                    <a:pt x="920" y="4996"/>
                  </a:lnTo>
                  <a:lnTo>
                    <a:pt x="945" y="5095"/>
                  </a:lnTo>
                  <a:lnTo>
                    <a:pt x="973" y="5189"/>
                  </a:lnTo>
                  <a:lnTo>
                    <a:pt x="1005" y="5284"/>
                  </a:lnTo>
                  <a:lnTo>
                    <a:pt x="1040" y="5378"/>
                  </a:lnTo>
                  <a:lnTo>
                    <a:pt x="1075" y="5471"/>
                  </a:lnTo>
                  <a:lnTo>
                    <a:pt x="1118" y="5558"/>
                  </a:lnTo>
                  <a:lnTo>
                    <a:pt x="1160" y="5645"/>
                  </a:lnTo>
                  <a:lnTo>
                    <a:pt x="1209" y="5735"/>
                  </a:lnTo>
                  <a:lnTo>
                    <a:pt x="1258" y="5818"/>
                  </a:lnTo>
                  <a:lnTo>
                    <a:pt x="1311" y="5898"/>
                  </a:lnTo>
                  <a:lnTo>
                    <a:pt x="1364" y="5979"/>
                  </a:lnTo>
                  <a:lnTo>
                    <a:pt x="1423" y="6060"/>
                  </a:lnTo>
                  <a:lnTo>
                    <a:pt x="1483" y="6134"/>
                  </a:lnTo>
                  <a:lnTo>
                    <a:pt x="1546" y="6208"/>
                  </a:lnTo>
                  <a:lnTo>
                    <a:pt x="1612" y="6282"/>
                  </a:lnTo>
                  <a:lnTo>
                    <a:pt x="1680" y="6349"/>
                  </a:lnTo>
                  <a:lnTo>
                    <a:pt x="1750" y="6418"/>
                  </a:lnTo>
                  <a:lnTo>
                    <a:pt x="1824" y="6482"/>
                  </a:lnTo>
                  <a:lnTo>
                    <a:pt x="1897" y="6545"/>
                  </a:lnTo>
                  <a:lnTo>
                    <a:pt x="1973" y="6601"/>
                  </a:lnTo>
                  <a:lnTo>
                    <a:pt x="2055" y="6661"/>
                  </a:lnTo>
                  <a:lnTo>
                    <a:pt x="2136" y="6714"/>
                  </a:lnTo>
                  <a:lnTo>
                    <a:pt x="2220" y="6763"/>
                  </a:lnTo>
                  <a:lnTo>
                    <a:pt x="2304" y="6811"/>
                  </a:lnTo>
                  <a:lnTo>
                    <a:pt x="2393" y="6858"/>
                  </a:lnTo>
                  <a:lnTo>
                    <a:pt x="2480" y="6900"/>
                  </a:lnTo>
                  <a:lnTo>
                    <a:pt x="2572" y="6938"/>
                  </a:lnTo>
                  <a:lnTo>
                    <a:pt x="2663" y="6977"/>
                  </a:lnTo>
                  <a:lnTo>
                    <a:pt x="2754" y="7009"/>
                  </a:lnTo>
                  <a:lnTo>
                    <a:pt x="2848" y="7036"/>
                  </a:lnTo>
                  <a:close/>
                </a:path>
              </a:pathLst>
            </a:custGeom>
            <a:grpFill/>
            <a:ln>
              <a:noFill/>
            </a:ln>
            <a:extLst>
              <a:ext uri="{91240B29-F687-4F45-9708-019B960494DF}">
                <a14:hiddenLine xmlns:a14="http://schemas.microsoft.com/office/drawing/2010/main" w="1588">
                  <a:solidFill>
                    <a:srgbClr val="000000"/>
                  </a:solidFill>
                  <a:prstDash val="solid"/>
                  <a:round/>
                  <a:headEnd/>
                  <a:tailEnd/>
                </a14:hiddenLine>
              </a:ext>
            </a:extLst>
          </p:spPr>
          <p:txBody>
            <a:bodyPr anchor="ct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endParaRPr>
            </a:p>
          </p:txBody>
        </p:sp>
      </p:grpSp>
      <p:grpSp>
        <p:nvGrpSpPr>
          <p:cNvPr id="24" name="组合 23"/>
          <p:cNvGrpSpPr/>
          <p:nvPr/>
        </p:nvGrpSpPr>
        <p:grpSpPr>
          <a:xfrm>
            <a:off x="1497906" y="2239889"/>
            <a:ext cx="1960246" cy="1952514"/>
            <a:chOff x="1403648" y="2499742"/>
            <a:chExt cx="1960246" cy="1952514"/>
          </a:xfrm>
          <a:solidFill>
            <a:srgbClr val="514379"/>
          </a:solidFill>
        </p:grpSpPr>
        <p:grpSp>
          <p:nvGrpSpPr>
            <p:cNvPr id="25" name="组合 24"/>
            <p:cNvGrpSpPr/>
            <p:nvPr/>
          </p:nvGrpSpPr>
          <p:grpSpPr>
            <a:xfrm>
              <a:off x="1403648" y="2499742"/>
              <a:ext cx="1960246" cy="1952514"/>
              <a:chOff x="1050122" y="2474290"/>
              <a:chExt cx="1960246" cy="1952514"/>
            </a:xfrm>
            <a:grpFill/>
          </p:grpSpPr>
          <p:sp>
            <p:nvSpPr>
              <p:cNvPr id="27" name="Freeform 13"/>
              <p:cNvSpPr>
                <a:spLocks/>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panose="020F0502020204030204"/>
                </a:endParaRPr>
              </a:p>
            </p:txBody>
          </p:sp>
          <p:sp>
            <p:nvSpPr>
              <p:cNvPr id="28" name="Freeform 13"/>
              <p:cNvSpPr>
                <a:spLocks/>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panose="020F0502020204030204"/>
                </a:endParaRPr>
              </a:p>
            </p:txBody>
          </p:sp>
          <p:sp>
            <p:nvSpPr>
              <p:cNvPr id="29" name="矩形 28"/>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rPr>
                  <a:t>发现问题</a:t>
                </a:r>
              </a:p>
            </p:txBody>
          </p:sp>
        </p:grpSp>
        <p:sp>
          <p:nvSpPr>
            <p:cNvPr id="26" name="KSO_Shape"/>
            <p:cNvSpPr/>
            <p:nvPr/>
          </p:nvSpPr>
          <p:spPr>
            <a:xfrm>
              <a:off x="2942998" y="4107181"/>
              <a:ext cx="306788" cy="117090"/>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grp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Tree>
    <p:extLst>
      <p:ext uri="{BB962C8B-B14F-4D97-AF65-F5344CB8AC3E}">
        <p14:creationId xmlns:p14="http://schemas.microsoft.com/office/powerpoint/2010/main" val="16664717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left)">
                                      <p:cBhvr>
                                        <p:cTn id="12" dur="500"/>
                                        <p:tgtEl>
                                          <p:spTgt spid="24"/>
                                        </p:tgtEl>
                                      </p:cBhvr>
                                    </p:animEffect>
                                  </p:childTnLst>
                                </p:cTn>
                              </p:par>
                              <p:par>
                                <p:cTn id="13" presetID="12" presetClass="entr" presetSubtype="2" fill="hold" nodeType="withEffect">
                                  <p:stCondLst>
                                    <p:cond delay="3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ppt_x</p:attrName>
                                        </p:attrNameLst>
                                      </p:cBhvr>
                                      <p:tavLst>
                                        <p:tav tm="0">
                                          <p:val>
                                            <p:strVal val="#ppt_x+#ppt_w*1.125000"/>
                                          </p:val>
                                        </p:tav>
                                        <p:tav tm="100000">
                                          <p:val>
                                            <p:strVal val="#ppt_x"/>
                                          </p:val>
                                        </p:tav>
                                      </p:tavLst>
                                    </p:anim>
                                    <p:animEffect transition="in" filter="wipe(left)">
                                      <p:cBhvr>
                                        <p:cTn id="16" dur="500"/>
                                        <p:tgtEl>
                                          <p:spTgt spid="18"/>
                                        </p:tgtEl>
                                      </p:cBhvr>
                                    </p:animEffect>
                                  </p:childTnLst>
                                </p:cTn>
                              </p:par>
                              <p:par>
                                <p:cTn id="17" presetID="12" presetClass="entr" presetSubtype="2" fill="hold" nodeType="withEffect">
                                  <p:stCondLst>
                                    <p:cond delay="6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left)">
                                      <p:cBhvr>
                                        <p:cTn id="20" dur="500"/>
                                        <p:tgtEl>
                                          <p:spTgt spid="6"/>
                                        </p:tgtEl>
                                      </p:cBhvr>
                                    </p:animEffect>
                                  </p:childTnLst>
                                </p:cTn>
                              </p:par>
                              <p:par>
                                <p:cTn id="21" presetID="12" presetClass="entr" presetSubtype="2" fill="hold" nodeType="withEffect">
                                  <p:stCondLst>
                                    <p:cond delay="9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5025021" y="1395044"/>
            <a:ext cx="3309957" cy="685196"/>
            <a:chOff x="6327173" y="1681099"/>
            <a:chExt cx="4413851" cy="913716"/>
          </a:xfrm>
        </p:grpSpPr>
        <p:sp>
          <p:nvSpPr>
            <p:cNvPr id="6" name="文本框 20"/>
            <p:cNvSpPr txBox="1"/>
            <p:nvPr/>
          </p:nvSpPr>
          <p:spPr>
            <a:xfrm>
              <a:off x="6327174" y="1681099"/>
              <a:ext cx="2321526" cy="418631"/>
            </a:xfrm>
            <a:prstGeom prst="rect">
              <a:avLst/>
            </a:prstGeom>
            <a:noFill/>
          </p:spPr>
          <p:txBody>
            <a:bodyPr wrap="square" rtlCol="0">
              <a:spAutoFit/>
            </a:bodyPr>
            <a:lstStyle/>
            <a:p>
              <a:pPr algn="just" defTabSz="914324">
                <a:lnSpc>
                  <a:spcPct val="90000"/>
                </a:lnSpc>
                <a:spcBef>
                  <a:spcPts val="750"/>
                </a:spcBef>
              </a:pPr>
              <a:r>
                <a:rPr lang="zh-CN" altLang="en-US" sz="1600" dirty="0">
                  <a:solidFill>
                    <a:srgbClr val="514379"/>
                  </a:solidFill>
                  <a:latin typeface="微软雅黑" panose="020B0503020204020204" pitchFamily="34" charset="-122"/>
                  <a:ea typeface="微软雅黑" panose="020B0503020204020204" pitchFamily="34" charset="-122"/>
                </a:rPr>
                <a:t>添加标题</a:t>
              </a:r>
            </a:p>
          </p:txBody>
        </p:sp>
        <p:sp>
          <p:nvSpPr>
            <p:cNvPr id="7" name="文本框 21"/>
            <p:cNvSpPr txBox="1"/>
            <p:nvPr/>
          </p:nvSpPr>
          <p:spPr>
            <a:xfrm>
              <a:off x="6327173" y="1938138"/>
              <a:ext cx="4413851" cy="656677"/>
            </a:xfrm>
            <a:prstGeom prst="rect">
              <a:avLst/>
            </a:prstGeom>
            <a:noFill/>
          </p:spPr>
          <p:txBody>
            <a:bodyPr wrap="square" rtlCol="0">
              <a:spAutoFit/>
            </a:bodyPr>
            <a:lstStyle/>
            <a:p>
              <a:pPr algn="just" defTabSz="914324">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190657" y="2850418"/>
            <a:ext cx="667125" cy="548784"/>
            <a:chOff x="1465545" y="3524250"/>
            <a:chExt cx="889616" cy="731806"/>
          </a:xfrm>
        </p:grpSpPr>
        <p:sp>
          <p:nvSpPr>
            <p:cNvPr id="9" name="六边形 8"/>
            <p:cNvSpPr/>
            <p:nvPr/>
          </p:nvSpPr>
          <p:spPr>
            <a:xfrm>
              <a:off x="1480540" y="3524250"/>
              <a:ext cx="848894" cy="731806"/>
            </a:xfrm>
            <a:prstGeom prst="hexagon">
              <a:avLst/>
            </a:prstGeom>
            <a:solidFill>
              <a:srgbClr val="514379"/>
            </a:solidFill>
            <a:ln w="254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endParaRPr>
            </a:p>
          </p:txBody>
        </p:sp>
        <p:sp>
          <p:nvSpPr>
            <p:cNvPr id="10" name="文本框 24"/>
            <p:cNvSpPr txBox="1"/>
            <p:nvPr/>
          </p:nvSpPr>
          <p:spPr>
            <a:xfrm>
              <a:off x="1465545" y="3719336"/>
              <a:ext cx="889616" cy="418630"/>
            </a:xfrm>
            <a:prstGeom prst="rect">
              <a:avLst/>
            </a:prstGeom>
            <a:noFill/>
          </p:spPr>
          <p:txBody>
            <a:bodyPr wrap="square" rtlCol="0">
              <a:spAutoFit/>
            </a:bodyPr>
            <a:lstStyle/>
            <a:p>
              <a:pPr algn="ctr" defTabSz="914324">
                <a:lnSpc>
                  <a:spcPct val="90000"/>
                </a:lnSpc>
                <a:spcBef>
                  <a:spcPts val="750"/>
                </a:spcBef>
                <a:defRPr/>
              </a:pPr>
              <a:r>
                <a:rPr lang="en-US" altLang="zh-CN" sz="1600" kern="0" dirty="0">
                  <a:solidFill>
                    <a:srgbClr val="FFFFFF"/>
                  </a:solidFill>
                  <a:latin typeface="微软雅黑" panose="020B0503020204020204" pitchFamily="34" charset="-122"/>
                  <a:ea typeface="微软雅黑" panose="020B0503020204020204" pitchFamily="34" charset="-122"/>
                </a:rPr>
                <a:t>30%</a:t>
              </a:r>
              <a:endParaRPr lang="zh-CN" altLang="en-US" sz="1600" kern="0" dirty="0">
                <a:solidFill>
                  <a:srgbClr val="FFFFFF"/>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838492" y="3268435"/>
            <a:ext cx="1000567" cy="862557"/>
            <a:chOff x="2329434" y="4081682"/>
            <a:chExt cx="1334262" cy="1150226"/>
          </a:xfrm>
        </p:grpSpPr>
        <p:sp>
          <p:nvSpPr>
            <p:cNvPr id="12" name="六边形 11"/>
            <p:cNvSpPr/>
            <p:nvPr/>
          </p:nvSpPr>
          <p:spPr>
            <a:xfrm>
              <a:off x="2329434" y="4081682"/>
              <a:ext cx="1334262" cy="1150226"/>
            </a:xfrm>
            <a:prstGeom prst="hexagon">
              <a:avLst/>
            </a:prstGeom>
            <a:solidFill>
              <a:srgbClr val="030303"/>
            </a:solidFill>
            <a:ln w="254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endParaRPr>
            </a:p>
          </p:txBody>
        </p:sp>
        <p:sp>
          <p:nvSpPr>
            <p:cNvPr id="13" name="文本框 25"/>
            <p:cNvSpPr txBox="1"/>
            <p:nvPr/>
          </p:nvSpPr>
          <p:spPr>
            <a:xfrm>
              <a:off x="2426711" y="4416728"/>
              <a:ext cx="1134779" cy="510976"/>
            </a:xfrm>
            <a:prstGeom prst="rect">
              <a:avLst/>
            </a:prstGeom>
            <a:noFill/>
          </p:spPr>
          <p:txBody>
            <a:bodyPr wrap="square" rtlCol="0">
              <a:spAutoFit/>
            </a:bodyPr>
            <a:lstStyle/>
            <a:p>
              <a:pPr algn="ctr" defTabSz="914324">
                <a:lnSpc>
                  <a:spcPct val="90000"/>
                </a:lnSpc>
                <a:spcBef>
                  <a:spcPts val="750"/>
                </a:spcBef>
                <a:defRPr/>
              </a:pPr>
              <a:r>
                <a:rPr lang="en-US" altLang="zh-CN" sz="2100" kern="0" dirty="0">
                  <a:solidFill>
                    <a:srgbClr val="FFFFFF"/>
                  </a:solidFill>
                  <a:latin typeface="微软雅黑" panose="020B0503020204020204" pitchFamily="34" charset="-122"/>
                  <a:ea typeface="微软雅黑" panose="020B0503020204020204" pitchFamily="34" charset="-122"/>
                </a:rPr>
                <a:t>40%</a:t>
              </a:r>
              <a:endParaRPr lang="zh-CN" altLang="en-US" sz="2100" kern="0" dirty="0">
                <a:solidFill>
                  <a:srgbClr val="FFFFF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839056" y="2127310"/>
            <a:ext cx="1823991" cy="1572406"/>
            <a:chOff x="3663696" y="2559981"/>
            <a:chExt cx="2432304" cy="2096814"/>
          </a:xfrm>
        </p:grpSpPr>
        <p:sp>
          <p:nvSpPr>
            <p:cNvPr id="15" name="六边形 14"/>
            <p:cNvSpPr/>
            <p:nvPr/>
          </p:nvSpPr>
          <p:spPr>
            <a:xfrm>
              <a:off x="3663696" y="2559981"/>
              <a:ext cx="2432304" cy="2096814"/>
            </a:xfrm>
            <a:prstGeom prst="hexagon">
              <a:avLst/>
            </a:prstGeom>
            <a:solidFill>
              <a:srgbClr val="514379"/>
            </a:solidFill>
            <a:ln w="254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endParaRPr>
            </a:p>
          </p:txBody>
        </p:sp>
        <p:sp>
          <p:nvSpPr>
            <p:cNvPr id="16" name="文本框 26"/>
            <p:cNvSpPr txBox="1"/>
            <p:nvPr/>
          </p:nvSpPr>
          <p:spPr>
            <a:xfrm>
              <a:off x="4040565" y="3229823"/>
              <a:ext cx="1678565" cy="788010"/>
            </a:xfrm>
            <a:prstGeom prst="rect">
              <a:avLst/>
            </a:prstGeom>
            <a:noFill/>
          </p:spPr>
          <p:txBody>
            <a:bodyPr wrap="square" rtlCol="0">
              <a:spAutoFit/>
            </a:bodyPr>
            <a:lstStyle/>
            <a:p>
              <a:pPr algn="ctr" defTabSz="914324">
                <a:lnSpc>
                  <a:spcPct val="90000"/>
                </a:lnSpc>
                <a:spcBef>
                  <a:spcPts val="750"/>
                </a:spcBef>
                <a:defRPr/>
              </a:pPr>
              <a:r>
                <a:rPr lang="en-US" altLang="zh-CN" sz="3600" kern="0" dirty="0">
                  <a:solidFill>
                    <a:srgbClr val="FFFFFF"/>
                  </a:solidFill>
                  <a:latin typeface="微软雅黑" panose="020B0503020204020204" pitchFamily="34" charset="-122"/>
                  <a:ea typeface="微软雅黑" panose="020B0503020204020204" pitchFamily="34" charset="-122"/>
                </a:rPr>
                <a:t>80%</a:t>
              </a:r>
              <a:endParaRPr lang="zh-CN" altLang="en-US" sz="3600" kern="0" dirty="0">
                <a:solidFill>
                  <a:srgbClr val="FFFFFF"/>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543636" y="1472460"/>
            <a:ext cx="1295423" cy="1116743"/>
            <a:chOff x="1936242" y="1686736"/>
            <a:chExt cx="1727454" cy="1489184"/>
          </a:xfrm>
        </p:grpSpPr>
        <p:sp>
          <p:nvSpPr>
            <p:cNvPr id="18" name="六边形 17"/>
            <p:cNvSpPr/>
            <p:nvPr/>
          </p:nvSpPr>
          <p:spPr>
            <a:xfrm>
              <a:off x="1936242" y="1686736"/>
              <a:ext cx="1727454" cy="1489184"/>
            </a:xfrm>
            <a:prstGeom prst="hexagon">
              <a:avLst/>
            </a:prstGeom>
            <a:solidFill>
              <a:srgbClr val="030303"/>
            </a:solidFill>
            <a:ln w="254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endParaRPr>
            </a:p>
          </p:txBody>
        </p:sp>
        <p:sp>
          <p:nvSpPr>
            <p:cNvPr id="19" name="文本框 27"/>
            <p:cNvSpPr txBox="1"/>
            <p:nvPr/>
          </p:nvSpPr>
          <p:spPr>
            <a:xfrm>
              <a:off x="1957362" y="2135861"/>
              <a:ext cx="1678565" cy="621789"/>
            </a:xfrm>
            <a:prstGeom prst="rect">
              <a:avLst/>
            </a:prstGeom>
            <a:noFill/>
          </p:spPr>
          <p:txBody>
            <a:bodyPr wrap="square" rtlCol="0">
              <a:spAutoFit/>
            </a:bodyPr>
            <a:lstStyle/>
            <a:p>
              <a:pPr algn="ctr" defTabSz="914324">
                <a:lnSpc>
                  <a:spcPct val="90000"/>
                </a:lnSpc>
                <a:spcBef>
                  <a:spcPts val="750"/>
                </a:spcBef>
                <a:defRPr/>
              </a:pPr>
              <a:r>
                <a:rPr lang="en-US" altLang="zh-CN" sz="2700" kern="0" dirty="0">
                  <a:solidFill>
                    <a:srgbClr val="FFFFFF"/>
                  </a:solidFill>
                  <a:latin typeface="微软雅黑" panose="020B0503020204020204" pitchFamily="34" charset="-122"/>
                  <a:ea typeface="微软雅黑" panose="020B0503020204020204" pitchFamily="34" charset="-122"/>
                </a:rPr>
                <a:t>50%</a:t>
              </a:r>
              <a:endParaRPr lang="zh-CN" altLang="en-US" sz="2700" kern="0" dirty="0">
                <a:solidFill>
                  <a:srgbClr val="FFFFFF"/>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025021" y="3696133"/>
            <a:ext cx="3309957" cy="685197"/>
            <a:chOff x="6327173" y="4322384"/>
            <a:chExt cx="4413851" cy="913713"/>
          </a:xfrm>
        </p:grpSpPr>
        <p:sp>
          <p:nvSpPr>
            <p:cNvPr id="21" name="文本框 29"/>
            <p:cNvSpPr txBox="1"/>
            <p:nvPr/>
          </p:nvSpPr>
          <p:spPr>
            <a:xfrm>
              <a:off x="6327174" y="4322384"/>
              <a:ext cx="2321526" cy="418630"/>
            </a:xfrm>
            <a:prstGeom prst="rect">
              <a:avLst/>
            </a:prstGeom>
            <a:noFill/>
          </p:spPr>
          <p:txBody>
            <a:bodyPr wrap="square" rtlCol="0">
              <a:spAutoFit/>
            </a:bodyPr>
            <a:lstStyle/>
            <a:p>
              <a:pPr algn="just" defTabSz="914324">
                <a:lnSpc>
                  <a:spcPct val="90000"/>
                </a:lnSpc>
                <a:spcBef>
                  <a:spcPts val="750"/>
                </a:spcBef>
              </a:pPr>
              <a:r>
                <a:rPr lang="zh-CN" altLang="en-US" sz="1600" dirty="0">
                  <a:solidFill>
                    <a:srgbClr val="030303"/>
                  </a:solidFill>
                  <a:latin typeface="微软雅黑" panose="020B0503020204020204" pitchFamily="34" charset="-122"/>
                  <a:ea typeface="微软雅黑" panose="020B0503020204020204" pitchFamily="34" charset="-122"/>
                </a:rPr>
                <a:t>添加标题</a:t>
              </a:r>
            </a:p>
          </p:txBody>
        </p:sp>
        <p:sp>
          <p:nvSpPr>
            <p:cNvPr id="22" name="文本框 30"/>
            <p:cNvSpPr txBox="1"/>
            <p:nvPr/>
          </p:nvSpPr>
          <p:spPr>
            <a:xfrm>
              <a:off x="6327173" y="4579422"/>
              <a:ext cx="4413851" cy="656675"/>
            </a:xfrm>
            <a:prstGeom prst="rect">
              <a:avLst/>
            </a:prstGeom>
            <a:noFill/>
          </p:spPr>
          <p:txBody>
            <a:bodyPr wrap="square" rtlCol="0">
              <a:spAutoFit/>
            </a:bodyPr>
            <a:lstStyle/>
            <a:p>
              <a:pPr algn="just" defTabSz="914324">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25021" y="2146009"/>
            <a:ext cx="3309957" cy="685197"/>
            <a:chOff x="6327173" y="3001742"/>
            <a:chExt cx="4413851" cy="913713"/>
          </a:xfrm>
        </p:grpSpPr>
        <p:sp>
          <p:nvSpPr>
            <p:cNvPr id="24" name="文本框 31"/>
            <p:cNvSpPr txBox="1"/>
            <p:nvPr/>
          </p:nvSpPr>
          <p:spPr>
            <a:xfrm>
              <a:off x="6327174" y="3001742"/>
              <a:ext cx="2321526" cy="418630"/>
            </a:xfrm>
            <a:prstGeom prst="rect">
              <a:avLst/>
            </a:prstGeom>
            <a:noFill/>
          </p:spPr>
          <p:txBody>
            <a:bodyPr wrap="square" rtlCol="0">
              <a:spAutoFit/>
            </a:bodyPr>
            <a:lstStyle/>
            <a:p>
              <a:pPr algn="just" defTabSz="914324">
                <a:lnSpc>
                  <a:spcPct val="90000"/>
                </a:lnSpc>
                <a:spcBef>
                  <a:spcPts val="750"/>
                </a:spcBef>
              </a:pPr>
              <a:r>
                <a:rPr lang="zh-CN" altLang="en-US" sz="1600" dirty="0">
                  <a:solidFill>
                    <a:srgbClr val="030303"/>
                  </a:solidFill>
                  <a:latin typeface="微软雅黑" panose="020B0503020204020204" pitchFamily="34" charset="-122"/>
                  <a:ea typeface="微软雅黑" panose="020B0503020204020204" pitchFamily="34" charset="-122"/>
                </a:rPr>
                <a:t>添加标题</a:t>
              </a:r>
            </a:p>
          </p:txBody>
        </p:sp>
        <p:sp>
          <p:nvSpPr>
            <p:cNvPr id="25" name="文本框 32"/>
            <p:cNvSpPr txBox="1"/>
            <p:nvPr/>
          </p:nvSpPr>
          <p:spPr>
            <a:xfrm>
              <a:off x="6327173" y="3258780"/>
              <a:ext cx="4413851" cy="656675"/>
            </a:xfrm>
            <a:prstGeom prst="rect">
              <a:avLst/>
            </a:prstGeom>
            <a:noFill/>
          </p:spPr>
          <p:txBody>
            <a:bodyPr wrap="square" rtlCol="0">
              <a:spAutoFit/>
            </a:bodyPr>
            <a:lstStyle/>
            <a:p>
              <a:pPr algn="just" defTabSz="914324">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025021" y="2957073"/>
            <a:ext cx="3309957" cy="685199"/>
            <a:chOff x="6327173" y="4322382"/>
            <a:chExt cx="4413851" cy="913715"/>
          </a:xfrm>
        </p:grpSpPr>
        <p:sp>
          <p:nvSpPr>
            <p:cNvPr id="27" name="文本框 33"/>
            <p:cNvSpPr txBox="1"/>
            <p:nvPr/>
          </p:nvSpPr>
          <p:spPr>
            <a:xfrm>
              <a:off x="6327174" y="4322382"/>
              <a:ext cx="2321526" cy="418629"/>
            </a:xfrm>
            <a:prstGeom prst="rect">
              <a:avLst/>
            </a:prstGeom>
            <a:noFill/>
          </p:spPr>
          <p:txBody>
            <a:bodyPr wrap="square" rtlCol="0">
              <a:spAutoFit/>
            </a:bodyPr>
            <a:lstStyle/>
            <a:p>
              <a:pPr algn="just" defTabSz="914324">
                <a:lnSpc>
                  <a:spcPct val="90000"/>
                </a:lnSpc>
                <a:spcBef>
                  <a:spcPts val="750"/>
                </a:spcBef>
              </a:pPr>
              <a:r>
                <a:rPr lang="zh-CN" altLang="en-US" sz="1600" dirty="0">
                  <a:solidFill>
                    <a:srgbClr val="514379"/>
                  </a:solidFill>
                  <a:latin typeface="微软雅黑" panose="020B0503020204020204" pitchFamily="34" charset="-122"/>
                  <a:ea typeface="微软雅黑" panose="020B0503020204020204" pitchFamily="34" charset="-122"/>
                </a:rPr>
                <a:t>添加标题</a:t>
              </a:r>
            </a:p>
          </p:txBody>
        </p:sp>
        <p:sp>
          <p:nvSpPr>
            <p:cNvPr id="28" name="文本框 34"/>
            <p:cNvSpPr txBox="1"/>
            <p:nvPr/>
          </p:nvSpPr>
          <p:spPr>
            <a:xfrm>
              <a:off x="6327173" y="4579422"/>
              <a:ext cx="4413851" cy="656675"/>
            </a:xfrm>
            <a:prstGeom prst="rect">
              <a:avLst/>
            </a:prstGeom>
            <a:noFill/>
          </p:spPr>
          <p:txBody>
            <a:bodyPr wrap="square" rtlCol="0">
              <a:spAutoFit/>
            </a:bodyPr>
            <a:lstStyle/>
            <a:p>
              <a:pPr algn="just" defTabSz="914324">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629636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fltVal val="0.5"/>
                                          </p:val>
                                        </p:tav>
                                        <p:tav tm="100000">
                                          <p:val>
                                            <p:strVal val="#ppt_x"/>
                                          </p:val>
                                        </p:tav>
                                      </p:tavLst>
                                    </p:anim>
                                    <p:anim calcmode="lin" valueType="num">
                                      <p:cBhvr>
                                        <p:cTn id="18" dur="500" fill="hold"/>
                                        <p:tgtEl>
                                          <p:spTgt spid="11"/>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anim calcmode="lin" valueType="num">
                                      <p:cBhvr>
                                        <p:cTn id="31" dur="500" fill="hold"/>
                                        <p:tgtEl>
                                          <p:spTgt spid="14"/>
                                        </p:tgtEl>
                                        <p:attrNameLst>
                                          <p:attrName>ppt_x</p:attrName>
                                        </p:attrNameLst>
                                      </p:cBhvr>
                                      <p:tavLst>
                                        <p:tav tm="0">
                                          <p:val>
                                            <p:fltVal val="0.5"/>
                                          </p:val>
                                        </p:tav>
                                        <p:tav tm="100000">
                                          <p:val>
                                            <p:strVal val="#ppt_x"/>
                                          </p:val>
                                        </p:tav>
                                      </p:tavLst>
                                    </p:anim>
                                    <p:anim calcmode="lin" valueType="num">
                                      <p:cBhvr>
                                        <p:cTn id="32" dur="500" fill="hold"/>
                                        <p:tgtEl>
                                          <p:spTgt spid="14"/>
                                        </p:tgtEl>
                                        <p:attrNameLst>
                                          <p:attrName>ppt_y</p:attrName>
                                        </p:attrNameLst>
                                      </p:cBhvr>
                                      <p:tavLst>
                                        <p:tav tm="0">
                                          <p:val>
                                            <p:fltVal val="0.5"/>
                                          </p:val>
                                        </p:tav>
                                        <p:tav tm="100000">
                                          <p:val>
                                            <p:strVal val="#ppt_y"/>
                                          </p:val>
                                        </p:tav>
                                      </p:tavLst>
                                    </p:anim>
                                  </p:childTnLst>
                                </p:cTn>
                              </p:par>
                            </p:childTnLst>
                          </p:cTn>
                        </p:par>
                        <p:par>
                          <p:cTn id="33" fill="hold">
                            <p:stCondLst>
                              <p:cond delay="1250"/>
                            </p:stCondLst>
                            <p:childTnLst>
                              <p:par>
                                <p:cTn id="34" presetID="37"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450" decel="100000" fill="hold"/>
                                        <p:tgtEl>
                                          <p:spTgt spid="4"/>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anim calcmode="lin" valueType="num">
                                      <p:cBhvr>
                                        <p:cTn id="43" dur="500" fill="hold"/>
                                        <p:tgtEl>
                                          <p:spTgt spid="23"/>
                                        </p:tgtEl>
                                        <p:attrNameLst>
                                          <p:attrName>ppt_x</p:attrName>
                                        </p:attrNameLst>
                                      </p:cBhvr>
                                      <p:tavLst>
                                        <p:tav tm="0">
                                          <p:val>
                                            <p:strVal val="#ppt_x"/>
                                          </p:val>
                                        </p:tav>
                                        <p:tav tm="100000">
                                          <p:val>
                                            <p:strVal val="#ppt_x"/>
                                          </p:val>
                                        </p:tav>
                                      </p:tavLst>
                                    </p:anim>
                                    <p:anim calcmode="lin" valueType="num">
                                      <p:cBhvr>
                                        <p:cTn id="44" dur="450" decel="100000" fill="hold"/>
                                        <p:tgtEl>
                                          <p:spTgt spid="23"/>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anim calcmode="lin" valueType="num">
                                      <p:cBhvr>
                                        <p:cTn id="49" dur="500" fill="hold"/>
                                        <p:tgtEl>
                                          <p:spTgt spid="26"/>
                                        </p:tgtEl>
                                        <p:attrNameLst>
                                          <p:attrName>ppt_x</p:attrName>
                                        </p:attrNameLst>
                                      </p:cBhvr>
                                      <p:tavLst>
                                        <p:tav tm="0">
                                          <p:val>
                                            <p:strVal val="#ppt_x"/>
                                          </p:val>
                                        </p:tav>
                                        <p:tav tm="100000">
                                          <p:val>
                                            <p:strVal val="#ppt_x"/>
                                          </p:val>
                                        </p:tav>
                                      </p:tavLst>
                                    </p:anim>
                                    <p:anim calcmode="lin" valueType="num">
                                      <p:cBhvr>
                                        <p:cTn id="50" dur="450" decel="100000" fill="hold"/>
                                        <p:tgtEl>
                                          <p:spTgt spid="26"/>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anim calcmode="lin" valueType="num">
                                      <p:cBhvr>
                                        <p:cTn id="55" dur="500" fill="hold"/>
                                        <p:tgtEl>
                                          <p:spTgt spid="20"/>
                                        </p:tgtEl>
                                        <p:attrNameLst>
                                          <p:attrName>ppt_x</p:attrName>
                                        </p:attrNameLst>
                                      </p:cBhvr>
                                      <p:tavLst>
                                        <p:tav tm="0">
                                          <p:val>
                                            <p:strVal val="#ppt_x"/>
                                          </p:val>
                                        </p:tav>
                                        <p:tav tm="100000">
                                          <p:val>
                                            <p:strVal val="#ppt_x"/>
                                          </p:val>
                                        </p:tav>
                                      </p:tavLst>
                                    </p:anim>
                                    <p:anim calcmode="lin" valueType="num">
                                      <p:cBhvr>
                                        <p:cTn id="56" dur="450" decel="100000" fill="hold"/>
                                        <p:tgtEl>
                                          <p:spTgt spid="20"/>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29" name="六边形 28"/>
          <p:cNvSpPr/>
          <p:nvPr/>
        </p:nvSpPr>
        <p:spPr>
          <a:xfrm>
            <a:off x="3161889" y="1923357"/>
            <a:ext cx="1634423" cy="1410341"/>
          </a:xfrm>
          <a:prstGeom prst="hexagon">
            <a:avLst>
              <a:gd name="adj" fmla="val 25000"/>
              <a:gd name="vf" fmla="val 115470"/>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sp>
      <p:sp>
        <p:nvSpPr>
          <p:cNvPr id="30" name="六边形 29"/>
          <p:cNvSpPr/>
          <p:nvPr/>
        </p:nvSpPr>
        <p:spPr>
          <a:xfrm>
            <a:off x="4560139" y="2691464"/>
            <a:ext cx="1634423" cy="1410341"/>
          </a:xfrm>
          <a:prstGeom prst="hexagon">
            <a:avLst>
              <a:gd name="adj" fmla="val 25000"/>
              <a:gd name="vf" fmla="val 115470"/>
            </a:avLst>
          </a:prstGeom>
          <a:blipFill dpi="0" rotWithShape="1">
            <a:blip r:embed="rId5">
              <a:extLst>
                <a:ext uri="{28A0092B-C50C-407E-A947-70E740481C1C}">
                  <a14:useLocalDpi xmlns:a14="http://schemas.microsoft.com/office/drawing/2010/main" val="0"/>
                </a:ext>
              </a:extLst>
            </a:blip>
            <a:srcRect/>
            <a:stretch>
              <a:fillRect/>
            </a:stretch>
          </a:blipFill>
          <a:ln w="25400" cap="flat" cmpd="sng" algn="ctr">
            <a:noFill/>
            <a:prstDash val="solid"/>
          </a:ln>
          <a:effectLst/>
        </p:spPr>
      </p:sp>
      <p:sp>
        <p:nvSpPr>
          <p:cNvPr id="31" name="六边形 30"/>
          <p:cNvSpPr/>
          <p:nvPr/>
        </p:nvSpPr>
        <p:spPr>
          <a:xfrm>
            <a:off x="5984347" y="1941446"/>
            <a:ext cx="1634423" cy="1410341"/>
          </a:xfrm>
          <a:prstGeom prst="hexagon">
            <a:avLst>
              <a:gd name="adj" fmla="val 25000"/>
              <a:gd name="vf" fmla="val 115470"/>
            </a:avLst>
          </a:prstGeom>
          <a:blipFill dpi="0" rotWithShape="1">
            <a:blip r:embed="rId6"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sp>
      <p:grpSp>
        <p:nvGrpSpPr>
          <p:cNvPr id="32" name="组合 31"/>
          <p:cNvGrpSpPr/>
          <p:nvPr/>
        </p:nvGrpSpPr>
        <p:grpSpPr>
          <a:xfrm>
            <a:off x="1124523" y="2412629"/>
            <a:ext cx="2241735" cy="1934387"/>
            <a:chOff x="195473" y="1923678"/>
            <a:chExt cx="2654349" cy="2288511"/>
          </a:xfrm>
        </p:grpSpPr>
        <p:sp>
          <p:nvSpPr>
            <p:cNvPr id="33" name="六边形 32"/>
            <p:cNvSpPr/>
            <p:nvPr/>
          </p:nvSpPr>
          <p:spPr>
            <a:xfrm>
              <a:off x="195473" y="1923678"/>
              <a:ext cx="2654349" cy="2288511"/>
            </a:xfrm>
            <a:prstGeom prst="hexagon">
              <a:avLst>
                <a:gd name="adj" fmla="val 25000"/>
                <a:gd name="vf" fmla="val 115470"/>
              </a:avLst>
            </a:prstGeom>
            <a:solidFill>
              <a:srgbClr val="030303"/>
            </a:solidFill>
            <a:ln w="25400" cap="flat" cmpd="sng" algn="ctr">
              <a:noFill/>
              <a:prstDash val="solid"/>
            </a:ln>
            <a:effectLst/>
          </p:spPr>
        </p:sp>
        <p:sp>
          <p:nvSpPr>
            <p:cNvPr id="34" name="TextBox 31"/>
            <p:cNvSpPr txBox="1"/>
            <p:nvPr/>
          </p:nvSpPr>
          <p:spPr>
            <a:xfrm>
              <a:off x="539553" y="2427734"/>
              <a:ext cx="1944216" cy="1128470"/>
            </a:xfrm>
            <a:prstGeom prst="rect">
              <a:avLst/>
            </a:prstGeom>
            <a:noFill/>
          </p:spPr>
          <p:txBody>
            <a:bodyPr wrap="square" rtlCol="0">
              <a:spAutoFit/>
            </a:bodyPr>
            <a:lstStyle/>
            <a:p>
              <a:pPr algn="ctr" defTabSz="914248">
                <a:defRPr/>
              </a:pPr>
              <a:r>
                <a:rPr lang="zh-CN" altLang="en-US" sz="2799" b="1" kern="0" dirty="0">
                  <a:solidFill>
                    <a:prstClr val="white"/>
                  </a:solidFill>
                  <a:latin typeface="微软雅黑" pitchFamily="34" charset="-122"/>
                  <a:ea typeface="微软雅黑" pitchFamily="34" charset="-122"/>
                </a:rPr>
                <a:t>成功项</a:t>
              </a:r>
              <a:endParaRPr lang="en-US" altLang="zh-CN" sz="2799" b="1" kern="0" dirty="0">
                <a:solidFill>
                  <a:prstClr val="white"/>
                </a:solidFill>
                <a:latin typeface="微软雅黑" pitchFamily="34" charset="-122"/>
                <a:ea typeface="微软雅黑" pitchFamily="34" charset="-122"/>
              </a:endParaRPr>
            </a:p>
            <a:p>
              <a:pPr algn="ctr" defTabSz="914248">
                <a:defRPr/>
              </a:pPr>
              <a:r>
                <a:rPr lang="zh-CN" altLang="en-US" sz="2799" b="1" kern="0" dirty="0">
                  <a:solidFill>
                    <a:prstClr val="white"/>
                  </a:solidFill>
                  <a:latin typeface="微软雅黑" pitchFamily="34" charset="-122"/>
                  <a:ea typeface="微软雅黑" pitchFamily="34" charset="-122"/>
                </a:rPr>
                <a:t>目展示</a:t>
              </a:r>
            </a:p>
          </p:txBody>
        </p:sp>
      </p:grpSp>
      <p:grpSp>
        <p:nvGrpSpPr>
          <p:cNvPr id="35" name="组合 34"/>
          <p:cNvGrpSpPr/>
          <p:nvPr/>
        </p:nvGrpSpPr>
        <p:grpSpPr>
          <a:xfrm>
            <a:off x="3117916" y="3467417"/>
            <a:ext cx="1665653" cy="1410341"/>
            <a:chOff x="2555776" y="3171564"/>
            <a:chExt cx="1972234" cy="1668527"/>
          </a:xfrm>
        </p:grpSpPr>
        <p:sp>
          <p:nvSpPr>
            <p:cNvPr id="36" name="六边形 35"/>
            <p:cNvSpPr/>
            <p:nvPr/>
          </p:nvSpPr>
          <p:spPr>
            <a:xfrm>
              <a:off x="2592755" y="3171564"/>
              <a:ext cx="1935255" cy="1668527"/>
            </a:xfrm>
            <a:prstGeom prst="hexagon">
              <a:avLst>
                <a:gd name="adj" fmla="val 25000"/>
                <a:gd name="vf" fmla="val 115470"/>
              </a:avLst>
            </a:prstGeom>
            <a:solidFill>
              <a:srgbClr val="514379">
                <a:alpha val="90000"/>
              </a:srgbClr>
            </a:solidFill>
            <a:ln w="25400" cap="flat" cmpd="sng" algn="ctr">
              <a:noFill/>
              <a:prstDash val="solid"/>
            </a:ln>
            <a:effectLst/>
          </p:spPr>
        </p:sp>
        <p:sp>
          <p:nvSpPr>
            <p:cNvPr id="37" name="TextBox 34"/>
            <p:cNvSpPr txBox="1"/>
            <p:nvPr/>
          </p:nvSpPr>
          <p:spPr>
            <a:xfrm>
              <a:off x="2555776" y="3651870"/>
              <a:ext cx="1944216" cy="655416"/>
            </a:xfrm>
            <a:prstGeom prst="rect">
              <a:avLst/>
            </a:prstGeom>
            <a:noFill/>
          </p:spPr>
          <p:txBody>
            <a:bodyPr wrap="square" rtlCol="0">
              <a:spAutoFit/>
            </a:bodyPr>
            <a:lstStyle/>
            <a:p>
              <a:pPr algn="ctr" defTabSz="914248">
                <a:defRPr/>
              </a:pPr>
              <a:r>
                <a:rPr lang="zh-CN" altLang="en-US" sz="1400" b="1" kern="0" dirty="0">
                  <a:solidFill>
                    <a:prstClr val="white"/>
                  </a:solidFill>
                  <a:latin typeface="微软雅黑" pitchFamily="34" charset="-122"/>
                  <a:ea typeface="微软雅黑" pitchFamily="34" charset="-122"/>
                </a:rPr>
                <a:t>项目展示</a:t>
              </a:r>
              <a:r>
                <a:rPr lang="en-US" altLang="zh-CN" sz="1400" b="1" kern="0" dirty="0">
                  <a:solidFill>
                    <a:prstClr val="white"/>
                  </a:solidFill>
                  <a:latin typeface="微软雅黑" pitchFamily="34" charset="-122"/>
                  <a:ea typeface="微软雅黑" pitchFamily="34" charset="-122"/>
                </a:rPr>
                <a:t>-1</a:t>
              </a:r>
            </a:p>
            <a:p>
              <a:pPr algn="ctr" defTabSz="914248">
                <a:defRPr/>
              </a:pPr>
              <a:r>
                <a:rPr lang="zh-CN" altLang="en-US" sz="1600" kern="0" dirty="0">
                  <a:solidFill>
                    <a:prstClr val="white"/>
                  </a:solidFill>
                  <a:latin typeface="微软雅黑" pitchFamily="34" charset="-122"/>
                  <a:ea typeface="微软雅黑" pitchFamily="34" charset="-122"/>
                </a:rPr>
                <a:t>添加文字说明</a:t>
              </a:r>
            </a:p>
          </p:txBody>
        </p:sp>
      </p:grpSp>
      <p:grpSp>
        <p:nvGrpSpPr>
          <p:cNvPr id="38" name="组合 37"/>
          <p:cNvGrpSpPr/>
          <p:nvPr/>
        </p:nvGrpSpPr>
        <p:grpSpPr>
          <a:xfrm>
            <a:off x="4560137" y="1156363"/>
            <a:ext cx="1649071" cy="1410341"/>
            <a:chOff x="4263453" y="437431"/>
            <a:chExt cx="1952600" cy="1668527"/>
          </a:xfrm>
        </p:grpSpPr>
        <p:sp>
          <p:nvSpPr>
            <p:cNvPr id="39" name="六边形 38"/>
            <p:cNvSpPr/>
            <p:nvPr/>
          </p:nvSpPr>
          <p:spPr>
            <a:xfrm>
              <a:off x="4263453" y="437431"/>
              <a:ext cx="1935255" cy="1668527"/>
            </a:xfrm>
            <a:prstGeom prst="hexagon">
              <a:avLst>
                <a:gd name="adj" fmla="val 25000"/>
                <a:gd name="vf" fmla="val 115470"/>
              </a:avLst>
            </a:prstGeom>
            <a:solidFill>
              <a:srgbClr val="514379">
                <a:alpha val="90000"/>
              </a:srgbClr>
            </a:solidFill>
            <a:ln w="25400" cap="flat" cmpd="sng" algn="ctr">
              <a:noFill/>
              <a:prstDash val="solid"/>
            </a:ln>
            <a:effectLst/>
          </p:spPr>
        </p:sp>
        <p:sp>
          <p:nvSpPr>
            <p:cNvPr id="40" name="TextBox 37"/>
            <p:cNvSpPr txBox="1"/>
            <p:nvPr/>
          </p:nvSpPr>
          <p:spPr>
            <a:xfrm>
              <a:off x="4271837" y="948528"/>
              <a:ext cx="1944216" cy="655416"/>
            </a:xfrm>
            <a:prstGeom prst="rect">
              <a:avLst/>
            </a:prstGeom>
            <a:noFill/>
          </p:spPr>
          <p:txBody>
            <a:bodyPr wrap="square" rtlCol="0">
              <a:spAutoFit/>
            </a:bodyPr>
            <a:lstStyle/>
            <a:p>
              <a:pPr algn="ctr" defTabSz="914248">
                <a:defRPr/>
              </a:pPr>
              <a:r>
                <a:rPr lang="zh-CN" altLang="en-US" sz="1400" b="1" kern="0" dirty="0">
                  <a:solidFill>
                    <a:prstClr val="white"/>
                  </a:solidFill>
                  <a:latin typeface="微软雅黑" pitchFamily="34" charset="-122"/>
                  <a:ea typeface="微软雅黑" pitchFamily="34" charset="-122"/>
                </a:rPr>
                <a:t>项目展示</a:t>
              </a:r>
              <a:r>
                <a:rPr lang="en-US" altLang="zh-CN" sz="1400" b="1" kern="0" dirty="0">
                  <a:solidFill>
                    <a:prstClr val="white"/>
                  </a:solidFill>
                  <a:latin typeface="微软雅黑" pitchFamily="34" charset="-122"/>
                  <a:ea typeface="微软雅黑" pitchFamily="34" charset="-122"/>
                </a:rPr>
                <a:t>-2</a:t>
              </a:r>
            </a:p>
            <a:p>
              <a:pPr algn="ctr" defTabSz="914248">
                <a:defRPr/>
              </a:pPr>
              <a:r>
                <a:rPr lang="zh-CN" altLang="en-US" sz="1600" kern="0" dirty="0">
                  <a:solidFill>
                    <a:prstClr val="white"/>
                  </a:solidFill>
                  <a:latin typeface="微软雅黑" pitchFamily="34" charset="-122"/>
                  <a:ea typeface="微软雅黑" pitchFamily="34" charset="-122"/>
                </a:rPr>
                <a:t>添加文字说明</a:t>
              </a:r>
            </a:p>
          </p:txBody>
        </p:sp>
      </p:grpSp>
      <p:grpSp>
        <p:nvGrpSpPr>
          <p:cNvPr id="41" name="组合 40"/>
          <p:cNvGrpSpPr/>
          <p:nvPr/>
        </p:nvGrpSpPr>
        <p:grpSpPr>
          <a:xfrm>
            <a:off x="5958874" y="3467418"/>
            <a:ext cx="1641991" cy="1410341"/>
            <a:chOff x="5919637" y="3171564"/>
            <a:chExt cx="1944216" cy="1668527"/>
          </a:xfrm>
        </p:grpSpPr>
        <p:sp>
          <p:nvSpPr>
            <p:cNvPr id="42" name="六边形 41"/>
            <p:cNvSpPr/>
            <p:nvPr/>
          </p:nvSpPr>
          <p:spPr>
            <a:xfrm>
              <a:off x="5919637" y="3171564"/>
              <a:ext cx="1935255" cy="1668527"/>
            </a:xfrm>
            <a:prstGeom prst="hexagon">
              <a:avLst>
                <a:gd name="adj" fmla="val 25000"/>
                <a:gd name="vf" fmla="val 115470"/>
              </a:avLst>
            </a:prstGeom>
            <a:solidFill>
              <a:srgbClr val="030303"/>
            </a:solidFill>
            <a:ln w="25400" cap="flat" cmpd="sng" algn="ctr">
              <a:noFill/>
              <a:prstDash val="solid"/>
            </a:ln>
            <a:effectLst/>
          </p:spPr>
        </p:sp>
        <p:sp>
          <p:nvSpPr>
            <p:cNvPr id="43" name="TextBox 40"/>
            <p:cNvSpPr txBox="1"/>
            <p:nvPr/>
          </p:nvSpPr>
          <p:spPr>
            <a:xfrm>
              <a:off x="5919637" y="3682661"/>
              <a:ext cx="1944216" cy="655416"/>
            </a:xfrm>
            <a:prstGeom prst="rect">
              <a:avLst/>
            </a:prstGeom>
            <a:noFill/>
          </p:spPr>
          <p:txBody>
            <a:bodyPr wrap="square" rtlCol="0">
              <a:spAutoFit/>
            </a:bodyPr>
            <a:lstStyle/>
            <a:p>
              <a:pPr algn="ctr" defTabSz="914248">
                <a:defRPr/>
              </a:pPr>
              <a:r>
                <a:rPr lang="zh-CN" altLang="en-US" sz="1400" b="1" kern="0" dirty="0">
                  <a:solidFill>
                    <a:prstClr val="white"/>
                  </a:solidFill>
                  <a:latin typeface="微软雅黑" pitchFamily="34" charset="-122"/>
                  <a:ea typeface="微软雅黑" pitchFamily="34" charset="-122"/>
                </a:rPr>
                <a:t>项目展示</a:t>
              </a:r>
              <a:r>
                <a:rPr lang="en-US" altLang="zh-CN" sz="1400" b="1" kern="0" dirty="0">
                  <a:solidFill>
                    <a:prstClr val="white"/>
                  </a:solidFill>
                  <a:latin typeface="微软雅黑" pitchFamily="34" charset="-122"/>
                  <a:ea typeface="微软雅黑" pitchFamily="34" charset="-122"/>
                </a:rPr>
                <a:t>-3</a:t>
              </a:r>
            </a:p>
            <a:p>
              <a:pPr algn="ctr" defTabSz="914248">
                <a:defRPr/>
              </a:pPr>
              <a:r>
                <a:rPr lang="zh-CN" altLang="en-US" sz="1600" kern="0" dirty="0">
                  <a:solidFill>
                    <a:prstClr val="white"/>
                  </a:solidFill>
                  <a:latin typeface="微软雅黑" pitchFamily="34" charset="-122"/>
                  <a:ea typeface="微软雅黑" pitchFamily="34" charset="-122"/>
                </a:rPr>
                <a:t>添加文字说明</a:t>
              </a:r>
            </a:p>
          </p:txBody>
        </p:sp>
      </p:grpSp>
      <p:sp>
        <p:nvSpPr>
          <p:cNvPr id="45" name="直接连接符 44"/>
          <p:cNvSpPr>
            <a:spLocks noChangeShapeType="1"/>
          </p:cNvSpPr>
          <p:nvPr/>
        </p:nvSpPr>
        <p:spPr bwMode="auto">
          <a:xfrm flipH="1">
            <a:off x="1229162" y="1665193"/>
            <a:ext cx="2004751" cy="1588"/>
          </a:xfrm>
          <a:prstGeom prst="line">
            <a:avLst/>
          </a:prstGeom>
          <a:noFill/>
          <a:ln w="12700" cap="flat" cmpd="sng">
            <a:solidFill>
              <a:srgbClr val="7F7F7F"/>
            </a:solidFill>
            <a:prstDash val="dash"/>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914248">
              <a:defRPr/>
            </a:pPr>
            <a:endParaRPr lang="zh-CN" altLang="en-US" sz="2400">
              <a:solidFill>
                <a:prstClr val="black"/>
              </a:solidFill>
            </a:endParaRPr>
          </a:p>
        </p:txBody>
      </p:sp>
      <p:sp>
        <p:nvSpPr>
          <p:cNvPr id="46" name="矩形 45"/>
          <p:cNvSpPr/>
          <p:nvPr/>
        </p:nvSpPr>
        <p:spPr>
          <a:xfrm>
            <a:off x="1267221" y="1322927"/>
            <a:ext cx="1937772" cy="307777"/>
          </a:xfrm>
          <a:prstGeom prst="rect">
            <a:avLst/>
          </a:prstGeom>
        </p:spPr>
        <p:txBody>
          <a:bodyPr wrap="square">
            <a:spAutoFit/>
          </a:bodyPr>
          <a:lstStyle/>
          <a:p>
            <a:pPr defTabSz="914248"/>
            <a:r>
              <a:rPr lang="zh-CN" altLang="en-US" sz="1400" b="1" dirty="0">
                <a:solidFill>
                  <a:srgbClr val="011E41"/>
                </a:solidFill>
                <a:latin typeface="微软雅黑" pitchFamily="34" charset="-122"/>
                <a:ea typeface="微软雅黑" pitchFamily="34" charset="-122"/>
              </a:rPr>
              <a:t>点击添加文字</a:t>
            </a:r>
            <a:endParaRPr lang="en-US" altLang="zh-CN" sz="1400" b="1" dirty="0">
              <a:solidFill>
                <a:srgbClr val="011E41"/>
              </a:solidFill>
              <a:latin typeface="微软雅黑" pitchFamily="34" charset="-122"/>
              <a:ea typeface="微软雅黑" pitchFamily="34" charset="-122"/>
            </a:endParaRPr>
          </a:p>
        </p:txBody>
      </p:sp>
      <p:sp>
        <p:nvSpPr>
          <p:cNvPr id="47" name="TextBox 43"/>
          <p:cNvSpPr txBox="1"/>
          <p:nvPr/>
        </p:nvSpPr>
        <p:spPr>
          <a:xfrm>
            <a:off x="1267224" y="1671867"/>
            <a:ext cx="1937771" cy="532453"/>
          </a:xfrm>
          <a:prstGeom prst="rect">
            <a:avLst/>
          </a:prstGeom>
          <a:noFill/>
        </p:spPr>
        <p:txBody>
          <a:bodyPr wrap="square" rtlCol="0">
            <a:spAutoFit/>
          </a:bodyPr>
          <a:lstStyle/>
          <a:p>
            <a:pPr defTabSz="914248">
              <a:lnSpc>
                <a:spcPct val="130000"/>
              </a:lnSpc>
              <a:spcBef>
                <a:spcPts val="600"/>
              </a:spcBef>
              <a:defRPr/>
            </a:pPr>
            <a:r>
              <a:rPr lang="zh-CN" altLang="en-US" sz="1100" kern="0" dirty="0">
                <a:solidFill>
                  <a:prstClr val="black">
                    <a:lumMod val="65000"/>
                    <a:lumOff val="35000"/>
                  </a:prstClr>
                </a:solidFill>
              </a:rPr>
              <a:t>点击此处添加文本内容点击此处添加文本内容</a:t>
            </a:r>
          </a:p>
        </p:txBody>
      </p:sp>
    </p:spTree>
    <p:extLst>
      <p:ext uri="{BB962C8B-B14F-4D97-AF65-F5344CB8AC3E}">
        <p14:creationId xmlns:p14="http://schemas.microsoft.com/office/powerpoint/2010/main" val="17903400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10" presetClass="entr" presetSubtype="0" fill="hold"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500"/>
                                        <p:tgtEl>
                                          <p:spTgt spid="29"/>
                                        </p:tgtEl>
                                      </p:cBhvr>
                                    </p:animEffect>
                                  </p:childTnLst>
                                </p:cTn>
                              </p:par>
                              <p:par>
                                <p:cTn id="13" presetID="10" presetClass="entr" presetSubtype="0" fill="hold" nodeType="withEffect">
                                  <p:stCondLst>
                                    <p:cond delay="50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1500"/>
                                        <p:tgtEl>
                                          <p:spTgt spid="35"/>
                                        </p:tgtEl>
                                      </p:cBhvr>
                                    </p:animEffect>
                                  </p:childTnLst>
                                </p:cTn>
                              </p:par>
                              <p:par>
                                <p:cTn id="16" presetID="10" presetClass="entr" presetSubtype="0" fill="hold" nodeType="withEffect">
                                  <p:stCondLst>
                                    <p:cond delay="50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500"/>
                                        <p:tgtEl>
                                          <p:spTgt spid="30"/>
                                        </p:tgtEl>
                                      </p:cBhvr>
                                    </p:animEffect>
                                  </p:childTnLst>
                                </p:cTn>
                              </p:par>
                              <p:par>
                                <p:cTn id="19" presetID="10" presetClass="entr" presetSubtype="0" fill="hold" nodeType="withEffect">
                                  <p:stCondLst>
                                    <p:cond delay="50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1500"/>
                                        <p:tgtEl>
                                          <p:spTgt spid="38"/>
                                        </p:tgtEl>
                                      </p:cBhvr>
                                    </p:animEffect>
                                  </p:childTnLst>
                                </p:cTn>
                              </p:par>
                              <p:par>
                                <p:cTn id="22" presetID="10" presetClass="entr" presetSubtype="0" fill="hold" nodeType="withEffect">
                                  <p:stCondLst>
                                    <p:cond delay="50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1500"/>
                                        <p:tgtEl>
                                          <p:spTgt spid="31"/>
                                        </p:tgtEl>
                                      </p:cBhvr>
                                    </p:animEffect>
                                  </p:childTnLst>
                                </p:cTn>
                              </p:par>
                              <p:par>
                                <p:cTn id="25" presetID="10" presetClass="entr" presetSubtype="0" fill="hold" nodeType="withEffect">
                                  <p:stCondLst>
                                    <p:cond delay="5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500"/>
                                        <p:tgtEl>
                                          <p:spTgt spid="41"/>
                                        </p:tgtEl>
                                      </p:cBhvr>
                                    </p:animEffect>
                                  </p:childTnLst>
                                </p:cTn>
                              </p:par>
                              <p:par>
                                <p:cTn id="28" presetID="8" presetClass="emph" presetSubtype="0" decel="58000" fill="hold" nodeType="withEffect">
                                  <p:stCondLst>
                                    <p:cond delay="500"/>
                                  </p:stCondLst>
                                  <p:childTnLst>
                                    <p:animRot by="-21600000">
                                      <p:cBhvr>
                                        <p:cTn id="29" dur="1500" fill="hold"/>
                                        <p:tgtEl>
                                          <p:spTgt spid="29"/>
                                        </p:tgtEl>
                                        <p:attrNameLst>
                                          <p:attrName>r</p:attrName>
                                        </p:attrNameLst>
                                      </p:cBhvr>
                                    </p:animRot>
                                  </p:childTnLst>
                                </p:cTn>
                              </p:par>
                              <p:par>
                                <p:cTn id="30" presetID="8" presetClass="emph" presetSubtype="0" decel="58000" fill="hold" nodeType="withEffect">
                                  <p:stCondLst>
                                    <p:cond delay="500"/>
                                  </p:stCondLst>
                                  <p:childTnLst>
                                    <p:animRot by="21600000">
                                      <p:cBhvr>
                                        <p:cTn id="31" dur="1500" fill="hold"/>
                                        <p:tgtEl>
                                          <p:spTgt spid="35"/>
                                        </p:tgtEl>
                                        <p:attrNameLst>
                                          <p:attrName>r</p:attrName>
                                        </p:attrNameLst>
                                      </p:cBhvr>
                                    </p:animRot>
                                  </p:childTnLst>
                                </p:cTn>
                              </p:par>
                              <p:par>
                                <p:cTn id="32" presetID="8" presetClass="emph" presetSubtype="0" decel="58000" fill="hold" nodeType="withEffect">
                                  <p:stCondLst>
                                    <p:cond delay="500"/>
                                  </p:stCondLst>
                                  <p:childTnLst>
                                    <p:animRot by="-21600000">
                                      <p:cBhvr>
                                        <p:cTn id="33" dur="1500" fill="hold"/>
                                        <p:tgtEl>
                                          <p:spTgt spid="30"/>
                                        </p:tgtEl>
                                        <p:attrNameLst>
                                          <p:attrName>r</p:attrName>
                                        </p:attrNameLst>
                                      </p:cBhvr>
                                    </p:animRot>
                                  </p:childTnLst>
                                </p:cTn>
                              </p:par>
                              <p:par>
                                <p:cTn id="34" presetID="8" presetClass="emph" presetSubtype="0" decel="58000" fill="hold" nodeType="withEffect">
                                  <p:stCondLst>
                                    <p:cond delay="500"/>
                                  </p:stCondLst>
                                  <p:childTnLst>
                                    <p:animRot by="21600000">
                                      <p:cBhvr>
                                        <p:cTn id="35" dur="1500" fill="hold"/>
                                        <p:tgtEl>
                                          <p:spTgt spid="38"/>
                                        </p:tgtEl>
                                        <p:attrNameLst>
                                          <p:attrName>r</p:attrName>
                                        </p:attrNameLst>
                                      </p:cBhvr>
                                    </p:animRot>
                                  </p:childTnLst>
                                </p:cTn>
                              </p:par>
                              <p:par>
                                <p:cTn id="36" presetID="8" presetClass="emph" presetSubtype="0" decel="58000" fill="hold" nodeType="withEffect">
                                  <p:stCondLst>
                                    <p:cond delay="500"/>
                                  </p:stCondLst>
                                  <p:childTnLst>
                                    <p:animRot by="-21600000">
                                      <p:cBhvr>
                                        <p:cTn id="37" dur="1500" fill="hold"/>
                                        <p:tgtEl>
                                          <p:spTgt spid="31"/>
                                        </p:tgtEl>
                                        <p:attrNameLst>
                                          <p:attrName>r</p:attrName>
                                        </p:attrNameLst>
                                      </p:cBhvr>
                                    </p:animRot>
                                  </p:childTnLst>
                                </p:cTn>
                              </p:par>
                              <p:par>
                                <p:cTn id="38" presetID="8" presetClass="emph" presetSubtype="0" decel="58000" fill="hold" nodeType="withEffect">
                                  <p:stCondLst>
                                    <p:cond delay="500"/>
                                  </p:stCondLst>
                                  <p:childTnLst>
                                    <p:animRot by="21600000">
                                      <p:cBhvr>
                                        <p:cTn id="39" dur="1500" fill="hold"/>
                                        <p:tgtEl>
                                          <p:spTgt spid="41"/>
                                        </p:tgtEl>
                                        <p:attrNameLst>
                                          <p:attrName>r</p:attrName>
                                        </p:attrNameLst>
                                      </p:cBhvr>
                                    </p:animRot>
                                  </p:childTnLst>
                                </p:cTn>
                              </p:par>
                              <p:par>
                                <p:cTn id="40" presetID="0" presetClass="path" presetSubtype="0" accel="50000" decel="50000" fill="hold" nodeType="withEffect">
                                  <p:stCondLst>
                                    <p:cond delay="500"/>
                                  </p:stCondLst>
                                  <p:childTnLst>
                                    <p:animMotion origin="layout" path="M -0.47494 -0.47407 C -0.47181 -0.46574 -0.46895 -0.45949 -0.46556 -0.45185 C -0.46088 -0.44144 -0.45932 -0.43333 -0.45307 -0.42593 C -0.45189 -0.41921 -0.44447 -0.40625 -0.44057 -0.4037 C -0.43458 -0.39282 -0.42612 -0.37963 -0.41778 -0.37593 C -0.41141 -0.36759 -0.40451 -0.36389 -0.39695 -0.36111 C -0.37912 -0.34537 -0.35256 -0.34167 -0.33329 -0.34074 C -0.27549 -0.33889 -0.21742 -0.33819 -0.15935 -0.33704 C -0.14477 -0.33333 -0.1298 -0.33056 -0.11561 -0.32407 C -0.11118 -0.31875 -0.10533 -0.31597 -0.09999 -0.31296 C -0.09478 -0.3037 -0.08957 -0.29444 -0.08436 -0.28519 C -0.08098 -0.27894 -0.07968 -0.27107 -0.07603 -0.26482 C -0.07603 -0.26227 -0.07603 -0.25949 -0.07499 -0.25741 C -0.07408 -0.25347 -0.07082 -0.2463 -0.07082 -0.24607 C -0.06991 -0.23889 -0.07004 -0.23819 -0.0677 -0.23148 C -0.06666 -0.22778 -0.06353 -0.22037 -0.06353 -0.22014 C -0.0621 -0.21088 -0.05937 -0.20093 -0.05624 -0.19259 C -0.05429 -0.18773 -0.05012 -0.17778 -0.05012 -0.17755 C -0.04635 -0.15903 -0.03945 -0.14144 -0.03541 -0.12222 C -0.03164 -0.1044 -0.02851 -0.08495 -0.025 -0.06667 C -0.02409 -0.06227 -0.02213 -0.05949 -0.02083 -0.05556 C -0.01797 -0.04514 -0.01419 -0.03588 -0.01055 -0.02593 C -0.00742 -0.01736 -0.00521 -0.00903 4.03593E-7 3.7037E-7 " pathEditMode="relative" rAng="0" ptsTypes="AAAAAAAAAAAAAAAAAAAAAAA">
                                      <p:cBhvr>
                                        <p:cTn id="41" dur="1500" fill="hold"/>
                                        <p:tgtEl>
                                          <p:spTgt spid="29"/>
                                        </p:tgtEl>
                                        <p:attrNameLst>
                                          <p:attrName>ppt_x</p:attrName>
                                          <p:attrName>ppt_y</p:attrName>
                                        </p:attrNameLst>
                                      </p:cBhvr>
                                      <p:rCtr x="23747" y="23704"/>
                                    </p:animMotion>
                                  </p:childTnLst>
                                </p:cTn>
                              </p:par>
                              <p:par>
                                <p:cTn id="42" presetID="0" presetClass="path" presetSubtype="0" accel="50000" decel="50000" fill="hold" nodeType="withEffect">
                                  <p:stCondLst>
                                    <p:cond delay="500"/>
                                  </p:stCondLst>
                                  <p:childTnLst>
                                    <p:animMotion origin="layout" path="M -0.46244 0.39259 C -0.467 0.35995 -0.46244 0.32037 -0.4489 0.2963 C -0.44721 0.28449 -0.43992 0.27593 -0.43536 0.26667 C -0.42573 0.24745 -0.40881 0.22662 -0.39475 0.22037 C -0.39032 0.21389 -0.38667 0.20903 -0.38121 0.20556 C -0.37652 0.20255 -0.37678 0.20533 -0.37287 0.20185 C -0.37001 0.19931 -0.36767 0.19445 -0.36454 0.19259 C -0.35295 0.18588 -0.34033 0.18495 -0.32809 0.18333 C -0.31494 0.1757 -0.3014 0.175 -0.28747 0.17222 C -0.26195 0.15718 -0.22367 0.17245 -0.19477 0.17778 C -0.08749 0.17477 -0.15571 0.18056 -0.12082 0.17037 C -0.11705 0.16505 -0.11405 0.16389 -0.10937 0.16111 C -0.10051 0.14931 -0.09218 0.13796 -0.08437 0.12408 C -0.07916 0.11482 -0.0677 0.09144 -0.06041 0.08704 C -0.05625 0.07963 -0.05469 0.07037 -0.05208 0.06111 C -0.04622 0.04005 -0.05195 0.06134 -0.04583 0.0463 C -0.04284 0.03889 -0.04531 0.03866 -0.04062 0.03519 C -0.03542 0.03125 -0.0293 0.02708 -0.02396 0.02408 C -0.02149 0.02245 -0.02018 0.01829 -0.01771 0.01667 C -0.01563 0.01551 -0.01146 0.01296 -0.01146 0.0132 C -0.00821 0.00718 -0.0043 0.00579 4.99675E-6 -1.11111E-6 " pathEditMode="relative" rAng="0" ptsTypes="AAAAAAAAAAAAAAAAAAAAA">
                                      <p:cBhvr>
                                        <p:cTn id="43" dur="1500" fill="hold"/>
                                        <p:tgtEl>
                                          <p:spTgt spid="35"/>
                                        </p:tgtEl>
                                        <p:attrNameLst>
                                          <p:attrName>ppt_x</p:attrName>
                                          <p:attrName>ppt_y</p:attrName>
                                        </p:attrNameLst>
                                      </p:cBhvr>
                                      <p:rCtr x="23031" y="-19630"/>
                                    </p:animMotion>
                                  </p:childTnLst>
                                </p:cTn>
                              </p:par>
                              <p:par>
                                <p:cTn id="44" presetID="0" presetClass="path" presetSubtype="0" accel="50000" decel="50000" fill="hold" nodeType="withEffect">
                                  <p:stCondLst>
                                    <p:cond delay="500"/>
                                  </p:stCondLst>
                                  <p:childTnLst>
                                    <p:animMotion origin="layout" path="M -0.14998 -0.42777 C -0.1423 -0.4118 -0.1354 -0.39467 -0.12707 -0.37963 C -0.11679 -0.36111 -0.1052 -0.34814 -0.09374 -0.33333 C -0.08476 -0.32152 -0.07708 -0.30717 -0.06875 -0.29444 C -0.05794 -0.27847 -0.05416 -0.2537 -0.04479 -0.23703 C -0.04258 -0.22523 -0.03919 -0.21782 -0.03437 -0.20926 C -0.02904 -0.18588 -0.0168 -0.16851 -0.00938 -0.14629 C -0.00352 -0.12893 0.00351 -0.11088 0.01041 -0.09444 C 0.01301 -0.07615 0.01354 -0.07592 0.01145 -0.05 C 0.01093 -0.04421 0.00729 -0.03333 0.00624 -0.02777 C 0.00507 -0.02152 0.00455 -0.01551 0.00312 -0.00926 C 0.00091 0.00024 0.00104 -0.00671 4.38224E-6 -4.07407E-6 " pathEditMode="relative" rAng="0" ptsTypes="AAAAAAAAAAAA">
                                      <p:cBhvr>
                                        <p:cTn id="45" dur="1500" fill="hold"/>
                                        <p:tgtEl>
                                          <p:spTgt spid="38"/>
                                        </p:tgtEl>
                                        <p:attrNameLst>
                                          <p:attrName>ppt_x</p:attrName>
                                          <p:attrName>ppt_y</p:attrName>
                                        </p:attrNameLst>
                                      </p:cBhvr>
                                      <p:rCtr x="8124" y="21389"/>
                                    </p:animMotion>
                                  </p:childTnLst>
                                </p:cTn>
                              </p:par>
                              <p:par>
                                <p:cTn id="46" presetID="0" presetClass="path" presetSubtype="0" accel="50000" decel="50000" fill="hold" nodeType="withEffect">
                                  <p:stCondLst>
                                    <p:cond delay="500"/>
                                  </p:stCondLst>
                                  <p:childTnLst>
                                    <p:animMotion origin="layout" path="M 0.11041 -0.7926 C 0.1147 -0.775 0.11705 -0.75625 0.12186 -0.73889 C 0.13033 -0.70857 0.1384 -0.67801 0.14478 -0.6463 C 0.14738 -0.6338 0.14803 -0.622 0.15103 -0.6095 C 0.15636 -0.56204 0.14881 -0.61945 0.15832 -0.57431 C 0.15923 -0.57038 0.15871 -0.56575 0.15936 -0.56112 C 0.16001 -0.55579 0.16157 -0.55116 0.16248 -0.54653 C 0.16339 -0.5419 0.16392 -0.53797 0.16457 -0.53334 C 0.16717 -0.51505 0.16873 -0.49653 0.1729 -0.47987 C 0.1755 -0.45278 0.17186 -0.48635 0.17706 -0.45556 C 0.17902 -0.44445 0.17993 -0.43357 0.18227 -0.42246 C 0.1837 -0.40417 0.18436 -0.39422 0.18748 -0.37825 C 0.18956 -0.2963 0.19737 -0.18172 0.15207 -0.12778 C 0.14946 -0.12107 0.14699 -0.1176 0.14269 -0.11505 C 0.13957 -0.1095 0.13749 -0.10625 0.13332 -0.10371 C 0.12434 -0.0919 0.13436 -0.10348 0.12395 -0.0963 C 0.12095 -0.09468 0.11861 -0.09075 0.11561 -0.08889 C 0.11457 -0.0882 0.11353 -0.08774 0.11249 -0.08727 C 0.10403 -0.07223 0.11496 -0.08982 0.1052 -0.07987 C 0.10403 -0.07848 0.10325 -0.07547 0.10207 -0.07431 C 0.10012 -0.07246 0.09583 -0.07038 0.09583 -0.07038 C 0.09062 -0.06366 0.0858 -0.06227 0.0802 -0.05556 C 0.06263 -0.03519 0.04219 -0.02385 0.02188 -0.01505 C 0.01498 -0.00649 0.00873 -0.00649 -4.46947E-6 -0.00024 " pathEditMode="relative" rAng="0" ptsTypes="AAAAAAAAAAAAAAAAAAAAAAAA">
                                      <p:cBhvr>
                                        <p:cTn id="47" dur="1500" fill="hold"/>
                                        <p:tgtEl>
                                          <p:spTgt spid="30"/>
                                        </p:tgtEl>
                                        <p:attrNameLst>
                                          <p:attrName>ppt_x</p:attrName>
                                          <p:attrName>ppt_y</p:attrName>
                                        </p:attrNameLst>
                                      </p:cBhvr>
                                      <p:rCtr x="-1575" y="39630"/>
                                    </p:animMotion>
                                  </p:childTnLst>
                                </p:cTn>
                              </p:par>
                              <p:par>
                                <p:cTn id="48" presetID="0" presetClass="path" presetSubtype="0" accel="50000" decel="50000" fill="hold" nodeType="withEffect">
                                  <p:stCondLst>
                                    <p:cond delay="500"/>
                                  </p:stCondLst>
                                  <p:childTnLst>
                                    <p:animMotion origin="layout" path="M 0.16248 -0.61852 C 0.16847 -0.59791 0.16977 -0.57592 0.1729 -0.5537 C 0.17784 -0.51921 0.17472 -0.55625 0.17915 -0.51666 C 0.18618 -0.45648 0.17915 -0.49282 0.18852 -0.45023 C 0.18995 -0.42153 0.19633 -0.39653 0.19894 -0.36852 C 0.20297 -0.32592 0.20545 -0.28241 0.20727 -0.23889 C 0.2087 -0.20532 0.20909 -0.20856 0.21039 -0.18379 C 0.21117 -0.17129 0.21248 -0.14653 0.21248 -0.14653 C 0.21169 -0.08426 0.21664 0.02315 0.20102 0.09259 C 0.19946 0.10972 0.19711 0.12801 0.19165 0.14236 C 0.18956 0.15695 0.18527 0.17292 0.17811 0.18148 C 0.17238 0.21111 0.15402 0.21366 0.13957 0.22384 C 0.12329 0.22292 0.10494 0.23287 0.09062 0.21829 C 0.07968 0.20718 0.09413 0.21667 0.08437 0.21088 C 0.08176 0.20764 0.07851 0.20533 0.07604 0.20162 C 0.06913 0.19167 0.06809 0.17755 0.05937 0.16852 C 0.05429 0.15695 0.04948 0.14537 0.04375 0.13519 C 0.04127 0.12176 0.03581 0.11273 0.03125 0.10162 C 0.02878 0.09607 0.02721 0.08889 0.025 0.08334 C 0.02175 0.07431 0.01888 0.06181 0.01667 0.05185 C 0.01576 0.04815 0.01576 0.04421 0.01458 0.04074 C 0.01198 0.03357 0.01042 0.02593 0.00834 0.01852 C 0.00664 0.01204 0.00326 0.00741 -3.36154E-6 -1.85185E-6 " pathEditMode="relative" rAng="0" ptsTypes="AAAAAAAAAAAAAAAAAAAAAAA">
                                      <p:cBhvr>
                                        <p:cTn id="49" dur="1500" fill="hold"/>
                                        <p:tgtEl>
                                          <p:spTgt spid="31"/>
                                        </p:tgtEl>
                                        <p:attrNameLst>
                                          <p:attrName>ppt_x</p:attrName>
                                          <p:attrName>ppt_y</p:attrName>
                                        </p:attrNameLst>
                                      </p:cBhvr>
                                      <p:rCtr x="-5624" y="42245"/>
                                    </p:animMotion>
                                  </p:childTnLst>
                                </p:cTn>
                              </p:par>
                              <p:par>
                                <p:cTn id="50" presetID="0" presetClass="path" presetSubtype="0" accel="50000" decel="50000" fill="hold" nodeType="withEffect">
                                  <p:stCondLst>
                                    <p:cond delay="500"/>
                                  </p:stCondLst>
                                  <p:childTnLst>
                                    <p:animMotion origin="layout" path="M -0.63442 -0.88333 C -0.62375 -0.87708 -0.61581 -0.86227 -0.60526 -0.85555 C -0.60187 -0.85347 -0.59823 -0.8537 -0.59484 -0.85185 C -0.58703 -0.84768 -0.57987 -0.84467 -0.57193 -0.84236 C -0.56152 -0.83611 -0.55175 -0.83472 -0.54068 -0.8331 C -0.51907 -0.82662 -0.49759 -0.8213 -0.47598 -0.81667 C -0.46543 -0.81134 -0.46075 -0.80856 -0.4489 -0.80741 C -0.43875 -0.80116 -0.42989 -0.80116 -0.4187 -0.8 C -0.41023 -0.79699 -0.40242 -0.79259 -0.3937 -0.79074 C -0.37391 -0.77569 -0.35191 -0.7787 -0.33134 -0.77037 C -0.32808 -0.76921 -0.32496 -0.76759 -0.32183 -0.76667 C -0.31571 -0.76505 -0.30309 -0.76296 -0.30309 -0.76273 C -0.27627 -0.75023 -0.2902 -0.75486 -0.26142 -0.75 C -0.2458 -0.74722 -0.23018 -0.73958 -0.21456 -0.73518 C -0.19242 -0.72893 -0.17016 -0.72407 -0.1479 -0.71852 C -0.12746 -0.70486 -0.10897 -0.69815 -0.08749 -0.69259 C -0.07694 -0.68542 -0.06757 -0.68495 -0.05624 -0.68333 C -0.04322 -0.67755 -0.03086 -0.67569 -0.01771 -0.67407 C -0.0069 -0.66574 0.00508 -0.66088 0.01666 -0.65741 C 0.02239 -0.65208 0.02825 -0.65092 0.03437 -0.6463 C 0.04127 -0.64074 0.04791 -0.63403 0.0552 -0.62963 C 0.0651 -0.61597 0.07668 -0.60486 0.08645 -0.59074 C 0.08905 -0.5868 0.09087 -0.58148 0.09361 -0.57778 C 0.09999 -0.56944 0.10728 -0.56088 0.11249 -0.55 C 0.11574 -0.54282 0.1216 -0.53055 0.12485 -0.52222 C 0.14673 -0.46597 0.13449 -0.48866 0.14568 -0.46852 C 0.14946 -0.45255 0.15467 -0.43727 0.15935 -0.42222 C 0.16352 -0.40856 0.16599 -0.39329 0.16977 -0.37963 C 0.17472 -0.3618 0.17315 -0.34143 0.17914 -0.32407 C 0.18071 -0.30856 0.18162 -0.29259 0.18435 -0.27778 C 0.18565 -0.25648 0.18839 -0.25278 0.18956 -0.22963 C 0.18904 -0.16296 0.20857 0.01366 0.14998 0.0537 C 0.138 0.06204 0.14022 0.05926 0.12485 0.06111 C 0.03112 0.05903 0.06549 0.07222 0.02187 0.0463 C 0.01732 0.04051 0.01185 0.03588 0.00833 0.02778 C 0.00456 0.01875 0.0026 0.01134 -0.00013 -1.11111E-6 " pathEditMode="relative" rAng="0" ptsTypes="AAAAAAAAAAAAAAAAAAAAAAAAAAAAAAAAAAAA">
                                      <p:cBhvr>
                                        <p:cTn id="51" dur="1500" fill="hold"/>
                                        <p:tgtEl>
                                          <p:spTgt spid="41"/>
                                        </p:tgtEl>
                                        <p:attrNameLst>
                                          <p:attrName>ppt_x</p:attrName>
                                          <p:attrName>ppt_y</p:attrName>
                                        </p:attrNameLst>
                                      </p:cBhvr>
                                      <p:rCtr x="41336" y="47292"/>
                                    </p:animMotion>
                                  </p:childTnLst>
                                </p:cTn>
                              </p:par>
                            </p:childTnLst>
                          </p:cTn>
                        </p:par>
                        <p:par>
                          <p:cTn id="52" fill="hold">
                            <p:stCondLst>
                              <p:cond delay="2000"/>
                            </p:stCondLst>
                            <p:childTnLst>
                              <p:par>
                                <p:cTn id="53" presetID="22" presetClass="entr" presetSubtype="2"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right)">
                                      <p:cBhvr>
                                        <p:cTn id="55" dur="500"/>
                                        <p:tgtEl>
                                          <p:spTgt spid="45"/>
                                        </p:tgtEl>
                                      </p:cBhvr>
                                    </p:animEffect>
                                  </p:childTnLst>
                                </p:cTn>
                              </p:par>
                            </p:childTnLst>
                          </p:cTn>
                        </p:par>
                        <p:par>
                          <p:cTn id="56" fill="hold">
                            <p:stCondLst>
                              <p:cond delay="2500"/>
                            </p:stCondLst>
                            <p:childTnLst>
                              <p:par>
                                <p:cTn id="57" presetID="17" presetClass="entr" presetSubtype="1" fill="hold" grpId="0" nodeType="afterEffect">
                                  <p:stCondLst>
                                    <p:cond delay="0"/>
                                  </p:stCondLst>
                                  <p:iterate type="lt">
                                    <p:tmPct val="10000"/>
                                  </p:iterate>
                                  <p:childTnLst>
                                    <p:set>
                                      <p:cBhvr>
                                        <p:cTn id="58" dur="1" fill="hold">
                                          <p:stCondLst>
                                            <p:cond delay="0"/>
                                          </p:stCondLst>
                                        </p:cTn>
                                        <p:tgtEl>
                                          <p:spTgt spid="46"/>
                                        </p:tgtEl>
                                        <p:attrNameLst>
                                          <p:attrName>style.visibility</p:attrName>
                                        </p:attrNameLst>
                                      </p:cBhvr>
                                      <p:to>
                                        <p:strVal val="visible"/>
                                      </p:to>
                                    </p:set>
                                    <p:anim calcmode="lin" valueType="num">
                                      <p:cBhvr>
                                        <p:cTn id="59" dur="500" fill="hold"/>
                                        <p:tgtEl>
                                          <p:spTgt spid="46"/>
                                        </p:tgtEl>
                                        <p:attrNameLst>
                                          <p:attrName>ppt_x</p:attrName>
                                        </p:attrNameLst>
                                      </p:cBhvr>
                                      <p:tavLst>
                                        <p:tav tm="0">
                                          <p:val>
                                            <p:strVal val="#ppt_x"/>
                                          </p:val>
                                        </p:tav>
                                        <p:tav tm="100000">
                                          <p:val>
                                            <p:strVal val="#ppt_x"/>
                                          </p:val>
                                        </p:tav>
                                      </p:tavLst>
                                    </p:anim>
                                    <p:anim calcmode="lin" valueType="num">
                                      <p:cBhvr>
                                        <p:cTn id="60" dur="500" fill="hold"/>
                                        <p:tgtEl>
                                          <p:spTgt spid="46"/>
                                        </p:tgtEl>
                                        <p:attrNameLst>
                                          <p:attrName>ppt_y</p:attrName>
                                        </p:attrNameLst>
                                      </p:cBhvr>
                                      <p:tavLst>
                                        <p:tav tm="0">
                                          <p:val>
                                            <p:strVal val="#ppt_y-#ppt_h/2"/>
                                          </p:val>
                                        </p:tav>
                                        <p:tav tm="100000">
                                          <p:val>
                                            <p:strVal val="#ppt_y"/>
                                          </p:val>
                                        </p:tav>
                                      </p:tavLst>
                                    </p:anim>
                                    <p:anim calcmode="lin" valueType="num">
                                      <p:cBhvr>
                                        <p:cTn id="61" dur="500" fill="hold"/>
                                        <p:tgtEl>
                                          <p:spTgt spid="46"/>
                                        </p:tgtEl>
                                        <p:attrNameLst>
                                          <p:attrName>ppt_w</p:attrName>
                                        </p:attrNameLst>
                                      </p:cBhvr>
                                      <p:tavLst>
                                        <p:tav tm="0">
                                          <p:val>
                                            <p:strVal val="#ppt_w"/>
                                          </p:val>
                                        </p:tav>
                                        <p:tav tm="100000">
                                          <p:val>
                                            <p:strVal val="#ppt_w"/>
                                          </p:val>
                                        </p:tav>
                                      </p:tavLst>
                                    </p:anim>
                                    <p:anim calcmode="lin" valueType="num">
                                      <p:cBhvr>
                                        <p:cTn id="62" dur="500" fill="hold"/>
                                        <p:tgtEl>
                                          <p:spTgt spid="46"/>
                                        </p:tgtEl>
                                        <p:attrNameLst>
                                          <p:attrName>ppt_h</p:attrName>
                                        </p:attrNameLst>
                                      </p:cBhvr>
                                      <p:tavLst>
                                        <p:tav tm="0">
                                          <p:val>
                                            <p:fltVal val="0"/>
                                          </p:val>
                                        </p:tav>
                                        <p:tav tm="100000">
                                          <p:val>
                                            <p:strVal val="#ppt_h"/>
                                          </p:val>
                                        </p:tav>
                                      </p:tavLst>
                                    </p:anim>
                                  </p:childTnLst>
                                </p:cTn>
                              </p:par>
                              <p:par>
                                <p:cTn id="63" presetID="10" presetClass="entr" presetSubtype="0" fill="hold" grpId="0" nodeType="withEffect">
                                  <p:stCondLst>
                                    <p:cond delay="25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5" name="组合 44"/>
          <p:cNvGrpSpPr/>
          <p:nvPr/>
        </p:nvGrpSpPr>
        <p:grpSpPr>
          <a:xfrm>
            <a:off x="900189" y="1472734"/>
            <a:ext cx="2389138" cy="1264057"/>
            <a:chOff x="956940" y="1442568"/>
            <a:chExt cx="2389138" cy="1264057"/>
          </a:xfrm>
        </p:grpSpPr>
        <p:sp>
          <p:nvSpPr>
            <p:cNvPr id="46" name="Rectangle 631"/>
            <p:cNvSpPr>
              <a:spLocks noChangeArrowheads="1"/>
            </p:cNvSpPr>
            <p:nvPr/>
          </p:nvSpPr>
          <p:spPr bwMode="auto">
            <a:xfrm>
              <a:off x="1012541" y="1442568"/>
              <a:ext cx="2333537" cy="497085"/>
            </a:xfrm>
            <a:prstGeom prst="rect">
              <a:avLst/>
            </a:prstGeom>
            <a:solidFill>
              <a:srgbClr val="030303"/>
            </a:solidFill>
            <a:ln>
              <a:noFill/>
            </a:ln>
          </p:spPr>
          <p:txBody>
            <a:bodyPr/>
            <a:lstStyle/>
            <a:p>
              <a:pPr defTabSz="914378">
                <a:defRPr/>
              </a:pPr>
              <a:endParaRPr lang="zh-CN" altLang="zh-CN" sz="1013" kern="0">
                <a:solidFill>
                  <a:srgbClr val="000000"/>
                </a:solidFill>
                <a:ea typeface="宋体" panose="02010600030101010101" pitchFamily="2" charset="-122"/>
                <a:sym typeface="宋体" pitchFamily="2" charset="-122"/>
              </a:endParaRPr>
            </a:p>
          </p:txBody>
        </p:sp>
        <p:sp>
          <p:nvSpPr>
            <p:cNvPr id="47" name="矩形 1"/>
            <p:cNvSpPr>
              <a:spLocks noChangeArrowheads="1"/>
            </p:cNvSpPr>
            <p:nvPr/>
          </p:nvSpPr>
          <p:spPr bwMode="auto">
            <a:xfrm>
              <a:off x="956940" y="20602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defTabSz="914378">
                <a:defRPr/>
              </a:pPr>
              <a:r>
                <a:rPr lang="zh-CN" altLang="en-US" sz="900" kern="0" dirty="0">
                  <a:solidFill>
                    <a:sysClr val="windowText" lastClr="000000">
                      <a:lumMod val="75000"/>
                      <a:lumOff val="25000"/>
                    </a:sysClr>
                  </a:solidFill>
                  <a:latin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p>
          </p:txBody>
        </p:sp>
        <p:sp>
          <p:nvSpPr>
            <p:cNvPr id="48" name="TextBox 707"/>
            <p:cNvSpPr>
              <a:spLocks noChangeArrowheads="1"/>
            </p:cNvSpPr>
            <p:nvPr/>
          </p:nvSpPr>
          <p:spPr bwMode="auto">
            <a:xfrm>
              <a:off x="2182005" y="1552663"/>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8">
                <a:defRPr/>
              </a:pPr>
              <a:r>
                <a:rPr lang="zh-CN" altLang="en-US" sz="1100" kern="0" dirty="0">
                  <a:solidFill>
                    <a:srgbClr val="FFFFFF"/>
                  </a:solidFill>
                  <a:latin typeface="微软雅黑" pitchFamily="34" charset="-122"/>
                  <a:sym typeface="Arial" pitchFamily="34" charset="0"/>
                </a:rPr>
                <a:t>输入您的</a:t>
              </a:r>
              <a:r>
                <a:rPr lang="zh-CN" altLang="en-US" sz="1500" b="1" kern="0" dirty="0">
                  <a:solidFill>
                    <a:srgbClr val="FFFFFF"/>
                  </a:solidFill>
                  <a:latin typeface="微软雅黑" pitchFamily="34" charset="-122"/>
                  <a:sym typeface="Arial" pitchFamily="34" charset="0"/>
                </a:rPr>
                <a:t>标题</a:t>
              </a:r>
              <a:endParaRPr lang="zh-CN" altLang="en-US" sz="2400" b="1" kern="0" dirty="0">
                <a:solidFill>
                  <a:srgbClr val="FFFFFF"/>
                </a:solidFill>
                <a:latin typeface="微软雅黑" pitchFamily="34" charset="-122"/>
                <a:sym typeface="Arial" pitchFamily="34" charset="0"/>
              </a:endParaRPr>
            </a:p>
          </p:txBody>
        </p:sp>
        <p:pic>
          <p:nvPicPr>
            <p:cNvPr id="49" name="图片 4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5068" y="1505118"/>
              <a:ext cx="371993"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 name="组合 49"/>
          <p:cNvGrpSpPr/>
          <p:nvPr/>
        </p:nvGrpSpPr>
        <p:grpSpPr>
          <a:xfrm>
            <a:off x="900190" y="3103298"/>
            <a:ext cx="2389137" cy="1269447"/>
            <a:chOff x="956941" y="3073133"/>
            <a:chExt cx="2389137" cy="1269447"/>
          </a:xfrm>
        </p:grpSpPr>
        <p:sp>
          <p:nvSpPr>
            <p:cNvPr id="51" name="Rectangle 634"/>
            <p:cNvSpPr>
              <a:spLocks noChangeArrowheads="1"/>
            </p:cNvSpPr>
            <p:nvPr/>
          </p:nvSpPr>
          <p:spPr bwMode="auto">
            <a:xfrm>
              <a:off x="1012541" y="3073133"/>
              <a:ext cx="2333537" cy="498669"/>
            </a:xfrm>
            <a:prstGeom prst="rect">
              <a:avLst/>
            </a:prstGeom>
            <a:solidFill>
              <a:srgbClr val="514379"/>
            </a:solidFill>
            <a:ln>
              <a:noFill/>
            </a:ln>
          </p:spPr>
          <p:txBody>
            <a:bodyPr/>
            <a:lstStyle/>
            <a:p>
              <a:pPr defTabSz="914378">
                <a:defRPr/>
              </a:pPr>
              <a:endParaRPr lang="zh-CN" altLang="zh-CN" sz="1013" kern="0">
                <a:solidFill>
                  <a:srgbClr val="000000"/>
                </a:solidFill>
                <a:ea typeface="宋体" panose="02010600030101010101" pitchFamily="2" charset="-122"/>
                <a:sym typeface="宋体" pitchFamily="2" charset="-122"/>
              </a:endParaRPr>
            </a:p>
          </p:txBody>
        </p:sp>
        <p:sp>
          <p:nvSpPr>
            <p:cNvPr id="52" name="TextBox 707"/>
            <p:cNvSpPr>
              <a:spLocks noChangeArrowheads="1"/>
            </p:cNvSpPr>
            <p:nvPr/>
          </p:nvSpPr>
          <p:spPr bwMode="auto">
            <a:xfrm>
              <a:off x="2162381" y="3176879"/>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8">
                <a:defRPr/>
              </a:pPr>
              <a:r>
                <a:rPr lang="zh-CN" altLang="en-US" sz="1100" kern="0">
                  <a:solidFill>
                    <a:srgbClr val="FFFFFF"/>
                  </a:solidFill>
                  <a:latin typeface="微软雅黑" pitchFamily="34" charset="-122"/>
                  <a:sym typeface="Arial" pitchFamily="34" charset="0"/>
                </a:rPr>
                <a:t>输入您的</a:t>
              </a:r>
              <a:r>
                <a:rPr lang="zh-CN" altLang="en-US" sz="1500" b="1" kern="0">
                  <a:solidFill>
                    <a:srgbClr val="FFFFFF"/>
                  </a:solidFill>
                  <a:latin typeface="微软雅黑" pitchFamily="34" charset="-122"/>
                  <a:sym typeface="Arial" pitchFamily="34" charset="0"/>
                </a:rPr>
                <a:t>标题</a:t>
              </a:r>
              <a:endParaRPr lang="zh-CN" altLang="en-US" sz="2400" b="1" kern="0">
                <a:solidFill>
                  <a:srgbClr val="FFFFFF"/>
                </a:solidFill>
                <a:latin typeface="微软雅黑" pitchFamily="34" charset="-122"/>
                <a:sym typeface="Arial" pitchFamily="34" charset="0"/>
              </a:endParaRPr>
            </a:p>
          </p:txBody>
        </p:sp>
        <p:sp>
          <p:nvSpPr>
            <p:cNvPr id="53" name="Freeform 71"/>
            <p:cNvSpPr>
              <a:spLocks noChangeArrowheads="1"/>
            </p:cNvSpPr>
            <p:nvPr/>
          </p:nvSpPr>
          <p:spPr bwMode="auto">
            <a:xfrm>
              <a:off x="1209998" y="3193775"/>
              <a:ext cx="242642" cy="260947"/>
            </a:xfrm>
            <a:custGeom>
              <a:avLst/>
              <a:gdLst>
                <a:gd name="T0" fmla="*/ 20532 w 40"/>
                <a:gd name="T1" fmla="*/ 14168 h 43"/>
                <a:gd name="T2" fmla="*/ 23680 w 40"/>
                <a:gd name="T3" fmla="*/ 7900 h 43"/>
                <a:gd name="T4" fmla="*/ 15789 w 40"/>
                <a:gd name="T5" fmla="*/ 0 h 43"/>
                <a:gd name="T6" fmla="*/ 7892 w 40"/>
                <a:gd name="T7" fmla="*/ 7900 h 43"/>
                <a:gd name="T8" fmla="*/ 11013 w 40"/>
                <a:gd name="T9" fmla="*/ 14168 h 43"/>
                <a:gd name="T10" fmla="*/ 0 w 40"/>
                <a:gd name="T11" fmla="*/ 33993 h 43"/>
                <a:gd name="T12" fmla="*/ 31572 w 40"/>
                <a:gd name="T13" fmla="*/ 33993 h 43"/>
                <a:gd name="T14" fmla="*/ 20532 w 40"/>
                <a:gd name="T15" fmla="*/ 14168 h 43"/>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3"/>
                <a:gd name="T26" fmla="*/ 40 w 40"/>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8">
                <a:defRPr/>
              </a:pPr>
              <a:endParaRPr lang="zh-CN" altLang="zh-CN" sz="1013" kern="0">
                <a:solidFill>
                  <a:srgbClr val="000000"/>
                </a:solidFill>
                <a:ea typeface="宋体" panose="02010600030101010101" pitchFamily="2" charset="-122"/>
                <a:sym typeface="宋体" pitchFamily="2" charset="-122"/>
              </a:endParaRPr>
            </a:p>
          </p:txBody>
        </p:sp>
        <p:sp>
          <p:nvSpPr>
            <p:cNvPr id="54" name="矩形 1"/>
            <p:cNvSpPr>
              <a:spLocks noChangeArrowheads="1"/>
            </p:cNvSpPr>
            <p:nvPr/>
          </p:nvSpPr>
          <p:spPr bwMode="auto">
            <a:xfrm>
              <a:off x="956941" y="3696249"/>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defTabSz="914378">
                <a:defRPr/>
              </a:pPr>
              <a:r>
                <a:rPr lang="zh-CN" altLang="en-US" sz="900" kern="0" dirty="0">
                  <a:solidFill>
                    <a:sysClr val="windowText" lastClr="000000">
                      <a:lumMod val="75000"/>
                      <a:lumOff val="25000"/>
                    </a:sysClr>
                  </a:solidFill>
                  <a:latin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p>
          </p:txBody>
        </p:sp>
      </p:grpSp>
      <p:grpSp>
        <p:nvGrpSpPr>
          <p:cNvPr id="55" name="组合 54"/>
          <p:cNvGrpSpPr/>
          <p:nvPr/>
        </p:nvGrpSpPr>
        <p:grpSpPr>
          <a:xfrm>
            <a:off x="5968032" y="1472734"/>
            <a:ext cx="2408352" cy="1243557"/>
            <a:chOff x="5987378" y="1442568"/>
            <a:chExt cx="2408352" cy="1243557"/>
          </a:xfrm>
        </p:grpSpPr>
        <p:sp>
          <p:nvSpPr>
            <p:cNvPr id="56" name="Rectangle 633"/>
            <p:cNvSpPr>
              <a:spLocks noChangeArrowheads="1"/>
            </p:cNvSpPr>
            <p:nvPr/>
          </p:nvSpPr>
          <p:spPr bwMode="auto">
            <a:xfrm>
              <a:off x="6062193" y="1442568"/>
              <a:ext cx="2333537" cy="497085"/>
            </a:xfrm>
            <a:prstGeom prst="rect">
              <a:avLst/>
            </a:prstGeom>
            <a:solidFill>
              <a:srgbClr val="030303"/>
            </a:solidFill>
            <a:ln>
              <a:solidFill>
                <a:srgbClr val="030303"/>
              </a:solidFill>
            </a:ln>
          </p:spPr>
          <p:txBody>
            <a:bodyPr/>
            <a:lstStyle/>
            <a:p>
              <a:pPr defTabSz="914378">
                <a:defRPr/>
              </a:pPr>
              <a:endParaRPr lang="zh-CN" altLang="zh-CN" sz="1013" kern="0">
                <a:solidFill>
                  <a:srgbClr val="000000"/>
                </a:solidFill>
                <a:ea typeface="宋体" panose="02010600030101010101" pitchFamily="2" charset="-122"/>
                <a:sym typeface="宋体" pitchFamily="2" charset="-122"/>
              </a:endParaRPr>
            </a:p>
          </p:txBody>
        </p:sp>
        <p:sp>
          <p:nvSpPr>
            <p:cNvPr id="57" name="TextBox 707"/>
            <p:cNvSpPr>
              <a:spLocks noChangeArrowheads="1"/>
            </p:cNvSpPr>
            <p:nvPr/>
          </p:nvSpPr>
          <p:spPr bwMode="auto">
            <a:xfrm>
              <a:off x="7235335" y="155009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8">
                <a:defRPr/>
              </a:pPr>
              <a:r>
                <a:rPr lang="zh-CN" altLang="en-US" sz="1100" kern="0">
                  <a:solidFill>
                    <a:srgbClr val="FFFFFF"/>
                  </a:solidFill>
                  <a:latin typeface="微软雅黑" pitchFamily="34" charset="-122"/>
                  <a:sym typeface="Arial" pitchFamily="34" charset="0"/>
                </a:rPr>
                <a:t>输入您的</a:t>
              </a:r>
              <a:r>
                <a:rPr lang="zh-CN" altLang="en-US" sz="1500" b="1" kern="0">
                  <a:solidFill>
                    <a:srgbClr val="FFFFFF"/>
                  </a:solidFill>
                  <a:latin typeface="微软雅黑" pitchFamily="34" charset="-122"/>
                  <a:sym typeface="Arial" pitchFamily="34" charset="0"/>
                </a:rPr>
                <a:t>标题</a:t>
              </a:r>
              <a:endParaRPr lang="zh-CN" altLang="en-US" sz="2400" b="1" kern="0">
                <a:solidFill>
                  <a:srgbClr val="FFFFFF"/>
                </a:solidFill>
                <a:latin typeface="微软雅黑" pitchFamily="34" charset="-122"/>
                <a:sym typeface="Arial" pitchFamily="34" charset="0"/>
              </a:endParaRPr>
            </a:p>
          </p:txBody>
        </p:sp>
        <p:sp>
          <p:nvSpPr>
            <p:cNvPr id="58" name="Freeform 76"/>
            <p:cNvSpPr>
              <a:spLocks noChangeArrowheads="1"/>
            </p:cNvSpPr>
            <p:nvPr/>
          </p:nvSpPr>
          <p:spPr bwMode="auto">
            <a:xfrm>
              <a:off x="6205482" y="1542019"/>
              <a:ext cx="328482" cy="297572"/>
            </a:xfrm>
            <a:custGeom>
              <a:avLst/>
              <a:gdLst>
                <a:gd name="T0" fmla="*/ 21610 w 54"/>
                <a:gd name="T1" fmla="*/ 8670 h 49"/>
                <a:gd name="T2" fmla="*/ 11103 w 54"/>
                <a:gd name="T3" fmla="*/ 759 h 49"/>
                <a:gd name="T4" fmla="*/ 765 w 54"/>
                <a:gd name="T5" fmla="*/ 13456 h 49"/>
                <a:gd name="T6" fmla="*/ 21610 w 54"/>
                <a:gd name="T7" fmla="*/ 38851 h 49"/>
                <a:gd name="T8" fmla="*/ 42343 w 54"/>
                <a:gd name="T9" fmla="*/ 13456 h 49"/>
                <a:gd name="T10" fmla="*/ 32739 w 54"/>
                <a:gd name="T11" fmla="*/ 759 h 49"/>
                <a:gd name="T12" fmla="*/ 21610 w 54"/>
                <a:gd name="T13" fmla="*/ 8670 h 49"/>
                <a:gd name="T14" fmla="*/ 21610 w 54"/>
                <a:gd name="T15" fmla="*/ 8670 h 4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49"/>
                <a:gd name="T26" fmla="*/ 54 w 54"/>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49">
                  <a:moveTo>
                    <a:pt x="27" y="11"/>
                  </a:moveTo>
                  <a:cubicBezTo>
                    <a:pt x="25" y="4"/>
                    <a:pt x="20" y="0"/>
                    <a:pt x="14" y="1"/>
                  </a:cubicBezTo>
                  <a:cubicBezTo>
                    <a:pt x="4" y="1"/>
                    <a:pt x="0" y="8"/>
                    <a:pt x="1" y="17"/>
                  </a:cubicBezTo>
                  <a:cubicBezTo>
                    <a:pt x="2" y="28"/>
                    <a:pt x="17" y="35"/>
                    <a:pt x="27" y="49"/>
                  </a:cubicBezTo>
                  <a:cubicBezTo>
                    <a:pt x="37" y="35"/>
                    <a:pt x="52" y="29"/>
                    <a:pt x="53" y="17"/>
                  </a:cubicBezTo>
                  <a:cubicBezTo>
                    <a:pt x="54" y="9"/>
                    <a:pt x="51" y="2"/>
                    <a:pt x="41" y="1"/>
                  </a:cubicBezTo>
                  <a:cubicBezTo>
                    <a:pt x="34" y="0"/>
                    <a:pt x="30" y="4"/>
                    <a:pt x="27" y="11"/>
                  </a:cubicBezTo>
                  <a:cubicBezTo>
                    <a:pt x="27" y="11"/>
                    <a:pt x="27" y="11"/>
                    <a:pt x="27" y="1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8">
                <a:defRPr/>
              </a:pPr>
              <a:endParaRPr lang="zh-CN" altLang="zh-CN" sz="1013" kern="0">
                <a:solidFill>
                  <a:srgbClr val="000000"/>
                </a:solidFill>
                <a:ea typeface="宋体" panose="02010600030101010101" pitchFamily="2" charset="-122"/>
                <a:sym typeface="宋体" pitchFamily="2" charset="-122"/>
              </a:endParaRPr>
            </a:p>
          </p:txBody>
        </p:sp>
        <p:sp>
          <p:nvSpPr>
            <p:cNvPr id="59" name="矩形 1"/>
            <p:cNvSpPr>
              <a:spLocks noChangeArrowheads="1"/>
            </p:cNvSpPr>
            <p:nvPr/>
          </p:nvSpPr>
          <p:spPr bwMode="auto">
            <a:xfrm>
              <a:off x="5987378" y="20397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defTabSz="914378">
                <a:defRPr/>
              </a:pPr>
              <a:r>
                <a:rPr lang="zh-CN" altLang="en-US" sz="900" kern="0" dirty="0">
                  <a:solidFill>
                    <a:sysClr val="windowText" lastClr="000000">
                      <a:lumMod val="75000"/>
                      <a:lumOff val="25000"/>
                    </a:sysClr>
                  </a:solidFill>
                  <a:latin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p>
          </p:txBody>
        </p:sp>
      </p:grpSp>
      <p:grpSp>
        <p:nvGrpSpPr>
          <p:cNvPr id="60" name="组合 59"/>
          <p:cNvGrpSpPr/>
          <p:nvPr/>
        </p:nvGrpSpPr>
        <p:grpSpPr>
          <a:xfrm>
            <a:off x="3407205" y="1472733"/>
            <a:ext cx="2396605" cy="1238699"/>
            <a:chOff x="3463955" y="1442568"/>
            <a:chExt cx="2396605" cy="1238699"/>
          </a:xfrm>
        </p:grpSpPr>
        <p:sp>
          <p:nvSpPr>
            <p:cNvPr id="61" name="Rectangle 632"/>
            <p:cNvSpPr>
              <a:spLocks noChangeArrowheads="1"/>
            </p:cNvSpPr>
            <p:nvPr/>
          </p:nvSpPr>
          <p:spPr bwMode="auto">
            <a:xfrm>
              <a:off x="3527023" y="1442568"/>
              <a:ext cx="2333537" cy="497085"/>
            </a:xfrm>
            <a:prstGeom prst="rect">
              <a:avLst/>
            </a:prstGeom>
            <a:solidFill>
              <a:srgbClr val="51437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8">
                <a:defRPr/>
              </a:pPr>
              <a:endParaRPr lang="zh-CN" altLang="zh-CN" sz="1013" kern="0">
                <a:solidFill>
                  <a:srgbClr val="000000"/>
                </a:solidFill>
                <a:ea typeface="宋体" panose="02010600030101010101" pitchFamily="2" charset="-122"/>
                <a:sym typeface="宋体" pitchFamily="2" charset="-122"/>
              </a:endParaRPr>
            </a:p>
          </p:txBody>
        </p:sp>
        <p:sp>
          <p:nvSpPr>
            <p:cNvPr id="62" name="TextBox 707"/>
            <p:cNvSpPr>
              <a:spLocks noChangeArrowheads="1"/>
            </p:cNvSpPr>
            <p:nvPr/>
          </p:nvSpPr>
          <p:spPr bwMode="auto">
            <a:xfrm>
              <a:off x="4657478" y="1539008"/>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8">
                <a:defRPr/>
              </a:pPr>
              <a:r>
                <a:rPr lang="zh-CN" altLang="en-US" sz="1100" kern="0">
                  <a:solidFill>
                    <a:srgbClr val="FFFFFF"/>
                  </a:solidFill>
                  <a:latin typeface="微软雅黑" pitchFamily="34" charset="-122"/>
                  <a:sym typeface="Arial" pitchFamily="34" charset="0"/>
                </a:rPr>
                <a:t>输入您的</a:t>
              </a:r>
              <a:r>
                <a:rPr lang="zh-CN" altLang="en-US" sz="1500" b="1" kern="0">
                  <a:solidFill>
                    <a:srgbClr val="FFFFFF"/>
                  </a:solidFill>
                  <a:latin typeface="微软雅黑" pitchFamily="34" charset="-122"/>
                  <a:sym typeface="Arial" pitchFamily="34" charset="0"/>
                </a:rPr>
                <a:t>标题</a:t>
              </a:r>
              <a:endParaRPr lang="zh-CN" altLang="en-US" sz="2400" b="1" kern="0">
                <a:solidFill>
                  <a:srgbClr val="FFFFFF"/>
                </a:solidFill>
                <a:latin typeface="微软雅黑" pitchFamily="34" charset="-122"/>
                <a:sym typeface="Arial" pitchFamily="34" charset="0"/>
              </a:endParaRPr>
            </a:p>
          </p:txBody>
        </p:sp>
        <p:sp>
          <p:nvSpPr>
            <p:cNvPr id="63" name="矩形 1"/>
            <p:cNvSpPr>
              <a:spLocks noChangeArrowheads="1"/>
            </p:cNvSpPr>
            <p:nvPr/>
          </p:nvSpPr>
          <p:spPr bwMode="auto">
            <a:xfrm>
              <a:off x="3463955" y="203493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defTabSz="914378">
                <a:defRPr/>
              </a:pPr>
              <a:r>
                <a:rPr lang="zh-CN" altLang="en-US" sz="900" kern="0" dirty="0">
                  <a:solidFill>
                    <a:sysClr val="windowText" lastClr="000000">
                      <a:lumMod val="75000"/>
                      <a:lumOff val="25000"/>
                    </a:sysClr>
                  </a:solidFill>
                  <a:latin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p>
          </p:txBody>
        </p:sp>
        <p:sp>
          <p:nvSpPr>
            <p:cNvPr id="64" name="Freeform 166"/>
            <p:cNvSpPr>
              <a:spLocks noEditPoints="1"/>
            </p:cNvSpPr>
            <p:nvPr/>
          </p:nvSpPr>
          <p:spPr bwMode="auto">
            <a:xfrm>
              <a:off x="3635896" y="1442568"/>
              <a:ext cx="316777" cy="465624"/>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ysClr val="window" lastClr="FFFFFF"/>
            </a:solidFill>
            <a:ln>
              <a:noFill/>
            </a:ln>
            <a:effectLst>
              <a:outerShdw blurRad="50800" dist="38100" dir="5400000" algn="t"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defTabSz="914378">
                <a:defRPr/>
              </a:pPr>
              <a:endParaRPr lang="zh-CN" altLang="en-US" sz="1013" kern="0">
                <a:solidFill>
                  <a:sysClr val="windowText" lastClr="000000"/>
                </a:solidFill>
                <a:ea typeface="宋体" panose="02010600030101010101" pitchFamily="2" charset="-122"/>
              </a:endParaRPr>
            </a:p>
          </p:txBody>
        </p:sp>
      </p:grpSp>
      <p:grpSp>
        <p:nvGrpSpPr>
          <p:cNvPr id="65" name="组合 64"/>
          <p:cNvGrpSpPr/>
          <p:nvPr/>
        </p:nvGrpSpPr>
        <p:grpSpPr>
          <a:xfrm>
            <a:off x="5957473" y="3103297"/>
            <a:ext cx="2408351" cy="1243444"/>
            <a:chOff x="5987379" y="3073133"/>
            <a:chExt cx="2408351" cy="1243444"/>
          </a:xfrm>
        </p:grpSpPr>
        <p:sp>
          <p:nvSpPr>
            <p:cNvPr id="66" name="Rectangle 636"/>
            <p:cNvSpPr>
              <a:spLocks noChangeArrowheads="1"/>
            </p:cNvSpPr>
            <p:nvPr/>
          </p:nvSpPr>
          <p:spPr bwMode="auto">
            <a:xfrm>
              <a:off x="6062193" y="3073133"/>
              <a:ext cx="2333537" cy="498669"/>
            </a:xfrm>
            <a:prstGeom prst="rect">
              <a:avLst/>
            </a:prstGeom>
            <a:solidFill>
              <a:srgbClr val="514379"/>
            </a:solidFill>
            <a:ln>
              <a:noFill/>
            </a:ln>
          </p:spPr>
          <p:txBody>
            <a:bodyPr/>
            <a:lstStyle/>
            <a:p>
              <a:pPr defTabSz="914378">
                <a:defRPr/>
              </a:pPr>
              <a:endParaRPr lang="zh-CN" altLang="zh-CN" sz="1013" kern="0">
                <a:solidFill>
                  <a:srgbClr val="000000"/>
                </a:solidFill>
                <a:ea typeface="宋体" panose="02010600030101010101" pitchFamily="2" charset="-122"/>
                <a:sym typeface="宋体" pitchFamily="2" charset="-122"/>
              </a:endParaRPr>
            </a:p>
          </p:txBody>
        </p:sp>
        <p:sp>
          <p:nvSpPr>
            <p:cNvPr id="67" name="TextBox 707"/>
            <p:cNvSpPr>
              <a:spLocks noChangeArrowheads="1"/>
            </p:cNvSpPr>
            <p:nvPr/>
          </p:nvSpPr>
          <p:spPr bwMode="auto">
            <a:xfrm>
              <a:off x="7255809" y="3192892"/>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8">
                <a:defRPr/>
              </a:pPr>
              <a:r>
                <a:rPr lang="zh-CN" altLang="en-US" sz="1100" kern="0">
                  <a:solidFill>
                    <a:srgbClr val="FFFFFF"/>
                  </a:solidFill>
                  <a:latin typeface="微软雅黑" pitchFamily="34" charset="-122"/>
                  <a:sym typeface="Arial" pitchFamily="34" charset="0"/>
                </a:rPr>
                <a:t>输入您的</a:t>
              </a:r>
              <a:r>
                <a:rPr lang="zh-CN" altLang="en-US" sz="1500" b="1" kern="0">
                  <a:solidFill>
                    <a:srgbClr val="FFFFFF"/>
                  </a:solidFill>
                  <a:latin typeface="微软雅黑" pitchFamily="34" charset="-122"/>
                  <a:sym typeface="Arial" pitchFamily="34" charset="0"/>
                </a:rPr>
                <a:t>标题</a:t>
              </a:r>
              <a:endParaRPr lang="zh-CN" altLang="en-US" sz="2400" b="1" kern="0">
                <a:solidFill>
                  <a:srgbClr val="FFFFFF"/>
                </a:solidFill>
                <a:latin typeface="微软雅黑" pitchFamily="34" charset="-122"/>
                <a:sym typeface="Arial" pitchFamily="34" charset="0"/>
              </a:endParaRPr>
            </a:p>
          </p:txBody>
        </p:sp>
        <p:sp>
          <p:nvSpPr>
            <p:cNvPr id="68" name="矩形 1"/>
            <p:cNvSpPr>
              <a:spLocks noChangeArrowheads="1"/>
            </p:cNvSpPr>
            <p:nvPr/>
          </p:nvSpPr>
          <p:spPr bwMode="auto">
            <a:xfrm>
              <a:off x="5987379"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defTabSz="914378">
                <a:defRPr/>
              </a:pPr>
              <a:r>
                <a:rPr lang="zh-CN" altLang="en-US" sz="900" kern="0" dirty="0">
                  <a:solidFill>
                    <a:sysClr val="windowText" lastClr="000000">
                      <a:lumMod val="75000"/>
                      <a:lumOff val="25000"/>
                    </a:sysClr>
                  </a:solidFill>
                  <a:latin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p>
          </p:txBody>
        </p:sp>
        <p:sp>
          <p:nvSpPr>
            <p:cNvPr id="69" name="Freeform 169"/>
            <p:cNvSpPr>
              <a:spLocks/>
            </p:cNvSpPr>
            <p:nvPr/>
          </p:nvSpPr>
          <p:spPr bwMode="auto">
            <a:xfrm>
              <a:off x="6205482" y="3137468"/>
              <a:ext cx="349218" cy="32059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pPr defTabSz="914378">
                <a:defRPr/>
              </a:pPr>
              <a:endParaRPr lang="zh-CN" altLang="en-US" sz="1013" kern="0">
                <a:solidFill>
                  <a:sysClr val="windowText" lastClr="000000"/>
                </a:solidFill>
                <a:ea typeface="宋体" panose="02010600030101010101" pitchFamily="2" charset="-122"/>
              </a:endParaRPr>
            </a:p>
          </p:txBody>
        </p:sp>
      </p:grpSp>
      <p:grpSp>
        <p:nvGrpSpPr>
          <p:cNvPr id="70" name="组合 69"/>
          <p:cNvGrpSpPr/>
          <p:nvPr/>
        </p:nvGrpSpPr>
        <p:grpSpPr>
          <a:xfrm>
            <a:off x="3400084" y="3103297"/>
            <a:ext cx="2403725" cy="1243444"/>
            <a:chOff x="3456835" y="3073133"/>
            <a:chExt cx="2403725" cy="1243444"/>
          </a:xfrm>
        </p:grpSpPr>
        <p:sp>
          <p:nvSpPr>
            <p:cNvPr id="71" name="Rectangle 635"/>
            <p:cNvSpPr>
              <a:spLocks noChangeArrowheads="1"/>
            </p:cNvSpPr>
            <p:nvPr/>
          </p:nvSpPr>
          <p:spPr bwMode="auto">
            <a:xfrm>
              <a:off x="3527023" y="3073133"/>
              <a:ext cx="2333537" cy="498669"/>
            </a:xfrm>
            <a:prstGeom prst="rect">
              <a:avLst/>
            </a:prstGeom>
            <a:solidFill>
              <a:srgbClr val="0303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8">
                <a:defRPr/>
              </a:pPr>
              <a:endParaRPr lang="zh-CN" altLang="zh-CN" sz="1013" kern="0">
                <a:solidFill>
                  <a:srgbClr val="000000"/>
                </a:solidFill>
                <a:ea typeface="宋体" panose="02010600030101010101" pitchFamily="2" charset="-122"/>
                <a:sym typeface="宋体" pitchFamily="2" charset="-122"/>
              </a:endParaRPr>
            </a:p>
          </p:txBody>
        </p:sp>
        <p:sp>
          <p:nvSpPr>
            <p:cNvPr id="72" name="TextBox 707"/>
            <p:cNvSpPr>
              <a:spLocks noChangeArrowheads="1"/>
            </p:cNvSpPr>
            <p:nvPr/>
          </p:nvSpPr>
          <p:spPr bwMode="auto">
            <a:xfrm>
              <a:off x="4650358" y="318037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8">
                <a:defRPr/>
              </a:pPr>
              <a:r>
                <a:rPr lang="zh-CN" altLang="en-US" sz="1100" kern="0">
                  <a:solidFill>
                    <a:srgbClr val="FFFFFF"/>
                  </a:solidFill>
                  <a:latin typeface="微软雅黑" pitchFamily="34" charset="-122"/>
                  <a:sym typeface="Arial" pitchFamily="34" charset="0"/>
                </a:rPr>
                <a:t>输入您的</a:t>
              </a:r>
              <a:r>
                <a:rPr lang="zh-CN" altLang="en-US" sz="1500" b="1" kern="0">
                  <a:solidFill>
                    <a:srgbClr val="FFFFFF"/>
                  </a:solidFill>
                  <a:latin typeface="微软雅黑" pitchFamily="34" charset="-122"/>
                  <a:sym typeface="Arial" pitchFamily="34" charset="0"/>
                </a:rPr>
                <a:t>标题</a:t>
              </a:r>
              <a:endParaRPr lang="zh-CN" altLang="en-US" sz="2400" b="1" kern="0">
                <a:solidFill>
                  <a:srgbClr val="FFFFFF"/>
                </a:solidFill>
                <a:latin typeface="微软雅黑" pitchFamily="34" charset="-122"/>
                <a:sym typeface="Arial" pitchFamily="34" charset="0"/>
              </a:endParaRPr>
            </a:p>
          </p:txBody>
        </p:sp>
        <p:sp>
          <p:nvSpPr>
            <p:cNvPr id="73" name="矩形 1"/>
            <p:cNvSpPr>
              <a:spLocks noChangeArrowheads="1"/>
            </p:cNvSpPr>
            <p:nvPr/>
          </p:nvSpPr>
          <p:spPr bwMode="auto">
            <a:xfrm>
              <a:off x="3456835"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defTabSz="914378">
                <a:defRPr/>
              </a:pPr>
              <a:r>
                <a:rPr lang="zh-CN" altLang="en-US" sz="900" kern="0" dirty="0">
                  <a:solidFill>
                    <a:sysClr val="windowText" lastClr="000000">
                      <a:lumMod val="75000"/>
                      <a:lumOff val="25000"/>
                    </a:sysClr>
                  </a:solidFill>
                  <a:latin typeface="微软雅黑" pitchFamily="34" charset="-122"/>
                  <a:sym typeface="微软雅黑" pitchFamily="34" charset="-122"/>
                </a:rPr>
                <a:t>点击此处添加文本点击此处添加文本点击此处添加文本点击此处添加文本点击此处添加文本点击此处添加文本点击此处添加文本点</a:t>
              </a:r>
            </a:p>
          </p:txBody>
        </p:sp>
        <p:sp>
          <p:nvSpPr>
            <p:cNvPr id="74" name="Freeform 190"/>
            <p:cNvSpPr>
              <a:spLocks noEditPoints="1"/>
            </p:cNvSpPr>
            <p:nvPr/>
          </p:nvSpPr>
          <p:spPr bwMode="auto">
            <a:xfrm>
              <a:off x="3635896" y="313746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ysClr val="window" lastClr="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pPr defTabSz="914378">
                <a:defRPr/>
              </a:pPr>
              <a:endParaRPr lang="zh-CN" altLang="en-US" sz="1013" kern="0">
                <a:solidFill>
                  <a:sysClr val="windowText" lastClr="000000"/>
                </a:solidFill>
                <a:ea typeface="宋体" panose="02010600030101010101" pitchFamily="2" charset="-122"/>
              </a:endParaRPr>
            </a:p>
          </p:txBody>
        </p:sp>
      </p:grpSp>
    </p:spTree>
    <p:extLst>
      <p:ext uri="{BB962C8B-B14F-4D97-AF65-F5344CB8AC3E}">
        <p14:creationId xmlns:p14="http://schemas.microsoft.com/office/powerpoint/2010/main" val="16652433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1750" fill="hold"/>
                                        <p:tgtEl>
                                          <p:spTgt spid="45"/>
                                        </p:tgtEl>
                                        <p:attrNameLst>
                                          <p:attrName>ppt_x</p:attrName>
                                        </p:attrNameLst>
                                      </p:cBhvr>
                                      <p:tavLst>
                                        <p:tav tm="0">
                                          <p:val>
                                            <p:strVal val="1+#ppt_w/2"/>
                                          </p:val>
                                        </p:tav>
                                        <p:tav tm="100000">
                                          <p:val>
                                            <p:strVal val="#ppt_x"/>
                                          </p:val>
                                        </p:tav>
                                      </p:tavLst>
                                    </p:anim>
                                    <p:anim calcmode="lin" valueType="num">
                                      <p:cBhvr additive="base">
                                        <p:cTn id="8" dur="175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1750" fill="hold"/>
                                        <p:tgtEl>
                                          <p:spTgt spid="60"/>
                                        </p:tgtEl>
                                        <p:attrNameLst>
                                          <p:attrName>ppt_x</p:attrName>
                                        </p:attrNameLst>
                                      </p:cBhvr>
                                      <p:tavLst>
                                        <p:tav tm="0">
                                          <p:val>
                                            <p:strVal val="1+#ppt_w/2"/>
                                          </p:val>
                                        </p:tav>
                                        <p:tav tm="100000">
                                          <p:val>
                                            <p:strVal val="#ppt_x"/>
                                          </p:val>
                                        </p:tav>
                                      </p:tavLst>
                                    </p:anim>
                                    <p:anim calcmode="lin" valueType="num">
                                      <p:cBhvr additive="base">
                                        <p:cTn id="12" dur="1750" fill="hold"/>
                                        <p:tgtEl>
                                          <p:spTgt spid="6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1750" fill="hold"/>
                                        <p:tgtEl>
                                          <p:spTgt spid="55"/>
                                        </p:tgtEl>
                                        <p:attrNameLst>
                                          <p:attrName>ppt_x</p:attrName>
                                        </p:attrNameLst>
                                      </p:cBhvr>
                                      <p:tavLst>
                                        <p:tav tm="0">
                                          <p:val>
                                            <p:strVal val="1+#ppt_w/2"/>
                                          </p:val>
                                        </p:tav>
                                        <p:tav tm="100000">
                                          <p:val>
                                            <p:strVal val="#ppt_x"/>
                                          </p:val>
                                        </p:tav>
                                      </p:tavLst>
                                    </p:anim>
                                    <p:anim calcmode="lin" valueType="num">
                                      <p:cBhvr additive="base">
                                        <p:cTn id="16" dur="1750" fill="hold"/>
                                        <p:tgtEl>
                                          <p:spTgt spid="55"/>
                                        </p:tgtEl>
                                        <p:attrNameLst>
                                          <p:attrName>ppt_y</p:attrName>
                                        </p:attrNameLst>
                                      </p:cBhvr>
                                      <p:tavLst>
                                        <p:tav tm="0">
                                          <p:val>
                                            <p:strVal val="#ppt_y"/>
                                          </p:val>
                                        </p:tav>
                                        <p:tav tm="100000">
                                          <p:val>
                                            <p:strVal val="#ppt_y"/>
                                          </p:val>
                                        </p:tav>
                                      </p:tavLst>
                                    </p:anim>
                                  </p:childTnLst>
                                </p:cTn>
                              </p:par>
                            </p:childTnLst>
                          </p:cTn>
                        </p:par>
                        <p:par>
                          <p:cTn id="17" fill="hold">
                            <p:stCondLst>
                              <p:cond delay="1750"/>
                            </p:stCondLst>
                            <p:childTnLst>
                              <p:par>
                                <p:cTn id="18" presetID="2" presetClass="entr" presetSubtype="2"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1750" fill="hold"/>
                                        <p:tgtEl>
                                          <p:spTgt spid="50"/>
                                        </p:tgtEl>
                                        <p:attrNameLst>
                                          <p:attrName>ppt_x</p:attrName>
                                        </p:attrNameLst>
                                      </p:cBhvr>
                                      <p:tavLst>
                                        <p:tav tm="0">
                                          <p:val>
                                            <p:strVal val="1+#ppt_w/2"/>
                                          </p:val>
                                        </p:tav>
                                        <p:tav tm="100000">
                                          <p:val>
                                            <p:strVal val="#ppt_x"/>
                                          </p:val>
                                        </p:tav>
                                      </p:tavLst>
                                    </p:anim>
                                    <p:anim calcmode="lin" valueType="num">
                                      <p:cBhvr additive="base">
                                        <p:cTn id="21" dur="1750" fill="hold"/>
                                        <p:tgtEl>
                                          <p:spTgt spid="50"/>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70"/>
                                        </p:tgtEl>
                                        <p:attrNameLst>
                                          <p:attrName>style.visibility</p:attrName>
                                        </p:attrNameLst>
                                      </p:cBhvr>
                                      <p:to>
                                        <p:strVal val="visible"/>
                                      </p:to>
                                    </p:set>
                                    <p:anim calcmode="lin" valueType="num">
                                      <p:cBhvr additive="base">
                                        <p:cTn id="24" dur="1750" fill="hold"/>
                                        <p:tgtEl>
                                          <p:spTgt spid="70"/>
                                        </p:tgtEl>
                                        <p:attrNameLst>
                                          <p:attrName>ppt_x</p:attrName>
                                        </p:attrNameLst>
                                      </p:cBhvr>
                                      <p:tavLst>
                                        <p:tav tm="0">
                                          <p:val>
                                            <p:strVal val="1+#ppt_w/2"/>
                                          </p:val>
                                        </p:tav>
                                        <p:tav tm="100000">
                                          <p:val>
                                            <p:strVal val="#ppt_x"/>
                                          </p:val>
                                        </p:tav>
                                      </p:tavLst>
                                    </p:anim>
                                    <p:anim calcmode="lin" valueType="num">
                                      <p:cBhvr additive="base">
                                        <p:cTn id="25" dur="1750" fill="hold"/>
                                        <p:tgtEl>
                                          <p:spTgt spid="70"/>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additive="base">
                                        <p:cTn id="28" dur="1750" fill="hold"/>
                                        <p:tgtEl>
                                          <p:spTgt spid="65"/>
                                        </p:tgtEl>
                                        <p:attrNameLst>
                                          <p:attrName>ppt_x</p:attrName>
                                        </p:attrNameLst>
                                      </p:cBhvr>
                                      <p:tavLst>
                                        <p:tav tm="0">
                                          <p:val>
                                            <p:strVal val="1+#ppt_w/2"/>
                                          </p:val>
                                        </p:tav>
                                        <p:tav tm="100000">
                                          <p:val>
                                            <p:strVal val="#ppt_x"/>
                                          </p:val>
                                        </p:tav>
                                      </p:tavLst>
                                    </p:anim>
                                    <p:anim calcmode="lin" valueType="num">
                                      <p:cBhvr additive="base">
                                        <p:cTn id="29" dur="175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BEBA8EAE-BF5A-486C-A8C5-ECC9F3942E4B}">
                <a14:imgProps xmlns:a14="http://schemas.microsoft.com/office/drawing/2010/main">
                  <a14:imgLayer r:embed="rId4">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a:latin typeface="Arial" panose="020B0604020202020204" pitchFamily="34" charset="0"/>
                <a:ea typeface="微软雅黑" panose="020B0503020204020204" pitchFamily="34" charset="-122"/>
                <a:cs typeface="Arial" panose="020B0604020202020204" pitchFamily="34" charset="0"/>
              </a:rPr>
              <a:t>PART  02</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p>
        </p:txBody>
      </p:sp>
    </p:spTree>
    <p:extLst>
      <p:ext uri="{BB962C8B-B14F-4D97-AF65-F5344CB8AC3E}">
        <p14:creationId xmlns:p14="http://schemas.microsoft.com/office/powerpoint/2010/main" val="30445886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3616223" y="1644108"/>
            <a:ext cx="1350999" cy="1197377"/>
            <a:chOff x="1572164" y="1993205"/>
            <a:chExt cx="1962102" cy="1738992"/>
          </a:xfrm>
        </p:grpSpPr>
        <p:sp>
          <p:nvSpPr>
            <p:cNvPr id="6" name="Freeform 5"/>
            <p:cNvSpPr>
              <a:spLocks/>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cap="flat" cmpd="sng" algn="ctr">
              <a:solidFill>
                <a:srgbClr val="514379"/>
              </a:solidFill>
              <a:prstDash val="solid"/>
            </a:ln>
            <a:effectLst>
              <a:innerShdw blurRad="127000" dist="63500" dir="13500000">
                <a:srgbClr val="080808">
                  <a:lumMod val="50000"/>
                  <a:alpha val="85000"/>
                </a:srgbClr>
              </a:innerShdw>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sp>
          <p:nvSpPr>
            <p:cNvPr id="7" name="Freeform 5"/>
            <p:cNvSpPr>
              <a:spLocks/>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14379"/>
            </a:solidFill>
            <a:ln w="508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grpSp>
      <p:grpSp>
        <p:nvGrpSpPr>
          <p:cNvPr id="8" name="组合 7"/>
          <p:cNvGrpSpPr/>
          <p:nvPr/>
        </p:nvGrpSpPr>
        <p:grpSpPr>
          <a:xfrm>
            <a:off x="3616223" y="2911806"/>
            <a:ext cx="1350999" cy="1197377"/>
            <a:chOff x="1572165" y="1993205"/>
            <a:chExt cx="1962102" cy="1738992"/>
          </a:xfrm>
        </p:grpSpPr>
        <p:sp>
          <p:nvSpPr>
            <p:cNvPr id="9"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cap="flat" cmpd="sng" algn="ctr">
              <a:solidFill>
                <a:srgbClr val="030303"/>
              </a:solid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sp>
          <p:nvSpPr>
            <p:cNvPr id="10"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30303"/>
            </a:solidFill>
            <a:ln w="508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grpSp>
      <p:grpSp>
        <p:nvGrpSpPr>
          <p:cNvPr id="11" name="组合 10"/>
          <p:cNvGrpSpPr/>
          <p:nvPr/>
        </p:nvGrpSpPr>
        <p:grpSpPr>
          <a:xfrm>
            <a:off x="4722281" y="2277958"/>
            <a:ext cx="1350999" cy="1197377"/>
            <a:chOff x="1572165" y="1993205"/>
            <a:chExt cx="1962102" cy="1738992"/>
          </a:xfrm>
        </p:grpSpPr>
        <p:sp>
          <p:nvSpPr>
            <p:cNvPr id="12"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cap="flat" cmpd="sng" algn="ctr">
              <a:solidFill>
                <a:srgbClr val="030303"/>
              </a:solid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sp>
          <p:nvSpPr>
            <p:cNvPr id="13"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30303"/>
            </a:solidFill>
            <a:ln w="50800" cap="flat" cmpd="sng" algn="ctr">
              <a:solidFill>
                <a:srgbClr val="030303"/>
              </a:solid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grpSp>
      <p:grpSp>
        <p:nvGrpSpPr>
          <p:cNvPr id="14" name="组合 13"/>
          <p:cNvGrpSpPr/>
          <p:nvPr/>
        </p:nvGrpSpPr>
        <p:grpSpPr>
          <a:xfrm>
            <a:off x="4085193" y="2065129"/>
            <a:ext cx="413059" cy="355328"/>
            <a:chOff x="3787022" y="1797643"/>
            <a:chExt cx="550817" cy="473832"/>
          </a:xfrm>
          <a:solidFill>
            <a:srgbClr val="FFFFFF"/>
          </a:solidFill>
        </p:grpSpPr>
        <p:sp>
          <p:nvSpPr>
            <p:cNvPr id="15"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16"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17"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18"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19"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0"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1"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2"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3"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grpSp>
      <p:grpSp>
        <p:nvGrpSpPr>
          <p:cNvPr id="24" name="组合 23"/>
          <p:cNvGrpSpPr/>
          <p:nvPr/>
        </p:nvGrpSpPr>
        <p:grpSpPr>
          <a:xfrm>
            <a:off x="5239217" y="2746142"/>
            <a:ext cx="401675" cy="261007"/>
            <a:chOff x="7058307" y="1859447"/>
            <a:chExt cx="535637" cy="348055"/>
          </a:xfrm>
          <a:solidFill>
            <a:srgbClr val="FFFFFF"/>
          </a:solidFill>
        </p:grpSpPr>
        <p:sp>
          <p:nvSpPr>
            <p:cNvPr id="25"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6"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7"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8"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9"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30"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31"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grpSp>
      <p:grpSp>
        <p:nvGrpSpPr>
          <p:cNvPr id="32" name="组合 31"/>
          <p:cNvGrpSpPr/>
          <p:nvPr/>
        </p:nvGrpSpPr>
        <p:grpSpPr>
          <a:xfrm>
            <a:off x="4114465" y="3366617"/>
            <a:ext cx="401675" cy="295971"/>
            <a:chOff x="5958843" y="1820413"/>
            <a:chExt cx="535637" cy="394680"/>
          </a:xfrm>
          <a:solidFill>
            <a:srgbClr val="FFFFFF"/>
          </a:solidFill>
        </p:grpSpPr>
        <p:sp>
          <p:nvSpPr>
            <p:cNvPr id="33"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34"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grpSp>
      <p:grpSp>
        <p:nvGrpSpPr>
          <p:cNvPr id="35" name="组合 34"/>
          <p:cNvGrpSpPr/>
          <p:nvPr/>
        </p:nvGrpSpPr>
        <p:grpSpPr>
          <a:xfrm>
            <a:off x="1044068" y="1919805"/>
            <a:ext cx="2943982" cy="920667"/>
            <a:chOff x="1148437" y="1844993"/>
            <a:chExt cx="2944366" cy="920787"/>
          </a:xfrm>
        </p:grpSpPr>
        <p:sp>
          <p:nvSpPr>
            <p:cNvPr id="36" name="TextBox 32"/>
            <p:cNvSpPr txBox="1"/>
            <p:nvPr/>
          </p:nvSpPr>
          <p:spPr>
            <a:xfrm>
              <a:off x="1292453" y="1844993"/>
              <a:ext cx="2800350" cy="338598"/>
            </a:xfrm>
            <a:prstGeom prst="rect">
              <a:avLst/>
            </a:prstGeom>
            <a:noFill/>
          </p:spPr>
          <p:txBody>
            <a:bodyPr wrap="square" rtlCol="0">
              <a:spAutoFit/>
            </a:bodyPr>
            <a:lstStyle/>
            <a:p>
              <a:pPr algn="ctr" defTabSz="914324"/>
              <a:r>
                <a:rPr lang="en-US" altLang="zh-CN" sz="1600" dirty="0">
                  <a:solidFill>
                    <a:srgbClr val="514379"/>
                  </a:solidFill>
                  <a:latin typeface="微软雅黑" panose="020B0503020204020204" pitchFamily="34" charset="-122"/>
                  <a:ea typeface="微软雅黑" panose="020B0503020204020204" pitchFamily="34" charset="-122"/>
                </a:rPr>
                <a:t>01</a:t>
              </a:r>
              <a:r>
                <a:rPr lang="zh-CN" altLang="en-US" sz="1600" dirty="0">
                  <a:solidFill>
                    <a:srgbClr val="514379"/>
                  </a:solidFill>
                  <a:latin typeface="微软雅黑" panose="020B0503020204020204" pitchFamily="34" charset="-122"/>
                  <a:ea typeface="微软雅黑" panose="020B0503020204020204" pitchFamily="34" charset="-122"/>
                </a:rPr>
                <a:t>标题文字</a:t>
              </a:r>
            </a:p>
          </p:txBody>
        </p:sp>
        <p:sp>
          <p:nvSpPr>
            <p:cNvPr id="37" name="TextBox 33"/>
            <p:cNvSpPr txBox="1"/>
            <p:nvPr/>
          </p:nvSpPr>
          <p:spPr>
            <a:xfrm>
              <a:off x="1148437" y="2211710"/>
              <a:ext cx="2149545" cy="554070"/>
            </a:xfrm>
            <a:prstGeom prst="rect">
              <a:avLst/>
            </a:prstGeom>
            <a:noFill/>
          </p:spPr>
          <p:txBody>
            <a:bodyPr wrap="square" rtlCol="0">
              <a:spAutoFit/>
            </a:bodyPr>
            <a:lstStyle/>
            <a:p>
              <a:pPr algn="r" defTabSz="914324"/>
              <a:r>
                <a:rPr lang="zh-CN" altLang="en-US" sz="1000" spc="-10" dirty="0">
                  <a:solidFill>
                    <a:srgbClr val="080808"/>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defTabSz="914324"/>
              <a:endParaRPr lang="zh-CN" altLang="en-US" sz="1000" spc="-10" dirty="0">
                <a:solidFill>
                  <a:srgbClr val="080808"/>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044068" y="3134490"/>
            <a:ext cx="2943982" cy="885143"/>
            <a:chOff x="1148437" y="1880522"/>
            <a:chExt cx="2944366" cy="885259"/>
          </a:xfrm>
        </p:grpSpPr>
        <p:sp>
          <p:nvSpPr>
            <p:cNvPr id="39" name="TextBox 35"/>
            <p:cNvSpPr txBox="1"/>
            <p:nvPr/>
          </p:nvSpPr>
          <p:spPr>
            <a:xfrm>
              <a:off x="1292453" y="1880522"/>
              <a:ext cx="2800350" cy="338598"/>
            </a:xfrm>
            <a:prstGeom prst="rect">
              <a:avLst/>
            </a:prstGeom>
            <a:noFill/>
          </p:spPr>
          <p:txBody>
            <a:bodyPr wrap="square" rtlCol="0">
              <a:spAutoFit/>
            </a:bodyPr>
            <a:lstStyle/>
            <a:p>
              <a:pPr algn="ctr" defTabSz="914324"/>
              <a:r>
                <a:rPr lang="en-US" altLang="zh-CN" sz="1600" dirty="0">
                  <a:latin typeface="微软雅黑" panose="020B0503020204020204" pitchFamily="34" charset="-122"/>
                  <a:ea typeface="微软雅黑" panose="020B0503020204020204" pitchFamily="34" charset="-122"/>
                </a:rPr>
                <a:t>02</a:t>
              </a:r>
              <a:r>
                <a:rPr lang="zh-CN" altLang="en-US" sz="1600" dirty="0">
                  <a:latin typeface="微软雅黑" panose="020B0503020204020204" pitchFamily="34" charset="-122"/>
                  <a:ea typeface="微软雅黑" panose="020B0503020204020204" pitchFamily="34" charset="-122"/>
                </a:rPr>
                <a:t>标题文字</a:t>
              </a:r>
            </a:p>
          </p:txBody>
        </p:sp>
        <p:sp>
          <p:nvSpPr>
            <p:cNvPr id="40" name="TextBox 36"/>
            <p:cNvSpPr txBox="1"/>
            <p:nvPr/>
          </p:nvSpPr>
          <p:spPr>
            <a:xfrm>
              <a:off x="1148437" y="2211710"/>
              <a:ext cx="2149545" cy="554071"/>
            </a:xfrm>
            <a:prstGeom prst="rect">
              <a:avLst/>
            </a:prstGeom>
            <a:noFill/>
          </p:spPr>
          <p:txBody>
            <a:bodyPr wrap="square" rtlCol="0">
              <a:spAutoFit/>
            </a:bodyPr>
            <a:lstStyle/>
            <a:p>
              <a:pPr algn="r" defTabSz="914324"/>
              <a:r>
                <a:rPr lang="zh-CN" altLang="en-US" sz="1000" spc="-10" dirty="0">
                  <a:solidFill>
                    <a:srgbClr val="080808"/>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defTabSz="914324"/>
              <a:endParaRPr lang="zh-CN" altLang="en-US" sz="1000" spc="-10" dirty="0">
                <a:solidFill>
                  <a:srgbClr val="080808"/>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5435986" y="1564564"/>
            <a:ext cx="2951943" cy="885143"/>
            <a:chOff x="553519" y="310390"/>
            <a:chExt cx="2952328" cy="885259"/>
          </a:xfrm>
        </p:grpSpPr>
        <p:sp>
          <p:nvSpPr>
            <p:cNvPr id="42" name="TextBox 38"/>
            <p:cNvSpPr txBox="1"/>
            <p:nvPr/>
          </p:nvSpPr>
          <p:spPr>
            <a:xfrm>
              <a:off x="553519" y="310390"/>
              <a:ext cx="2800350" cy="338598"/>
            </a:xfrm>
            <a:prstGeom prst="rect">
              <a:avLst/>
            </a:prstGeom>
            <a:noFill/>
          </p:spPr>
          <p:txBody>
            <a:bodyPr wrap="square" rtlCol="0">
              <a:spAutoFit/>
            </a:bodyPr>
            <a:lstStyle/>
            <a:p>
              <a:pPr algn="ctr" defTabSz="914324"/>
              <a:r>
                <a:rPr lang="en-US" altLang="zh-CN" sz="1600" dirty="0">
                  <a:solidFill>
                    <a:srgbClr val="030303"/>
                  </a:solidFill>
                  <a:latin typeface="微软雅黑" panose="020B0503020204020204" pitchFamily="34" charset="-122"/>
                  <a:ea typeface="微软雅黑" panose="020B0503020204020204" pitchFamily="34" charset="-122"/>
                </a:rPr>
                <a:t>03</a:t>
              </a:r>
              <a:r>
                <a:rPr lang="zh-CN" altLang="en-US" sz="1600" dirty="0">
                  <a:solidFill>
                    <a:srgbClr val="030303"/>
                  </a:solidFill>
                  <a:latin typeface="微软雅黑" panose="020B0503020204020204" pitchFamily="34" charset="-122"/>
                  <a:ea typeface="微软雅黑" panose="020B0503020204020204" pitchFamily="34" charset="-122"/>
                </a:rPr>
                <a:t>标题文字</a:t>
              </a:r>
            </a:p>
          </p:txBody>
        </p:sp>
        <p:sp>
          <p:nvSpPr>
            <p:cNvPr id="43" name="TextBox 39"/>
            <p:cNvSpPr txBox="1"/>
            <p:nvPr/>
          </p:nvSpPr>
          <p:spPr>
            <a:xfrm>
              <a:off x="1356302" y="641578"/>
              <a:ext cx="2149545" cy="554071"/>
            </a:xfrm>
            <a:prstGeom prst="rect">
              <a:avLst/>
            </a:prstGeom>
            <a:noFill/>
          </p:spPr>
          <p:txBody>
            <a:bodyPr wrap="square" rtlCol="0">
              <a:spAutoFit/>
            </a:bodyPr>
            <a:lstStyle/>
            <a:p>
              <a:pPr defTabSz="914324"/>
              <a:r>
                <a:rPr lang="zh-CN" altLang="en-US" sz="1000" spc="-10" dirty="0">
                  <a:solidFill>
                    <a:srgbClr val="080808"/>
                  </a:solidFill>
                  <a:latin typeface="微软雅黑" panose="020B0503020204020204" pitchFamily="34" charset="-122"/>
                  <a:ea typeface="微软雅黑" panose="020B0503020204020204" pitchFamily="34" charset="-122"/>
                </a:rPr>
                <a:t>请输入内容请输入文字内容请输入内容请输入文字内容请输入文</a:t>
              </a:r>
            </a:p>
            <a:p>
              <a:pPr defTabSz="914324"/>
              <a:endParaRPr lang="zh-CN" altLang="en-US" sz="1000" spc="-10" dirty="0">
                <a:solidFill>
                  <a:srgbClr val="080808"/>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59202125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14:bounceEnd="40000">
                                          <p:cBhvr additive="base">
                                            <p:cTn id="11"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14:bounceEnd="40000">
                                          <p:cBhvr additive="base">
                                            <p:cTn id="15"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anim calcmode="lin" valueType="num">
                                          <p:cBhvr>
                                            <p:cTn id="21" dur="500" fill="hold"/>
                                            <p:tgtEl>
                                              <p:spTgt spid="14"/>
                                            </p:tgtEl>
                                            <p:attrNameLst>
                                              <p:attrName>ppt_w</p:attrName>
                                            </p:attrNameLst>
                                          </p:cBhvr>
                                          <p:tavLst>
                                            <p:tav tm="0" fmla="#ppt_w*sin(2.5*pi*$)">
                                              <p:val>
                                                <p:fltVal val="0"/>
                                              </p:val>
                                            </p:tav>
                                            <p:tav tm="100000">
                                              <p:val>
                                                <p:fltVal val="1"/>
                                              </p:val>
                                            </p:tav>
                                          </p:tavLst>
                                        </p:anim>
                                        <p:anim calcmode="lin" valueType="num">
                                          <p:cBhvr>
                                            <p:cTn id="22" dur="500" fill="hold"/>
                                            <p:tgtEl>
                                              <p:spTgt spid="14"/>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45" presetClass="entr" presetSubtype="0"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anim calcmode="lin" valueType="num">
                                          <p:cBhvr>
                                            <p:cTn id="27" dur="500" fill="hold"/>
                                            <p:tgtEl>
                                              <p:spTgt spid="24"/>
                                            </p:tgtEl>
                                            <p:attrNameLst>
                                              <p:attrName>ppt_w</p:attrName>
                                            </p:attrNameLst>
                                          </p:cBhvr>
                                          <p:tavLst>
                                            <p:tav tm="0" fmla="#ppt_w*sin(2.5*pi*$)">
                                              <p:val>
                                                <p:fltVal val="0"/>
                                              </p:val>
                                            </p:tav>
                                            <p:tav tm="100000">
                                              <p:val>
                                                <p:fltVal val="1"/>
                                              </p:val>
                                            </p:tav>
                                          </p:tavLst>
                                        </p:anim>
                                        <p:anim calcmode="lin" valueType="num">
                                          <p:cBhvr>
                                            <p:cTn id="28" dur="500" fill="hold"/>
                                            <p:tgtEl>
                                              <p:spTgt spid="24"/>
                                            </p:tgtEl>
                                            <p:attrNameLst>
                                              <p:attrName>ppt_h</p:attrName>
                                            </p:attrNameLst>
                                          </p:cBhvr>
                                          <p:tavLst>
                                            <p:tav tm="0">
                                              <p:val>
                                                <p:strVal val="#ppt_h"/>
                                              </p:val>
                                            </p:tav>
                                            <p:tav tm="100000">
                                              <p:val>
                                                <p:strVal val="#ppt_h"/>
                                              </p:val>
                                            </p:tav>
                                          </p:tavLst>
                                        </p:anim>
                                      </p:childTnLst>
                                    </p:cTn>
                                  </p:par>
                                </p:childTnLst>
                              </p:cTn>
                            </p:par>
                            <p:par>
                              <p:cTn id="29" fill="hold">
                                <p:stCondLst>
                                  <p:cond delay="1900"/>
                                </p:stCondLst>
                                <p:childTnLst>
                                  <p:par>
                                    <p:cTn id="30" presetID="45" presetClass="entr" presetSubtype="0"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anim calcmode="lin" valueType="num">
                                          <p:cBhvr>
                                            <p:cTn id="33" dur="500" fill="hold"/>
                                            <p:tgtEl>
                                              <p:spTgt spid="32"/>
                                            </p:tgtEl>
                                            <p:attrNameLst>
                                              <p:attrName>ppt_w</p:attrName>
                                            </p:attrNameLst>
                                          </p:cBhvr>
                                          <p:tavLst>
                                            <p:tav tm="0" fmla="#ppt_w*sin(2.5*pi*$)">
                                              <p:val>
                                                <p:fltVal val="0"/>
                                              </p:val>
                                            </p:tav>
                                            <p:tav tm="100000">
                                              <p:val>
                                                <p:fltVal val="1"/>
                                              </p:val>
                                            </p:tav>
                                          </p:tavLst>
                                        </p:anim>
                                        <p:anim calcmode="lin" valueType="num">
                                          <p:cBhvr>
                                            <p:cTn id="34" dur="500" fill="hold"/>
                                            <p:tgtEl>
                                              <p:spTgt spid="32"/>
                                            </p:tgtEl>
                                            <p:attrNameLst>
                                              <p:attrName>ppt_h</p:attrName>
                                            </p:attrNameLst>
                                          </p:cBhvr>
                                          <p:tavLst>
                                            <p:tav tm="0">
                                              <p:val>
                                                <p:strVal val="#ppt_h"/>
                                              </p:val>
                                            </p:tav>
                                            <p:tav tm="100000">
                                              <p:val>
                                                <p:strVal val="#ppt_h"/>
                                              </p:val>
                                            </p:tav>
                                          </p:tavLst>
                                        </p:anim>
                                      </p:childTnLst>
                                    </p:cTn>
                                  </p:par>
                                </p:childTnLst>
                              </p:cTn>
                            </p:par>
                            <p:par>
                              <p:cTn id="35" fill="hold">
                                <p:stCondLst>
                                  <p:cond delay="2400"/>
                                </p:stCondLst>
                                <p:childTnLst>
                                  <p:par>
                                    <p:cTn id="36" presetID="47" presetClass="entr" presetSubtype="0"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anim calcmode="lin" valueType="num">
                                          <p:cBhvr>
                                            <p:cTn id="39" dur="500" fill="hold"/>
                                            <p:tgtEl>
                                              <p:spTgt spid="35"/>
                                            </p:tgtEl>
                                            <p:attrNameLst>
                                              <p:attrName>ppt_x</p:attrName>
                                            </p:attrNameLst>
                                          </p:cBhvr>
                                          <p:tavLst>
                                            <p:tav tm="0">
                                              <p:val>
                                                <p:strVal val="#ppt_x"/>
                                              </p:val>
                                            </p:tav>
                                            <p:tav tm="100000">
                                              <p:val>
                                                <p:strVal val="#ppt_x"/>
                                              </p:val>
                                            </p:tav>
                                          </p:tavLst>
                                        </p:anim>
                                        <p:anim calcmode="lin" valueType="num">
                                          <p:cBhvr>
                                            <p:cTn id="40" dur="500" fill="hold"/>
                                            <p:tgtEl>
                                              <p:spTgt spid="35"/>
                                            </p:tgtEl>
                                            <p:attrNameLst>
                                              <p:attrName>ppt_y</p:attrName>
                                            </p:attrNameLst>
                                          </p:cBhvr>
                                          <p:tavLst>
                                            <p:tav tm="0">
                                              <p:val>
                                                <p:strVal val="#ppt_y-.1"/>
                                              </p:val>
                                            </p:tav>
                                            <p:tav tm="100000">
                                              <p:val>
                                                <p:strVal val="#ppt_y"/>
                                              </p:val>
                                            </p:tav>
                                          </p:tavLst>
                                        </p:anim>
                                      </p:childTnLst>
                                    </p:cTn>
                                  </p:par>
                                </p:childTnLst>
                              </p:cTn>
                            </p:par>
                            <p:par>
                              <p:cTn id="41" fill="hold">
                                <p:stCondLst>
                                  <p:cond delay="2900"/>
                                </p:stCondLst>
                                <p:childTnLst>
                                  <p:par>
                                    <p:cTn id="42" presetID="47" presetClass="entr" presetSubtype="0"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anim calcmode="lin" valueType="num">
                                          <p:cBhvr>
                                            <p:cTn id="45" dur="500" fill="hold"/>
                                            <p:tgtEl>
                                              <p:spTgt spid="38"/>
                                            </p:tgtEl>
                                            <p:attrNameLst>
                                              <p:attrName>ppt_x</p:attrName>
                                            </p:attrNameLst>
                                          </p:cBhvr>
                                          <p:tavLst>
                                            <p:tav tm="0">
                                              <p:val>
                                                <p:strVal val="#ppt_x"/>
                                              </p:val>
                                            </p:tav>
                                            <p:tav tm="100000">
                                              <p:val>
                                                <p:strVal val="#ppt_x"/>
                                              </p:val>
                                            </p:tav>
                                          </p:tavLst>
                                        </p:anim>
                                        <p:anim calcmode="lin" valueType="num">
                                          <p:cBhvr>
                                            <p:cTn id="46" dur="500" fill="hold"/>
                                            <p:tgtEl>
                                              <p:spTgt spid="38"/>
                                            </p:tgtEl>
                                            <p:attrNameLst>
                                              <p:attrName>ppt_y</p:attrName>
                                            </p:attrNameLst>
                                          </p:cBhvr>
                                          <p:tavLst>
                                            <p:tav tm="0">
                                              <p:val>
                                                <p:strVal val="#ppt_y-.1"/>
                                              </p:val>
                                            </p:tav>
                                            <p:tav tm="100000">
                                              <p:val>
                                                <p:strVal val="#ppt_y"/>
                                              </p:val>
                                            </p:tav>
                                          </p:tavLst>
                                        </p:anim>
                                      </p:childTnLst>
                                    </p:cTn>
                                  </p:par>
                                </p:childTnLst>
                              </p:cTn>
                            </p:par>
                            <p:par>
                              <p:cTn id="47" fill="hold">
                                <p:stCondLst>
                                  <p:cond delay="3400"/>
                                </p:stCondLst>
                                <p:childTnLst>
                                  <p:par>
                                    <p:cTn id="48" presetID="47" presetClass="entr" presetSubtype="0" fill="hold"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anim calcmode="lin" valueType="num">
                                          <p:cBhvr>
                                            <p:cTn id="51" dur="500" fill="hold"/>
                                            <p:tgtEl>
                                              <p:spTgt spid="41"/>
                                            </p:tgtEl>
                                            <p:attrNameLst>
                                              <p:attrName>ppt_x</p:attrName>
                                            </p:attrNameLst>
                                          </p:cBhvr>
                                          <p:tavLst>
                                            <p:tav tm="0">
                                              <p:val>
                                                <p:strVal val="#ppt_x"/>
                                              </p:val>
                                            </p:tav>
                                            <p:tav tm="100000">
                                              <p:val>
                                                <p:strVal val="#ppt_x"/>
                                              </p:val>
                                            </p:tav>
                                          </p:tavLst>
                                        </p:anim>
                                        <p:anim calcmode="lin" valueType="num">
                                          <p:cBhvr>
                                            <p:cTn id="52"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anim calcmode="lin" valueType="num">
                                          <p:cBhvr>
                                            <p:cTn id="21" dur="500" fill="hold"/>
                                            <p:tgtEl>
                                              <p:spTgt spid="14"/>
                                            </p:tgtEl>
                                            <p:attrNameLst>
                                              <p:attrName>ppt_w</p:attrName>
                                            </p:attrNameLst>
                                          </p:cBhvr>
                                          <p:tavLst>
                                            <p:tav tm="0" fmla="#ppt_w*sin(2.5*pi*$)">
                                              <p:val>
                                                <p:fltVal val="0"/>
                                              </p:val>
                                            </p:tav>
                                            <p:tav tm="100000">
                                              <p:val>
                                                <p:fltVal val="1"/>
                                              </p:val>
                                            </p:tav>
                                          </p:tavLst>
                                        </p:anim>
                                        <p:anim calcmode="lin" valueType="num">
                                          <p:cBhvr>
                                            <p:cTn id="22" dur="500" fill="hold"/>
                                            <p:tgtEl>
                                              <p:spTgt spid="14"/>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45" presetClass="entr" presetSubtype="0"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anim calcmode="lin" valueType="num">
                                          <p:cBhvr>
                                            <p:cTn id="27" dur="500" fill="hold"/>
                                            <p:tgtEl>
                                              <p:spTgt spid="24"/>
                                            </p:tgtEl>
                                            <p:attrNameLst>
                                              <p:attrName>ppt_w</p:attrName>
                                            </p:attrNameLst>
                                          </p:cBhvr>
                                          <p:tavLst>
                                            <p:tav tm="0" fmla="#ppt_w*sin(2.5*pi*$)">
                                              <p:val>
                                                <p:fltVal val="0"/>
                                              </p:val>
                                            </p:tav>
                                            <p:tav tm="100000">
                                              <p:val>
                                                <p:fltVal val="1"/>
                                              </p:val>
                                            </p:tav>
                                          </p:tavLst>
                                        </p:anim>
                                        <p:anim calcmode="lin" valueType="num">
                                          <p:cBhvr>
                                            <p:cTn id="28" dur="500" fill="hold"/>
                                            <p:tgtEl>
                                              <p:spTgt spid="24"/>
                                            </p:tgtEl>
                                            <p:attrNameLst>
                                              <p:attrName>ppt_h</p:attrName>
                                            </p:attrNameLst>
                                          </p:cBhvr>
                                          <p:tavLst>
                                            <p:tav tm="0">
                                              <p:val>
                                                <p:strVal val="#ppt_h"/>
                                              </p:val>
                                            </p:tav>
                                            <p:tav tm="100000">
                                              <p:val>
                                                <p:strVal val="#ppt_h"/>
                                              </p:val>
                                            </p:tav>
                                          </p:tavLst>
                                        </p:anim>
                                      </p:childTnLst>
                                    </p:cTn>
                                  </p:par>
                                </p:childTnLst>
                              </p:cTn>
                            </p:par>
                            <p:par>
                              <p:cTn id="29" fill="hold">
                                <p:stCondLst>
                                  <p:cond delay="1900"/>
                                </p:stCondLst>
                                <p:childTnLst>
                                  <p:par>
                                    <p:cTn id="30" presetID="45" presetClass="entr" presetSubtype="0"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anim calcmode="lin" valueType="num">
                                          <p:cBhvr>
                                            <p:cTn id="33" dur="500" fill="hold"/>
                                            <p:tgtEl>
                                              <p:spTgt spid="32"/>
                                            </p:tgtEl>
                                            <p:attrNameLst>
                                              <p:attrName>ppt_w</p:attrName>
                                            </p:attrNameLst>
                                          </p:cBhvr>
                                          <p:tavLst>
                                            <p:tav tm="0" fmla="#ppt_w*sin(2.5*pi*$)">
                                              <p:val>
                                                <p:fltVal val="0"/>
                                              </p:val>
                                            </p:tav>
                                            <p:tav tm="100000">
                                              <p:val>
                                                <p:fltVal val="1"/>
                                              </p:val>
                                            </p:tav>
                                          </p:tavLst>
                                        </p:anim>
                                        <p:anim calcmode="lin" valueType="num">
                                          <p:cBhvr>
                                            <p:cTn id="34" dur="500" fill="hold"/>
                                            <p:tgtEl>
                                              <p:spTgt spid="32"/>
                                            </p:tgtEl>
                                            <p:attrNameLst>
                                              <p:attrName>ppt_h</p:attrName>
                                            </p:attrNameLst>
                                          </p:cBhvr>
                                          <p:tavLst>
                                            <p:tav tm="0">
                                              <p:val>
                                                <p:strVal val="#ppt_h"/>
                                              </p:val>
                                            </p:tav>
                                            <p:tav tm="100000">
                                              <p:val>
                                                <p:strVal val="#ppt_h"/>
                                              </p:val>
                                            </p:tav>
                                          </p:tavLst>
                                        </p:anim>
                                      </p:childTnLst>
                                    </p:cTn>
                                  </p:par>
                                </p:childTnLst>
                              </p:cTn>
                            </p:par>
                            <p:par>
                              <p:cTn id="35" fill="hold">
                                <p:stCondLst>
                                  <p:cond delay="2400"/>
                                </p:stCondLst>
                                <p:childTnLst>
                                  <p:par>
                                    <p:cTn id="36" presetID="47" presetClass="entr" presetSubtype="0"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anim calcmode="lin" valueType="num">
                                          <p:cBhvr>
                                            <p:cTn id="39" dur="500" fill="hold"/>
                                            <p:tgtEl>
                                              <p:spTgt spid="35"/>
                                            </p:tgtEl>
                                            <p:attrNameLst>
                                              <p:attrName>ppt_x</p:attrName>
                                            </p:attrNameLst>
                                          </p:cBhvr>
                                          <p:tavLst>
                                            <p:tav tm="0">
                                              <p:val>
                                                <p:strVal val="#ppt_x"/>
                                              </p:val>
                                            </p:tav>
                                            <p:tav tm="100000">
                                              <p:val>
                                                <p:strVal val="#ppt_x"/>
                                              </p:val>
                                            </p:tav>
                                          </p:tavLst>
                                        </p:anim>
                                        <p:anim calcmode="lin" valueType="num">
                                          <p:cBhvr>
                                            <p:cTn id="40" dur="500" fill="hold"/>
                                            <p:tgtEl>
                                              <p:spTgt spid="35"/>
                                            </p:tgtEl>
                                            <p:attrNameLst>
                                              <p:attrName>ppt_y</p:attrName>
                                            </p:attrNameLst>
                                          </p:cBhvr>
                                          <p:tavLst>
                                            <p:tav tm="0">
                                              <p:val>
                                                <p:strVal val="#ppt_y-.1"/>
                                              </p:val>
                                            </p:tav>
                                            <p:tav tm="100000">
                                              <p:val>
                                                <p:strVal val="#ppt_y"/>
                                              </p:val>
                                            </p:tav>
                                          </p:tavLst>
                                        </p:anim>
                                      </p:childTnLst>
                                    </p:cTn>
                                  </p:par>
                                </p:childTnLst>
                              </p:cTn>
                            </p:par>
                            <p:par>
                              <p:cTn id="41" fill="hold">
                                <p:stCondLst>
                                  <p:cond delay="2900"/>
                                </p:stCondLst>
                                <p:childTnLst>
                                  <p:par>
                                    <p:cTn id="42" presetID="47" presetClass="entr" presetSubtype="0"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anim calcmode="lin" valueType="num">
                                          <p:cBhvr>
                                            <p:cTn id="45" dur="500" fill="hold"/>
                                            <p:tgtEl>
                                              <p:spTgt spid="38"/>
                                            </p:tgtEl>
                                            <p:attrNameLst>
                                              <p:attrName>ppt_x</p:attrName>
                                            </p:attrNameLst>
                                          </p:cBhvr>
                                          <p:tavLst>
                                            <p:tav tm="0">
                                              <p:val>
                                                <p:strVal val="#ppt_x"/>
                                              </p:val>
                                            </p:tav>
                                            <p:tav tm="100000">
                                              <p:val>
                                                <p:strVal val="#ppt_x"/>
                                              </p:val>
                                            </p:tav>
                                          </p:tavLst>
                                        </p:anim>
                                        <p:anim calcmode="lin" valueType="num">
                                          <p:cBhvr>
                                            <p:cTn id="46" dur="500" fill="hold"/>
                                            <p:tgtEl>
                                              <p:spTgt spid="38"/>
                                            </p:tgtEl>
                                            <p:attrNameLst>
                                              <p:attrName>ppt_y</p:attrName>
                                            </p:attrNameLst>
                                          </p:cBhvr>
                                          <p:tavLst>
                                            <p:tav tm="0">
                                              <p:val>
                                                <p:strVal val="#ppt_y-.1"/>
                                              </p:val>
                                            </p:tav>
                                            <p:tav tm="100000">
                                              <p:val>
                                                <p:strVal val="#ppt_y"/>
                                              </p:val>
                                            </p:tav>
                                          </p:tavLst>
                                        </p:anim>
                                      </p:childTnLst>
                                    </p:cTn>
                                  </p:par>
                                </p:childTnLst>
                              </p:cTn>
                            </p:par>
                            <p:par>
                              <p:cTn id="47" fill="hold">
                                <p:stCondLst>
                                  <p:cond delay="3400"/>
                                </p:stCondLst>
                                <p:childTnLst>
                                  <p:par>
                                    <p:cTn id="48" presetID="47" presetClass="entr" presetSubtype="0" fill="hold"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anim calcmode="lin" valueType="num">
                                          <p:cBhvr>
                                            <p:cTn id="51" dur="500" fill="hold"/>
                                            <p:tgtEl>
                                              <p:spTgt spid="41"/>
                                            </p:tgtEl>
                                            <p:attrNameLst>
                                              <p:attrName>ppt_x</p:attrName>
                                            </p:attrNameLst>
                                          </p:cBhvr>
                                          <p:tavLst>
                                            <p:tav tm="0">
                                              <p:val>
                                                <p:strVal val="#ppt_x"/>
                                              </p:val>
                                            </p:tav>
                                            <p:tav tm="100000">
                                              <p:val>
                                                <p:strVal val="#ppt_x"/>
                                              </p:val>
                                            </p:tav>
                                          </p:tavLst>
                                        </p:anim>
                                        <p:anim calcmode="lin" valueType="num">
                                          <p:cBhvr>
                                            <p:cTn id="52"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762272" y="2197499"/>
            <a:ext cx="7451615" cy="1025155"/>
            <a:chOff x="1015699" y="2928875"/>
            <a:chExt cx="9936781" cy="1367050"/>
          </a:xfrm>
        </p:grpSpPr>
        <p:cxnSp>
          <p:nvCxnSpPr>
            <p:cNvPr id="6" name="Straight Connector 31"/>
            <p:cNvCxnSpPr/>
            <p:nvPr/>
          </p:nvCxnSpPr>
          <p:spPr>
            <a:xfrm flipV="1">
              <a:off x="1015699" y="3621611"/>
              <a:ext cx="9936781" cy="1"/>
            </a:xfrm>
            <a:prstGeom prst="line">
              <a:avLst/>
            </a:prstGeom>
            <a:noFill/>
            <a:ln w="13970" cap="flat" cmpd="sng" algn="ctr">
              <a:solidFill>
                <a:srgbClr val="030303"/>
              </a:solidFill>
              <a:prstDash val="dash"/>
              <a:headEnd type="none" w="med" len="med"/>
              <a:tailEnd type="stealth" w="med" len="med"/>
            </a:ln>
            <a:effectLst/>
          </p:spPr>
        </p:cxnSp>
        <p:cxnSp>
          <p:nvCxnSpPr>
            <p:cNvPr id="7" name="Straight Connector 31"/>
            <p:cNvCxnSpPr/>
            <p:nvPr/>
          </p:nvCxnSpPr>
          <p:spPr>
            <a:xfrm flipV="1">
              <a:off x="2311076" y="2928875"/>
              <a:ext cx="7039" cy="696490"/>
            </a:xfrm>
            <a:prstGeom prst="line">
              <a:avLst/>
            </a:prstGeom>
            <a:noFill/>
            <a:ln w="13970" cap="flat" cmpd="sng" algn="ctr">
              <a:solidFill>
                <a:srgbClr val="080808"/>
              </a:solidFill>
              <a:prstDash val="sysDash"/>
              <a:headEnd type="none" w="med" len="med"/>
              <a:tailEnd type="none" w="med" len="med"/>
            </a:ln>
            <a:effectLst/>
          </p:spPr>
        </p:cxnSp>
        <p:sp>
          <p:nvSpPr>
            <p:cNvPr id="8" name="Oval 5"/>
            <p:cNvSpPr/>
            <p:nvPr/>
          </p:nvSpPr>
          <p:spPr>
            <a:xfrm>
              <a:off x="2247244" y="3561532"/>
              <a:ext cx="127665" cy="127665"/>
            </a:xfrm>
            <a:prstGeom prst="ellipse">
              <a:avLst/>
            </a:prstGeom>
            <a:solidFill>
              <a:srgbClr val="030303"/>
            </a:solidFill>
            <a:ln w="25400" cap="flat" cmpd="sng" algn="ctr">
              <a:noFill/>
              <a:prstDash val="solid"/>
            </a:ln>
            <a:effectLst/>
          </p:spPr>
          <p:txBody>
            <a:bodyPr rtlCol="0" anchor="ctr"/>
            <a:lstStyle/>
            <a:p>
              <a:pPr algn="ctr" defTabSz="914324">
                <a:defRPr/>
              </a:pPr>
              <a:endParaRPr lang="en-US" sz="2400" kern="0">
                <a:solidFill>
                  <a:srgbClr val="080808"/>
                </a:solidFill>
                <a:latin typeface="Calibri"/>
              </a:endParaRPr>
            </a:p>
          </p:txBody>
        </p:sp>
        <p:cxnSp>
          <p:nvCxnSpPr>
            <p:cNvPr id="9" name="Straight Connector 31"/>
            <p:cNvCxnSpPr/>
            <p:nvPr/>
          </p:nvCxnSpPr>
          <p:spPr>
            <a:xfrm flipV="1">
              <a:off x="7265810" y="292887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0" name="Oval 5"/>
            <p:cNvSpPr/>
            <p:nvPr/>
          </p:nvSpPr>
          <p:spPr>
            <a:xfrm>
              <a:off x="7201978" y="3561532"/>
              <a:ext cx="127665" cy="127665"/>
            </a:xfrm>
            <a:prstGeom prst="ellipse">
              <a:avLst/>
            </a:prstGeom>
            <a:solidFill>
              <a:srgbClr val="514379"/>
            </a:solidFill>
            <a:ln w="25400" cap="flat" cmpd="sng" algn="ctr">
              <a:solidFill>
                <a:srgbClr val="514379"/>
              </a:solidFill>
              <a:prstDash val="solid"/>
            </a:ln>
            <a:effectLst/>
          </p:spPr>
          <p:txBody>
            <a:bodyPr rtlCol="0" anchor="ctr"/>
            <a:lstStyle/>
            <a:p>
              <a:pPr algn="ctr" defTabSz="914324">
                <a:defRPr/>
              </a:pPr>
              <a:endParaRPr lang="en-US" sz="2400" kern="0">
                <a:solidFill>
                  <a:srgbClr val="080808"/>
                </a:solidFill>
                <a:latin typeface="Calibri"/>
              </a:endParaRPr>
            </a:p>
          </p:txBody>
        </p:sp>
        <p:cxnSp>
          <p:nvCxnSpPr>
            <p:cNvPr id="11" name="Straight Connector 31"/>
            <p:cNvCxnSpPr/>
            <p:nvPr/>
          </p:nvCxnSpPr>
          <p:spPr>
            <a:xfrm flipV="1">
              <a:off x="4777173" y="3599435"/>
              <a:ext cx="7039" cy="696490"/>
            </a:xfrm>
            <a:prstGeom prst="line">
              <a:avLst/>
            </a:prstGeom>
            <a:noFill/>
            <a:ln w="13970" cap="flat" cmpd="sng" algn="ctr">
              <a:solidFill>
                <a:srgbClr val="514379"/>
              </a:solidFill>
              <a:prstDash val="sysDash"/>
              <a:headEnd type="none" w="med" len="med"/>
              <a:tailEnd type="none" w="med" len="med"/>
            </a:ln>
            <a:effectLst/>
          </p:spPr>
        </p:cxnSp>
        <p:sp>
          <p:nvSpPr>
            <p:cNvPr id="12" name="Oval 5"/>
            <p:cNvSpPr/>
            <p:nvPr/>
          </p:nvSpPr>
          <p:spPr>
            <a:xfrm>
              <a:off x="4713341" y="3561532"/>
              <a:ext cx="127665" cy="127665"/>
            </a:xfrm>
            <a:prstGeom prst="ellipse">
              <a:avLst/>
            </a:prstGeom>
            <a:solidFill>
              <a:srgbClr val="514379"/>
            </a:solidFill>
            <a:ln w="25400" cap="flat" cmpd="sng" algn="ctr">
              <a:noFill/>
              <a:prstDash val="solid"/>
            </a:ln>
            <a:effectLst/>
          </p:spPr>
          <p:txBody>
            <a:bodyPr rtlCol="0" anchor="ctr"/>
            <a:lstStyle/>
            <a:p>
              <a:pPr algn="ctr" defTabSz="914324">
                <a:defRPr/>
              </a:pPr>
              <a:endParaRPr lang="en-US" sz="2400" kern="0">
                <a:solidFill>
                  <a:srgbClr val="080808"/>
                </a:solidFill>
                <a:latin typeface="Calibri"/>
              </a:endParaRPr>
            </a:p>
          </p:txBody>
        </p:sp>
        <p:cxnSp>
          <p:nvCxnSpPr>
            <p:cNvPr id="13" name="Straight Connector 31"/>
            <p:cNvCxnSpPr/>
            <p:nvPr/>
          </p:nvCxnSpPr>
          <p:spPr>
            <a:xfrm flipV="1">
              <a:off x="9743294" y="359943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4" name="Oval 5"/>
            <p:cNvSpPr/>
            <p:nvPr/>
          </p:nvSpPr>
          <p:spPr>
            <a:xfrm>
              <a:off x="9679462" y="3561532"/>
              <a:ext cx="127665" cy="127665"/>
            </a:xfrm>
            <a:prstGeom prst="ellipse">
              <a:avLst/>
            </a:prstGeom>
            <a:solidFill>
              <a:srgbClr val="030303"/>
            </a:solidFill>
            <a:ln w="25400" cap="flat" cmpd="sng" algn="ctr">
              <a:noFill/>
              <a:prstDash val="solid"/>
            </a:ln>
            <a:effectLst/>
          </p:spPr>
          <p:txBody>
            <a:bodyPr rtlCol="0" anchor="ctr"/>
            <a:lstStyle/>
            <a:p>
              <a:pPr algn="ctr" defTabSz="914324">
                <a:defRPr/>
              </a:pPr>
              <a:endParaRPr lang="en-US" sz="2400" kern="0">
                <a:solidFill>
                  <a:srgbClr val="080808"/>
                </a:solidFill>
                <a:latin typeface="Calibri"/>
              </a:endParaRPr>
            </a:p>
          </p:txBody>
        </p:sp>
      </p:grpSp>
      <p:sp>
        <p:nvSpPr>
          <p:cNvPr id="15" name="矩形 14"/>
          <p:cNvSpPr/>
          <p:nvPr/>
        </p:nvSpPr>
        <p:spPr>
          <a:xfrm>
            <a:off x="2294140" y="1524770"/>
            <a:ext cx="2504528" cy="864331"/>
          </a:xfrm>
          <a:prstGeom prst="rect">
            <a:avLst/>
          </a:prstGeom>
        </p:spPr>
        <p:txBody>
          <a:bodyPr wrap="square" lIns="68571" tIns="34286" rIns="68571" bIns="34286">
            <a:spAutoFit/>
          </a:bodyPr>
          <a:lstStyle/>
          <a:p>
            <a:pPr defTabSz="914324">
              <a:lnSpc>
                <a:spcPct val="150000"/>
              </a:lnSpc>
              <a:spcBef>
                <a:spcPts val="750"/>
              </a:spcBef>
              <a:buFont typeface="Arial" charset="0"/>
              <a:buChar char="•"/>
            </a:pPr>
            <a:r>
              <a:rPr lang="zh-CN" altLang="en-US" sz="1000" dirty="0">
                <a:solidFill>
                  <a:srgbClr val="080808"/>
                </a:solidFill>
                <a:latin typeface="微软雅黑" pitchFamily="34" charset="-122"/>
                <a:ea typeface="微软雅黑" pitchFamily="34" charset="-122"/>
                <a:cs typeface="宋体" charset="-122"/>
              </a:rPr>
              <a:t>单击此处添加段落文本单击此处添加段落文本单击此处添加段落文本</a:t>
            </a:r>
          </a:p>
          <a:p>
            <a:pPr defTabSz="914324">
              <a:lnSpc>
                <a:spcPct val="150000"/>
              </a:lnSpc>
              <a:spcBef>
                <a:spcPts val="750"/>
              </a:spcBef>
              <a:buFont typeface="Arial" charset="0"/>
              <a:buChar char="•"/>
            </a:pPr>
            <a:endParaRPr lang="zh-CN" altLang="en-US" sz="1000" dirty="0">
              <a:solidFill>
                <a:srgbClr val="080808"/>
              </a:solidFill>
              <a:latin typeface="微软雅黑" pitchFamily="34" charset="-122"/>
              <a:ea typeface="微软雅黑" pitchFamily="34" charset="-122"/>
              <a:cs typeface="宋体" charset="-122"/>
            </a:endParaRPr>
          </a:p>
        </p:txBody>
      </p:sp>
      <p:sp>
        <p:nvSpPr>
          <p:cNvPr id="16" name="矩形 15"/>
          <p:cNvSpPr/>
          <p:nvPr/>
        </p:nvSpPr>
        <p:spPr>
          <a:xfrm>
            <a:off x="6018908" y="1524770"/>
            <a:ext cx="2504528" cy="864331"/>
          </a:xfrm>
          <a:prstGeom prst="rect">
            <a:avLst/>
          </a:prstGeom>
        </p:spPr>
        <p:txBody>
          <a:bodyPr wrap="square" lIns="68571" tIns="34286" rIns="68571" bIns="34286">
            <a:spAutoFit/>
          </a:bodyPr>
          <a:lstStyle/>
          <a:p>
            <a:pPr defTabSz="914324">
              <a:lnSpc>
                <a:spcPct val="150000"/>
              </a:lnSpc>
              <a:spcBef>
                <a:spcPts val="750"/>
              </a:spcBef>
              <a:buFont typeface="Arial" charset="0"/>
              <a:buChar char="•"/>
            </a:pPr>
            <a:r>
              <a:rPr lang="zh-CN" altLang="en-US" sz="1000" dirty="0">
                <a:solidFill>
                  <a:srgbClr val="080808"/>
                </a:solidFill>
                <a:latin typeface="微软雅黑" pitchFamily="34" charset="-122"/>
                <a:ea typeface="微软雅黑" pitchFamily="34" charset="-122"/>
                <a:cs typeface="宋体" charset="-122"/>
              </a:rPr>
              <a:t>单击此处添加段落文本单击此处添加段落文本单击此处添加段落文本</a:t>
            </a:r>
          </a:p>
          <a:p>
            <a:pPr defTabSz="914324">
              <a:lnSpc>
                <a:spcPct val="150000"/>
              </a:lnSpc>
              <a:spcBef>
                <a:spcPts val="750"/>
              </a:spcBef>
              <a:buFont typeface="Arial" charset="0"/>
              <a:buChar char="•"/>
            </a:pPr>
            <a:endParaRPr lang="zh-CN" altLang="en-US" sz="1000" dirty="0">
              <a:solidFill>
                <a:srgbClr val="080808"/>
              </a:solidFill>
              <a:latin typeface="微软雅黑" pitchFamily="34" charset="-122"/>
              <a:ea typeface="微软雅黑" pitchFamily="34" charset="-122"/>
              <a:cs typeface="宋体" charset="-122"/>
            </a:endParaRPr>
          </a:p>
        </p:txBody>
      </p:sp>
      <p:sp>
        <p:nvSpPr>
          <p:cNvPr id="17" name="矩形 16"/>
          <p:cNvSpPr/>
          <p:nvPr/>
        </p:nvSpPr>
        <p:spPr>
          <a:xfrm>
            <a:off x="730429" y="3222654"/>
            <a:ext cx="2504528" cy="864331"/>
          </a:xfrm>
          <a:prstGeom prst="rect">
            <a:avLst/>
          </a:prstGeom>
        </p:spPr>
        <p:txBody>
          <a:bodyPr wrap="square" lIns="68571" tIns="34286" rIns="68571" bIns="34286">
            <a:spAutoFit/>
          </a:bodyPr>
          <a:lstStyle/>
          <a:p>
            <a:pPr defTabSz="914324">
              <a:lnSpc>
                <a:spcPct val="150000"/>
              </a:lnSpc>
              <a:spcBef>
                <a:spcPts val="750"/>
              </a:spcBef>
              <a:buFont typeface="Arial" charset="0"/>
              <a:buChar char="•"/>
            </a:pPr>
            <a:r>
              <a:rPr lang="zh-CN" altLang="en-US" sz="1000" dirty="0">
                <a:solidFill>
                  <a:srgbClr val="080808"/>
                </a:solidFill>
                <a:latin typeface="微软雅黑" pitchFamily="34" charset="-122"/>
                <a:ea typeface="微软雅黑" pitchFamily="34" charset="-122"/>
                <a:cs typeface="宋体" charset="-122"/>
              </a:rPr>
              <a:t>单击此处添加段落文本单击此处添加段落文本单击此处添加段落文本</a:t>
            </a:r>
          </a:p>
          <a:p>
            <a:pPr defTabSz="914324">
              <a:lnSpc>
                <a:spcPct val="150000"/>
              </a:lnSpc>
              <a:spcBef>
                <a:spcPts val="750"/>
              </a:spcBef>
              <a:buFont typeface="Arial" charset="0"/>
              <a:buChar char="•"/>
            </a:pPr>
            <a:endParaRPr lang="zh-CN" altLang="en-US" sz="1000" dirty="0">
              <a:solidFill>
                <a:srgbClr val="080808"/>
              </a:solidFill>
              <a:latin typeface="微软雅黑" pitchFamily="34" charset="-122"/>
              <a:ea typeface="微软雅黑" pitchFamily="34" charset="-122"/>
              <a:cs typeface="宋体" charset="-122"/>
            </a:endParaRPr>
          </a:p>
        </p:txBody>
      </p:sp>
      <p:sp>
        <p:nvSpPr>
          <p:cNvPr id="18" name="矩形 17"/>
          <p:cNvSpPr/>
          <p:nvPr/>
        </p:nvSpPr>
        <p:spPr>
          <a:xfrm>
            <a:off x="4312344" y="3222655"/>
            <a:ext cx="2504528" cy="864331"/>
          </a:xfrm>
          <a:prstGeom prst="rect">
            <a:avLst/>
          </a:prstGeom>
        </p:spPr>
        <p:txBody>
          <a:bodyPr wrap="square" lIns="68571" tIns="34286" rIns="68571" bIns="34286">
            <a:spAutoFit/>
          </a:bodyPr>
          <a:lstStyle/>
          <a:p>
            <a:pPr defTabSz="914324">
              <a:lnSpc>
                <a:spcPct val="150000"/>
              </a:lnSpc>
              <a:spcBef>
                <a:spcPts val="750"/>
              </a:spcBef>
              <a:buFont typeface="Arial" charset="0"/>
              <a:buChar char="•"/>
            </a:pPr>
            <a:r>
              <a:rPr lang="zh-CN" altLang="en-US" sz="1000" dirty="0">
                <a:solidFill>
                  <a:srgbClr val="080808"/>
                </a:solidFill>
                <a:latin typeface="微软雅黑" pitchFamily="34" charset="-122"/>
                <a:ea typeface="微软雅黑" pitchFamily="34" charset="-122"/>
                <a:cs typeface="宋体" charset="-122"/>
              </a:rPr>
              <a:t>单击此处添加段落文本单击此处添加段落文本单击此处添加段落文本</a:t>
            </a:r>
          </a:p>
          <a:p>
            <a:pPr defTabSz="914324">
              <a:lnSpc>
                <a:spcPct val="150000"/>
              </a:lnSpc>
              <a:spcBef>
                <a:spcPts val="750"/>
              </a:spcBef>
              <a:buFont typeface="Arial" charset="0"/>
              <a:buChar char="•"/>
            </a:pPr>
            <a:endParaRPr lang="zh-CN" altLang="en-US" sz="1000" dirty="0">
              <a:solidFill>
                <a:srgbClr val="080808"/>
              </a:solidFill>
              <a:latin typeface="微软雅黑" pitchFamily="34" charset="-122"/>
              <a:ea typeface="微软雅黑" pitchFamily="34" charset="-122"/>
              <a:cs typeface="宋体" charset="-122"/>
            </a:endParaRPr>
          </a:p>
        </p:txBody>
      </p:sp>
      <p:grpSp>
        <p:nvGrpSpPr>
          <p:cNvPr id="19" name="组合 18"/>
          <p:cNvGrpSpPr/>
          <p:nvPr/>
        </p:nvGrpSpPr>
        <p:grpSpPr>
          <a:xfrm>
            <a:off x="1262460" y="1385401"/>
            <a:ext cx="948315" cy="940039"/>
            <a:chOff x="1262027" y="1384450"/>
            <a:chExt cx="948438"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30303"/>
            </a:solidFill>
            <a:ln w="25400" cap="flat" cmpd="sng" algn="ctr">
              <a:noFill/>
              <a:prstDash val="solid"/>
            </a:ln>
            <a:effectLst/>
          </p:spPr>
          <p:txBody>
            <a:bodyPr anchor="ctr"/>
            <a:lstStyle/>
            <a:p>
              <a:pPr algn="ctr" defTabSz="914324"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21" name="TextBox 17"/>
            <p:cNvSpPr txBox="1"/>
            <p:nvPr/>
          </p:nvSpPr>
          <p:spPr>
            <a:xfrm>
              <a:off x="1410142" y="1664221"/>
              <a:ext cx="800323" cy="461725"/>
            </a:xfrm>
            <a:prstGeom prst="rect">
              <a:avLst/>
            </a:prstGeom>
            <a:noFill/>
          </p:spPr>
          <p:txBody>
            <a:bodyPr wrap="none" rtlCol="0">
              <a:spAutoFit/>
            </a:bodyPr>
            <a:lstStyle/>
            <a:p>
              <a:pPr defTabSz="914324">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p>
          </p:txBody>
        </p:sp>
      </p:grpSp>
      <p:grpSp>
        <p:nvGrpSpPr>
          <p:cNvPr id="22" name="组合 21"/>
          <p:cNvGrpSpPr/>
          <p:nvPr/>
        </p:nvGrpSpPr>
        <p:grpSpPr>
          <a:xfrm>
            <a:off x="4980175" y="1385401"/>
            <a:ext cx="948315" cy="940039"/>
            <a:chOff x="1262027" y="1384450"/>
            <a:chExt cx="948438"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514379"/>
            </a:solidFill>
            <a:ln w="25400" cap="flat" cmpd="sng" algn="ctr">
              <a:noFill/>
              <a:prstDash val="solid"/>
            </a:ln>
            <a:effectLst/>
          </p:spPr>
          <p:txBody>
            <a:bodyPr anchor="ctr"/>
            <a:lstStyle/>
            <a:p>
              <a:pPr algn="ctr" defTabSz="914324" fontAlgn="base">
                <a:spcBef>
                  <a:spcPct val="0"/>
                </a:spcBef>
                <a:spcAft>
                  <a:spcPct val="0"/>
                </a:spcAft>
                <a:defRPr/>
              </a:pPr>
              <a:endParaRPr lang="zh-CN" altLang="en-US" sz="2400" kern="0">
                <a:solidFill>
                  <a:srgbClr val="080808"/>
                </a:solidFill>
                <a:latin typeface="微软雅黑" panose="020B0503020204020204" pitchFamily="34" charset="-122"/>
              </a:endParaRPr>
            </a:p>
          </p:txBody>
        </p:sp>
        <p:sp>
          <p:nvSpPr>
            <p:cNvPr id="24" name="TextBox 20"/>
            <p:cNvSpPr txBox="1"/>
            <p:nvPr/>
          </p:nvSpPr>
          <p:spPr>
            <a:xfrm>
              <a:off x="1410142" y="1664221"/>
              <a:ext cx="800323" cy="461725"/>
            </a:xfrm>
            <a:prstGeom prst="rect">
              <a:avLst/>
            </a:prstGeom>
            <a:noFill/>
          </p:spPr>
          <p:txBody>
            <a:bodyPr wrap="none" rtlCol="0">
              <a:spAutoFit/>
            </a:bodyPr>
            <a:lstStyle/>
            <a:p>
              <a:pPr defTabSz="914324">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p>
          </p:txBody>
        </p:sp>
      </p:grpSp>
      <p:grpSp>
        <p:nvGrpSpPr>
          <p:cNvPr id="25" name="组合 24"/>
          <p:cNvGrpSpPr/>
          <p:nvPr/>
        </p:nvGrpSpPr>
        <p:grpSpPr>
          <a:xfrm>
            <a:off x="3113941" y="3211010"/>
            <a:ext cx="948315" cy="940039"/>
            <a:chOff x="1262027" y="1384450"/>
            <a:chExt cx="948438"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514379"/>
            </a:solidFill>
            <a:ln w="25400" cap="flat" cmpd="sng" algn="ctr">
              <a:noFill/>
              <a:prstDash val="solid"/>
            </a:ln>
            <a:effectLst/>
          </p:spPr>
          <p:txBody>
            <a:bodyPr anchor="ctr"/>
            <a:lstStyle/>
            <a:p>
              <a:pPr algn="ctr" defTabSz="914324" fontAlgn="base">
                <a:spcBef>
                  <a:spcPct val="0"/>
                </a:spcBef>
                <a:spcAft>
                  <a:spcPct val="0"/>
                </a:spcAft>
                <a:defRPr/>
              </a:pPr>
              <a:endParaRPr lang="zh-CN" altLang="en-US" sz="2400" kern="0">
                <a:solidFill>
                  <a:srgbClr val="080808"/>
                </a:solidFill>
                <a:latin typeface="微软雅黑" panose="020B0503020204020204" pitchFamily="34" charset="-122"/>
              </a:endParaRPr>
            </a:p>
          </p:txBody>
        </p:sp>
        <p:sp>
          <p:nvSpPr>
            <p:cNvPr id="27" name="TextBox 23"/>
            <p:cNvSpPr txBox="1"/>
            <p:nvPr/>
          </p:nvSpPr>
          <p:spPr>
            <a:xfrm>
              <a:off x="1410142" y="1664221"/>
              <a:ext cx="800323" cy="461725"/>
            </a:xfrm>
            <a:prstGeom prst="rect">
              <a:avLst/>
            </a:prstGeom>
            <a:noFill/>
          </p:spPr>
          <p:txBody>
            <a:bodyPr wrap="none" rtlCol="0">
              <a:spAutoFit/>
            </a:bodyPr>
            <a:lstStyle/>
            <a:p>
              <a:pPr defTabSz="914324">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p>
          </p:txBody>
        </p:sp>
      </p:grpSp>
      <p:grpSp>
        <p:nvGrpSpPr>
          <p:cNvPr id="28" name="组合 27"/>
          <p:cNvGrpSpPr/>
          <p:nvPr/>
        </p:nvGrpSpPr>
        <p:grpSpPr>
          <a:xfrm>
            <a:off x="6835703" y="3211010"/>
            <a:ext cx="948315" cy="940039"/>
            <a:chOff x="1262027" y="1384450"/>
            <a:chExt cx="948438" cy="940162"/>
          </a:xfrm>
        </p:grpSpPr>
        <p:sp>
          <p:nvSpPr>
            <p:cNvPr id="29"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30303"/>
            </a:solidFill>
            <a:ln w="25400" cap="flat" cmpd="sng" algn="ctr">
              <a:noFill/>
              <a:prstDash val="solid"/>
            </a:ln>
            <a:effectLst/>
          </p:spPr>
          <p:txBody>
            <a:bodyPr anchor="ctr"/>
            <a:lstStyle/>
            <a:p>
              <a:pPr algn="ctr" defTabSz="914324" fontAlgn="base">
                <a:spcBef>
                  <a:spcPct val="0"/>
                </a:spcBef>
                <a:spcAft>
                  <a:spcPct val="0"/>
                </a:spcAft>
                <a:defRPr/>
              </a:pPr>
              <a:endParaRPr lang="zh-CN" altLang="en-US" sz="2400" kern="0">
                <a:solidFill>
                  <a:srgbClr val="080808"/>
                </a:solidFill>
                <a:latin typeface="微软雅黑" panose="020B0503020204020204" pitchFamily="34" charset="-122"/>
              </a:endParaRPr>
            </a:p>
          </p:txBody>
        </p:sp>
        <p:sp>
          <p:nvSpPr>
            <p:cNvPr id="30" name="TextBox 26"/>
            <p:cNvSpPr txBox="1"/>
            <p:nvPr/>
          </p:nvSpPr>
          <p:spPr>
            <a:xfrm>
              <a:off x="1410142" y="1664221"/>
              <a:ext cx="800323" cy="461725"/>
            </a:xfrm>
            <a:prstGeom prst="rect">
              <a:avLst/>
            </a:prstGeom>
            <a:noFill/>
          </p:spPr>
          <p:txBody>
            <a:bodyPr wrap="none" rtlCol="0">
              <a:spAutoFit/>
            </a:bodyPr>
            <a:lstStyle/>
            <a:p>
              <a:pPr defTabSz="914324">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31935647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anim calcmode="lin" valueType="num">
                                      <p:cBhvr>
                                        <p:cTn id="26" dur="1000" fill="hold"/>
                                        <p:tgtEl>
                                          <p:spTgt spid="28"/>
                                        </p:tgtEl>
                                        <p:attrNameLst>
                                          <p:attrName>ppt_x</p:attrName>
                                        </p:attrNameLst>
                                      </p:cBhvr>
                                      <p:tavLst>
                                        <p:tav tm="0">
                                          <p:val>
                                            <p:strVal val="#ppt_x"/>
                                          </p:val>
                                        </p:tav>
                                        <p:tav tm="100000">
                                          <p:val>
                                            <p:strVal val="#ppt_x"/>
                                          </p:val>
                                        </p:tav>
                                      </p:tavLst>
                                    </p:anim>
                                    <p:anim calcmode="lin" valueType="num">
                                      <p:cBhvr>
                                        <p:cTn id="27" dur="1000" fill="hold"/>
                                        <p:tgtEl>
                                          <p:spTgt spid="28"/>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0-#ppt_w/2"/>
                                          </p:val>
                                        </p:tav>
                                        <p:tav tm="100000">
                                          <p:val>
                                            <p:strVal val="#ppt_x"/>
                                          </p:val>
                                        </p:tav>
                                      </p:tavLst>
                                    </p:anim>
                                    <p:anim calcmode="lin" valueType="num">
                                      <p:cBhvr additive="base">
                                        <p:cTn id="48" dur="500" fill="hold"/>
                                        <p:tgtEl>
                                          <p:spTgt spid="1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0-#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a:grpSpLocks/>
          </p:cNvGrpSpPr>
          <p:nvPr/>
        </p:nvGrpSpPr>
        <p:grpSpPr bwMode="auto">
          <a:xfrm>
            <a:off x="2865097" y="1311837"/>
            <a:ext cx="1917588" cy="680949"/>
            <a:chOff x="0" y="0"/>
            <a:chExt cx="2636520" cy="1447800"/>
          </a:xfrm>
        </p:grpSpPr>
        <p:sp>
          <p:nvSpPr>
            <p:cNvPr id="6" name="任意多边形 5"/>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514379">
                <a:alpha val="85098"/>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914400" fontAlgn="base">
                <a:spcBef>
                  <a:spcPct val="0"/>
                </a:spcBef>
                <a:spcAft>
                  <a:spcPct val="0"/>
                </a:spcAft>
              </a:pPr>
              <a:endParaRPr lang="zh-CN" altLang="en-US" sz="1800">
                <a:solidFill>
                  <a:srgbClr val="FFFFFF"/>
                </a:solidFill>
                <a:latin typeface="Amelia BT" pitchFamily="82" charset="0"/>
              </a:endParaRPr>
            </a:p>
          </p:txBody>
        </p:sp>
        <p:sp>
          <p:nvSpPr>
            <p:cNvPr id="7" name="文本框 24"/>
            <p:cNvSpPr>
              <a:spLocks noChangeArrowheads="1"/>
            </p:cNvSpPr>
            <p:nvPr/>
          </p:nvSpPr>
          <p:spPr bwMode="auto">
            <a:xfrm>
              <a:off x="304995" y="380490"/>
              <a:ext cx="2230361" cy="68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defTabSz="914400" fontAlgn="base">
                <a:spcBef>
                  <a:spcPct val="0"/>
                </a:spcBef>
                <a:spcAft>
                  <a:spcPct val="0"/>
                </a:spcAft>
              </a:pPr>
              <a:r>
                <a:rPr lang="zh-CN" altLang="en-US" sz="1499">
                  <a:solidFill>
                    <a:srgbClr val="FFFFFF"/>
                  </a:solidFill>
                  <a:latin typeface="Amelia BT" pitchFamily="82" charset="0"/>
                  <a:ea typeface="方正兰亭黑_GBK" pitchFamily="2" charset="-122"/>
                  <a:sym typeface="Arial" pitchFamily="34" charset="0"/>
                </a:rPr>
                <a:t>输入内容</a:t>
              </a:r>
              <a:endParaRPr lang="zh-CN" altLang="en-US" sz="1499" baseline="-3000">
                <a:solidFill>
                  <a:srgbClr val="FFFFFF"/>
                </a:solidFill>
                <a:latin typeface="Amelia BT" pitchFamily="82" charset="0"/>
                <a:ea typeface="方正兰亭黑_GBK" pitchFamily="2" charset="-122"/>
                <a:sym typeface="Arial" pitchFamily="34" charset="0"/>
              </a:endParaRPr>
            </a:p>
          </p:txBody>
        </p:sp>
      </p:grpSp>
      <p:grpSp>
        <p:nvGrpSpPr>
          <p:cNvPr id="8" name="组合 2"/>
          <p:cNvGrpSpPr>
            <a:grpSpLocks/>
          </p:cNvGrpSpPr>
          <p:nvPr/>
        </p:nvGrpSpPr>
        <p:grpSpPr bwMode="auto">
          <a:xfrm>
            <a:off x="1262941" y="1311837"/>
            <a:ext cx="1917588" cy="680949"/>
            <a:chOff x="0" y="0"/>
            <a:chExt cx="2636520" cy="1447800"/>
          </a:xfrm>
        </p:grpSpPr>
        <p:sp>
          <p:nvSpPr>
            <p:cNvPr id="9"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30303"/>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914400" fontAlgn="base">
                <a:spcBef>
                  <a:spcPct val="0"/>
                </a:spcBef>
                <a:spcAft>
                  <a:spcPct val="0"/>
                </a:spcAft>
              </a:pPr>
              <a:endParaRPr lang="zh-CN" altLang="en-US" sz="1800">
                <a:solidFill>
                  <a:srgbClr val="FFFFFF"/>
                </a:solidFill>
                <a:latin typeface="Amelia BT" pitchFamily="82" charset="0"/>
              </a:endParaRPr>
            </a:p>
          </p:txBody>
        </p:sp>
        <p:sp>
          <p:nvSpPr>
            <p:cNvPr id="10" name="文本框 25"/>
            <p:cNvSpPr>
              <a:spLocks noChangeArrowheads="1"/>
            </p:cNvSpPr>
            <p:nvPr/>
          </p:nvSpPr>
          <p:spPr bwMode="auto">
            <a:xfrm>
              <a:off x="272839" y="331407"/>
              <a:ext cx="2293961" cy="78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defTabSz="914400" fontAlgn="base">
                <a:lnSpc>
                  <a:spcPct val="120000"/>
                </a:lnSpc>
                <a:spcBef>
                  <a:spcPct val="0"/>
                </a:spcBef>
                <a:spcAft>
                  <a:spcPct val="0"/>
                </a:spcAft>
              </a:pPr>
              <a:r>
                <a:rPr lang="zh-CN" altLang="en-US" sz="1499">
                  <a:solidFill>
                    <a:srgbClr val="FFFFFF"/>
                  </a:solidFill>
                  <a:latin typeface="Amelia BT" pitchFamily="82" charset="0"/>
                  <a:ea typeface="方正兰亭黑_GBK" pitchFamily="2" charset="-122"/>
                  <a:sym typeface="Arial" pitchFamily="34" charset="0"/>
                </a:rPr>
                <a:t>输入内容</a:t>
              </a:r>
              <a:endParaRPr lang="zh-CN" altLang="en-US" sz="1499" baseline="-3000">
                <a:solidFill>
                  <a:srgbClr val="FFFFFF"/>
                </a:solidFill>
                <a:latin typeface="Amelia BT" pitchFamily="82" charset="0"/>
                <a:ea typeface="方正兰亭黑_GBK" pitchFamily="2" charset="-122"/>
                <a:sym typeface="Arial" pitchFamily="34" charset="0"/>
              </a:endParaRPr>
            </a:p>
          </p:txBody>
        </p:sp>
      </p:grpSp>
      <p:grpSp>
        <p:nvGrpSpPr>
          <p:cNvPr id="11" name="组合 23"/>
          <p:cNvGrpSpPr>
            <a:grpSpLocks/>
          </p:cNvGrpSpPr>
          <p:nvPr/>
        </p:nvGrpSpPr>
        <p:grpSpPr bwMode="auto">
          <a:xfrm>
            <a:off x="6071790" y="1311837"/>
            <a:ext cx="1916398" cy="680949"/>
            <a:chOff x="0" y="0"/>
            <a:chExt cx="2636520" cy="1447800"/>
          </a:xfrm>
        </p:grpSpPr>
        <p:sp>
          <p:nvSpPr>
            <p:cNvPr id="12"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514379">
                <a:alpha val="54902"/>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914400" fontAlgn="base">
                <a:spcBef>
                  <a:spcPct val="0"/>
                </a:spcBef>
                <a:spcAft>
                  <a:spcPct val="0"/>
                </a:spcAft>
              </a:pPr>
              <a:endParaRPr lang="zh-CN" altLang="en-US" sz="1800">
                <a:solidFill>
                  <a:srgbClr val="FFFFFF"/>
                </a:solidFill>
                <a:latin typeface="Amelia BT" pitchFamily="82" charset="0"/>
              </a:endParaRPr>
            </a:p>
          </p:txBody>
        </p:sp>
        <p:sp>
          <p:nvSpPr>
            <p:cNvPr id="13" name="文本框 26"/>
            <p:cNvSpPr>
              <a:spLocks noChangeArrowheads="1"/>
            </p:cNvSpPr>
            <p:nvPr/>
          </p:nvSpPr>
          <p:spPr bwMode="auto">
            <a:xfrm>
              <a:off x="311563" y="380490"/>
              <a:ext cx="2230360" cy="68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defTabSz="914400" fontAlgn="base">
                <a:spcBef>
                  <a:spcPct val="0"/>
                </a:spcBef>
                <a:spcAft>
                  <a:spcPct val="0"/>
                </a:spcAft>
              </a:pPr>
              <a:r>
                <a:rPr lang="zh-CN" altLang="en-US" sz="1499">
                  <a:solidFill>
                    <a:srgbClr val="FFFFFF"/>
                  </a:solidFill>
                  <a:latin typeface="Amelia BT" pitchFamily="82" charset="0"/>
                  <a:ea typeface="方正兰亭黑_GBK" pitchFamily="2" charset="-122"/>
                  <a:sym typeface="Arial" pitchFamily="34" charset="0"/>
                </a:rPr>
                <a:t>输入内容</a:t>
              </a:r>
              <a:endParaRPr lang="zh-CN" altLang="en-US" sz="1499" baseline="-3000">
                <a:solidFill>
                  <a:srgbClr val="FFFFFF"/>
                </a:solidFill>
                <a:latin typeface="Amelia BT" pitchFamily="82" charset="0"/>
                <a:ea typeface="方正兰亭黑_GBK" pitchFamily="2" charset="-122"/>
                <a:sym typeface="Arial" pitchFamily="34" charset="0"/>
              </a:endParaRPr>
            </a:p>
          </p:txBody>
        </p:sp>
      </p:grpSp>
      <p:grpSp>
        <p:nvGrpSpPr>
          <p:cNvPr id="14" name="组合 22"/>
          <p:cNvGrpSpPr>
            <a:grpSpLocks/>
          </p:cNvGrpSpPr>
          <p:nvPr/>
        </p:nvGrpSpPr>
        <p:grpSpPr bwMode="auto">
          <a:xfrm>
            <a:off x="4468444" y="1311837"/>
            <a:ext cx="1917588" cy="680949"/>
            <a:chOff x="0" y="0"/>
            <a:chExt cx="2636520" cy="1447800"/>
          </a:xfrm>
        </p:grpSpPr>
        <p:sp>
          <p:nvSpPr>
            <p:cNvPr id="15"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30303">
                <a:alpha val="69804"/>
              </a:srgbClr>
            </a:solidFill>
            <a:ln w="12700" cap="flat" cmpd="sng">
              <a:solidFill>
                <a:srgbClr val="42719B"/>
              </a:solidFill>
              <a:bevel/>
              <a:headEnd/>
              <a:tailEnd/>
            </a:ln>
            <a:extLst/>
          </p:spPr>
          <p:txBody>
            <a:bodyPr anchor="ctr"/>
            <a:lstStyle/>
            <a:p>
              <a:pPr algn="ctr" defTabSz="914400" fontAlgn="base">
                <a:spcBef>
                  <a:spcPct val="0"/>
                </a:spcBef>
                <a:spcAft>
                  <a:spcPct val="0"/>
                </a:spcAft>
              </a:pPr>
              <a:endParaRPr lang="zh-CN" altLang="en-US" sz="1800">
                <a:solidFill>
                  <a:srgbClr val="FFFFFF"/>
                </a:solidFill>
                <a:latin typeface="Amelia BT" pitchFamily="82" charset="0"/>
              </a:endParaRPr>
            </a:p>
          </p:txBody>
        </p:sp>
        <p:sp>
          <p:nvSpPr>
            <p:cNvPr id="16" name="文本框 27"/>
            <p:cNvSpPr>
              <a:spLocks noChangeArrowheads="1"/>
            </p:cNvSpPr>
            <p:nvPr/>
          </p:nvSpPr>
          <p:spPr bwMode="auto">
            <a:xfrm>
              <a:off x="330619" y="331412"/>
              <a:ext cx="2205656" cy="78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defTabSz="914400" fontAlgn="base">
                <a:lnSpc>
                  <a:spcPct val="120000"/>
                </a:lnSpc>
                <a:spcBef>
                  <a:spcPct val="0"/>
                </a:spcBef>
                <a:spcAft>
                  <a:spcPct val="0"/>
                </a:spcAft>
              </a:pPr>
              <a:r>
                <a:rPr lang="zh-CN" altLang="en-US" sz="1499">
                  <a:solidFill>
                    <a:srgbClr val="FFFFFF"/>
                  </a:solidFill>
                  <a:latin typeface="Amelia BT" pitchFamily="82" charset="0"/>
                  <a:ea typeface="方正兰亭黑_GBK" pitchFamily="2" charset="-122"/>
                  <a:sym typeface="Arial" pitchFamily="34" charset="0"/>
                </a:rPr>
                <a:t>输入内容</a:t>
              </a:r>
              <a:endParaRPr lang="zh-CN" altLang="en-US" sz="1499" baseline="-3000">
                <a:solidFill>
                  <a:srgbClr val="FFFFFF"/>
                </a:solidFill>
                <a:latin typeface="Amelia BT" pitchFamily="82" charset="0"/>
                <a:ea typeface="方正兰亭黑_GBK" pitchFamily="2" charset="-122"/>
                <a:sym typeface="Arial" pitchFamily="34" charset="0"/>
              </a:endParaRPr>
            </a:p>
          </p:txBody>
        </p:sp>
      </p:grpSp>
      <p:sp>
        <p:nvSpPr>
          <p:cNvPr id="17" name="矩形 47"/>
          <p:cNvSpPr>
            <a:spLocks noChangeArrowheads="1"/>
          </p:cNvSpPr>
          <p:nvPr/>
        </p:nvSpPr>
        <p:spPr bwMode="auto">
          <a:xfrm>
            <a:off x="951080" y="3796349"/>
            <a:ext cx="7218036" cy="72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52" tIns="34277" rIns="68552" bIns="34277">
            <a:spAutoFit/>
          </a:bodyPr>
          <a:lstStyle/>
          <a:p>
            <a:pPr algn="ctr" defTabSz="914400" fontAlgn="base">
              <a:lnSpc>
                <a:spcPct val="130000"/>
              </a:lnSpc>
              <a:spcBef>
                <a:spcPct val="0"/>
              </a:spcBef>
              <a:spcAft>
                <a:spcPct val="0"/>
              </a:spcAft>
            </a:pPr>
            <a:r>
              <a:rPr lang="zh-CN" altLang="en-US" sz="1099">
                <a:solidFill>
                  <a:srgbClr val="000000"/>
                </a:solidFill>
                <a:latin typeface="方正兰亭黑_GBK" pitchFamily="2" charset="-122"/>
                <a:ea typeface="方正兰亭黑_GBK" pitchFamily="2" charset="-122"/>
                <a:sym typeface="方正兰亭黑_GBK"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800">
              <a:solidFill>
                <a:srgbClr val="000000"/>
              </a:solidFill>
              <a:latin typeface="Amelia BT" pitchFamily="82" charset="0"/>
            </a:endParaRPr>
          </a:p>
        </p:txBody>
      </p:sp>
      <p:sp>
        <p:nvSpPr>
          <p:cNvPr id="18" name="矩形 32"/>
          <p:cNvSpPr>
            <a:spLocks noChangeArrowheads="1"/>
          </p:cNvSpPr>
          <p:nvPr/>
        </p:nvSpPr>
        <p:spPr bwMode="auto">
          <a:xfrm>
            <a:off x="1504622" y="2201118"/>
            <a:ext cx="1010477" cy="33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2" tIns="34277" rIns="68552" bIns="34277">
            <a:spAutoFit/>
          </a:bodyPr>
          <a:lstStyle/>
          <a:p>
            <a:pPr algn="ctr" defTabSz="914400" fontAlgn="base">
              <a:spcBef>
                <a:spcPct val="0"/>
              </a:spcBef>
              <a:spcAft>
                <a:spcPct val="0"/>
              </a:spcAft>
            </a:pPr>
            <a:r>
              <a:rPr lang="zh-CN" altLang="en-US" sz="1699">
                <a:solidFill>
                  <a:srgbClr val="000000"/>
                </a:solidFill>
                <a:latin typeface="方正兰亭黑_GBK" pitchFamily="2" charset="-122"/>
                <a:ea typeface="方正兰亭黑_GBK" pitchFamily="2" charset="-122"/>
                <a:sym typeface="方正兰亭黑_GBK" pitchFamily="2" charset="-122"/>
              </a:rPr>
              <a:t>添加标题</a:t>
            </a:r>
            <a:endParaRPr lang="en-US" sz="1699">
              <a:solidFill>
                <a:srgbClr val="000000"/>
              </a:solidFill>
              <a:latin typeface="方正兰亭黑_GBK" pitchFamily="2" charset="-122"/>
              <a:ea typeface="方正兰亭黑_GBK" pitchFamily="2" charset="-122"/>
              <a:sym typeface="方正兰亭黑_GBK" pitchFamily="2" charset="-122"/>
            </a:endParaRPr>
          </a:p>
        </p:txBody>
      </p:sp>
      <p:sp>
        <p:nvSpPr>
          <p:cNvPr id="19" name="矩形 18"/>
          <p:cNvSpPr>
            <a:spLocks noChangeArrowheads="1"/>
          </p:cNvSpPr>
          <p:nvPr/>
        </p:nvSpPr>
        <p:spPr bwMode="auto">
          <a:xfrm>
            <a:off x="1297459" y="2560639"/>
            <a:ext cx="1430752" cy="108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52" tIns="34277" rIns="68552" bIns="34277">
            <a:spAutoFit/>
          </a:bodyPr>
          <a:lstStyle/>
          <a:p>
            <a:pPr algn="ctr" defTabSz="914400" fontAlgn="base">
              <a:lnSpc>
                <a:spcPct val="120000"/>
              </a:lnSpc>
              <a:spcBef>
                <a:spcPct val="0"/>
              </a:spcBef>
              <a:spcAft>
                <a:spcPct val="0"/>
              </a:spcAft>
            </a:pPr>
            <a:r>
              <a:rPr lang="zh-CN" altLang="en-US" sz="1099">
                <a:solidFill>
                  <a:srgbClr val="000000"/>
                </a:solidFill>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sz="1800">
              <a:solidFill>
                <a:srgbClr val="000000"/>
              </a:solidFill>
              <a:latin typeface="Amelia BT" pitchFamily="82" charset="0"/>
            </a:endParaRPr>
          </a:p>
        </p:txBody>
      </p:sp>
      <p:sp>
        <p:nvSpPr>
          <p:cNvPr id="20" name="矩形 34"/>
          <p:cNvSpPr>
            <a:spLocks noChangeArrowheads="1"/>
          </p:cNvSpPr>
          <p:nvPr/>
        </p:nvSpPr>
        <p:spPr bwMode="auto">
          <a:xfrm>
            <a:off x="3184149" y="2201118"/>
            <a:ext cx="1010477" cy="33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2" tIns="34277" rIns="68552" bIns="34277">
            <a:spAutoFit/>
          </a:bodyPr>
          <a:lstStyle/>
          <a:p>
            <a:pPr algn="ctr" defTabSz="914400" fontAlgn="base">
              <a:spcBef>
                <a:spcPct val="0"/>
              </a:spcBef>
              <a:spcAft>
                <a:spcPct val="0"/>
              </a:spcAft>
            </a:pPr>
            <a:r>
              <a:rPr lang="zh-CN" altLang="en-US" sz="1699" dirty="0">
                <a:solidFill>
                  <a:srgbClr val="514379"/>
                </a:solidFill>
                <a:latin typeface="方正兰亭黑_GBK" pitchFamily="2" charset="-122"/>
                <a:ea typeface="方正兰亭黑_GBK" pitchFamily="2" charset="-122"/>
                <a:sym typeface="方正兰亭黑_GBK" pitchFamily="2" charset="-122"/>
              </a:rPr>
              <a:t>添加标题</a:t>
            </a:r>
            <a:endParaRPr lang="en-US" sz="1699" dirty="0">
              <a:solidFill>
                <a:srgbClr val="514379"/>
              </a:solidFill>
              <a:latin typeface="方正兰亭黑_GBK" pitchFamily="2" charset="-122"/>
              <a:ea typeface="方正兰亭黑_GBK" pitchFamily="2" charset="-122"/>
              <a:sym typeface="方正兰亭黑_GBK" pitchFamily="2" charset="-122"/>
            </a:endParaRPr>
          </a:p>
        </p:txBody>
      </p:sp>
      <p:sp>
        <p:nvSpPr>
          <p:cNvPr id="21" name="矩形 47"/>
          <p:cNvSpPr>
            <a:spLocks noChangeArrowheads="1"/>
          </p:cNvSpPr>
          <p:nvPr/>
        </p:nvSpPr>
        <p:spPr bwMode="auto">
          <a:xfrm>
            <a:off x="3007934" y="2560639"/>
            <a:ext cx="1405756" cy="108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52" tIns="34277" rIns="68552" bIns="34277">
            <a:spAutoFit/>
          </a:bodyPr>
          <a:lstStyle/>
          <a:p>
            <a:pPr algn="ctr" defTabSz="914400" fontAlgn="base">
              <a:lnSpc>
                <a:spcPct val="120000"/>
              </a:lnSpc>
              <a:spcBef>
                <a:spcPct val="0"/>
              </a:spcBef>
              <a:spcAft>
                <a:spcPct val="0"/>
              </a:spcAft>
            </a:pPr>
            <a:r>
              <a:rPr lang="zh-CN" altLang="en-US" sz="1099">
                <a:solidFill>
                  <a:srgbClr val="000000"/>
                </a:solidFill>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sz="1800">
              <a:solidFill>
                <a:srgbClr val="000000"/>
              </a:solidFill>
              <a:latin typeface="Amelia BT" pitchFamily="82" charset="0"/>
            </a:endParaRPr>
          </a:p>
        </p:txBody>
      </p:sp>
      <p:sp>
        <p:nvSpPr>
          <p:cNvPr id="22" name="矩形 36"/>
          <p:cNvSpPr>
            <a:spLocks noChangeArrowheads="1"/>
          </p:cNvSpPr>
          <p:nvPr/>
        </p:nvSpPr>
        <p:spPr bwMode="auto">
          <a:xfrm>
            <a:off x="4861295" y="2201118"/>
            <a:ext cx="1010477" cy="33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2" tIns="34277" rIns="68552" bIns="34277">
            <a:spAutoFit/>
          </a:bodyPr>
          <a:lstStyle/>
          <a:p>
            <a:pPr algn="ctr" defTabSz="914400" fontAlgn="base">
              <a:spcBef>
                <a:spcPct val="0"/>
              </a:spcBef>
              <a:spcAft>
                <a:spcPct val="0"/>
              </a:spcAft>
            </a:pPr>
            <a:r>
              <a:rPr lang="zh-CN" altLang="en-US" sz="1699">
                <a:solidFill>
                  <a:srgbClr val="000000"/>
                </a:solidFill>
                <a:latin typeface="方正兰亭黑_GBK" pitchFamily="2" charset="-122"/>
                <a:ea typeface="方正兰亭黑_GBK" pitchFamily="2" charset="-122"/>
                <a:sym typeface="方正兰亭黑_GBK" pitchFamily="2" charset="-122"/>
              </a:rPr>
              <a:t>添加标题</a:t>
            </a:r>
            <a:endParaRPr lang="en-US" sz="1699">
              <a:solidFill>
                <a:srgbClr val="000000"/>
              </a:solidFill>
              <a:latin typeface="方正兰亭黑_GBK" pitchFamily="2" charset="-122"/>
              <a:ea typeface="方正兰亭黑_GBK" pitchFamily="2" charset="-122"/>
              <a:sym typeface="方正兰亭黑_GBK" pitchFamily="2" charset="-122"/>
            </a:endParaRPr>
          </a:p>
        </p:txBody>
      </p:sp>
      <p:sp>
        <p:nvSpPr>
          <p:cNvPr id="23" name="矩形 47"/>
          <p:cNvSpPr>
            <a:spLocks noChangeArrowheads="1"/>
          </p:cNvSpPr>
          <p:nvPr/>
        </p:nvSpPr>
        <p:spPr bwMode="auto">
          <a:xfrm>
            <a:off x="4693412" y="2560639"/>
            <a:ext cx="1418848" cy="108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52" tIns="34277" rIns="68552" bIns="34277">
            <a:spAutoFit/>
          </a:bodyPr>
          <a:lstStyle/>
          <a:p>
            <a:pPr algn="ctr" defTabSz="914400" fontAlgn="base">
              <a:lnSpc>
                <a:spcPct val="120000"/>
              </a:lnSpc>
              <a:spcBef>
                <a:spcPct val="0"/>
              </a:spcBef>
              <a:spcAft>
                <a:spcPct val="0"/>
              </a:spcAft>
            </a:pPr>
            <a:r>
              <a:rPr lang="zh-CN" altLang="en-US" sz="1099">
                <a:solidFill>
                  <a:srgbClr val="000000"/>
                </a:solidFill>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sz="1800">
              <a:solidFill>
                <a:srgbClr val="000000"/>
              </a:solidFill>
              <a:latin typeface="Amelia BT" pitchFamily="82" charset="0"/>
            </a:endParaRPr>
          </a:p>
        </p:txBody>
      </p:sp>
      <p:sp>
        <p:nvSpPr>
          <p:cNvPr id="24" name="矩形 38"/>
          <p:cNvSpPr>
            <a:spLocks noChangeArrowheads="1"/>
          </p:cNvSpPr>
          <p:nvPr/>
        </p:nvSpPr>
        <p:spPr bwMode="auto">
          <a:xfrm>
            <a:off x="6540226" y="2201118"/>
            <a:ext cx="1010477" cy="33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2" tIns="34277" rIns="68552" bIns="34277">
            <a:spAutoFit/>
          </a:bodyPr>
          <a:lstStyle/>
          <a:p>
            <a:pPr algn="ctr" defTabSz="914400" fontAlgn="base">
              <a:spcBef>
                <a:spcPct val="0"/>
              </a:spcBef>
              <a:spcAft>
                <a:spcPct val="0"/>
              </a:spcAft>
            </a:pPr>
            <a:r>
              <a:rPr lang="zh-CN" altLang="en-US" sz="1699" dirty="0">
                <a:solidFill>
                  <a:srgbClr val="514379"/>
                </a:solidFill>
                <a:latin typeface="方正兰亭黑_GBK" pitchFamily="2" charset="-122"/>
                <a:ea typeface="方正兰亭黑_GBK" pitchFamily="2" charset="-122"/>
                <a:sym typeface="方正兰亭黑_GBK" pitchFamily="2" charset="-122"/>
              </a:rPr>
              <a:t>添加标题</a:t>
            </a:r>
            <a:endParaRPr lang="en-US" sz="1699" dirty="0">
              <a:solidFill>
                <a:srgbClr val="514379"/>
              </a:solidFill>
              <a:latin typeface="方正兰亭黑_GBK" pitchFamily="2" charset="-122"/>
              <a:ea typeface="方正兰亭黑_GBK" pitchFamily="2" charset="-122"/>
              <a:sym typeface="方正兰亭黑_GBK" pitchFamily="2" charset="-122"/>
            </a:endParaRPr>
          </a:p>
        </p:txBody>
      </p:sp>
      <p:sp>
        <p:nvSpPr>
          <p:cNvPr id="25" name="矩形 47"/>
          <p:cNvSpPr>
            <a:spLocks noChangeArrowheads="1"/>
          </p:cNvSpPr>
          <p:nvPr/>
        </p:nvSpPr>
        <p:spPr bwMode="auto">
          <a:xfrm>
            <a:off x="6391985" y="2560639"/>
            <a:ext cx="1405755" cy="108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52" tIns="34277" rIns="68552" bIns="34277">
            <a:spAutoFit/>
          </a:bodyPr>
          <a:lstStyle/>
          <a:p>
            <a:pPr algn="ctr" defTabSz="914400" fontAlgn="base">
              <a:lnSpc>
                <a:spcPct val="120000"/>
              </a:lnSpc>
              <a:spcBef>
                <a:spcPct val="0"/>
              </a:spcBef>
              <a:spcAft>
                <a:spcPct val="0"/>
              </a:spcAft>
            </a:pPr>
            <a:r>
              <a:rPr lang="zh-CN" altLang="en-US" sz="1099">
                <a:solidFill>
                  <a:srgbClr val="000000"/>
                </a:solidFill>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sz="1800">
              <a:solidFill>
                <a:srgbClr val="000000"/>
              </a:solidFill>
              <a:latin typeface="Amelia BT" pitchFamily="82" charset="0"/>
            </a:endParaRPr>
          </a:p>
        </p:txBody>
      </p:sp>
      <p:sp>
        <p:nvSpPr>
          <p:cNvPr id="26" name="直接连接符 8"/>
          <p:cNvSpPr>
            <a:spLocks noChangeShapeType="1"/>
          </p:cNvSpPr>
          <p:nvPr/>
        </p:nvSpPr>
        <p:spPr bwMode="auto">
          <a:xfrm>
            <a:off x="1062969" y="3693967"/>
            <a:ext cx="7018064" cy="1191"/>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68559" tIns="34280" rIns="68559" bIns="34280"/>
          <a:lstStyle/>
          <a:p>
            <a:pPr algn="ctr" defTabSz="914400" fontAlgn="base">
              <a:spcBef>
                <a:spcPct val="0"/>
              </a:spcBef>
              <a:spcAft>
                <a:spcPct val="0"/>
              </a:spcAft>
            </a:pPr>
            <a:endParaRPr lang="zh-CN" altLang="en-US" sz="1800">
              <a:solidFill>
                <a:srgbClr val="000000"/>
              </a:solidFill>
              <a:latin typeface="Amelia BT" pitchFamily="82" charset="0"/>
            </a:endParaRPr>
          </a:p>
        </p:txBody>
      </p:sp>
    </p:spTree>
    <p:extLst>
      <p:ext uri="{BB962C8B-B14F-4D97-AF65-F5344CB8AC3E}">
        <p14:creationId xmlns:p14="http://schemas.microsoft.com/office/powerpoint/2010/main" val="105591735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0-#ppt_w/2"/>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p:cTn id="11" dur="400"/>
                                        <p:tgtEl>
                                          <p:spTgt spid="18"/>
                                        </p:tgtEl>
                                        <p:attrNameLst>
                                          <p:attrName>ppt_y</p:attrName>
                                        </p:attrNameLst>
                                      </p:cBhvr>
                                      <p:tavLst>
                                        <p:tav tm="0">
                                          <p:val>
                                            <p:strVal val="#ppt_y-#ppt_h*1.125000"/>
                                          </p:val>
                                        </p:tav>
                                        <p:tav tm="100000">
                                          <p:val>
                                            <p:strVal val="#ppt_y"/>
                                          </p:val>
                                        </p:tav>
                                      </p:tavLst>
                                    </p:anim>
                                    <p:animEffect>
                                      <p:cBhvr>
                                        <p:cTn id="12" dur="400"/>
                                        <p:tgtEl>
                                          <p:spTgt spid="18"/>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p:cTn id="15" dur="400"/>
                                        <p:tgtEl>
                                          <p:spTgt spid="19"/>
                                        </p:tgtEl>
                                        <p:attrNameLst>
                                          <p:attrName>ppt_y</p:attrName>
                                        </p:attrNameLst>
                                      </p:cBhvr>
                                      <p:tavLst>
                                        <p:tav tm="0">
                                          <p:val>
                                            <p:strVal val="#ppt_y-#ppt_h*1.125000"/>
                                          </p:val>
                                        </p:tav>
                                        <p:tav tm="100000">
                                          <p:val>
                                            <p:strVal val="#ppt_y"/>
                                          </p:val>
                                        </p:tav>
                                      </p:tavLst>
                                    </p:anim>
                                    <p:animEffect>
                                      <p:cBhvr>
                                        <p:cTn id="16" dur="400"/>
                                        <p:tgtEl>
                                          <p:spTgt spid="19"/>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400"/>
                                        <p:tgtEl>
                                          <p:spTgt spid="4"/>
                                        </p:tgtEl>
                                        <p:attrNameLst>
                                          <p:attrName>ppt_x</p:attrName>
                                        </p:attrNameLst>
                                      </p:cBhvr>
                                      <p:tavLst>
                                        <p:tav tm="0">
                                          <p:val>
                                            <p:strVal val="#ppt_x-#ppt_w*1.125000"/>
                                          </p:val>
                                        </p:tav>
                                        <p:tav tm="100000">
                                          <p:val>
                                            <p:strVal val="#ppt_x"/>
                                          </p:val>
                                        </p:tav>
                                      </p:tavLst>
                                    </p:anim>
                                    <p:animEffect>
                                      <p:cBhvr>
                                        <p:cTn id="21" dur="400"/>
                                        <p:tgtEl>
                                          <p:spTgt spid="4"/>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400"/>
                                        <p:tgtEl>
                                          <p:spTgt spid="20"/>
                                        </p:tgtEl>
                                        <p:attrNameLst>
                                          <p:attrName>ppt_y</p:attrName>
                                        </p:attrNameLst>
                                      </p:cBhvr>
                                      <p:tavLst>
                                        <p:tav tm="0">
                                          <p:val>
                                            <p:strVal val="#ppt_y-#ppt_h*1.125000"/>
                                          </p:val>
                                        </p:tav>
                                        <p:tav tm="100000">
                                          <p:val>
                                            <p:strVal val="#ppt_y"/>
                                          </p:val>
                                        </p:tav>
                                      </p:tavLst>
                                    </p:anim>
                                    <p:animEffect>
                                      <p:cBhvr>
                                        <p:cTn id="25" dur="400"/>
                                        <p:tgtEl>
                                          <p:spTgt spid="20"/>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1"/>
                                        </p:tgtEl>
                                        <p:attrNameLst>
                                          <p:attrName>style.visibility</p:attrName>
                                        </p:attrNameLst>
                                      </p:cBhvr>
                                      <p:to>
                                        <p:strVal val="visible"/>
                                      </p:to>
                                    </p:set>
                                    <p:anim calcmode="lin" valueType="num">
                                      <p:cBhvr>
                                        <p:cTn id="28" dur="400"/>
                                        <p:tgtEl>
                                          <p:spTgt spid="21"/>
                                        </p:tgtEl>
                                        <p:attrNameLst>
                                          <p:attrName>ppt_y</p:attrName>
                                        </p:attrNameLst>
                                      </p:cBhvr>
                                      <p:tavLst>
                                        <p:tav tm="0">
                                          <p:val>
                                            <p:strVal val="#ppt_y-#ppt_h*1.125000"/>
                                          </p:val>
                                        </p:tav>
                                        <p:tav tm="100000">
                                          <p:val>
                                            <p:strVal val="#ppt_y"/>
                                          </p:val>
                                        </p:tav>
                                      </p:tavLst>
                                    </p:anim>
                                    <p:animEffect>
                                      <p:cBhvr>
                                        <p:cTn id="29" dur="400"/>
                                        <p:tgtEl>
                                          <p:spTgt spid="21"/>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400"/>
                                        <p:tgtEl>
                                          <p:spTgt spid="14"/>
                                        </p:tgtEl>
                                        <p:attrNameLst>
                                          <p:attrName>ppt_x</p:attrName>
                                        </p:attrNameLst>
                                      </p:cBhvr>
                                      <p:tavLst>
                                        <p:tav tm="0">
                                          <p:val>
                                            <p:strVal val="#ppt_x-#ppt_w*1.125000"/>
                                          </p:val>
                                        </p:tav>
                                        <p:tav tm="100000">
                                          <p:val>
                                            <p:strVal val="#ppt_x"/>
                                          </p:val>
                                        </p:tav>
                                      </p:tavLst>
                                    </p:anim>
                                    <p:animEffect>
                                      <p:cBhvr>
                                        <p:cTn id="34" dur="400"/>
                                        <p:tgtEl>
                                          <p:spTgt spid="14"/>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2"/>
                                        </p:tgtEl>
                                        <p:attrNameLst>
                                          <p:attrName>style.visibility</p:attrName>
                                        </p:attrNameLst>
                                      </p:cBhvr>
                                      <p:to>
                                        <p:strVal val="visible"/>
                                      </p:to>
                                    </p:set>
                                    <p:anim calcmode="lin" valueType="num">
                                      <p:cBhvr>
                                        <p:cTn id="37" dur="400"/>
                                        <p:tgtEl>
                                          <p:spTgt spid="22"/>
                                        </p:tgtEl>
                                        <p:attrNameLst>
                                          <p:attrName>ppt_y</p:attrName>
                                        </p:attrNameLst>
                                      </p:cBhvr>
                                      <p:tavLst>
                                        <p:tav tm="0">
                                          <p:val>
                                            <p:strVal val="#ppt_y-#ppt_h*1.125000"/>
                                          </p:val>
                                        </p:tav>
                                        <p:tav tm="100000">
                                          <p:val>
                                            <p:strVal val="#ppt_y"/>
                                          </p:val>
                                        </p:tav>
                                      </p:tavLst>
                                    </p:anim>
                                    <p:animEffect>
                                      <p:cBhvr>
                                        <p:cTn id="38" dur="400"/>
                                        <p:tgtEl>
                                          <p:spTgt spid="22"/>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400"/>
                                        <p:tgtEl>
                                          <p:spTgt spid="23"/>
                                        </p:tgtEl>
                                        <p:attrNameLst>
                                          <p:attrName>ppt_y</p:attrName>
                                        </p:attrNameLst>
                                      </p:cBhvr>
                                      <p:tavLst>
                                        <p:tav tm="0">
                                          <p:val>
                                            <p:strVal val="#ppt_y-#ppt_h*1.125000"/>
                                          </p:val>
                                        </p:tav>
                                        <p:tav tm="100000">
                                          <p:val>
                                            <p:strVal val="#ppt_y"/>
                                          </p:val>
                                        </p:tav>
                                      </p:tavLst>
                                    </p:anim>
                                    <p:animEffect>
                                      <p:cBhvr>
                                        <p:cTn id="42" dur="400"/>
                                        <p:tgtEl>
                                          <p:spTgt spid="23"/>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400"/>
                                        <p:tgtEl>
                                          <p:spTgt spid="11"/>
                                        </p:tgtEl>
                                        <p:attrNameLst>
                                          <p:attrName>ppt_x</p:attrName>
                                        </p:attrNameLst>
                                      </p:cBhvr>
                                      <p:tavLst>
                                        <p:tav tm="0">
                                          <p:val>
                                            <p:strVal val="#ppt_x-#ppt_w*1.125000"/>
                                          </p:val>
                                        </p:tav>
                                        <p:tav tm="100000">
                                          <p:val>
                                            <p:strVal val="#ppt_x"/>
                                          </p:val>
                                        </p:tav>
                                      </p:tavLst>
                                    </p:anim>
                                    <p:animEffect>
                                      <p:cBhvr>
                                        <p:cTn id="47" dur="400"/>
                                        <p:tgtEl>
                                          <p:spTgt spid="11"/>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4"/>
                                        </p:tgtEl>
                                        <p:attrNameLst>
                                          <p:attrName>style.visibility</p:attrName>
                                        </p:attrNameLst>
                                      </p:cBhvr>
                                      <p:to>
                                        <p:strVal val="visible"/>
                                      </p:to>
                                    </p:set>
                                    <p:anim calcmode="lin" valueType="num">
                                      <p:cBhvr>
                                        <p:cTn id="50" dur="400"/>
                                        <p:tgtEl>
                                          <p:spTgt spid="24"/>
                                        </p:tgtEl>
                                        <p:attrNameLst>
                                          <p:attrName>ppt_y</p:attrName>
                                        </p:attrNameLst>
                                      </p:cBhvr>
                                      <p:tavLst>
                                        <p:tav tm="0">
                                          <p:val>
                                            <p:strVal val="#ppt_y-#ppt_h*1.125000"/>
                                          </p:val>
                                        </p:tav>
                                        <p:tav tm="100000">
                                          <p:val>
                                            <p:strVal val="#ppt_y"/>
                                          </p:val>
                                        </p:tav>
                                      </p:tavLst>
                                    </p:anim>
                                    <p:animEffect>
                                      <p:cBhvr>
                                        <p:cTn id="51" dur="400"/>
                                        <p:tgtEl>
                                          <p:spTgt spid="24"/>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400"/>
                                        <p:tgtEl>
                                          <p:spTgt spid="25"/>
                                        </p:tgtEl>
                                        <p:attrNameLst>
                                          <p:attrName>ppt_y</p:attrName>
                                        </p:attrNameLst>
                                      </p:cBhvr>
                                      <p:tavLst>
                                        <p:tav tm="0">
                                          <p:val>
                                            <p:strVal val="#ppt_y-#ppt_h*1.125000"/>
                                          </p:val>
                                        </p:tav>
                                        <p:tav tm="100000">
                                          <p:val>
                                            <p:strVal val="#ppt_y"/>
                                          </p:val>
                                        </p:tav>
                                      </p:tavLst>
                                    </p:anim>
                                    <p:animEffect>
                                      <p:cBhvr>
                                        <p:cTn id="55" dur="400"/>
                                        <p:tgtEl>
                                          <p:spTgt spid="25"/>
                                        </p:tgtEl>
                                      </p:cBhvr>
                                    </p:animEffect>
                                  </p:childTnLst>
                                </p:cTn>
                              </p:par>
                            </p:childTnLst>
                          </p:cTn>
                        </p:par>
                        <p:par>
                          <p:cTn id="56" fill="hold">
                            <p:stCondLst>
                              <p:cond delay="3600"/>
                            </p:stCondLst>
                            <p:childTnLst>
                              <p:par>
                                <p:cTn id="57" presetID="16" presetClass="entr" presetSubtype="37"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p:cBhvr>
                                        <p:cTn id="59" dur="750"/>
                                        <p:tgtEl>
                                          <p:spTgt spid="26"/>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p:cBhvr>
                                        <p:cTn id="6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TextBox 4"/>
          <p:cNvSpPr txBox="1"/>
          <p:nvPr/>
        </p:nvSpPr>
        <p:spPr>
          <a:xfrm>
            <a:off x="1681574" y="1206941"/>
            <a:ext cx="3691295" cy="415370"/>
          </a:xfrm>
          <a:prstGeom prst="rect">
            <a:avLst/>
          </a:prstGeom>
          <a:solidFill>
            <a:srgbClr val="030303"/>
          </a:solidFill>
        </p:spPr>
        <p:txBody>
          <a:bodyPr wrap="square" rtlCol="0">
            <a:spAutoFit/>
          </a:bodyPr>
          <a:lstStyle/>
          <a:p>
            <a:pPr marL="0" marR="0" lvl="0" indent="0" defTabSz="685434" eaLnBrk="1" fontAlgn="base" latinLnBrk="0" hangingPunct="1">
              <a:lnSpc>
                <a:spcPct val="100000"/>
              </a:lnSpc>
              <a:spcBef>
                <a:spcPct val="0"/>
              </a:spcBef>
              <a:spcAft>
                <a:spcPct val="0"/>
              </a:spcAft>
              <a:buClrTx/>
              <a:buSzTx/>
              <a:buFontTx/>
              <a:buNone/>
              <a:tabLst/>
              <a:defRPr/>
            </a:pPr>
            <a:r>
              <a:rPr kumimoji="0" lang="zh-CN" altLang="en-US" sz="2099" b="1" i="0" u="none" strike="noStrike" kern="0" cap="none" spc="0" normalizeH="0" baseline="0" noProof="0" dirty="0">
                <a:ln>
                  <a:noFill/>
                </a:ln>
                <a:solidFill>
                  <a:srgbClr val="FFFFFF"/>
                </a:solidFill>
                <a:effectLst/>
                <a:uLnTx/>
                <a:uFillTx/>
                <a:latin typeface="微软雅黑"/>
              </a:rPr>
              <a:t>展厅布置</a:t>
            </a:r>
          </a:p>
        </p:txBody>
      </p:sp>
      <p:sp>
        <p:nvSpPr>
          <p:cNvPr id="6" name="矩形 5"/>
          <p:cNvSpPr/>
          <p:nvPr/>
        </p:nvSpPr>
        <p:spPr>
          <a:xfrm>
            <a:off x="950487" y="1717554"/>
            <a:ext cx="4436854" cy="784446"/>
          </a:xfrm>
          <a:prstGeom prst="rect">
            <a:avLst/>
          </a:prstGeom>
        </p:spPr>
        <p:txBody>
          <a:bodyPr wrap="square">
            <a:spAutoFit/>
          </a:bodyPr>
          <a:lstStyle/>
          <a:p>
            <a:pPr algn="just" defTabSz="685434" fontAlgn="base">
              <a:spcBef>
                <a:spcPct val="0"/>
              </a:spcBef>
              <a:spcAft>
                <a:spcPct val="0"/>
              </a:spcAft>
            </a:pPr>
            <a:r>
              <a:rPr lang="zh-CN" altLang="zh-CN" sz="1499" dirty="0">
                <a:solidFill>
                  <a:srgbClr val="605958"/>
                </a:solidFill>
                <a:latin typeface="微软雅黑"/>
              </a:rPr>
              <a:t>按预期摆</a:t>
            </a:r>
            <a:r>
              <a:rPr lang="en-US" altLang="zh-CN" sz="1499" dirty="0">
                <a:solidFill>
                  <a:srgbClr val="605958"/>
                </a:solidFill>
                <a:latin typeface="微软雅黑"/>
              </a:rPr>
              <a:t>10</a:t>
            </a:r>
            <a:r>
              <a:rPr lang="zh-CN" altLang="zh-CN" sz="1499" dirty="0">
                <a:solidFill>
                  <a:srgbClr val="605958"/>
                </a:solidFill>
                <a:latin typeface="微软雅黑"/>
              </a:rPr>
              <a:t>台展</a:t>
            </a:r>
            <a:r>
              <a:rPr lang="zh-CN" altLang="en-US" sz="1499" dirty="0">
                <a:solidFill>
                  <a:srgbClr val="605958"/>
                </a:solidFill>
                <a:latin typeface="微软雅黑"/>
              </a:rPr>
              <a:t>品</a:t>
            </a:r>
            <a:r>
              <a:rPr lang="zh-CN" altLang="zh-CN" sz="1499" dirty="0">
                <a:solidFill>
                  <a:srgbClr val="605958"/>
                </a:solidFill>
                <a:latin typeface="微软雅黑"/>
              </a:rPr>
              <a:t>，</a:t>
            </a:r>
            <a:r>
              <a:rPr lang="zh-CN" altLang="en-US" sz="1499" dirty="0">
                <a:solidFill>
                  <a:srgbClr val="605958"/>
                </a:solidFill>
                <a:latin typeface="微软雅黑"/>
              </a:rPr>
              <a:t>以高端产品为主</a:t>
            </a:r>
            <a:r>
              <a:rPr lang="zh-CN" altLang="zh-CN" sz="1499" dirty="0">
                <a:solidFill>
                  <a:srgbClr val="605958"/>
                </a:solidFill>
                <a:latin typeface="微软雅黑"/>
              </a:rPr>
              <a:t>，</a:t>
            </a:r>
            <a:r>
              <a:rPr lang="zh-CN" altLang="en-US" sz="1499" dirty="0">
                <a:solidFill>
                  <a:srgbClr val="605958"/>
                </a:solidFill>
                <a:latin typeface="微软雅黑"/>
              </a:rPr>
              <a:t>每个品种各</a:t>
            </a:r>
            <a:r>
              <a:rPr lang="en-US" altLang="zh-CN" sz="1499" dirty="0">
                <a:solidFill>
                  <a:srgbClr val="605958"/>
                </a:solidFill>
                <a:latin typeface="微软雅黑"/>
              </a:rPr>
              <a:t>1</a:t>
            </a:r>
            <a:r>
              <a:rPr lang="zh-CN" altLang="en-US" sz="1499" dirty="0">
                <a:solidFill>
                  <a:srgbClr val="605958"/>
                </a:solidFill>
                <a:latin typeface="微软雅黑"/>
              </a:rPr>
              <a:t>台</a:t>
            </a:r>
            <a:r>
              <a:rPr lang="zh-CN" altLang="zh-CN" sz="1499" dirty="0">
                <a:solidFill>
                  <a:srgbClr val="605958"/>
                </a:solidFill>
                <a:latin typeface="微软雅黑"/>
              </a:rPr>
              <a:t>。销售客户洽谈区、加上销售人员办公室的话，整个销售部展厅预计会在300</a:t>
            </a:r>
            <a:r>
              <a:rPr lang="en-US" altLang="zh-CN" sz="1499" dirty="0">
                <a:solidFill>
                  <a:srgbClr val="605958"/>
                </a:solidFill>
                <a:latin typeface="微软雅黑"/>
              </a:rPr>
              <a:t>——</a:t>
            </a:r>
            <a:r>
              <a:rPr lang="zh-CN" altLang="zh-CN" sz="1499" dirty="0">
                <a:solidFill>
                  <a:srgbClr val="605958"/>
                </a:solidFill>
                <a:latin typeface="微软雅黑"/>
              </a:rPr>
              <a:t>400平方之间。</a:t>
            </a:r>
          </a:p>
        </p:txBody>
      </p:sp>
      <p:grpSp>
        <p:nvGrpSpPr>
          <p:cNvPr id="7" name="组合 6"/>
          <p:cNvGrpSpPr/>
          <p:nvPr/>
        </p:nvGrpSpPr>
        <p:grpSpPr>
          <a:xfrm>
            <a:off x="1046743" y="1154912"/>
            <a:ext cx="508606" cy="515832"/>
            <a:chOff x="1027646" y="1207688"/>
            <a:chExt cx="1049788" cy="1064703"/>
          </a:xfrm>
        </p:grpSpPr>
        <p:sp>
          <p:nvSpPr>
            <p:cNvPr id="8" name="Freeform 17"/>
            <p:cNvSpPr/>
            <p:nvPr/>
          </p:nvSpPr>
          <p:spPr bwMode="auto">
            <a:xfrm>
              <a:off x="1027646" y="1207688"/>
              <a:ext cx="1049788" cy="1024320"/>
            </a:xfrm>
            <a:custGeom>
              <a:avLst/>
              <a:gdLst>
                <a:gd name="T0" fmla="*/ 128 w 1610"/>
                <a:gd name="T1" fmla="*/ 0 h 1610"/>
                <a:gd name="T2" fmla="*/ 1481 w 1610"/>
                <a:gd name="T3" fmla="*/ 0 h 1610"/>
                <a:gd name="T4" fmla="*/ 1610 w 1610"/>
                <a:gd name="T5" fmla="*/ 128 h 1610"/>
                <a:gd name="T6" fmla="*/ 1610 w 1610"/>
                <a:gd name="T7" fmla="*/ 1481 h 1610"/>
                <a:gd name="T8" fmla="*/ 1481 w 1610"/>
                <a:gd name="T9" fmla="*/ 1610 h 1610"/>
                <a:gd name="T10" fmla="*/ 128 w 1610"/>
                <a:gd name="T11" fmla="*/ 1610 h 1610"/>
                <a:gd name="T12" fmla="*/ 0 w 1610"/>
                <a:gd name="T13" fmla="*/ 1481 h 1610"/>
                <a:gd name="T14" fmla="*/ 0 w 1610"/>
                <a:gd name="T15" fmla="*/ 128 h 1610"/>
                <a:gd name="T16" fmla="*/ 128 w 1610"/>
                <a:gd name="T17" fmla="*/ 0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0" h="1610">
                  <a:moveTo>
                    <a:pt x="128" y="0"/>
                  </a:moveTo>
                  <a:lnTo>
                    <a:pt x="1481" y="0"/>
                  </a:lnTo>
                  <a:cubicBezTo>
                    <a:pt x="1552" y="0"/>
                    <a:pt x="1610" y="58"/>
                    <a:pt x="1610" y="128"/>
                  </a:cubicBezTo>
                  <a:lnTo>
                    <a:pt x="1610" y="1481"/>
                  </a:lnTo>
                  <a:cubicBezTo>
                    <a:pt x="1610" y="1552"/>
                    <a:pt x="1552" y="1610"/>
                    <a:pt x="1481" y="1610"/>
                  </a:cubicBezTo>
                  <a:lnTo>
                    <a:pt x="128" y="1610"/>
                  </a:lnTo>
                  <a:cubicBezTo>
                    <a:pt x="58" y="1610"/>
                    <a:pt x="0" y="1552"/>
                    <a:pt x="0" y="1481"/>
                  </a:cubicBezTo>
                  <a:lnTo>
                    <a:pt x="0" y="128"/>
                  </a:lnTo>
                  <a:cubicBezTo>
                    <a:pt x="0" y="58"/>
                    <a:pt x="58" y="0"/>
                    <a:pt x="128" y="0"/>
                  </a:cubicBezTo>
                  <a:close/>
                </a:path>
              </a:pathLst>
            </a:cu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68544" tIns="34272" rIns="68544" bIns="34272" numCol="1" anchor="t" anchorCtr="0" compatLnSpc="1"/>
            <a:lstStyle/>
            <a:p>
              <a:pPr defTabSz="685434" fontAlgn="base">
                <a:spcBef>
                  <a:spcPct val="0"/>
                </a:spcBef>
                <a:spcAft>
                  <a:spcPct val="0"/>
                </a:spcAft>
              </a:pPr>
              <a:endParaRPr lang="zh-CN" altLang="en-US" sz="900">
                <a:solidFill>
                  <a:srgbClr val="302A28"/>
                </a:solidFill>
                <a:latin typeface="Arial"/>
                <a:ea typeface="宋体" panose="02010600030101010101" pitchFamily="2" charset="-122"/>
              </a:endParaRPr>
            </a:p>
          </p:txBody>
        </p:sp>
        <p:sp>
          <p:nvSpPr>
            <p:cNvPr id="9" name="文本框 8"/>
            <p:cNvSpPr txBox="1"/>
            <p:nvPr/>
          </p:nvSpPr>
          <p:spPr>
            <a:xfrm>
              <a:off x="1127389" y="1224467"/>
              <a:ext cx="811287" cy="1047924"/>
            </a:xfrm>
            <a:prstGeom prst="rect">
              <a:avLst/>
            </a:prstGeom>
            <a:noFill/>
          </p:spPr>
          <p:txBody>
            <a:bodyPr wrap="none" rtlCol="0">
              <a:spAutoFit/>
            </a:bodyPr>
            <a:lstStyle/>
            <a:p>
              <a:pPr algn="ctr" defTabSz="685434" fontAlgn="base">
                <a:spcBef>
                  <a:spcPct val="0"/>
                </a:spcBef>
                <a:spcAft>
                  <a:spcPct val="0"/>
                </a:spcAft>
              </a:pPr>
              <a:r>
                <a:rPr lang="en-US" altLang="zh-CN" sz="2699" dirty="0">
                  <a:solidFill>
                    <a:srgbClr val="FFFFFF"/>
                  </a:solidFill>
                  <a:latin typeface="Lifeline JL" panose="00000400000000000000" pitchFamily="2" charset="0"/>
                  <a:ea typeface="宋体" panose="02010600030101010101" pitchFamily="2" charset="-122"/>
                </a:rPr>
                <a:t>1</a:t>
              </a:r>
              <a:endParaRPr lang="zh-CN" altLang="en-US" sz="2699" dirty="0">
                <a:solidFill>
                  <a:srgbClr val="FFFFFF"/>
                </a:solidFill>
                <a:latin typeface="Lifeline JL" panose="00000400000000000000" pitchFamily="2" charset="0"/>
                <a:ea typeface="宋体" panose="02010600030101010101" pitchFamily="2" charset="-122"/>
              </a:endParaRPr>
            </a:p>
          </p:txBody>
        </p:sp>
      </p:grpSp>
      <p:sp>
        <p:nvSpPr>
          <p:cNvPr id="10" name="TextBox 4"/>
          <p:cNvSpPr txBox="1"/>
          <p:nvPr/>
        </p:nvSpPr>
        <p:spPr>
          <a:xfrm>
            <a:off x="1681574" y="3082890"/>
            <a:ext cx="3691295" cy="415370"/>
          </a:xfrm>
          <a:prstGeom prst="rect">
            <a:avLst/>
          </a:prstGeom>
          <a:solidFill>
            <a:srgbClr val="514379"/>
          </a:solidFill>
        </p:spPr>
        <p:txBody>
          <a:bodyPr wrap="square" rtlCol="0">
            <a:spAutoFit/>
          </a:bodyPr>
          <a:lstStyle/>
          <a:p>
            <a:pPr marL="0" marR="0" lvl="0" indent="0" defTabSz="685434" eaLnBrk="1" fontAlgn="base" latinLnBrk="0" hangingPunct="1">
              <a:lnSpc>
                <a:spcPct val="100000"/>
              </a:lnSpc>
              <a:spcBef>
                <a:spcPct val="0"/>
              </a:spcBef>
              <a:spcAft>
                <a:spcPct val="0"/>
              </a:spcAft>
              <a:buClrTx/>
              <a:buSzTx/>
              <a:buFontTx/>
              <a:buNone/>
              <a:tabLst/>
              <a:defRPr/>
            </a:pPr>
            <a:r>
              <a:rPr kumimoji="0" lang="zh-CN" altLang="en-US" sz="2099" b="1" i="0" u="none" strike="noStrike" kern="0" cap="none" spc="0" normalizeH="0" baseline="0" noProof="0" dirty="0">
                <a:ln>
                  <a:noFill/>
                </a:ln>
                <a:solidFill>
                  <a:srgbClr val="FFFFFF"/>
                </a:solidFill>
                <a:effectLst/>
                <a:uLnTx/>
                <a:uFillTx/>
                <a:latin typeface="微软雅黑"/>
              </a:rPr>
              <a:t>展品来源</a:t>
            </a:r>
          </a:p>
        </p:txBody>
      </p:sp>
      <p:sp>
        <p:nvSpPr>
          <p:cNvPr id="11" name="矩形 10"/>
          <p:cNvSpPr/>
          <p:nvPr/>
        </p:nvSpPr>
        <p:spPr>
          <a:xfrm>
            <a:off x="950487" y="3593504"/>
            <a:ext cx="4436854" cy="784446"/>
          </a:xfrm>
          <a:prstGeom prst="rect">
            <a:avLst/>
          </a:prstGeom>
        </p:spPr>
        <p:txBody>
          <a:bodyPr wrap="square">
            <a:spAutoFit/>
          </a:bodyPr>
          <a:lstStyle/>
          <a:p>
            <a:pPr algn="just" defTabSz="685434" fontAlgn="base">
              <a:spcBef>
                <a:spcPct val="0"/>
              </a:spcBef>
              <a:spcAft>
                <a:spcPct val="0"/>
              </a:spcAft>
            </a:pPr>
            <a:r>
              <a:rPr lang="zh-CN" altLang="zh-CN" sz="1499" dirty="0">
                <a:solidFill>
                  <a:srgbClr val="605958"/>
                </a:solidFill>
                <a:latin typeface="微软雅黑"/>
              </a:rPr>
              <a:t>①</a:t>
            </a:r>
            <a:r>
              <a:rPr lang="zh-CN" altLang="en-US" sz="1499" dirty="0">
                <a:solidFill>
                  <a:srgbClr val="605958"/>
                </a:solidFill>
                <a:latin typeface="微软雅黑"/>
              </a:rPr>
              <a:t>由相关厂商给我们免费提供</a:t>
            </a:r>
            <a:r>
              <a:rPr lang="zh-CN" altLang="zh-CN" sz="1499" dirty="0">
                <a:solidFill>
                  <a:srgbClr val="605958"/>
                </a:solidFill>
                <a:latin typeface="微软雅黑"/>
              </a:rPr>
              <a:t>。</a:t>
            </a:r>
            <a:endParaRPr lang="en-US" altLang="zh-CN" sz="1499" dirty="0">
              <a:solidFill>
                <a:srgbClr val="605958"/>
              </a:solidFill>
              <a:latin typeface="微软雅黑"/>
            </a:endParaRPr>
          </a:p>
          <a:p>
            <a:pPr algn="just" defTabSz="685434" fontAlgn="base">
              <a:spcBef>
                <a:spcPct val="0"/>
              </a:spcBef>
              <a:spcAft>
                <a:spcPct val="0"/>
              </a:spcAft>
            </a:pPr>
            <a:r>
              <a:rPr lang="zh-CN" altLang="zh-CN" sz="1499" dirty="0">
                <a:solidFill>
                  <a:srgbClr val="605958"/>
                </a:solidFill>
                <a:latin typeface="微软雅黑"/>
              </a:rPr>
              <a:t>②</a:t>
            </a:r>
            <a:r>
              <a:rPr lang="zh-CN" altLang="en-US" sz="1499" dirty="0">
                <a:solidFill>
                  <a:srgbClr val="605958"/>
                </a:solidFill>
                <a:latin typeface="微软雅黑"/>
              </a:rPr>
              <a:t>找大经销商，以保证金的形式由经销商提供</a:t>
            </a:r>
            <a:r>
              <a:rPr lang="zh-CN" altLang="zh-CN" sz="1499" dirty="0">
                <a:solidFill>
                  <a:srgbClr val="605958"/>
                </a:solidFill>
                <a:latin typeface="微软雅黑"/>
              </a:rPr>
              <a:t>。</a:t>
            </a:r>
            <a:endParaRPr lang="en-US" altLang="zh-CN" sz="1499" dirty="0">
              <a:solidFill>
                <a:srgbClr val="605958"/>
              </a:solidFill>
              <a:latin typeface="微软雅黑"/>
            </a:endParaRPr>
          </a:p>
          <a:p>
            <a:pPr algn="just" defTabSz="685434" fontAlgn="base">
              <a:spcBef>
                <a:spcPct val="0"/>
              </a:spcBef>
              <a:spcAft>
                <a:spcPct val="0"/>
              </a:spcAft>
            </a:pPr>
            <a:r>
              <a:rPr lang="zh-CN" altLang="zh-CN" sz="1499" dirty="0">
                <a:solidFill>
                  <a:srgbClr val="605958"/>
                </a:solidFill>
                <a:latin typeface="微软雅黑"/>
              </a:rPr>
              <a:t>③全款买断</a:t>
            </a:r>
            <a:r>
              <a:rPr lang="zh-CN" altLang="en-US" sz="1499" dirty="0">
                <a:solidFill>
                  <a:srgbClr val="605958"/>
                </a:solidFill>
                <a:latin typeface="微软雅黑"/>
              </a:rPr>
              <a:t>展品</a:t>
            </a:r>
            <a:r>
              <a:rPr lang="zh-CN" altLang="zh-CN" sz="1499" dirty="0">
                <a:solidFill>
                  <a:srgbClr val="605958"/>
                </a:solidFill>
                <a:latin typeface="微软雅黑"/>
              </a:rPr>
              <a:t>。</a:t>
            </a:r>
          </a:p>
        </p:txBody>
      </p:sp>
      <p:grpSp>
        <p:nvGrpSpPr>
          <p:cNvPr id="12" name="组合 11"/>
          <p:cNvGrpSpPr/>
          <p:nvPr/>
        </p:nvGrpSpPr>
        <p:grpSpPr>
          <a:xfrm>
            <a:off x="1046743" y="3030862"/>
            <a:ext cx="508606" cy="515832"/>
            <a:chOff x="1027646" y="1207688"/>
            <a:chExt cx="1049788" cy="1064703"/>
          </a:xfrm>
        </p:grpSpPr>
        <p:sp>
          <p:nvSpPr>
            <p:cNvPr id="13" name="Freeform 17"/>
            <p:cNvSpPr/>
            <p:nvPr/>
          </p:nvSpPr>
          <p:spPr bwMode="auto">
            <a:xfrm>
              <a:off x="1027646" y="1207688"/>
              <a:ext cx="1049788" cy="1024320"/>
            </a:xfrm>
            <a:custGeom>
              <a:avLst/>
              <a:gdLst>
                <a:gd name="T0" fmla="*/ 128 w 1610"/>
                <a:gd name="T1" fmla="*/ 0 h 1610"/>
                <a:gd name="T2" fmla="*/ 1481 w 1610"/>
                <a:gd name="T3" fmla="*/ 0 h 1610"/>
                <a:gd name="T4" fmla="*/ 1610 w 1610"/>
                <a:gd name="T5" fmla="*/ 128 h 1610"/>
                <a:gd name="T6" fmla="*/ 1610 w 1610"/>
                <a:gd name="T7" fmla="*/ 1481 h 1610"/>
                <a:gd name="T8" fmla="*/ 1481 w 1610"/>
                <a:gd name="T9" fmla="*/ 1610 h 1610"/>
                <a:gd name="T10" fmla="*/ 128 w 1610"/>
                <a:gd name="T11" fmla="*/ 1610 h 1610"/>
                <a:gd name="T12" fmla="*/ 0 w 1610"/>
                <a:gd name="T13" fmla="*/ 1481 h 1610"/>
                <a:gd name="T14" fmla="*/ 0 w 1610"/>
                <a:gd name="T15" fmla="*/ 128 h 1610"/>
                <a:gd name="T16" fmla="*/ 128 w 1610"/>
                <a:gd name="T17" fmla="*/ 0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0" h="1610">
                  <a:moveTo>
                    <a:pt x="128" y="0"/>
                  </a:moveTo>
                  <a:lnTo>
                    <a:pt x="1481" y="0"/>
                  </a:lnTo>
                  <a:cubicBezTo>
                    <a:pt x="1552" y="0"/>
                    <a:pt x="1610" y="58"/>
                    <a:pt x="1610" y="128"/>
                  </a:cubicBezTo>
                  <a:lnTo>
                    <a:pt x="1610" y="1481"/>
                  </a:lnTo>
                  <a:cubicBezTo>
                    <a:pt x="1610" y="1552"/>
                    <a:pt x="1552" y="1610"/>
                    <a:pt x="1481" y="1610"/>
                  </a:cubicBezTo>
                  <a:lnTo>
                    <a:pt x="128" y="1610"/>
                  </a:lnTo>
                  <a:cubicBezTo>
                    <a:pt x="58" y="1610"/>
                    <a:pt x="0" y="1552"/>
                    <a:pt x="0" y="1481"/>
                  </a:cubicBezTo>
                  <a:lnTo>
                    <a:pt x="0" y="128"/>
                  </a:lnTo>
                  <a:cubicBezTo>
                    <a:pt x="0" y="58"/>
                    <a:pt x="58" y="0"/>
                    <a:pt x="128" y="0"/>
                  </a:cubicBezTo>
                  <a:close/>
                </a:path>
              </a:pathLst>
            </a:custGeom>
            <a:solidFill>
              <a:srgbClr val="514379"/>
            </a:solidFill>
            <a:ln>
              <a:noFill/>
            </a:ln>
            <a:extLst>
              <a:ext uri="{91240B29-F687-4F45-9708-019B960494DF}">
                <a14:hiddenLine xmlns:a14="http://schemas.microsoft.com/office/drawing/2010/main" w="9525">
                  <a:solidFill>
                    <a:srgbClr val="000000"/>
                  </a:solidFill>
                  <a:round/>
                </a14:hiddenLine>
              </a:ext>
            </a:extLst>
          </p:spPr>
          <p:txBody>
            <a:bodyPr vert="horz" wrap="square" lIns="68544" tIns="34272" rIns="68544" bIns="34272" numCol="1" anchor="t" anchorCtr="0" compatLnSpc="1"/>
            <a:lstStyle/>
            <a:p>
              <a:pPr defTabSz="685434" fontAlgn="base">
                <a:spcBef>
                  <a:spcPct val="0"/>
                </a:spcBef>
                <a:spcAft>
                  <a:spcPct val="0"/>
                </a:spcAft>
              </a:pPr>
              <a:endParaRPr lang="zh-CN" altLang="en-US" sz="900">
                <a:solidFill>
                  <a:srgbClr val="302A28"/>
                </a:solidFill>
                <a:latin typeface="Arial"/>
                <a:ea typeface="宋体" panose="02010600030101010101" pitchFamily="2" charset="-122"/>
              </a:endParaRPr>
            </a:p>
          </p:txBody>
        </p:sp>
        <p:sp>
          <p:nvSpPr>
            <p:cNvPr id="14" name="文本框 13"/>
            <p:cNvSpPr txBox="1"/>
            <p:nvPr/>
          </p:nvSpPr>
          <p:spPr>
            <a:xfrm>
              <a:off x="1127389" y="1224467"/>
              <a:ext cx="811287" cy="1047924"/>
            </a:xfrm>
            <a:prstGeom prst="rect">
              <a:avLst/>
            </a:prstGeom>
            <a:noFill/>
          </p:spPr>
          <p:txBody>
            <a:bodyPr wrap="none" rtlCol="0">
              <a:spAutoFit/>
            </a:bodyPr>
            <a:lstStyle/>
            <a:p>
              <a:pPr algn="ctr" defTabSz="685434" fontAlgn="base">
                <a:spcBef>
                  <a:spcPct val="0"/>
                </a:spcBef>
                <a:spcAft>
                  <a:spcPct val="0"/>
                </a:spcAft>
              </a:pPr>
              <a:r>
                <a:rPr lang="en-US" altLang="zh-CN" sz="2699" dirty="0">
                  <a:solidFill>
                    <a:srgbClr val="FFFFFF"/>
                  </a:solidFill>
                  <a:latin typeface="Lifeline JL" panose="00000400000000000000" pitchFamily="2" charset="0"/>
                  <a:ea typeface="宋体" panose="02010600030101010101" pitchFamily="2" charset="-122"/>
                </a:rPr>
                <a:t>2</a:t>
              </a:r>
              <a:endParaRPr lang="zh-CN" altLang="en-US" sz="2699" dirty="0">
                <a:solidFill>
                  <a:srgbClr val="FFFFFF"/>
                </a:solidFill>
                <a:latin typeface="Lifeline JL" panose="00000400000000000000" pitchFamily="2" charset="0"/>
                <a:ea typeface="宋体" panose="02010600030101010101" pitchFamily="2" charset="-122"/>
              </a:endParaRPr>
            </a:p>
          </p:txBody>
        </p:sp>
      </p:grpSp>
      <p:pic>
        <p:nvPicPr>
          <p:cNvPr id="15" name="图片 14"/>
          <p:cNvPicPr>
            <a:picLocks noChangeAspect="1"/>
          </p:cNvPicPr>
          <p:nvPr/>
        </p:nvPicPr>
        <p:blipFill rotWithShape="1">
          <a:blip r:embed="rId4"/>
          <a:srcRect b="4986"/>
          <a:stretch>
            <a:fillRect/>
          </a:stretch>
        </p:blipFill>
        <p:spPr>
          <a:xfrm>
            <a:off x="5616541" y="841131"/>
            <a:ext cx="3005853" cy="1894221"/>
          </a:xfrm>
          <a:prstGeom prst="rect">
            <a:avLst/>
          </a:prstGeom>
        </p:spPr>
      </p:pic>
      <p:pic>
        <p:nvPicPr>
          <p:cNvPr id="16" name="图片 15"/>
          <p:cNvPicPr>
            <a:picLocks noChangeAspect="1"/>
          </p:cNvPicPr>
          <p:nvPr/>
        </p:nvPicPr>
        <p:blipFill>
          <a:blip r:embed="rId5"/>
          <a:stretch>
            <a:fillRect/>
          </a:stretch>
        </p:blipFill>
        <p:spPr>
          <a:xfrm>
            <a:off x="5616541" y="2845952"/>
            <a:ext cx="3005853" cy="1894221"/>
          </a:xfrm>
          <a:prstGeom prst="rect">
            <a:avLst/>
          </a:prstGeom>
        </p:spPr>
      </p:pic>
    </p:spTree>
    <p:extLst>
      <p:ext uri="{BB962C8B-B14F-4D97-AF65-F5344CB8AC3E}">
        <p14:creationId xmlns:p14="http://schemas.microsoft.com/office/powerpoint/2010/main" val="30109540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TextBox 4"/>
          <p:cNvSpPr txBox="1"/>
          <p:nvPr/>
        </p:nvSpPr>
        <p:spPr>
          <a:xfrm>
            <a:off x="1681574" y="1178435"/>
            <a:ext cx="3691295" cy="415370"/>
          </a:xfrm>
          <a:prstGeom prst="rect">
            <a:avLst/>
          </a:prstGeom>
          <a:solidFill>
            <a:srgbClr val="030303"/>
          </a:solidFill>
        </p:spPr>
        <p:txBody>
          <a:bodyPr wrap="square" rtlCol="0">
            <a:spAutoFit/>
          </a:bodyPr>
          <a:lstStyle/>
          <a:p>
            <a:pPr marL="0" marR="0" lvl="0" indent="0" defTabSz="685434" eaLnBrk="1" fontAlgn="base" latinLnBrk="0" hangingPunct="1">
              <a:lnSpc>
                <a:spcPct val="100000"/>
              </a:lnSpc>
              <a:spcBef>
                <a:spcPct val="0"/>
              </a:spcBef>
              <a:spcAft>
                <a:spcPct val="0"/>
              </a:spcAft>
              <a:buClrTx/>
              <a:buSzTx/>
              <a:buFontTx/>
              <a:buNone/>
              <a:tabLst/>
              <a:defRPr/>
            </a:pPr>
            <a:r>
              <a:rPr kumimoji="0" lang="zh-CN" altLang="en-US" sz="2099" b="1" i="0" u="none" strike="noStrike" kern="0" cap="none" spc="0" normalizeH="0" baseline="0" noProof="0" dirty="0">
                <a:ln>
                  <a:noFill/>
                </a:ln>
                <a:solidFill>
                  <a:srgbClr val="FFFFFF"/>
                </a:solidFill>
                <a:effectLst/>
                <a:uLnTx/>
                <a:uFillTx/>
                <a:latin typeface="微软雅黑"/>
              </a:rPr>
              <a:t>费用分配</a:t>
            </a:r>
          </a:p>
        </p:txBody>
      </p:sp>
      <p:sp>
        <p:nvSpPr>
          <p:cNvPr id="6" name="矩形 5"/>
          <p:cNvSpPr/>
          <p:nvPr/>
        </p:nvSpPr>
        <p:spPr>
          <a:xfrm>
            <a:off x="950487" y="1689048"/>
            <a:ext cx="4436854" cy="1015150"/>
          </a:xfrm>
          <a:prstGeom prst="rect">
            <a:avLst/>
          </a:prstGeom>
        </p:spPr>
        <p:txBody>
          <a:bodyPr wrap="square">
            <a:spAutoFit/>
          </a:bodyPr>
          <a:lstStyle/>
          <a:p>
            <a:pPr algn="just" defTabSz="685434" fontAlgn="base">
              <a:spcBef>
                <a:spcPct val="0"/>
              </a:spcBef>
              <a:spcAft>
                <a:spcPct val="0"/>
              </a:spcAft>
            </a:pPr>
            <a:r>
              <a:rPr lang="zh-CN" altLang="zh-CN" sz="1499" dirty="0">
                <a:solidFill>
                  <a:srgbClr val="605958"/>
                </a:solidFill>
                <a:latin typeface="微软雅黑"/>
              </a:rPr>
              <a:t>前期销售经理7000元/月</a:t>
            </a:r>
            <a:r>
              <a:rPr lang="zh-CN" altLang="en-US" sz="1499" dirty="0">
                <a:solidFill>
                  <a:srgbClr val="605958"/>
                </a:solidFill>
                <a:latin typeface="微软雅黑"/>
              </a:rPr>
              <a:t>，</a:t>
            </a:r>
            <a:r>
              <a:rPr lang="zh-CN" altLang="zh-CN" sz="1499" dirty="0">
                <a:solidFill>
                  <a:srgbClr val="605958"/>
                </a:solidFill>
                <a:latin typeface="微软雅黑"/>
              </a:rPr>
              <a:t>销售顾问1600元/月</a:t>
            </a:r>
            <a:r>
              <a:rPr lang="zh-CN" altLang="en-US" sz="1499" dirty="0">
                <a:solidFill>
                  <a:srgbClr val="605958"/>
                </a:solidFill>
                <a:latin typeface="微软雅黑"/>
              </a:rPr>
              <a:t>，</a:t>
            </a:r>
            <a:r>
              <a:rPr lang="zh-CN" altLang="zh-CN" sz="1499" dirty="0">
                <a:solidFill>
                  <a:srgbClr val="605958"/>
                </a:solidFill>
                <a:latin typeface="微软雅黑"/>
              </a:rPr>
              <a:t>内勤2200/月</a:t>
            </a:r>
            <a:r>
              <a:rPr lang="zh-CN" altLang="en-US" sz="1499" dirty="0">
                <a:solidFill>
                  <a:srgbClr val="605958"/>
                </a:solidFill>
                <a:latin typeface="微软雅黑"/>
              </a:rPr>
              <a:t>，</a:t>
            </a:r>
            <a:r>
              <a:rPr lang="zh-CN" altLang="zh-CN" sz="1499" dirty="0">
                <a:solidFill>
                  <a:srgbClr val="605958"/>
                </a:solidFill>
                <a:latin typeface="微软雅黑"/>
              </a:rPr>
              <a:t>加上社保</a:t>
            </a:r>
            <a:r>
              <a:rPr lang="zh-CN" altLang="en-US" sz="1499" dirty="0">
                <a:solidFill>
                  <a:srgbClr val="605958"/>
                </a:solidFill>
                <a:latin typeface="微软雅黑"/>
              </a:rPr>
              <a:t>，</a:t>
            </a:r>
            <a:r>
              <a:rPr lang="zh-CN" altLang="zh-CN" sz="1499" dirty="0">
                <a:solidFill>
                  <a:srgbClr val="605958"/>
                </a:solidFill>
                <a:latin typeface="微软雅黑"/>
              </a:rPr>
              <a:t>销售部人员开销在17300元。加上平时的办公用品费用，销售部总费用在</a:t>
            </a:r>
            <a:r>
              <a:rPr lang="zh-CN" altLang="zh-CN" sz="1499" b="1" dirty="0">
                <a:solidFill>
                  <a:srgbClr val="C9171E"/>
                </a:solidFill>
                <a:latin typeface="微软雅黑"/>
              </a:rPr>
              <a:t>20000元</a:t>
            </a:r>
            <a:r>
              <a:rPr lang="en-US" altLang="zh-CN" sz="1499" b="1" dirty="0">
                <a:solidFill>
                  <a:srgbClr val="C9171E"/>
                </a:solidFill>
                <a:latin typeface="微软雅黑"/>
              </a:rPr>
              <a:t>/</a:t>
            </a:r>
            <a:r>
              <a:rPr lang="zh-CN" altLang="en-US" sz="1499" b="1" dirty="0">
                <a:solidFill>
                  <a:srgbClr val="C9171E"/>
                </a:solidFill>
                <a:latin typeface="微软雅黑"/>
              </a:rPr>
              <a:t>月</a:t>
            </a:r>
            <a:r>
              <a:rPr lang="zh-CN" altLang="zh-CN" sz="1499" dirty="0">
                <a:solidFill>
                  <a:srgbClr val="605958"/>
                </a:solidFill>
                <a:latin typeface="微软雅黑"/>
              </a:rPr>
              <a:t>左右。</a:t>
            </a:r>
          </a:p>
        </p:txBody>
      </p:sp>
      <p:grpSp>
        <p:nvGrpSpPr>
          <p:cNvPr id="7" name="组合 6"/>
          <p:cNvGrpSpPr/>
          <p:nvPr/>
        </p:nvGrpSpPr>
        <p:grpSpPr>
          <a:xfrm>
            <a:off x="1046743" y="1126406"/>
            <a:ext cx="508606" cy="515832"/>
            <a:chOff x="1027646" y="1207688"/>
            <a:chExt cx="1049788" cy="1064703"/>
          </a:xfrm>
        </p:grpSpPr>
        <p:sp>
          <p:nvSpPr>
            <p:cNvPr id="8" name="Freeform 17"/>
            <p:cNvSpPr/>
            <p:nvPr/>
          </p:nvSpPr>
          <p:spPr bwMode="auto">
            <a:xfrm>
              <a:off x="1027646" y="1207688"/>
              <a:ext cx="1049788" cy="1024320"/>
            </a:xfrm>
            <a:custGeom>
              <a:avLst/>
              <a:gdLst>
                <a:gd name="T0" fmla="*/ 128 w 1610"/>
                <a:gd name="T1" fmla="*/ 0 h 1610"/>
                <a:gd name="T2" fmla="*/ 1481 w 1610"/>
                <a:gd name="T3" fmla="*/ 0 h 1610"/>
                <a:gd name="T4" fmla="*/ 1610 w 1610"/>
                <a:gd name="T5" fmla="*/ 128 h 1610"/>
                <a:gd name="T6" fmla="*/ 1610 w 1610"/>
                <a:gd name="T7" fmla="*/ 1481 h 1610"/>
                <a:gd name="T8" fmla="*/ 1481 w 1610"/>
                <a:gd name="T9" fmla="*/ 1610 h 1610"/>
                <a:gd name="T10" fmla="*/ 128 w 1610"/>
                <a:gd name="T11" fmla="*/ 1610 h 1610"/>
                <a:gd name="T12" fmla="*/ 0 w 1610"/>
                <a:gd name="T13" fmla="*/ 1481 h 1610"/>
                <a:gd name="T14" fmla="*/ 0 w 1610"/>
                <a:gd name="T15" fmla="*/ 128 h 1610"/>
                <a:gd name="T16" fmla="*/ 128 w 1610"/>
                <a:gd name="T17" fmla="*/ 0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0" h="1610">
                  <a:moveTo>
                    <a:pt x="128" y="0"/>
                  </a:moveTo>
                  <a:lnTo>
                    <a:pt x="1481" y="0"/>
                  </a:lnTo>
                  <a:cubicBezTo>
                    <a:pt x="1552" y="0"/>
                    <a:pt x="1610" y="58"/>
                    <a:pt x="1610" y="128"/>
                  </a:cubicBezTo>
                  <a:lnTo>
                    <a:pt x="1610" y="1481"/>
                  </a:lnTo>
                  <a:cubicBezTo>
                    <a:pt x="1610" y="1552"/>
                    <a:pt x="1552" y="1610"/>
                    <a:pt x="1481" y="1610"/>
                  </a:cubicBezTo>
                  <a:lnTo>
                    <a:pt x="128" y="1610"/>
                  </a:lnTo>
                  <a:cubicBezTo>
                    <a:pt x="58" y="1610"/>
                    <a:pt x="0" y="1552"/>
                    <a:pt x="0" y="1481"/>
                  </a:cubicBezTo>
                  <a:lnTo>
                    <a:pt x="0" y="128"/>
                  </a:lnTo>
                  <a:cubicBezTo>
                    <a:pt x="0" y="58"/>
                    <a:pt x="58" y="0"/>
                    <a:pt x="128" y="0"/>
                  </a:cubicBezTo>
                  <a:close/>
                </a:path>
              </a:pathLst>
            </a:cu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68544" tIns="34272" rIns="68544" bIns="34272" numCol="1" anchor="t" anchorCtr="0" compatLnSpc="1"/>
            <a:lstStyle/>
            <a:p>
              <a:pPr defTabSz="685434" fontAlgn="base">
                <a:spcBef>
                  <a:spcPct val="0"/>
                </a:spcBef>
                <a:spcAft>
                  <a:spcPct val="0"/>
                </a:spcAft>
              </a:pPr>
              <a:endParaRPr lang="zh-CN" altLang="en-US" sz="900">
                <a:solidFill>
                  <a:srgbClr val="302A28"/>
                </a:solidFill>
                <a:latin typeface="Arial"/>
                <a:ea typeface="宋体" panose="02010600030101010101" pitchFamily="2" charset="-122"/>
              </a:endParaRPr>
            </a:p>
          </p:txBody>
        </p:sp>
        <p:sp>
          <p:nvSpPr>
            <p:cNvPr id="9" name="文本框 8"/>
            <p:cNvSpPr txBox="1"/>
            <p:nvPr/>
          </p:nvSpPr>
          <p:spPr>
            <a:xfrm>
              <a:off x="1127389" y="1224467"/>
              <a:ext cx="811287" cy="1047924"/>
            </a:xfrm>
            <a:prstGeom prst="rect">
              <a:avLst/>
            </a:prstGeom>
            <a:noFill/>
          </p:spPr>
          <p:txBody>
            <a:bodyPr wrap="none" rtlCol="0">
              <a:spAutoFit/>
            </a:bodyPr>
            <a:lstStyle/>
            <a:p>
              <a:pPr algn="ctr" defTabSz="685434" fontAlgn="base">
                <a:spcBef>
                  <a:spcPct val="0"/>
                </a:spcBef>
                <a:spcAft>
                  <a:spcPct val="0"/>
                </a:spcAft>
              </a:pPr>
              <a:r>
                <a:rPr lang="en-US" altLang="zh-CN" sz="2699" dirty="0">
                  <a:solidFill>
                    <a:srgbClr val="FFFFFF"/>
                  </a:solidFill>
                  <a:latin typeface="Lifeline JL" panose="00000400000000000000" pitchFamily="2" charset="0"/>
                  <a:ea typeface="宋体" panose="02010600030101010101" pitchFamily="2" charset="-122"/>
                </a:rPr>
                <a:t>3</a:t>
              </a:r>
              <a:endParaRPr lang="zh-CN" altLang="en-US" sz="2699" dirty="0">
                <a:solidFill>
                  <a:srgbClr val="FFFFFF"/>
                </a:solidFill>
                <a:latin typeface="Lifeline JL" panose="00000400000000000000" pitchFamily="2" charset="0"/>
                <a:ea typeface="宋体" panose="02010600030101010101" pitchFamily="2" charset="-122"/>
              </a:endParaRPr>
            </a:p>
          </p:txBody>
        </p:sp>
      </p:grpSp>
      <p:sp>
        <p:nvSpPr>
          <p:cNvPr id="10" name="TextBox 4"/>
          <p:cNvSpPr txBox="1"/>
          <p:nvPr/>
        </p:nvSpPr>
        <p:spPr>
          <a:xfrm>
            <a:off x="1681574" y="3172787"/>
            <a:ext cx="3691295" cy="415370"/>
          </a:xfrm>
          <a:prstGeom prst="rect">
            <a:avLst/>
          </a:prstGeom>
          <a:solidFill>
            <a:srgbClr val="030303"/>
          </a:solidFill>
        </p:spPr>
        <p:txBody>
          <a:bodyPr wrap="square" rtlCol="0">
            <a:spAutoFit/>
          </a:bodyPr>
          <a:lstStyle/>
          <a:p>
            <a:pPr marL="0" marR="0" lvl="0" indent="0" defTabSz="685434" eaLnBrk="1" fontAlgn="base" latinLnBrk="0" hangingPunct="1">
              <a:lnSpc>
                <a:spcPct val="100000"/>
              </a:lnSpc>
              <a:spcBef>
                <a:spcPct val="0"/>
              </a:spcBef>
              <a:spcAft>
                <a:spcPct val="0"/>
              </a:spcAft>
              <a:buClrTx/>
              <a:buSzTx/>
              <a:buFontTx/>
              <a:buNone/>
              <a:tabLst/>
              <a:defRPr/>
            </a:pPr>
            <a:r>
              <a:rPr kumimoji="0" lang="zh-CN" altLang="en-US" sz="2099" b="1" i="0" u="none" strike="noStrike" kern="0" cap="none" spc="0" normalizeH="0" baseline="0" noProof="0" dirty="0">
                <a:ln>
                  <a:noFill/>
                </a:ln>
                <a:solidFill>
                  <a:srgbClr val="FFFFFF"/>
                </a:solidFill>
                <a:effectLst/>
                <a:uLnTx/>
                <a:uFillTx/>
                <a:latin typeface="微软雅黑"/>
              </a:rPr>
              <a:t>销售目标</a:t>
            </a:r>
          </a:p>
        </p:txBody>
      </p:sp>
      <p:sp>
        <p:nvSpPr>
          <p:cNvPr id="11" name="矩形 10"/>
          <p:cNvSpPr/>
          <p:nvPr/>
        </p:nvSpPr>
        <p:spPr>
          <a:xfrm>
            <a:off x="950487" y="3683401"/>
            <a:ext cx="4436854" cy="784446"/>
          </a:xfrm>
          <a:prstGeom prst="rect">
            <a:avLst/>
          </a:prstGeom>
        </p:spPr>
        <p:txBody>
          <a:bodyPr wrap="square">
            <a:spAutoFit/>
          </a:bodyPr>
          <a:lstStyle/>
          <a:p>
            <a:pPr algn="just" defTabSz="685434" fontAlgn="base">
              <a:spcBef>
                <a:spcPct val="0"/>
              </a:spcBef>
              <a:spcAft>
                <a:spcPct val="0"/>
              </a:spcAft>
            </a:pPr>
            <a:r>
              <a:rPr lang="zh-CN" altLang="zh-CN" sz="1499" dirty="0">
                <a:solidFill>
                  <a:srgbClr val="605958"/>
                </a:solidFill>
                <a:latin typeface="微软雅黑"/>
              </a:rPr>
              <a:t>根据</a:t>
            </a:r>
            <a:r>
              <a:rPr lang="zh-CN" altLang="en-US" sz="1499" dirty="0">
                <a:solidFill>
                  <a:srgbClr val="605958"/>
                </a:solidFill>
                <a:latin typeface="微软雅黑"/>
              </a:rPr>
              <a:t>海东市</a:t>
            </a:r>
            <a:r>
              <a:rPr lang="zh-CN" altLang="zh-CN" sz="1499" dirty="0">
                <a:solidFill>
                  <a:srgbClr val="605958"/>
                </a:solidFill>
                <a:latin typeface="微软雅黑"/>
              </a:rPr>
              <a:t>的实际情况，预估第一年销量在</a:t>
            </a:r>
            <a:r>
              <a:rPr lang="en-US" altLang="zh-CN" sz="1499" b="1" dirty="0">
                <a:solidFill>
                  <a:srgbClr val="C9171E"/>
                </a:solidFill>
                <a:latin typeface="微软雅黑"/>
              </a:rPr>
              <a:t>1000</a:t>
            </a:r>
            <a:r>
              <a:rPr lang="zh-CN" altLang="zh-CN" sz="1499" b="1" dirty="0">
                <a:solidFill>
                  <a:srgbClr val="C9171E"/>
                </a:solidFill>
                <a:latin typeface="微软雅黑"/>
              </a:rPr>
              <a:t>台</a:t>
            </a:r>
            <a:r>
              <a:rPr lang="zh-CN" altLang="en-US" sz="1499" dirty="0">
                <a:solidFill>
                  <a:srgbClr val="605958"/>
                </a:solidFill>
                <a:latin typeface="微软雅黑"/>
              </a:rPr>
              <a:t>设备</a:t>
            </a:r>
            <a:r>
              <a:rPr lang="zh-CN" altLang="zh-CN" sz="1499" dirty="0">
                <a:solidFill>
                  <a:srgbClr val="605958"/>
                </a:solidFill>
                <a:latin typeface="微软雅黑"/>
              </a:rPr>
              <a:t>，销售毛利约</a:t>
            </a:r>
            <a:r>
              <a:rPr lang="zh-CN" altLang="zh-CN" sz="1499" b="1" dirty="0">
                <a:solidFill>
                  <a:srgbClr val="C9171E"/>
                </a:solidFill>
                <a:latin typeface="微软雅黑"/>
              </a:rPr>
              <a:t>86万</a:t>
            </a:r>
            <a:r>
              <a:rPr lang="zh-CN" altLang="zh-CN" sz="1499" dirty="0">
                <a:solidFill>
                  <a:srgbClr val="605958"/>
                </a:solidFill>
                <a:latin typeface="微软雅黑"/>
              </a:rPr>
              <a:t>。制定以下任务</a:t>
            </a:r>
            <a:r>
              <a:rPr lang="zh-CN" altLang="en-US" sz="1499" dirty="0">
                <a:solidFill>
                  <a:srgbClr val="605958"/>
                </a:solidFill>
                <a:latin typeface="微软雅黑"/>
              </a:rPr>
              <a:t>。具体每月销售计划请见销售表。</a:t>
            </a:r>
            <a:endParaRPr lang="zh-CN" altLang="zh-CN" sz="1499" dirty="0">
              <a:solidFill>
                <a:srgbClr val="605958"/>
              </a:solidFill>
              <a:latin typeface="微软雅黑"/>
            </a:endParaRPr>
          </a:p>
        </p:txBody>
      </p:sp>
      <p:grpSp>
        <p:nvGrpSpPr>
          <p:cNvPr id="12" name="组合 11"/>
          <p:cNvGrpSpPr/>
          <p:nvPr/>
        </p:nvGrpSpPr>
        <p:grpSpPr>
          <a:xfrm>
            <a:off x="1046743" y="3120759"/>
            <a:ext cx="508606" cy="515832"/>
            <a:chOff x="1027646" y="1207688"/>
            <a:chExt cx="1049788" cy="1064703"/>
          </a:xfrm>
        </p:grpSpPr>
        <p:sp>
          <p:nvSpPr>
            <p:cNvPr id="13" name="Freeform 17"/>
            <p:cNvSpPr/>
            <p:nvPr/>
          </p:nvSpPr>
          <p:spPr bwMode="auto">
            <a:xfrm>
              <a:off x="1027646" y="1207688"/>
              <a:ext cx="1049788" cy="1024320"/>
            </a:xfrm>
            <a:custGeom>
              <a:avLst/>
              <a:gdLst>
                <a:gd name="T0" fmla="*/ 128 w 1610"/>
                <a:gd name="T1" fmla="*/ 0 h 1610"/>
                <a:gd name="T2" fmla="*/ 1481 w 1610"/>
                <a:gd name="T3" fmla="*/ 0 h 1610"/>
                <a:gd name="T4" fmla="*/ 1610 w 1610"/>
                <a:gd name="T5" fmla="*/ 128 h 1610"/>
                <a:gd name="T6" fmla="*/ 1610 w 1610"/>
                <a:gd name="T7" fmla="*/ 1481 h 1610"/>
                <a:gd name="T8" fmla="*/ 1481 w 1610"/>
                <a:gd name="T9" fmla="*/ 1610 h 1610"/>
                <a:gd name="T10" fmla="*/ 128 w 1610"/>
                <a:gd name="T11" fmla="*/ 1610 h 1610"/>
                <a:gd name="T12" fmla="*/ 0 w 1610"/>
                <a:gd name="T13" fmla="*/ 1481 h 1610"/>
                <a:gd name="T14" fmla="*/ 0 w 1610"/>
                <a:gd name="T15" fmla="*/ 128 h 1610"/>
                <a:gd name="T16" fmla="*/ 128 w 1610"/>
                <a:gd name="T17" fmla="*/ 0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0" h="1610">
                  <a:moveTo>
                    <a:pt x="128" y="0"/>
                  </a:moveTo>
                  <a:lnTo>
                    <a:pt x="1481" y="0"/>
                  </a:lnTo>
                  <a:cubicBezTo>
                    <a:pt x="1552" y="0"/>
                    <a:pt x="1610" y="58"/>
                    <a:pt x="1610" y="128"/>
                  </a:cubicBezTo>
                  <a:lnTo>
                    <a:pt x="1610" y="1481"/>
                  </a:lnTo>
                  <a:cubicBezTo>
                    <a:pt x="1610" y="1552"/>
                    <a:pt x="1552" y="1610"/>
                    <a:pt x="1481" y="1610"/>
                  </a:cubicBezTo>
                  <a:lnTo>
                    <a:pt x="128" y="1610"/>
                  </a:lnTo>
                  <a:cubicBezTo>
                    <a:pt x="58" y="1610"/>
                    <a:pt x="0" y="1552"/>
                    <a:pt x="0" y="1481"/>
                  </a:cubicBezTo>
                  <a:lnTo>
                    <a:pt x="0" y="128"/>
                  </a:lnTo>
                  <a:cubicBezTo>
                    <a:pt x="0" y="58"/>
                    <a:pt x="58" y="0"/>
                    <a:pt x="128" y="0"/>
                  </a:cubicBezTo>
                  <a:close/>
                </a:path>
              </a:pathLst>
            </a:cu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68544" tIns="34272" rIns="68544" bIns="34272" numCol="1" anchor="t" anchorCtr="0" compatLnSpc="1"/>
            <a:lstStyle/>
            <a:p>
              <a:pPr defTabSz="685434" fontAlgn="base">
                <a:spcBef>
                  <a:spcPct val="0"/>
                </a:spcBef>
                <a:spcAft>
                  <a:spcPct val="0"/>
                </a:spcAft>
              </a:pPr>
              <a:endParaRPr lang="zh-CN" altLang="en-US" sz="900">
                <a:solidFill>
                  <a:srgbClr val="302A28"/>
                </a:solidFill>
                <a:latin typeface="Arial"/>
                <a:ea typeface="宋体" panose="02010600030101010101" pitchFamily="2" charset="-122"/>
              </a:endParaRPr>
            </a:p>
          </p:txBody>
        </p:sp>
        <p:sp>
          <p:nvSpPr>
            <p:cNvPr id="14" name="文本框 13"/>
            <p:cNvSpPr txBox="1"/>
            <p:nvPr/>
          </p:nvSpPr>
          <p:spPr>
            <a:xfrm>
              <a:off x="1127389" y="1224467"/>
              <a:ext cx="811287" cy="1047924"/>
            </a:xfrm>
            <a:prstGeom prst="rect">
              <a:avLst/>
            </a:prstGeom>
            <a:noFill/>
          </p:spPr>
          <p:txBody>
            <a:bodyPr wrap="none" rtlCol="0">
              <a:spAutoFit/>
            </a:bodyPr>
            <a:lstStyle/>
            <a:p>
              <a:pPr algn="ctr" defTabSz="685434" fontAlgn="base">
                <a:spcBef>
                  <a:spcPct val="0"/>
                </a:spcBef>
                <a:spcAft>
                  <a:spcPct val="0"/>
                </a:spcAft>
              </a:pPr>
              <a:r>
                <a:rPr lang="en-US" altLang="zh-CN" sz="2699" dirty="0">
                  <a:solidFill>
                    <a:srgbClr val="FFFFFF"/>
                  </a:solidFill>
                  <a:latin typeface="Lifeline JL" panose="00000400000000000000" pitchFamily="2" charset="0"/>
                  <a:ea typeface="宋体" panose="02010600030101010101" pitchFamily="2" charset="-122"/>
                </a:rPr>
                <a:t>4</a:t>
              </a:r>
              <a:endParaRPr lang="zh-CN" altLang="en-US" sz="2699" dirty="0">
                <a:solidFill>
                  <a:srgbClr val="FFFFFF"/>
                </a:solidFill>
                <a:latin typeface="Lifeline JL" panose="00000400000000000000" pitchFamily="2" charset="0"/>
                <a:ea typeface="宋体" panose="02010600030101010101" pitchFamily="2" charset="-122"/>
              </a:endParaRPr>
            </a:p>
          </p:txBody>
        </p:sp>
      </p:grpSp>
      <p:pic>
        <p:nvPicPr>
          <p:cNvPr id="15" name="图片 14"/>
          <p:cNvPicPr>
            <a:picLocks noChangeAspect="1"/>
          </p:cNvPicPr>
          <p:nvPr/>
        </p:nvPicPr>
        <p:blipFill rotWithShape="1">
          <a:blip r:embed="rId4"/>
          <a:srcRect l="13799" r="30240"/>
          <a:stretch>
            <a:fillRect/>
          </a:stretch>
        </p:blipFill>
        <p:spPr>
          <a:xfrm>
            <a:off x="5487230" y="1007186"/>
            <a:ext cx="3145862" cy="3617951"/>
          </a:xfrm>
          <a:prstGeom prst="rect">
            <a:avLst/>
          </a:prstGeom>
        </p:spPr>
      </p:pic>
    </p:spTree>
    <p:extLst>
      <p:ext uri="{BB962C8B-B14F-4D97-AF65-F5344CB8AC3E}">
        <p14:creationId xmlns:p14="http://schemas.microsoft.com/office/powerpoint/2010/main" val="36350565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BEBA8EAE-BF5A-486C-A8C5-ECC9F3942E4B}">
                <a14:imgProps xmlns:a14="http://schemas.microsoft.com/office/drawing/2010/main">
                  <a14:imgLayer r:embed="rId4">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a:latin typeface="Arial" panose="020B0604020202020204" pitchFamily="34" charset="0"/>
                <a:ea typeface="微软雅黑" panose="020B0503020204020204" pitchFamily="34" charset="-122"/>
                <a:cs typeface="Arial" panose="020B0604020202020204" pitchFamily="34" charset="0"/>
              </a:rPr>
              <a:t>PART  03</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p>
        </p:txBody>
      </p:sp>
    </p:spTree>
    <p:extLst>
      <p:ext uri="{BB962C8B-B14F-4D97-AF65-F5344CB8AC3E}">
        <p14:creationId xmlns:p14="http://schemas.microsoft.com/office/powerpoint/2010/main" val="9674385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矩形 3"/>
          <p:cNvSpPr/>
          <p:nvPr/>
        </p:nvSpPr>
        <p:spPr>
          <a:xfrm>
            <a:off x="3121549" y="1277712"/>
            <a:ext cx="1431315" cy="1431322"/>
          </a:xfrm>
          <a:prstGeom prst="rect">
            <a:avLst/>
          </a:prstGeom>
          <a:solidFill>
            <a:srgbClr val="030303"/>
          </a:solidFill>
          <a:ln>
            <a:solidFill>
              <a:srgbClr val="030303"/>
            </a:solidFill>
          </a:ln>
          <a:effectLst/>
        </p:spPr>
        <p:style>
          <a:lnRef idx="2">
            <a:schemeClr val="accent1">
              <a:shade val="50000"/>
            </a:schemeClr>
          </a:lnRef>
          <a:fillRef idx="1">
            <a:schemeClr val="accent1"/>
          </a:fillRef>
          <a:effectRef idx="0">
            <a:schemeClr val="accent1"/>
          </a:effectRef>
          <a:fontRef idx="minor">
            <a:schemeClr val="lt1"/>
          </a:fontRef>
        </p:style>
        <p:txBody>
          <a:bodyPr lIns="134976" tIns="34284" rIns="134976" bIns="34284" rtlCol="0" anchor="ctr"/>
          <a:lstStyle/>
          <a:p>
            <a:pPr>
              <a:lnSpc>
                <a:spcPts val="1499"/>
              </a:lnSpc>
            </a:pPr>
            <a:r>
              <a:rPr lang="zh-CN" altLang="en-US" sz="1199" dirty="0">
                <a:solidFill>
                  <a:schemeClr val="bg1"/>
                </a:solidFill>
                <a:latin typeface="微软雅黑" pitchFamily="34" charset="-122"/>
                <a:ea typeface="微软雅黑" pitchFamily="34" charset="-122"/>
              </a:rPr>
              <a:t>您的内容打在这里，或者通过复制您的文本后，在此框中选择粘贴，并选择只保留文字。</a:t>
            </a:r>
            <a:endParaRPr lang="zh-CN" altLang="en-US" sz="1199" dirty="0">
              <a:solidFill>
                <a:schemeClr val="bg1"/>
              </a:solidFill>
            </a:endParaRP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373456" y="1277711"/>
            <a:ext cx="1569027" cy="3023943"/>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126283" y="2870333"/>
            <a:ext cx="1421842" cy="143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708122" y="2870334"/>
            <a:ext cx="1421842" cy="143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6280325" y="1277712"/>
            <a:ext cx="1421842" cy="1431322"/>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4703386" y="1277712"/>
            <a:ext cx="1431315" cy="1431322"/>
          </a:xfrm>
          <a:prstGeom prst="rect">
            <a:avLst/>
          </a:prstGeom>
          <a:solidFill>
            <a:srgbClr val="514379"/>
          </a:solidFill>
          <a:ln>
            <a:solidFill>
              <a:srgbClr val="514379"/>
            </a:solidFill>
          </a:ln>
          <a:effectLst/>
        </p:spPr>
        <p:style>
          <a:lnRef idx="2">
            <a:schemeClr val="accent1">
              <a:shade val="50000"/>
            </a:schemeClr>
          </a:lnRef>
          <a:fillRef idx="1">
            <a:schemeClr val="accent1"/>
          </a:fillRef>
          <a:effectRef idx="0">
            <a:schemeClr val="accent1"/>
          </a:effectRef>
          <a:fontRef idx="minor">
            <a:schemeClr val="lt1"/>
          </a:fontRef>
        </p:style>
        <p:txBody>
          <a:bodyPr lIns="134976" tIns="34284" rIns="134976" bIns="34284" rtlCol="0" anchor="ctr"/>
          <a:lstStyle/>
          <a:p>
            <a:pPr>
              <a:lnSpc>
                <a:spcPts val="1499"/>
              </a:lnSpc>
            </a:pPr>
            <a:r>
              <a:rPr lang="zh-CN" altLang="en-US" sz="1199" dirty="0">
                <a:solidFill>
                  <a:schemeClr val="bg1"/>
                </a:solidFill>
                <a:latin typeface="微软雅黑" pitchFamily="34" charset="-122"/>
                <a:ea typeface="微软雅黑" pitchFamily="34" charset="-122"/>
              </a:rPr>
              <a:t>您的内容打在这里，或者通过复制您的文本后，在此框中选择粘贴，并选择只保留文字。</a:t>
            </a:r>
            <a:endParaRPr lang="zh-CN" altLang="en-US" sz="1199" dirty="0">
              <a:solidFill>
                <a:schemeClr val="bg1"/>
              </a:solidFill>
            </a:endParaRPr>
          </a:p>
        </p:txBody>
      </p:sp>
      <p:sp>
        <p:nvSpPr>
          <p:cNvPr id="11" name="矩形 10"/>
          <p:cNvSpPr/>
          <p:nvPr/>
        </p:nvSpPr>
        <p:spPr>
          <a:xfrm>
            <a:off x="6277674" y="2870333"/>
            <a:ext cx="1431315" cy="1431322"/>
          </a:xfrm>
          <a:prstGeom prst="rect">
            <a:avLst/>
          </a:prstGeom>
          <a:solidFill>
            <a:srgbClr val="030303"/>
          </a:solidFill>
          <a:ln>
            <a:solidFill>
              <a:srgbClr val="030303"/>
            </a:solidFill>
          </a:ln>
          <a:effectLst/>
        </p:spPr>
        <p:style>
          <a:lnRef idx="2">
            <a:schemeClr val="accent1">
              <a:shade val="50000"/>
            </a:schemeClr>
          </a:lnRef>
          <a:fillRef idx="1">
            <a:schemeClr val="accent1"/>
          </a:fillRef>
          <a:effectRef idx="0">
            <a:schemeClr val="accent1"/>
          </a:effectRef>
          <a:fontRef idx="minor">
            <a:schemeClr val="lt1"/>
          </a:fontRef>
        </p:style>
        <p:txBody>
          <a:bodyPr lIns="134976" tIns="34284" rIns="134976" bIns="34284" rtlCol="0" anchor="ctr"/>
          <a:lstStyle/>
          <a:p>
            <a:pPr>
              <a:lnSpc>
                <a:spcPts val="1499"/>
              </a:lnSpc>
            </a:pPr>
            <a:r>
              <a:rPr lang="zh-CN" altLang="en-US" sz="1199" dirty="0">
                <a:solidFill>
                  <a:schemeClr val="bg1"/>
                </a:solidFill>
                <a:latin typeface="微软雅黑" pitchFamily="34" charset="-122"/>
                <a:ea typeface="微软雅黑" pitchFamily="34" charset="-122"/>
              </a:rPr>
              <a:t>您的内容打在这里，或者通过复制您的文本后，在此框中选择粘贴，并选择只保留文字。</a:t>
            </a:r>
            <a:endParaRPr lang="zh-CN" altLang="en-US" sz="1199" dirty="0">
              <a:solidFill>
                <a:schemeClr val="bg1"/>
              </a:solidFill>
            </a:endParaRPr>
          </a:p>
        </p:txBody>
      </p:sp>
    </p:spTree>
    <p:extLst>
      <p:ext uri="{BB962C8B-B14F-4D97-AF65-F5344CB8AC3E}">
        <p14:creationId xmlns:p14="http://schemas.microsoft.com/office/powerpoint/2010/main" val="275558881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pic>
        <p:nvPicPr>
          <p:cNvPr id="4" name="图片 9"/>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91543" y="1404947"/>
            <a:ext cx="4895906" cy="3059941"/>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6" name="组合 4"/>
          <p:cNvGrpSpPr>
            <a:grpSpLocks/>
          </p:cNvGrpSpPr>
          <p:nvPr/>
        </p:nvGrpSpPr>
        <p:grpSpPr bwMode="auto">
          <a:xfrm>
            <a:off x="4894031" y="1672562"/>
            <a:ext cx="4036701" cy="487111"/>
            <a:chOff x="0" y="0"/>
            <a:chExt cx="4752528" cy="574171"/>
          </a:xfrm>
          <a:solidFill>
            <a:srgbClr val="C00000"/>
          </a:solidFill>
        </p:grpSpPr>
        <p:sp>
          <p:nvSpPr>
            <p:cNvPr id="7" name="矩形 3"/>
            <p:cNvSpPr>
              <a:spLocks noChangeArrowheads="1"/>
            </p:cNvSpPr>
            <p:nvPr/>
          </p:nvSpPr>
          <p:spPr bwMode="auto">
            <a:xfrm>
              <a:off x="0" y="0"/>
              <a:ext cx="4752528" cy="549875"/>
            </a:xfrm>
            <a:prstGeom prst="rect">
              <a:avLst/>
            </a:prstGeom>
            <a:solidFill>
              <a:srgbClr val="030303"/>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defTabSz="914248"/>
              <a:endParaRPr lang="zh-CN" altLang="zh-CN" sz="2400">
                <a:solidFill>
                  <a:srgbClr val="FFFFFF"/>
                </a:solidFill>
                <a:latin typeface="宋体" pitchFamily="2" charset="-122"/>
                <a:sym typeface="宋体" pitchFamily="2" charset="-122"/>
              </a:endParaRPr>
            </a:p>
          </p:txBody>
        </p:sp>
        <p:sp>
          <p:nvSpPr>
            <p:cNvPr id="8" name="TextBox 8"/>
            <p:cNvSpPr>
              <a:spLocks noChangeArrowheads="1"/>
            </p:cNvSpPr>
            <p:nvPr/>
          </p:nvSpPr>
          <p:spPr bwMode="auto">
            <a:xfrm>
              <a:off x="764955" y="29994"/>
              <a:ext cx="3456385" cy="544177"/>
            </a:xfrm>
            <a:prstGeom prst="rect">
              <a:avLst/>
            </a:prstGeom>
            <a:noFill/>
            <a:ln w="9525">
              <a:noFill/>
              <a:miter lim="800000"/>
              <a:headEnd/>
              <a:tailEnd/>
            </a:ln>
            <a:extLst/>
          </p:spPr>
          <p:txBody>
            <a:bodyPr anchor="ctr">
              <a:spAutoFit/>
            </a:bodyPr>
            <a:lstStyle/>
            <a:p>
              <a:pPr defTabSz="914248"/>
              <a:r>
                <a:rPr lang="zh-CN" altLang="en-US" sz="2400" dirty="0">
                  <a:solidFill>
                    <a:prstClr val="white"/>
                  </a:solidFill>
                  <a:latin typeface="Impact" pitchFamily="34" charset="0"/>
                  <a:ea typeface="微软雅黑" pitchFamily="34" charset="-122"/>
                  <a:sym typeface="Impact" pitchFamily="34" charset="0"/>
                </a:rPr>
                <a:t>项目展示分类</a:t>
              </a:r>
              <a:endParaRPr lang="zh-CN" altLang="en-US" sz="2400" dirty="0">
                <a:solidFill>
                  <a:prstClr val="white"/>
                </a:solidFill>
                <a:latin typeface="微软雅黑" pitchFamily="34" charset="-122"/>
                <a:ea typeface="微软雅黑" pitchFamily="34" charset="-122"/>
                <a:sym typeface="微软雅黑" pitchFamily="34" charset="-122"/>
              </a:endParaRPr>
            </a:p>
          </p:txBody>
        </p:sp>
      </p:grpSp>
      <p:sp>
        <p:nvSpPr>
          <p:cNvPr id="9" name="矩形 8"/>
          <p:cNvSpPr>
            <a:spLocks noChangeArrowheads="1"/>
          </p:cNvSpPr>
          <p:nvPr/>
        </p:nvSpPr>
        <p:spPr bwMode="auto">
          <a:xfrm>
            <a:off x="5075990" y="2212553"/>
            <a:ext cx="382061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defTabSz="914248">
              <a:lnSpc>
                <a:spcPct val="150000"/>
              </a:lnSpc>
            </a:pPr>
            <a:r>
              <a:rPr lang="zh-CN" altLang="en-US" sz="1200" dirty="0">
                <a:solidFill>
                  <a:prstClr val="black">
                    <a:lumMod val="65000"/>
                    <a:lumOff val="35000"/>
                  </a:prst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a:t>
            </a:r>
          </a:p>
          <a:p>
            <a:pPr algn="just" defTabSz="914248">
              <a:lnSpc>
                <a:spcPct val="150000"/>
              </a:lnSpc>
            </a:pPr>
            <a:r>
              <a:rPr lang="zh-CN" altLang="en-US" sz="1200" dirty="0">
                <a:solidFill>
                  <a:prstClr val="black">
                    <a:lumMod val="65000"/>
                    <a:lumOff val="35000"/>
                  </a:prstClr>
                </a:solidFill>
                <a:latin typeface="微软雅黑" pitchFamily="34" charset="-122"/>
                <a:ea typeface="微软雅黑" pitchFamily="34" charset="-122"/>
                <a:sym typeface="微软雅黑" pitchFamily="34" charset="-122"/>
              </a:rPr>
              <a:t>在这里输入内容文本在这里输入内容文本在这里输入内容文本在这里输入内容</a:t>
            </a:r>
          </a:p>
        </p:txBody>
      </p:sp>
    </p:spTree>
    <p:extLst>
      <p:ext uri="{BB962C8B-B14F-4D97-AF65-F5344CB8AC3E}">
        <p14:creationId xmlns:p14="http://schemas.microsoft.com/office/powerpoint/2010/main" val="315110337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6" presetClass="emph" presetSubtype="0" fill="hold" nodeType="afterEffect">
                                  <p:stCondLst>
                                    <p:cond delay="0"/>
                                  </p:stCondLst>
                                  <p:childTnLst>
                                    <p:animScale>
                                      <p:cBhvr>
                                        <p:cTn id="21" dur="2000" fill="hold"/>
                                        <p:tgtEl>
                                          <p:spTgt spid="4"/>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矩形 42"/>
          <p:cNvSpPr>
            <a:spLocks noChangeArrowheads="1"/>
          </p:cNvSpPr>
          <p:nvPr/>
        </p:nvSpPr>
        <p:spPr bwMode="auto">
          <a:xfrm>
            <a:off x="7338279" y="2879685"/>
            <a:ext cx="692760" cy="1695229"/>
          </a:xfrm>
          <a:prstGeom prst="rect">
            <a:avLst/>
          </a:prstGeom>
          <a:solidFill>
            <a:srgbClr val="514379">
              <a:alpha val="59999"/>
            </a:srgbClr>
          </a:solidFill>
          <a:ln>
            <a:solidFill>
              <a:srgbClr val="514379"/>
            </a:solidFill>
          </a:ln>
        </p:spPr>
        <p:txBody>
          <a:bodyPr lIns="91406" tIns="45703" rIns="91406" bIns="45703" anchor="ctr"/>
          <a:lstStyle/>
          <a:p>
            <a:pPr algn="ctr" defTabSz="914400" fontAlgn="base">
              <a:spcBef>
                <a:spcPct val="0"/>
              </a:spcBef>
              <a:spcAft>
                <a:spcPct val="0"/>
              </a:spcAft>
            </a:pPr>
            <a:endParaRPr lang="zh-CN" altLang="zh-CN" sz="1800">
              <a:solidFill>
                <a:srgbClr val="FFFFFF"/>
              </a:solidFill>
              <a:latin typeface="方正兰亭黑_GBK" pitchFamily="2" charset="-122"/>
              <a:ea typeface="方正兰亭黑_GBK" pitchFamily="2" charset="-122"/>
              <a:sym typeface="方正兰亭黑_GBK" pitchFamily="2" charset="-122"/>
            </a:endParaRPr>
          </a:p>
        </p:txBody>
      </p:sp>
      <p:grpSp>
        <p:nvGrpSpPr>
          <p:cNvPr id="6" name="组合 5"/>
          <p:cNvGrpSpPr/>
          <p:nvPr/>
        </p:nvGrpSpPr>
        <p:grpSpPr>
          <a:xfrm>
            <a:off x="1115342" y="1114220"/>
            <a:ext cx="1790755" cy="1695229"/>
            <a:chOff x="1114618" y="1113579"/>
            <a:chExt cx="1791541" cy="1695973"/>
          </a:xfrm>
        </p:grpSpPr>
        <p:sp>
          <p:nvSpPr>
            <p:cNvPr id="7" name="矩形 1"/>
            <p:cNvSpPr>
              <a:spLocks noChangeArrowheads="1"/>
            </p:cNvSpPr>
            <p:nvPr/>
          </p:nvSpPr>
          <p:spPr bwMode="auto">
            <a:xfrm>
              <a:off x="1114619" y="1113579"/>
              <a:ext cx="1695744" cy="1695973"/>
            </a:xfrm>
            <a:prstGeom prst="rect">
              <a:avLst/>
            </a:prstGeom>
            <a:solidFill>
              <a:srgbClr val="514379">
                <a:alpha val="39999"/>
              </a:srgbClr>
            </a:solidFill>
            <a:ln>
              <a:noFill/>
            </a:ln>
          </p:spPr>
          <p:txBody>
            <a:bodyPr lIns="91406" tIns="45703" rIns="91406" bIns="45703" anchor="ctr"/>
            <a:lstStyle/>
            <a:p>
              <a:pPr algn="ctr" defTabSz="914400" fontAlgn="base">
                <a:spcBef>
                  <a:spcPct val="0"/>
                </a:spcBef>
                <a:spcAft>
                  <a:spcPct val="0"/>
                </a:spcAft>
              </a:pPr>
              <a:endParaRPr lang="zh-CN" altLang="zh-CN" sz="1800">
                <a:solidFill>
                  <a:srgbClr val="000000"/>
                </a:solidFill>
                <a:latin typeface="方正兰亭黑_GBK" pitchFamily="2" charset="-122"/>
                <a:ea typeface="方正兰亭黑_GBK" pitchFamily="2" charset="-122"/>
                <a:sym typeface="方正兰亭黑_GBK" pitchFamily="2" charset="-122"/>
              </a:endParaRPr>
            </a:p>
          </p:txBody>
        </p:sp>
        <p:sp>
          <p:nvSpPr>
            <p:cNvPr id="8" name="矩形 56"/>
            <p:cNvSpPr>
              <a:spLocks noChangeArrowheads="1"/>
            </p:cNvSpPr>
            <p:nvPr/>
          </p:nvSpPr>
          <p:spPr bwMode="auto">
            <a:xfrm>
              <a:off x="1114618" y="1210049"/>
              <a:ext cx="1614768" cy="35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06" tIns="45703" rIns="91406" bIns="45703">
              <a:spAutoFit/>
            </a:bodyPr>
            <a:lstStyle/>
            <a:p>
              <a:pPr algn="r" defTabSz="914400" fontAlgn="base">
                <a:spcBef>
                  <a:spcPct val="0"/>
                </a:spcBef>
                <a:spcAft>
                  <a:spcPct val="0"/>
                </a:spcAft>
              </a:pPr>
              <a:r>
                <a:rPr lang="zh-CN" altLang="en-US" sz="1699">
                  <a:solidFill>
                    <a:srgbClr val="000000"/>
                  </a:solidFill>
                  <a:latin typeface="方正兰亭黑_GBK" pitchFamily="2" charset="-122"/>
                  <a:ea typeface="方正兰亭黑_GBK" pitchFamily="2" charset="-122"/>
                  <a:sym typeface="方正兰亭黑_GBK" pitchFamily="2" charset="-122"/>
                </a:rPr>
                <a:t>添加主题</a:t>
              </a:r>
              <a:endParaRPr lang="zh-CN" altLang="en-US" sz="1699">
                <a:solidFill>
                  <a:srgbClr val="000000"/>
                </a:solidFill>
                <a:latin typeface="Amelia BT" pitchFamily="82" charset="0"/>
                <a:sym typeface="Arial" pitchFamily="34" charset="0"/>
              </a:endParaRPr>
            </a:p>
          </p:txBody>
        </p:sp>
        <p:sp>
          <p:nvSpPr>
            <p:cNvPr id="9" name="矩形 57"/>
            <p:cNvSpPr>
              <a:spLocks noChangeArrowheads="1"/>
            </p:cNvSpPr>
            <p:nvPr/>
          </p:nvSpPr>
          <p:spPr bwMode="auto">
            <a:xfrm>
              <a:off x="1524794" y="1547100"/>
              <a:ext cx="1381365" cy="5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06" tIns="45703" rIns="91406" bIns="45703">
              <a:spAutoFit/>
            </a:bodyPr>
            <a:lstStyle/>
            <a:p>
              <a:pPr defTabSz="914400" fontAlgn="base">
                <a:lnSpc>
                  <a:spcPts val="1594"/>
                </a:lnSpc>
                <a:spcBef>
                  <a:spcPct val="0"/>
                </a:spcBef>
                <a:spcAft>
                  <a:spcPct val="0"/>
                </a:spcAft>
              </a:pPr>
              <a:r>
                <a:rPr lang="zh-CN" altLang="en-US" sz="1099" dirty="0">
                  <a:solidFill>
                    <a:srgbClr val="000000"/>
                  </a:solidFill>
                  <a:latin typeface="方正兰亭黑_GBK" pitchFamily="2" charset="-122"/>
                  <a:ea typeface="方正兰亭黑_GBK" pitchFamily="2" charset="-122"/>
                  <a:sym typeface="方正兰亭黑_GBK" pitchFamily="2" charset="-122"/>
                </a:rPr>
                <a:t>文字描述，总结</a:t>
              </a:r>
              <a:endParaRPr lang="en-US" altLang="zh-CN" sz="1099" dirty="0">
                <a:solidFill>
                  <a:srgbClr val="000000"/>
                </a:solidFill>
                <a:latin typeface="方正兰亭黑_GBK" pitchFamily="2" charset="-122"/>
                <a:ea typeface="方正兰亭黑_GBK" pitchFamily="2" charset="-122"/>
                <a:sym typeface="方正兰亭黑_GBK" pitchFamily="2" charset="-122"/>
              </a:endParaRPr>
            </a:p>
            <a:p>
              <a:pPr defTabSz="914400" fontAlgn="base">
                <a:lnSpc>
                  <a:spcPts val="1594"/>
                </a:lnSpc>
                <a:spcBef>
                  <a:spcPct val="0"/>
                </a:spcBef>
                <a:spcAft>
                  <a:spcPct val="0"/>
                </a:spcAft>
              </a:pPr>
              <a:r>
                <a:rPr lang="zh-CN" altLang="en-US" sz="1099" dirty="0">
                  <a:solidFill>
                    <a:srgbClr val="000000"/>
                  </a:solidFill>
                  <a:latin typeface="方正兰亭黑_GBK" pitchFamily="2" charset="-122"/>
                  <a:ea typeface="方正兰亭黑_GBK" pitchFamily="2" charset="-122"/>
                  <a:sym typeface="方正兰亭黑_GBK" pitchFamily="2" charset="-122"/>
                </a:rPr>
                <a:t>概括，内容大纲。</a:t>
              </a:r>
              <a:r>
                <a:rPr lang="en-US" sz="1099" dirty="0">
                  <a:solidFill>
                    <a:srgbClr val="000000"/>
                  </a:solidFill>
                  <a:latin typeface="方正兰亭黑_GBK" pitchFamily="2" charset="-122"/>
                  <a:ea typeface="方正兰亭黑_GBK" pitchFamily="2" charset="-122"/>
                  <a:sym typeface="方正兰亭黑_GBK" pitchFamily="2" charset="-122"/>
                </a:rPr>
                <a:t> </a:t>
              </a:r>
              <a:endParaRPr lang="zh-CN" altLang="en-US" sz="1099" dirty="0">
                <a:solidFill>
                  <a:srgbClr val="000000"/>
                </a:solidFill>
                <a:latin typeface="方正兰亭黑_GBK" pitchFamily="2" charset="-122"/>
                <a:ea typeface="方正兰亭黑_GBK" pitchFamily="2" charset="-122"/>
                <a:sym typeface="方正兰亭黑_GBK" pitchFamily="2" charset="-122"/>
              </a:endParaRPr>
            </a:p>
          </p:txBody>
        </p:sp>
      </p:grpSp>
      <p:grpSp>
        <p:nvGrpSpPr>
          <p:cNvPr id="10" name="组合 9"/>
          <p:cNvGrpSpPr/>
          <p:nvPr/>
        </p:nvGrpSpPr>
        <p:grpSpPr>
          <a:xfrm>
            <a:off x="3747117" y="2879685"/>
            <a:ext cx="3499509" cy="1695229"/>
            <a:chOff x="3747548" y="2879820"/>
            <a:chExt cx="3501045" cy="1695973"/>
          </a:xfrm>
        </p:grpSpPr>
        <p:sp>
          <p:nvSpPr>
            <p:cNvPr id="11" name="矩形 37"/>
            <p:cNvSpPr>
              <a:spLocks noChangeArrowheads="1"/>
            </p:cNvSpPr>
            <p:nvPr/>
          </p:nvSpPr>
          <p:spPr bwMode="auto">
            <a:xfrm>
              <a:off x="3747548" y="2879820"/>
              <a:ext cx="3501045" cy="1695973"/>
            </a:xfrm>
            <a:prstGeom prst="rect">
              <a:avLst/>
            </a:prstGeom>
            <a:solidFill>
              <a:srgbClr val="030303"/>
            </a:solidFill>
            <a:ln>
              <a:noFill/>
            </a:ln>
          </p:spPr>
          <p:txBody>
            <a:bodyPr lIns="91406" tIns="45703" rIns="91406" bIns="45703" anchor="ctr"/>
            <a:lstStyle/>
            <a:p>
              <a:pPr algn="ctr" defTabSz="914400" fontAlgn="base">
                <a:spcBef>
                  <a:spcPct val="0"/>
                </a:spcBef>
                <a:spcAft>
                  <a:spcPct val="0"/>
                </a:spcAft>
              </a:pPr>
              <a:endParaRPr lang="zh-CN" altLang="zh-CN" sz="1800">
                <a:solidFill>
                  <a:srgbClr val="FFFFFF"/>
                </a:solidFill>
                <a:latin typeface="方正兰亭黑_GBK" pitchFamily="2" charset="-122"/>
                <a:ea typeface="方正兰亭黑_GBK" pitchFamily="2" charset="-122"/>
                <a:sym typeface="方正兰亭黑_GBK" pitchFamily="2" charset="-122"/>
              </a:endParaRPr>
            </a:p>
          </p:txBody>
        </p:sp>
        <p:sp>
          <p:nvSpPr>
            <p:cNvPr id="12" name="矩形 44"/>
            <p:cNvSpPr>
              <a:spLocks noChangeArrowheads="1"/>
            </p:cNvSpPr>
            <p:nvPr/>
          </p:nvSpPr>
          <p:spPr bwMode="auto">
            <a:xfrm>
              <a:off x="3845196" y="2985819"/>
              <a:ext cx="2324504" cy="35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06" tIns="45703" rIns="91406" bIns="45703">
              <a:spAutoFit/>
            </a:bodyPr>
            <a:lstStyle/>
            <a:p>
              <a:pPr algn="ctr" defTabSz="914400" fontAlgn="base">
                <a:spcBef>
                  <a:spcPct val="0"/>
                </a:spcBef>
                <a:spcAft>
                  <a:spcPct val="0"/>
                </a:spcAft>
              </a:pPr>
              <a:r>
                <a:rPr lang="zh-CN" altLang="en-US" sz="1699" dirty="0">
                  <a:solidFill>
                    <a:srgbClr val="FFFFFF"/>
                  </a:solidFill>
                  <a:latin typeface="方正兰亭黑_GBK" pitchFamily="2" charset="-122"/>
                  <a:ea typeface="方正兰亭黑_GBK" pitchFamily="2" charset="-122"/>
                  <a:sym typeface="方正兰亭黑_GBK" pitchFamily="2" charset="-122"/>
                </a:rPr>
                <a:t>添加主题</a:t>
              </a:r>
              <a:endParaRPr lang="zh-CN" altLang="en-US" sz="1699" dirty="0">
                <a:solidFill>
                  <a:srgbClr val="FFFFFF"/>
                </a:solidFill>
                <a:latin typeface="Amelia BT" pitchFamily="82" charset="0"/>
                <a:sym typeface="Arial" pitchFamily="34" charset="0"/>
              </a:endParaRPr>
            </a:p>
          </p:txBody>
        </p:sp>
        <p:sp>
          <p:nvSpPr>
            <p:cNvPr id="13" name="矩形 45"/>
            <p:cNvSpPr>
              <a:spLocks noChangeArrowheads="1"/>
            </p:cNvSpPr>
            <p:nvPr/>
          </p:nvSpPr>
          <p:spPr bwMode="auto">
            <a:xfrm>
              <a:off x="3845196" y="3287139"/>
              <a:ext cx="3211673" cy="93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06" tIns="45703" rIns="91406" bIns="45703">
              <a:spAutoFit/>
            </a:bodyPr>
            <a:lstStyle/>
            <a:p>
              <a:pPr algn="ctr" defTabSz="914400" fontAlgn="base">
                <a:spcBef>
                  <a:spcPct val="0"/>
                </a:spcBef>
                <a:spcAft>
                  <a:spcPct val="0"/>
                </a:spcAft>
              </a:pPr>
              <a:r>
                <a:rPr lang="zh-CN" altLang="en-US" sz="1099" dirty="0">
                  <a:solidFill>
                    <a:srgbClr val="FFFFFF"/>
                  </a:solidFill>
                  <a:latin typeface="方正兰亭黑_GBK" pitchFamily="2" charset="-122"/>
                  <a:ea typeface="方正兰亭黑_GBK" pitchFamily="2"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800" dirty="0">
                <a:solidFill>
                  <a:srgbClr val="FFFFFF"/>
                </a:solidFill>
                <a:latin typeface="Amelia BT" pitchFamily="82" charset="0"/>
              </a:endParaRPr>
            </a:p>
          </p:txBody>
        </p:sp>
      </p:grpSp>
      <p:sp>
        <p:nvSpPr>
          <p:cNvPr id="14" name="燕尾形 1"/>
          <p:cNvSpPr>
            <a:spLocks noChangeArrowheads="1"/>
          </p:cNvSpPr>
          <p:nvPr/>
        </p:nvSpPr>
        <p:spPr bwMode="auto">
          <a:xfrm>
            <a:off x="8313143" y="2616592"/>
            <a:ext cx="384469" cy="384521"/>
          </a:xfrm>
          <a:prstGeom prst="chevron">
            <a:avLst>
              <a:gd name="adj" fmla="val 50000"/>
            </a:avLst>
          </a:prstGeom>
          <a:solidFill>
            <a:srgbClr val="030303"/>
          </a:solidFill>
          <a:ln>
            <a:noFill/>
          </a:ln>
        </p:spPr>
        <p:txBody>
          <a:bodyPr lIns="68559" tIns="34280" rIns="68559" bIns="34280" anchor="ctr"/>
          <a:lstStyle/>
          <a:p>
            <a:pPr algn="ctr" defTabSz="914400" fontAlgn="base">
              <a:spcBef>
                <a:spcPct val="0"/>
              </a:spcBef>
              <a:spcAft>
                <a:spcPct val="0"/>
              </a:spcAft>
            </a:pPr>
            <a:endParaRPr lang="zh-CN" altLang="zh-CN" sz="1800">
              <a:solidFill>
                <a:srgbClr val="000000"/>
              </a:solidFill>
              <a:latin typeface="宋体" pitchFamily="2" charset="-122"/>
              <a:sym typeface="宋体" pitchFamily="2" charset="-122"/>
            </a:endParaRPr>
          </a:p>
        </p:txBody>
      </p:sp>
      <p:sp>
        <p:nvSpPr>
          <p:cNvPr id="15" name="燕尾形 23"/>
          <p:cNvSpPr>
            <a:spLocks noChangeArrowheads="1"/>
          </p:cNvSpPr>
          <p:nvPr/>
        </p:nvSpPr>
        <p:spPr bwMode="auto">
          <a:xfrm flipH="1">
            <a:off x="489239" y="2616592"/>
            <a:ext cx="384470" cy="384521"/>
          </a:xfrm>
          <a:prstGeom prst="chevron">
            <a:avLst>
              <a:gd name="adj" fmla="val 50000"/>
            </a:avLst>
          </a:prstGeom>
          <a:solidFill>
            <a:srgbClr val="030303"/>
          </a:solidFill>
          <a:ln>
            <a:noFill/>
          </a:ln>
        </p:spPr>
        <p:txBody>
          <a:bodyPr lIns="68559" tIns="34280" rIns="68559" bIns="34280" anchor="ctr"/>
          <a:lstStyle/>
          <a:p>
            <a:pPr algn="ctr" defTabSz="914400" fontAlgn="base">
              <a:spcBef>
                <a:spcPct val="0"/>
              </a:spcBef>
              <a:spcAft>
                <a:spcPct val="0"/>
              </a:spcAft>
            </a:pPr>
            <a:endParaRPr lang="zh-CN" altLang="zh-CN" sz="1800">
              <a:solidFill>
                <a:srgbClr val="000000"/>
              </a:solidFill>
              <a:latin typeface="宋体" pitchFamily="2" charset="-122"/>
              <a:sym typeface="宋体" pitchFamily="2" charset="-122"/>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9601" y="1137866"/>
            <a:ext cx="2440377" cy="1569507"/>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06097" y="1137866"/>
            <a:ext cx="2582047" cy="1613779"/>
          </a:xfrm>
          <a:prstGeom prst="rect">
            <a:avLst/>
          </a:pr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5342" y="2871720"/>
            <a:ext cx="2542659" cy="1703193"/>
          </a:xfrm>
          <a:prstGeom prst="rect">
            <a:avLst/>
          </a:prstGeom>
        </p:spPr>
      </p:pic>
    </p:spTree>
    <p:extLst>
      <p:ext uri="{BB962C8B-B14F-4D97-AF65-F5344CB8AC3E}">
        <p14:creationId xmlns:p14="http://schemas.microsoft.com/office/powerpoint/2010/main" val="35688283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900" decel="100000" fill="hold"/>
                                        <p:tgtEl>
                                          <p:spTgt spid="16"/>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500"/>
                                        <p:tgtEl>
                                          <p:spTgt spid="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Line 548"/>
          <p:cNvSpPr>
            <a:spLocks noChangeShapeType="1"/>
          </p:cNvSpPr>
          <p:nvPr/>
        </p:nvSpPr>
        <p:spPr bwMode="auto">
          <a:xfrm flipH="1">
            <a:off x="2573538" y="3708919"/>
            <a:ext cx="1079896" cy="0"/>
          </a:xfrm>
          <a:prstGeom prst="line">
            <a:avLst/>
          </a:prstGeom>
          <a:noFill/>
          <a:ln w="19050">
            <a:solidFill>
              <a:srgbClr val="514379"/>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itchFamily="34" charset="-122"/>
              <a:ea typeface="微软雅黑" pitchFamily="34" charset="-122"/>
            </a:endParaRPr>
          </a:p>
        </p:txBody>
      </p:sp>
      <p:sp>
        <p:nvSpPr>
          <p:cNvPr id="6" name="Rectangle 24"/>
          <p:cNvSpPr>
            <a:spLocks noChangeArrowheads="1"/>
          </p:cNvSpPr>
          <p:nvPr/>
        </p:nvSpPr>
        <p:spPr bwMode="auto">
          <a:xfrm>
            <a:off x="2407802" y="3245912"/>
            <a:ext cx="1300400" cy="37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rgbClr val="514379"/>
                </a:solidFill>
                <a:latin typeface="微软雅黑" pitchFamily="34" charset="-122"/>
                <a:ea typeface="微软雅黑" pitchFamily="34" charset="-122"/>
              </a:rPr>
              <a:t>添加标题内容</a:t>
            </a:r>
          </a:p>
        </p:txBody>
      </p:sp>
      <p:sp>
        <p:nvSpPr>
          <p:cNvPr id="7" name="Rectangle 25"/>
          <p:cNvSpPr>
            <a:spLocks noChangeArrowheads="1"/>
          </p:cNvSpPr>
          <p:nvPr/>
        </p:nvSpPr>
        <p:spPr bwMode="auto">
          <a:xfrm>
            <a:off x="926307" y="3245912"/>
            <a:ext cx="1296591" cy="41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chemeClr val="tx1">
                    <a:lumMod val="65000"/>
                    <a:lumOff val="35000"/>
                  </a:schemeClr>
                </a:solidFill>
                <a:latin typeface="微软雅黑" pitchFamily="34" charset="-122"/>
                <a:ea typeface="微软雅黑" pitchFamily="34" charset="-122"/>
              </a:rPr>
              <a:t>添加标题内容</a:t>
            </a:r>
          </a:p>
        </p:txBody>
      </p:sp>
      <p:sp>
        <p:nvSpPr>
          <p:cNvPr id="8" name="Rectangle 26"/>
          <p:cNvSpPr>
            <a:spLocks noChangeArrowheads="1"/>
          </p:cNvSpPr>
          <p:nvPr/>
        </p:nvSpPr>
        <p:spPr bwMode="auto">
          <a:xfrm>
            <a:off x="3951090" y="3247101"/>
            <a:ext cx="1295400" cy="41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chemeClr val="tx1">
                    <a:lumMod val="65000"/>
                    <a:lumOff val="35000"/>
                  </a:schemeClr>
                </a:solidFill>
                <a:latin typeface="微软雅黑" pitchFamily="34" charset="-122"/>
                <a:ea typeface="微软雅黑" pitchFamily="34" charset="-122"/>
              </a:rPr>
              <a:t>添加标题内容</a:t>
            </a:r>
          </a:p>
        </p:txBody>
      </p:sp>
      <p:sp>
        <p:nvSpPr>
          <p:cNvPr id="9" name="Rectangle 27"/>
          <p:cNvSpPr>
            <a:spLocks noChangeArrowheads="1"/>
          </p:cNvSpPr>
          <p:nvPr/>
        </p:nvSpPr>
        <p:spPr bwMode="auto">
          <a:xfrm>
            <a:off x="5324834" y="3245912"/>
            <a:ext cx="1353979" cy="37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rgbClr val="514379"/>
                </a:solidFill>
                <a:latin typeface="微软雅黑" pitchFamily="34" charset="-122"/>
                <a:ea typeface="微软雅黑" pitchFamily="34" charset="-122"/>
              </a:rPr>
              <a:t>添加标题内容</a:t>
            </a:r>
          </a:p>
        </p:txBody>
      </p:sp>
      <p:sp>
        <p:nvSpPr>
          <p:cNvPr id="10" name="Rectangle 28"/>
          <p:cNvSpPr>
            <a:spLocks noChangeArrowheads="1"/>
          </p:cNvSpPr>
          <p:nvPr/>
        </p:nvSpPr>
        <p:spPr bwMode="auto">
          <a:xfrm>
            <a:off x="6803061" y="3247101"/>
            <a:ext cx="1396603" cy="41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chemeClr val="tx1">
                    <a:lumMod val="65000"/>
                    <a:lumOff val="35000"/>
                  </a:schemeClr>
                </a:solidFill>
                <a:latin typeface="微软雅黑" pitchFamily="34" charset="-122"/>
                <a:ea typeface="微软雅黑" pitchFamily="34" charset="-122"/>
              </a:rPr>
              <a:t>添加标题内容</a:t>
            </a:r>
          </a:p>
        </p:txBody>
      </p:sp>
      <p:sp>
        <p:nvSpPr>
          <p:cNvPr id="11" name="Line 548"/>
          <p:cNvSpPr>
            <a:spLocks noChangeShapeType="1"/>
          </p:cNvSpPr>
          <p:nvPr/>
        </p:nvSpPr>
        <p:spPr bwMode="auto">
          <a:xfrm flipH="1">
            <a:off x="1061444" y="3708919"/>
            <a:ext cx="1079896" cy="0"/>
          </a:xfrm>
          <a:prstGeom prst="line">
            <a:avLst/>
          </a:prstGeom>
          <a:noFill/>
          <a:ln w="19050">
            <a:solidFill>
              <a:srgbClr val="03030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itchFamily="34" charset="-122"/>
              <a:ea typeface="微软雅黑" pitchFamily="34" charset="-122"/>
            </a:endParaRPr>
          </a:p>
        </p:txBody>
      </p:sp>
      <p:sp>
        <p:nvSpPr>
          <p:cNvPr id="12" name="Line 548"/>
          <p:cNvSpPr>
            <a:spLocks noChangeShapeType="1"/>
          </p:cNvSpPr>
          <p:nvPr/>
        </p:nvSpPr>
        <p:spPr bwMode="auto">
          <a:xfrm flipH="1">
            <a:off x="3978474" y="3708919"/>
            <a:ext cx="1079896" cy="0"/>
          </a:xfrm>
          <a:prstGeom prst="line">
            <a:avLst/>
          </a:prstGeom>
          <a:noFill/>
          <a:ln w="19050">
            <a:solidFill>
              <a:srgbClr val="03030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itchFamily="34" charset="-122"/>
              <a:ea typeface="微软雅黑" pitchFamily="34" charset="-122"/>
            </a:endParaRPr>
          </a:p>
        </p:txBody>
      </p:sp>
      <p:sp>
        <p:nvSpPr>
          <p:cNvPr id="13" name="Line 548"/>
          <p:cNvSpPr>
            <a:spLocks noChangeShapeType="1"/>
          </p:cNvSpPr>
          <p:nvPr/>
        </p:nvSpPr>
        <p:spPr bwMode="auto">
          <a:xfrm flipH="1">
            <a:off x="5435799" y="3708919"/>
            <a:ext cx="1079896" cy="0"/>
          </a:xfrm>
          <a:prstGeom prst="line">
            <a:avLst/>
          </a:prstGeom>
          <a:noFill/>
          <a:ln w="19050">
            <a:solidFill>
              <a:srgbClr val="514379"/>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itchFamily="34" charset="-122"/>
              <a:ea typeface="微软雅黑" pitchFamily="34" charset="-122"/>
            </a:endParaRPr>
          </a:p>
        </p:txBody>
      </p:sp>
      <p:sp>
        <p:nvSpPr>
          <p:cNvPr id="14" name="Line 548"/>
          <p:cNvSpPr>
            <a:spLocks noChangeShapeType="1"/>
          </p:cNvSpPr>
          <p:nvPr/>
        </p:nvSpPr>
        <p:spPr bwMode="auto">
          <a:xfrm flipH="1">
            <a:off x="6947894" y="3708919"/>
            <a:ext cx="1079896" cy="0"/>
          </a:xfrm>
          <a:prstGeom prst="line">
            <a:avLst/>
          </a:prstGeom>
          <a:noFill/>
          <a:ln w="19050">
            <a:solidFill>
              <a:srgbClr val="03030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itchFamily="34" charset="-122"/>
              <a:ea typeface="微软雅黑" pitchFamily="34" charset="-122"/>
            </a:endParaRPr>
          </a:p>
        </p:txBody>
      </p:sp>
      <p:sp>
        <p:nvSpPr>
          <p:cNvPr id="15" name="Rectangle 33"/>
          <p:cNvSpPr>
            <a:spLocks noChangeArrowheads="1"/>
          </p:cNvSpPr>
          <p:nvPr/>
        </p:nvSpPr>
        <p:spPr bwMode="auto">
          <a:xfrm>
            <a:off x="899520" y="3780918"/>
            <a:ext cx="7398543" cy="577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71" tIns="34286" rIns="68571" bIns="34286">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pic>
        <p:nvPicPr>
          <p:cNvPr id="16" name="Picture 3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19899" y="1577732"/>
            <a:ext cx="1266825" cy="1285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5"/>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3096" y="1612853"/>
            <a:ext cx="1243012" cy="1220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9653" y="1609281"/>
            <a:ext cx="1222772" cy="122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7"/>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7158" y="1618804"/>
            <a:ext cx="1241823" cy="1241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8"/>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2803" y="1603329"/>
            <a:ext cx="1241823" cy="1241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 name="组合 4"/>
          <p:cNvGrpSpPr>
            <a:grpSpLocks/>
          </p:cNvGrpSpPr>
          <p:nvPr/>
        </p:nvGrpSpPr>
        <p:grpSpPr bwMode="auto">
          <a:xfrm>
            <a:off x="691158" y="1348568"/>
            <a:ext cx="1728788" cy="1728563"/>
            <a:chOff x="3733576" y="3930057"/>
            <a:chExt cx="1800000" cy="1800000"/>
          </a:xfrm>
        </p:grpSpPr>
        <p:sp>
          <p:nvSpPr>
            <p:cNvPr id="22"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itchFamily="34" charset="-122"/>
                <a:ea typeface="微软雅黑" pitchFamily="34" charset="-122"/>
              </a:endParaRPr>
            </a:p>
          </p:txBody>
        </p:sp>
        <p:sp>
          <p:nvSpPr>
            <p:cNvPr id="23"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3030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itchFamily="34" charset="-122"/>
                <a:ea typeface="微软雅黑" pitchFamily="34" charset="-122"/>
              </a:endParaRPr>
            </a:p>
          </p:txBody>
        </p:sp>
        <p:sp>
          <p:nvSpPr>
            <p:cNvPr id="24"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itchFamily="34" charset="-122"/>
                <a:ea typeface="微软雅黑" pitchFamily="34" charset="-122"/>
              </a:endParaRPr>
            </a:p>
          </p:txBody>
        </p:sp>
      </p:grpSp>
      <p:grpSp>
        <p:nvGrpSpPr>
          <p:cNvPr id="25" name="组合 4"/>
          <p:cNvGrpSpPr>
            <a:grpSpLocks/>
          </p:cNvGrpSpPr>
          <p:nvPr/>
        </p:nvGrpSpPr>
        <p:grpSpPr bwMode="auto">
          <a:xfrm>
            <a:off x="2148483" y="1348568"/>
            <a:ext cx="1728788" cy="1728563"/>
            <a:chOff x="3733576" y="3930057"/>
            <a:chExt cx="1800000" cy="1800000"/>
          </a:xfrm>
        </p:grpSpPr>
        <p:sp>
          <p:nvSpPr>
            <p:cNvPr id="2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itchFamily="34" charset="-122"/>
                <a:ea typeface="微软雅黑" pitchFamily="34" charset="-122"/>
              </a:endParaRPr>
            </a:p>
          </p:txBody>
        </p:sp>
        <p:sp>
          <p:nvSpPr>
            <p:cNvPr id="27"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514379"/>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itchFamily="34" charset="-122"/>
                <a:ea typeface="微软雅黑" pitchFamily="34" charset="-122"/>
              </a:endParaRPr>
            </a:p>
          </p:txBody>
        </p:sp>
        <p:sp>
          <p:nvSpPr>
            <p:cNvPr id="2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itchFamily="34" charset="-122"/>
                <a:ea typeface="微软雅黑" pitchFamily="34" charset="-122"/>
              </a:endParaRPr>
            </a:p>
          </p:txBody>
        </p:sp>
      </p:grpSp>
      <p:grpSp>
        <p:nvGrpSpPr>
          <p:cNvPr id="29" name="组合 4"/>
          <p:cNvGrpSpPr>
            <a:grpSpLocks/>
          </p:cNvGrpSpPr>
          <p:nvPr/>
        </p:nvGrpSpPr>
        <p:grpSpPr bwMode="auto">
          <a:xfrm>
            <a:off x="3607000" y="1348568"/>
            <a:ext cx="1728788" cy="1728563"/>
            <a:chOff x="3733576" y="3930057"/>
            <a:chExt cx="1800000" cy="1800000"/>
          </a:xfrm>
        </p:grpSpPr>
        <p:sp>
          <p:nvSpPr>
            <p:cNvPr id="30"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itchFamily="34" charset="-122"/>
                <a:ea typeface="微软雅黑" pitchFamily="34" charset="-122"/>
              </a:endParaRPr>
            </a:p>
          </p:txBody>
        </p:sp>
        <p:sp>
          <p:nvSpPr>
            <p:cNvPr id="31"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3030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itchFamily="34" charset="-122"/>
                <a:ea typeface="微软雅黑" pitchFamily="34" charset="-122"/>
              </a:endParaRPr>
            </a:p>
          </p:txBody>
        </p:sp>
        <p:sp>
          <p:nvSpPr>
            <p:cNvPr id="32"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itchFamily="34" charset="-122"/>
                <a:ea typeface="微软雅黑" pitchFamily="34" charset="-122"/>
              </a:endParaRPr>
            </a:p>
          </p:txBody>
        </p:sp>
      </p:grpSp>
      <p:grpSp>
        <p:nvGrpSpPr>
          <p:cNvPr id="33" name="组合 4"/>
          <p:cNvGrpSpPr>
            <a:grpSpLocks/>
          </p:cNvGrpSpPr>
          <p:nvPr/>
        </p:nvGrpSpPr>
        <p:grpSpPr bwMode="auto">
          <a:xfrm>
            <a:off x="5065515" y="1348568"/>
            <a:ext cx="1728788" cy="1728563"/>
            <a:chOff x="3733576" y="3930057"/>
            <a:chExt cx="1800000" cy="1800000"/>
          </a:xfrm>
        </p:grpSpPr>
        <p:sp>
          <p:nvSpPr>
            <p:cNvPr id="34"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itchFamily="34" charset="-122"/>
                <a:ea typeface="微软雅黑" pitchFamily="34" charset="-122"/>
              </a:endParaRPr>
            </a:p>
          </p:txBody>
        </p:sp>
        <p:sp>
          <p:nvSpPr>
            <p:cNvPr id="35"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514379"/>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itchFamily="34" charset="-122"/>
                <a:ea typeface="微软雅黑" pitchFamily="34" charset="-122"/>
              </a:endParaRPr>
            </a:p>
          </p:txBody>
        </p:sp>
        <p:sp>
          <p:nvSpPr>
            <p:cNvPr id="36"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itchFamily="34" charset="-122"/>
                <a:ea typeface="微软雅黑" pitchFamily="34" charset="-122"/>
              </a:endParaRPr>
            </a:p>
          </p:txBody>
        </p:sp>
      </p:grpSp>
      <p:grpSp>
        <p:nvGrpSpPr>
          <p:cNvPr id="37" name="组合 4"/>
          <p:cNvGrpSpPr>
            <a:grpSpLocks/>
          </p:cNvGrpSpPr>
          <p:nvPr/>
        </p:nvGrpSpPr>
        <p:grpSpPr bwMode="auto">
          <a:xfrm>
            <a:off x="6515696" y="1348568"/>
            <a:ext cx="1728788" cy="1728563"/>
            <a:chOff x="3733576" y="3930057"/>
            <a:chExt cx="1800000" cy="1800000"/>
          </a:xfrm>
        </p:grpSpPr>
        <p:sp>
          <p:nvSpPr>
            <p:cNvPr id="38" name="椭圆 37"/>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itchFamily="34" charset="-122"/>
                <a:ea typeface="微软雅黑" pitchFamily="34" charset="-122"/>
              </a:endParaRPr>
            </a:p>
          </p:txBody>
        </p:sp>
        <p:sp>
          <p:nvSpPr>
            <p:cNvPr id="39" name="任意多边形 38"/>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3030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n>
                  <a:solidFill>
                    <a:sysClr val="windowText" lastClr="000000"/>
                  </a:solidFill>
                </a:ln>
                <a:solidFill>
                  <a:sysClr val="windowText" lastClr="000000"/>
                </a:solidFill>
                <a:latin typeface="微软雅黑" pitchFamily="34" charset="-122"/>
                <a:ea typeface="微软雅黑" pitchFamily="34" charset="-122"/>
              </a:endParaRPr>
            </a:p>
          </p:txBody>
        </p:sp>
        <p:sp>
          <p:nvSpPr>
            <p:cNvPr id="40" name="椭圆 39"/>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17746768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0-#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7" presetClass="entr" presetSubtype="10"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strVal val="#ppt_h"/>
                                          </p:val>
                                        </p:tav>
                                        <p:tav tm="100000">
                                          <p:val>
                                            <p:strVal val="#ppt_h"/>
                                          </p:val>
                                        </p:tav>
                                      </p:tavLst>
                                    </p:anim>
                                  </p:childTnLst>
                                </p:cTn>
                              </p:par>
                            </p:childTnLst>
                          </p:cTn>
                        </p:par>
                        <p:par>
                          <p:cTn id="30" fill="hold">
                            <p:stCondLst>
                              <p:cond delay="1000"/>
                            </p:stCondLst>
                            <p:childTnLst>
                              <p:par>
                                <p:cTn id="31" presetID="17" presetClass="entr" presetSubtype="1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strVal val="#ppt_h"/>
                                          </p:val>
                                        </p:tav>
                                        <p:tav tm="100000">
                                          <p:val>
                                            <p:strVal val="#ppt_h"/>
                                          </p:val>
                                        </p:tav>
                                      </p:tavLst>
                                    </p:anim>
                                  </p:childTnLst>
                                </p:cTn>
                              </p:par>
                            </p:childTnLst>
                          </p:cTn>
                        </p:par>
                        <p:par>
                          <p:cTn id="35" fill="hold">
                            <p:stCondLst>
                              <p:cond delay="1500"/>
                            </p:stCondLst>
                            <p:childTnLst>
                              <p:par>
                                <p:cTn id="36" presetID="17" presetClass="entr" presetSubtype="10"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strVal val="#ppt_h"/>
                                          </p:val>
                                        </p:tav>
                                        <p:tav tm="100000">
                                          <p:val>
                                            <p:strVal val="#ppt_h"/>
                                          </p:val>
                                        </p:tav>
                                      </p:tavLst>
                                    </p:anim>
                                  </p:childTnLst>
                                </p:cTn>
                              </p:par>
                            </p:childTnLst>
                          </p:cTn>
                        </p:par>
                        <p:par>
                          <p:cTn id="40" fill="hold">
                            <p:stCondLst>
                              <p:cond delay="2000"/>
                            </p:stCondLst>
                            <p:childTnLst>
                              <p:par>
                                <p:cTn id="41" presetID="17" presetClass="entr" presetSubtype="1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strVal val="#ppt_h"/>
                                          </p:val>
                                        </p:tav>
                                        <p:tav tm="100000">
                                          <p:val>
                                            <p:strVal val="#ppt_h"/>
                                          </p:val>
                                        </p:tav>
                                      </p:tavLst>
                                    </p:anim>
                                  </p:childTnLst>
                                </p:cTn>
                              </p:par>
                            </p:childTnLst>
                          </p:cTn>
                        </p:par>
                        <p:par>
                          <p:cTn id="45" fill="hold">
                            <p:stCondLst>
                              <p:cond delay="2500"/>
                            </p:stCondLst>
                            <p:childTnLst>
                              <p:par>
                                <p:cTn id="46" presetID="17" presetClass="entr" presetSubtype="10"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strVal val="#ppt_h"/>
                                          </p:val>
                                        </p:tav>
                                        <p:tav tm="100000">
                                          <p:val>
                                            <p:strVal val="#ppt_h"/>
                                          </p:val>
                                        </p:tav>
                                      </p:tavLst>
                                    </p:anim>
                                  </p:childTnLst>
                                </p:cTn>
                              </p:par>
                            </p:childTnLst>
                          </p:cTn>
                        </p:par>
                        <p:par>
                          <p:cTn id="50" fill="hold">
                            <p:stCondLst>
                              <p:cond delay="3000"/>
                            </p:stCondLst>
                            <p:childTnLst>
                              <p:par>
                                <p:cTn id="51" presetID="17" presetClass="entr" presetSubtype="1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fltVal val="0"/>
                                          </p:val>
                                        </p:tav>
                                        <p:tav tm="100000">
                                          <p:val>
                                            <p:strVal val="#ppt_w"/>
                                          </p:val>
                                        </p:tav>
                                      </p:tavLst>
                                    </p:anim>
                                    <p:anim calcmode="lin" valueType="num">
                                      <p:cBhvr>
                                        <p:cTn id="54" dur="500" fill="hold"/>
                                        <p:tgtEl>
                                          <p:spTgt spid="8"/>
                                        </p:tgtEl>
                                        <p:attrNameLst>
                                          <p:attrName>ppt_h</p:attrName>
                                        </p:attrNameLst>
                                      </p:cBhvr>
                                      <p:tavLst>
                                        <p:tav tm="0">
                                          <p:val>
                                            <p:strVal val="#ppt_h"/>
                                          </p:val>
                                        </p:tav>
                                        <p:tav tm="100000">
                                          <p:val>
                                            <p:strVal val="#ppt_h"/>
                                          </p:val>
                                        </p:tav>
                                      </p:tavLst>
                                    </p:anim>
                                  </p:childTnLst>
                                </p:cTn>
                              </p:par>
                            </p:childTnLst>
                          </p:cTn>
                        </p:par>
                        <p:par>
                          <p:cTn id="55" fill="hold">
                            <p:stCondLst>
                              <p:cond delay="3500"/>
                            </p:stCondLst>
                            <p:childTnLst>
                              <p:par>
                                <p:cTn id="56" presetID="17" presetClass="entr" presetSubtype="10"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strVal val="#ppt_h"/>
                                          </p:val>
                                        </p:tav>
                                        <p:tav tm="100000">
                                          <p:val>
                                            <p:strVal val="#ppt_h"/>
                                          </p:val>
                                        </p:tav>
                                      </p:tavLst>
                                    </p:anim>
                                  </p:childTnLst>
                                </p:cTn>
                              </p:par>
                            </p:childTnLst>
                          </p:cTn>
                        </p:par>
                        <p:par>
                          <p:cTn id="60" fill="hold">
                            <p:stCondLst>
                              <p:cond delay="4000"/>
                            </p:stCondLst>
                            <p:childTnLst>
                              <p:par>
                                <p:cTn id="61" presetID="17" presetClass="entr" presetSubtype="1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500" fill="hold"/>
                                        <p:tgtEl>
                                          <p:spTgt spid="9"/>
                                        </p:tgtEl>
                                        <p:attrNameLst>
                                          <p:attrName>ppt_w</p:attrName>
                                        </p:attrNameLst>
                                      </p:cBhvr>
                                      <p:tavLst>
                                        <p:tav tm="0">
                                          <p:val>
                                            <p:fltVal val="0"/>
                                          </p:val>
                                        </p:tav>
                                        <p:tav tm="100000">
                                          <p:val>
                                            <p:strVal val="#ppt_w"/>
                                          </p:val>
                                        </p:tav>
                                      </p:tavLst>
                                    </p:anim>
                                    <p:anim calcmode="lin" valueType="num">
                                      <p:cBhvr>
                                        <p:cTn id="64" dur="500" fill="hold"/>
                                        <p:tgtEl>
                                          <p:spTgt spid="9"/>
                                        </p:tgtEl>
                                        <p:attrNameLst>
                                          <p:attrName>ppt_h</p:attrName>
                                        </p:attrNameLst>
                                      </p:cBhvr>
                                      <p:tavLst>
                                        <p:tav tm="0">
                                          <p:val>
                                            <p:strVal val="#ppt_h"/>
                                          </p:val>
                                        </p:tav>
                                        <p:tav tm="100000">
                                          <p:val>
                                            <p:strVal val="#ppt_h"/>
                                          </p:val>
                                        </p:tav>
                                      </p:tavLst>
                                    </p:anim>
                                  </p:childTnLst>
                                </p:cTn>
                              </p:par>
                            </p:childTnLst>
                          </p:cTn>
                        </p:par>
                        <p:par>
                          <p:cTn id="65" fill="hold">
                            <p:stCondLst>
                              <p:cond delay="4500"/>
                            </p:stCondLst>
                            <p:childTnLst>
                              <p:par>
                                <p:cTn id="66" presetID="17" presetClass="entr" presetSubtype="10" fill="hold"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500" fill="hold"/>
                                        <p:tgtEl>
                                          <p:spTgt spid="19"/>
                                        </p:tgtEl>
                                        <p:attrNameLst>
                                          <p:attrName>ppt_w</p:attrName>
                                        </p:attrNameLst>
                                      </p:cBhvr>
                                      <p:tavLst>
                                        <p:tav tm="0">
                                          <p:val>
                                            <p:fltVal val="0"/>
                                          </p:val>
                                        </p:tav>
                                        <p:tav tm="100000">
                                          <p:val>
                                            <p:strVal val="#ppt_w"/>
                                          </p:val>
                                        </p:tav>
                                      </p:tavLst>
                                    </p:anim>
                                    <p:anim calcmode="lin" valueType="num">
                                      <p:cBhvr>
                                        <p:cTn id="69" dur="500" fill="hold"/>
                                        <p:tgtEl>
                                          <p:spTgt spid="19"/>
                                        </p:tgtEl>
                                        <p:attrNameLst>
                                          <p:attrName>ppt_h</p:attrName>
                                        </p:attrNameLst>
                                      </p:cBhvr>
                                      <p:tavLst>
                                        <p:tav tm="0">
                                          <p:val>
                                            <p:strVal val="#ppt_h"/>
                                          </p:val>
                                        </p:tav>
                                        <p:tav tm="100000">
                                          <p:val>
                                            <p:strVal val="#ppt_h"/>
                                          </p:val>
                                        </p:tav>
                                      </p:tavLst>
                                    </p:anim>
                                  </p:childTnLst>
                                </p:cTn>
                              </p:par>
                            </p:childTnLst>
                          </p:cTn>
                        </p:par>
                        <p:par>
                          <p:cTn id="70" fill="hold">
                            <p:stCondLst>
                              <p:cond delay="5000"/>
                            </p:stCondLst>
                            <p:childTnLst>
                              <p:par>
                                <p:cTn id="71" presetID="17" presetClass="entr" presetSubtype="10" fill="hold" grpId="0" nodeType="after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500" fill="hold"/>
                                        <p:tgtEl>
                                          <p:spTgt spid="10"/>
                                        </p:tgtEl>
                                        <p:attrNameLst>
                                          <p:attrName>ppt_w</p:attrName>
                                        </p:attrNameLst>
                                      </p:cBhvr>
                                      <p:tavLst>
                                        <p:tav tm="0">
                                          <p:val>
                                            <p:fltVal val="0"/>
                                          </p:val>
                                        </p:tav>
                                        <p:tav tm="100000">
                                          <p:val>
                                            <p:strVal val="#ppt_w"/>
                                          </p:val>
                                        </p:tav>
                                      </p:tavLst>
                                    </p:anim>
                                    <p:anim calcmode="lin" valueType="num">
                                      <p:cBhvr>
                                        <p:cTn id="74" dur="500" fill="hold"/>
                                        <p:tgtEl>
                                          <p:spTgt spid="10"/>
                                        </p:tgtEl>
                                        <p:attrNameLst>
                                          <p:attrName>ppt_h</p:attrName>
                                        </p:attrNameLst>
                                      </p:cBhvr>
                                      <p:tavLst>
                                        <p:tav tm="0">
                                          <p:val>
                                            <p:strVal val="#ppt_h"/>
                                          </p:val>
                                        </p:tav>
                                        <p:tav tm="100000">
                                          <p:val>
                                            <p:strVal val="#ppt_h"/>
                                          </p:val>
                                        </p:tav>
                                      </p:tavLst>
                                    </p:anim>
                                  </p:childTnLst>
                                </p:cTn>
                              </p:par>
                            </p:childTnLst>
                          </p:cTn>
                        </p:par>
                        <p:par>
                          <p:cTn id="75" fill="hold">
                            <p:stCondLst>
                              <p:cond delay="5500"/>
                            </p:stCondLst>
                            <p:childTnLst>
                              <p:par>
                                <p:cTn id="76" presetID="18" presetClass="entr" presetSubtype="6"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strips(downRight)">
                                      <p:cBhvr>
                                        <p:cTn id="78" dur="500"/>
                                        <p:tgtEl>
                                          <p:spTgt spid="11"/>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strips(downRight)">
                                      <p:cBhvr>
                                        <p:cTn id="82" dur="500"/>
                                        <p:tgtEl>
                                          <p:spTgt spid="4"/>
                                        </p:tgtEl>
                                      </p:cBhvr>
                                    </p:animEffect>
                                  </p:childTnLst>
                                </p:cTn>
                              </p:par>
                            </p:childTnLst>
                          </p:cTn>
                        </p:par>
                        <p:par>
                          <p:cTn id="83" fill="hold">
                            <p:stCondLst>
                              <p:cond delay="6500"/>
                            </p:stCondLst>
                            <p:childTnLst>
                              <p:par>
                                <p:cTn id="84" presetID="18" presetClass="entr" presetSubtype="6" fill="hold" grpId="0"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strips(downRight)">
                                      <p:cBhvr>
                                        <p:cTn id="86" dur="500"/>
                                        <p:tgtEl>
                                          <p:spTgt spid="12"/>
                                        </p:tgtEl>
                                      </p:cBhvr>
                                    </p:animEffect>
                                  </p:childTnLst>
                                </p:cTn>
                              </p:par>
                            </p:childTnLst>
                          </p:cTn>
                        </p:par>
                        <p:par>
                          <p:cTn id="87" fill="hold">
                            <p:stCondLst>
                              <p:cond delay="7000"/>
                            </p:stCondLst>
                            <p:childTnLst>
                              <p:par>
                                <p:cTn id="88" presetID="18" presetClass="entr" presetSubtype="6" fill="hold" grpId="0" nodeType="afterEffect">
                                  <p:stCondLst>
                                    <p:cond delay="0"/>
                                  </p:stCondLst>
                                  <p:childTnLst>
                                    <p:set>
                                      <p:cBhvr>
                                        <p:cTn id="89" dur="1" fill="hold">
                                          <p:stCondLst>
                                            <p:cond delay="0"/>
                                          </p:stCondLst>
                                        </p:cTn>
                                        <p:tgtEl>
                                          <p:spTgt spid="13"/>
                                        </p:tgtEl>
                                        <p:attrNameLst>
                                          <p:attrName>style.visibility</p:attrName>
                                        </p:attrNameLst>
                                      </p:cBhvr>
                                      <p:to>
                                        <p:strVal val="visible"/>
                                      </p:to>
                                    </p:set>
                                    <p:animEffect transition="in" filter="strips(downRight)">
                                      <p:cBhvr>
                                        <p:cTn id="90" dur="500"/>
                                        <p:tgtEl>
                                          <p:spTgt spid="13"/>
                                        </p:tgtEl>
                                      </p:cBhvr>
                                    </p:animEffect>
                                  </p:childTnLst>
                                </p:cTn>
                              </p:par>
                            </p:childTnLst>
                          </p:cTn>
                        </p:par>
                        <p:par>
                          <p:cTn id="91" fill="hold">
                            <p:stCondLst>
                              <p:cond delay="7500"/>
                            </p:stCondLst>
                            <p:childTnLst>
                              <p:par>
                                <p:cTn id="92" presetID="18" presetClass="entr" presetSubtype="6" fill="hold" grpId="0" nodeType="after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strips(downRight)">
                                      <p:cBhvr>
                                        <p:cTn id="94" dur="500"/>
                                        <p:tgtEl>
                                          <p:spTgt spid="14"/>
                                        </p:tgtEl>
                                      </p:cBhvr>
                                    </p:animEffect>
                                  </p:childTnLst>
                                </p:cTn>
                              </p:par>
                            </p:childTnLst>
                          </p:cTn>
                        </p:par>
                        <p:par>
                          <p:cTn id="95" fill="hold">
                            <p:stCondLst>
                              <p:cond delay="8000"/>
                            </p:stCondLst>
                            <p:childTnLst>
                              <p:par>
                                <p:cTn id="96" presetID="17" presetClass="entr" presetSubtype="10" fill="hold" grpId="0" nodeType="afterEffect">
                                  <p:stCondLst>
                                    <p:cond delay="0"/>
                                  </p:stCondLst>
                                  <p:childTnLst>
                                    <p:set>
                                      <p:cBhvr>
                                        <p:cTn id="97" dur="1" fill="hold">
                                          <p:stCondLst>
                                            <p:cond delay="0"/>
                                          </p:stCondLst>
                                        </p:cTn>
                                        <p:tgtEl>
                                          <p:spTgt spid="15"/>
                                        </p:tgtEl>
                                        <p:attrNameLst>
                                          <p:attrName>style.visibility</p:attrName>
                                        </p:attrNameLst>
                                      </p:cBhvr>
                                      <p:to>
                                        <p:strVal val="visible"/>
                                      </p:to>
                                    </p:set>
                                    <p:anim calcmode="lin" valueType="num">
                                      <p:cBhvr>
                                        <p:cTn id="98" dur="500" fill="hold"/>
                                        <p:tgtEl>
                                          <p:spTgt spid="15"/>
                                        </p:tgtEl>
                                        <p:attrNameLst>
                                          <p:attrName>ppt_w</p:attrName>
                                        </p:attrNameLst>
                                      </p:cBhvr>
                                      <p:tavLst>
                                        <p:tav tm="0">
                                          <p:val>
                                            <p:fltVal val="0"/>
                                          </p:val>
                                        </p:tav>
                                        <p:tav tm="100000">
                                          <p:val>
                                            <p:strVal val="#ppt_w"/>
                                          </p:val>
                                        </p:tav>
                                      </p:tavLst>
                                    </p:anim>
                                    <p:anim calcmode="lin" valueType="num">
                                      <p:cBhvr>
                                        <p:cTn id="99" dur="5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p:bldP spid="10" grpId="0"/>
      <p:bldP spid="11" grpId="0" animBg="1"/>
      <p:bldP spid="12" grpId="0" animBg="1"/>
      <p:bldP spid="13" grpId="0" animBg="1"/>
      <p:bldP spid="14" grpId="0"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766185" y="1667107"/>
            <a:ext cx="7643803" cy="1897289"/>
            <a:chOff x="765688" y="1666195"/>
            <a:chExt cx="7644799" cy="1897536"/>
          </a:xfrm>
        </p:grpSpPr>
        <p:cxnSp>
          <p:nvCxnSpPr>
            <p:cNvPr id="6" name="直接连接符 5"/>
            <p:cNvCxnSpPr/>
            <p:nvPr/>
          </p:nvCxnSpPr>
          <p:spPr>
            <a:xfrm>
              <a:off x="2056719" y="1840230"/>
              <a:ext cx="345758" cy="0"/>
            </a:xfrm>
            <a:prstGeom prst="line">
              <a:avLst/>
            </a:prstGeom>
            <a:noFill/>
            <a:ln w="19050" cap="flat" cmpd="sng" algn="ctr">
              <a:solidFill>
                <a:srgbClr val="030303"/>
              </a:solidFill>
              <a:prstDash val="solid"/>
              <a:tailEnd type="oval"/>
            </a:ln>
            <a:effectLst/>
          </p:spPr>
        </p:cxnSp>
        <p:cxnSp>
          <p:nvCxnSpPr>
            <p:cNvPr id="7" name="直接连接符 6"/>
            <p:cNvCxnSpPr/>
            <p:nvPr/>
          </p:nvCxnSpPr>
          <p:spPr>
            <a:xfrm>
              <a:off x="3603817" y="1840230"/>
              <a:ext cx="345758" cy="0"/>
            </a:xfrm>
            <a:prstGeom prst="line">
              <a:avLst/>
            </a:prstGeom>
            <a:noFill/>
            <a:ln w="19050" cap="flat" cmpd="sng" algn="ctr">
              <a:solidFill>
                <a:srgbClr val="030303"/>
              </a:solidFill>
              <a:prstDash val="solid"/>
              <a:tailEnd type="oval"/>
            </a:ln>
            <a:effectLst/>
          </p:spPr>
        </p:cxnSp>
        <p:cxnSp>
          <p:nvCxnSpPr>
            <p:cNvPr id="8" name="直接连接符 7"/>
            <p:cNvCxnSpPr/>
            <p:nvPr/>
          </p:nvCxnSpPr>
          <p:spPr>
            <a:xfrm>
              <a:off x="5150916" y="1840230"/>
              <a:ext cx="345758" cy="0"/>
            </a:xfrm>
            <a:prstGeom prst="line">
              <a:avLst/>
            </a:prstGeom>
            <a:noFill/>
            <a:ln w="19050" cap="flat" cmpd="sng" algn="ctr">
              <a:solidFill>
                <a:srgbClr val="030303"/>
              </a:solidFill>
              <a:prstDash val="solid"/>
              <a:tailEnd type="oval"/>
            </a:ln>
            <a:effectLst/>
          </p:spPr>
        </p:cxnSp>
        <p:cxnSp>
          <p:nvCxnSpPr>
            <p:cNvPr id="9" name="直接连接符 8"/>
            <p:cNvCxnSpPr/>
            <p:nvPr/>
          </p:nvCxnSpPr>
          <p:spPr>
            <a:xfrm>
              <a:off x="6698014" y="1840230"/>
              <a:ext cx="345758" cy="0"/>
            </a:xfrm>
            <a:prstGeom prst="line">
              <a:avLst/>
            </a:prstGeom>
            <a:noFill/>
            <a:ln w="19050" cap="flat" cmpd="sng" algn="ctr">
              <a:solidFill>
                <a:srgbClr val="030303"/>
              </a:solidFill>
              <a:prstDash val="solid"/>
              <a:tailEnd type="oval"/>
            </a:ln>
            <a:effectLst/>
          </p:spPr>
        </p:cxnSp>
        <p:grpSp>
          <p:nvGrpSpPr>
            <p:cNvPr id="10" name="组合 9"/>
            <p:cNvGrpSpPr/>
            <p:nvPr/>
          </p:nvGrpSpPr>
          <p:grpSpPr>
            <a:xfrm>
              <a:off x="765688" y="1666195"/>
              <a:ext cx="1446002" cy="1897536"/>
              <a:chOff x="765688" y="1666195"/>
              <a:chExt cx="1446002" cy="1897536"/>
            </a:xfrm>
          </p:grpSpPr>
          <p:sp>
            <p:nvSpPr>
              <p:cNvPr id="31" name="矩形 30"/>
              <p:cNvSpPr/>
              <p:nvPr/>
            </p:nvSpPr>
            <p:spPr>
              <a:xfrm>
                <a:off x="1003527" y="1666195"/>
                <a:ext cx="970325" cy="357188"/>
              </a:xfrm>
              <a:prstGeom prst="rect">
                <a:avLst/>
              </a:prstGeom>
              <a:solidFill>
                <a:srgbClr val="030303"/>
              </a:solidFill>
              <a:ln w="25400" cap="flat" cmpd="sng" algn="ctr">
                <a:noFill/>
                <a:prstDash val="solid"/>
              </a:ln>
              <a:effectLst/>
            </p:spPr>
            <p:txBody>
              <a:bodyPr lIns="68571" tIns="34286" rIns="68571" bIns="34286" rtlCol="0" anchor="ctr"/>
              <a:lstStyle/>
              <a:p>
                <a:pPr algn="ctr" defTabSz="914324">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p>
            </p:txBody>
          </p:sp>
          <p:sp>
            <p:nvSpPr>
              <p:cNvPr id="32" name="Freeform 53"/>
              <p:cNvSpPr>
                <a:spLocks noChangeAspect="1" noEditPoints="1"/>
              </p:cNvSpPr>
              <p:nvPr/>
            </p:nvSpPr>
            <p:spPr bwMode="auto">
              <a:xfrm>
                <a:off x="1218689" y="2293788"/>
                <a:ext cx="540000" cy="540000"/>
              </a:xfrm>
              <a:custGeom>
                <a:avLst/>
                <a:gdLst>
                  <a:gd name="T0" fmla="*/ 175 w 350"/>
                  <a:gd name="T1" fmla="*/ 0 h 350"/>
                  <a:gd name="T2" fmla="*/ 0 w 350"/>
                  <a:gd name="T3" fmla="*/ 175 h 350"/>
                  <a:gd name="T4" fmla="*/ 175 w 350"/>
                  <a:gd name="T5" fmla="*/ 350 h 350"/>
                  <a:gd name="T6" fmla="*/ 350 w 350"/>
                  <a:gd name="T7" fmla="*/ 175 h 350"/>
                  <a:gd name="T8" fmla="*/ 175 w 350"/>
                  <a:gd name="T9" fmla="*/ 0 h 350"/>
                  <a:gd name="T10" fmla="*/ 277 w 350"/>
                  <a:gd name="T11" fmla="*/ 257 h 350"/>
                  <a:gd name="T12" fmla="*/ 268 w 350"/>
                  <a:gd name="T13" fmla="*/ 261 h 350"/>
                  <a:gd name="T14" fmla="*/ 255 w 350"/>
                  <a:gd name="T15" fmla="*/ 264 h 350"/>
                  <a:gd name="T16" fmla="*/ 248 w 350"/>
                  <a:gd name="T17" fmla="*/ 270 h 350"/>
                  <a:gd name="T18" fmla="*/ 230 w 350"/>
                  <a:gd name="T19" fmla="*/ 270 h 350"/>
                  <a:gd name="T20" fmla="*/ 223 w 350"/>
                  <a:gd name="T21" fmla="*/ 264 h 350"/>
                  <a:gd name="T22" fmla="*/ 223 w 350"/>
                  <a:gd name="T23" fmla="*/ 175 h 350"/>
                  <a:gd name="T24" fmla="*/ 230 w 350"/>
                  <a:gd name="T25" fmla="*/ 169 h 350"/>
                  <a:gd name="T26" fmla="*/ 248 w 350"/>
                  <a:gd name="T27" fmla="*/ 169 h 350"/>
                  <a:gd name="T28" fmla="*/ 255 w 350"/>
                  <a:gd name="T29" fmla="*/ 175 h 350"/>
                  <a:gd name="T30" fmla="*/ 262 w 350"/>
                  <a:gd name="T31" fmla="*/ 176 h 350"/>
                  <a:gd name="T32" fmla="*/ 175 w 350"/>
                  <a:gd name="T33" fmla="*/ 96 h 350"/>
                  <a:gd name="T34" fmla="*/ 88 w 350"/>
                  <a:gd name="T35" fmla="*/ 176 h 350"/>
                  <a:gd name="T36" fmla="*/ 95 w 350"/>
                  <a:gd name="T37" fmla="*/ 175 h 350"/>
                  <a:gd name="T38" fmla="*/ 101 w 350"/>
                  <a:gd name="T39" fmla="*/ 169 h 350"/>
                  <a:gd name="T40" fmla="*/ 120 w 350"/>
                  <a:gd name="T41" fmla="*/ 169 h 350"/>
                  <a:gd name="T42" fmla="*/ 126 w 350"/>
                  <a:gd name="T43" fmla="*/ 175 h 350"/>
                  <a:gd name="T44" fmla="*/ 126 w 350"/>
                  <a:gd name="T45" fmla="*/ 264 h 350"/>
                  <a:gd name="T46" fmla="*/ 120 w 350"/>
                  <a:gd name="T47" fmla="*/ 270 h 350"/>
                  <a:gd name="T48" fmla="*/ 101 w 350"/>
                  <a:gd name="T49" fmla="*/ 270 h 350"/>
                  <a:gd name="T50" fmla="*/ 95 w 350"/>
                  <a:gd name="T51" fmla="*/ 264 h 350"/>
                  <a:gd name="T52" fmla="*/ 52 w 350"/>
                  <a:gd name="T53" fmla="*/ 219 h 350"/>
                  <a:gd name="T54" fmla="*/ 71 w 350"/>
                  <a:gd name="T55" fmla="*/ 183 h 350"/>
                  <a:gd name="T56" fmla="*/ 175 w 350"/>
                  <a:gd name="T57" fmla="*/ 80 h 350"/>
                  <a:gd name="T58" fmla="*/ 279 w 350"/>
                  <a:gd name="T59" fmla="*/ 183 h 350"/>
                  <a:gd name="T60" fmla="*/ 298 w 350"/>
                  <a:gd name="T61" fmla="*/ 219 h 350"/>
                  <a:gd name="T62" fmla="*/ 277 w 350"/>
                  <a:gd name="T63" fmla="*/ 25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 h="350">
                    <a:moveTo>
                      <a:pt x="175" y="0"/>
                    </a:moveTo>
                    <a:cubicBezTo>
                      <a:pt x="78" y="0"/>
                      <a:pt x="0" y="78"/>
                      <a:pt x="0" y="175"/>
                    </a:cubicBezTo>
                    <a:cubicBezTo>
                      <a:pt x="0" y="272"/>
                      <a:pt x="78" y="350"/>
                      <a:pt x="175" y="350"/>
                    </a:cubicBezTo>
                    <a:cubicBezTo>
                      <a:pt x="271" y="350"/>
                      <a:pt x="350" y="272"/>
                      <a:pt x="350" y="175"/>
                    </a:cubicBezTo>
                    <a:cubicBezTo>
                      <a:pt x="350" y="78"/>
                      <a:pt x="271" y="0"/>
                      <a:pt x="175" y="0"/>
                    </a:cubicBezTo>
                    <a:close/>
                    <a:moveTo>
                      <a:pt x="277" y="257"/>
                    </a:moveTo>
                    <a:cubicBezTo>
                      <a:pt x="268" y="261"/>
                      <a:pt x="268" y="261"/>
                      <a:pt x="268" y="261"/>
                    </a:cubicBezTo>
                    <a:cubicBezTo>
                      <a:pt x="264" y="263"/>
                      <a:pt x="260" y="264"/>
                      <a:pt x="255" y="264"/>
                    </a:cubicBezTo>
                    <a:cubicBezTo>
                      <a:pt x="255" y="267"/>
                      <a:pt x="252" y="270"/>
                      <a:pt x="248" y="270"/>
                    </a:cubicBezTo>
                    <a:cubicBezTo>
                      <a:pt x="230" y="270"/>
                      <a:pt x="230" y="270"/>
                      <a:pt x="230" y="270"/>
                    </a:cubicBezTo>
                    <a:cubicBezTo>
                      <a:pt x="226" y="270"/>
                      <a:pt x="223" y="267"/>
                      <a:pt x="223" y="264"/>
                    </a:cubicBezTo>
                    <a:cubicBezTo>
                      <a:pt x="223" y="175"/>
                      <a:pt x="223" y="175"/>
                      <a:pt x="223" y="175"/>
                    </a:cubicBezTo>
                    <a:cubicBezTo>
                      <a:pt x="223" y="171"/>
                      <a:pt x="226" y="169"/>
                      <a:pt x="230" y="169"/>
                    </a:cubicBezTo>
                    <a:cubicBezTo>
                      <a:pt x="248" y="169"/>
                      <a:pt x="248" y="169"/>
                      <a:pt x="248" y="169"/>
                    </a:cubicBezTo>
                    <a:cubicBezTo>
                      <a:pt x="252" y="169"/>
                      <a:pt x="255" y="171"/>
                      <a:pt x="255" y="175"/>
                    </a:cubicBezTo>
                    <a:cubicBezTo>
                      <a:pt x="257" y="175"/>
                      <a:pt x="259" y="175"/>
                      <a:pt x="262" y="176"/>
                    </a:cubicBezTo>
                    <a:cubicBezTo>
                      <a:pt x="258" y="131"/>
                      <a:pt x="220" y="96"/>
                      <a:pt x="175" y="96"/>
                    </a:cubicBezTo>
                    <a:cubicBezTo>
                      <a:pt x="129" y="96"/>
                      <a:pt x="92" y="131"/>
                      <a:pt x="88" y="176"/>
                    </a:cubicBezTo>
                    <a:cubicBezTo>
                      <a:pt x="90" y="175"/>
                      <a:pt x="92" y="175"/>
                      <a:pt x="95" y="175"/>
                    </a:cubicBezTo>
                    <a:cubicBezTo>
                      <a:pt x="95" y="171"/>
                      <a:pt x="98" y="169"/>
                      <a:pt x="101" y="169"/>
                    </a:cubicBezTo>
                    <a:cubicBezTo>
                      <a:pt x="120" y="169"/>
                      <a:pt x="120" y="169"/>
                      <a:pt x="120" y="169"/>
                    </a:cubicBezTo>
                    <a:cubicBezTo>
                      <a:pt x="123" y="169"/>
                      <a:pt x="126" y="171"/>
                      <a:pt x="126" y="175"/>
                    </a:cubicBezTo>
                    <a:cubicBezTo>
                      <a:pt x="126" y="264"/>
                      <a:pt x="126" y="264"/>
                      <a:pt x="126" y="264"/>
                    </a:cubicBezTo>
                    <a:cubicBezTo>
                      <a:pt x="126" y="267"/>
                      <a:pt x="123" y="270"/>
                      <a:pt x="120" y="270"/>
                    </a:cubicBezTo>
                    <a:cubicBezTo>
                      <a:pt x="101" y="270"/>
                      <a:pt x="101" y="270"/>
                      <a:pt x="101" y="270"/>
                    </a:cubicBezTo>
                    <a:cubicBezTo>
                      <a:pt x="98" y="270"/>
                      <a:pt x="95" y="267"/>
                      <a:pt x="95" y="264"/>
                    </a:cubicBezTo>
                    <a:cubicBezTo>
                      <a:pt x="71" y="263"/>
                      <a:pt x="52" y="243"/>
                      <a:pt x="52" y="219"/>
                    </a:cubicBezTo>
                    <a:cubicBezTo>
                      <a:pt x="52" y="204"/>
                      <a:pt x="59" y="191"/>
                      <a:pt x="71" y="183"/>
                    </a:cubicBezTo>
                    <a:cubicBezTo>
                      <a:pt x="71" y="126"/>
                      <a:pt x="118" y="80"/>
                      <a:pt x="175" y="80"/>
                    </a:cubicBezTo>
                    <a:cubicBezTo>
                      <a:pt x="232" y="80"/>
                      <a:pt x="278" y="126"/>
                      <a:pt x="279" y="183"/>
                    </a:cubicBezTo>
                    <a:cubicBezTo>
                      <a:pt x="290" y="191"/>
                      <a:pt x="298" y="204"/>
                      <a:pt x="298" y="219"/>
                    </a:cubicBezTo>
                    <a:cubicBezTo>
                      <a:pt x="298" y="235"/>
                      <a:pt x="290" y="249"/>
                      <a:pt x="277" y="257"/>
                    </a:cubicBezTo>
                    <a:close/>
                  </a:path>
                </a:pathLst>
              </a:custGeom>
              <a:solidFill>
                <a:srgbClr val="514379"/>
              </a:solidFill>
              <a:ln>
                <a:noFill/>
              </a:ln>
            </p:spPr>
            <p:txBody>
              <a:bodyPr vert="horz" wrap="square" lIns="68571" tIns="34286" rIns="68571" bIns="34286"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33" name="文本框 9"/>
              <p:cNvSpPr txBox="1"/>
              <p:nvPr/>
            </p:nvSpPr>
            <p:spPr>
              <a:xfrm>
                <a:off x="765688" y="3032756"/>
                <a:ext cx="1446002" cy="530975"/>
              </a:xfrm>
              <a:prstGeom prst="rect">
                <a:avLst/>
              </a:prstGeom>
              <a:noFill/>
            </p:spPr>
            <p:txBody>
              <a:bodyPr wrap="square" lIns="68571" tIns="34286" rIns="68571" bIns="34286" rtlCol="0">
                <a:spAutoFit/>
              </a:bodyPr>
              <a:lstStyle/>
              <a:p>
                <a:pP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grpSp>
          <p:nvGrpSpPr>
            <p:cNvPr id="11" name="组合 10"/>
            <p:cNvGrpSpPr/>
            <p:nvPr/>
          </p:nvGrpSpPr>
          <p:grpSpPr>
            <a:xfrm>
              <a:off x="2315387" y="1666195"/>
              <a:ext cx="1446002" cy="1897536"/>
              <a:chOff x="2315387" y="1666195"/>
              <a:chExt cx="1446002" cy="1897536"/>
            </a:xfrm>
          </p:grpSpPr>
          <p:sp>
            <p:nvSpPr>
              <p:cNvPr id="28" name="矩形 27"/>
              <p:cNvSpPr/>
              <p:nvPr/>
            </p:nvSpPr>
            <p:spPr>
              <a:xfrm>
                <a:off x="2550625" y="1666195"/>
                <a:ext cx="970325" cy="357188"/>
              </a:xfrm>
              <a:prstGeom prst="rect">
                <a:avLst/>
              </a:prstGeom>
              <a:solidFill>
                <a:srgbClr val="514379"/>
              </a:solidFill>
              <a:ln w="25400" cap="flat" cmpd="sng" algn="ctr">
                <a:noFill/>
                <a:prstDash val="solid"/>
              </a:ln>
              <a:effectLst/>
            </p:spPr>
            <p:txBody>
              <a:bodyPr lIns="68571" tIns="34286" rIns="68571" bIns="34286" rtlCol="0" anchor="ctr"/>
              <a:lstStyle/>
              <a:p>
                <a:pPr algn="ctr" defTabSz="914324">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p>
            </p:txBody>
          </p:sp>
          <p:sp>
            <p:nvSpPr>
              <p:cNvPr id="29" name="Freeform 45"/>
              <p:cNvSpPr>
                <a:spLocks noChangeAspect="1" noEditPoints="1"/>
              </p:cNvSpPr>
              <p:nvPr/>
            </p:nvSpPr>
            <p:spPr bwMode="auto">
              <a:xfrm>
                <a:off x="2765244" y="2293788"/>
                <a:ext cx="539130" cy="540000"/>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rgbClr val="030303"/>
              </a:solidFill>
              <a:ln>
                <a:noFill/>
              </a:ln>
            </p:spPr>
            <p:txBody>
              <a:bodyPr vert="horz" wrap="square" lIns="68571" tIns="34286" rIns="68571" bIns="34286"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30" name="文本框 13"/>
              <p:cNvSpPr txBox="1"/>
              <p:nvPr/>
            </p:nvSpPr>
            <p:spPr>
              <a:xfrm>
                <a:off x="2315387" y="3032756"/>
                <a:ext cx="1446002" cy="530975"/>
              </a:xfrm>
              <a:prstGeom prst="rect">
                <a:avLst/>
              </a:prstGeom>
              <a:noFill/>
            </p:spPr>
            <p:txBody>
              <a:bodyPr wrap="square" lIns="68571" tIns="34286" rIns="68571" bIns="34286" rtlCol="0">
                <a:spAutoFit/>
              </a:bodyPr>
              <a:lstStyle/>
              <a:p>
                <a:pP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sp>
          <p:nvSpPr>
            <p:cNvPr id="12" name="矩形 11"/>
            <p:cNvSpPr/>
            <p:nvPr/>
          </p:nvSpPr>
          <p:spPr>
            <a:xfrm>
              <a:off x="4097724" y="1666195"/>
              <a:ext cx="970325" cy="357188"/>
            </a:xfrm>
            <a:prstGeom prst="rect">
              <a:avLst/>
            </a:prstGeom>
            <a:solidFill>
              <a:srgbClr val="030303"/>
            </a:solidFill>
            <a:ln w="25400" cap="flat" cmpd="sng" algn="ctr">
              <a:noFill/>
              <a:prstDash val="solid"/>
            </a:ln>
            <a:effectLst/>
          </p:spPr>
          <p:txBody>
            <a:bodyPr lIns="68571" tIns="34286" rIns="68571" bIns="34286" rtlCol="0" anchor="ctr"/>
            <a:lstStyle/>
            <a:p>
              <a:pPr algn="ctr" defTabSz="914324">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p>
          </p:txBody>
        </p:sp>
        <p:sp>
          <p:nvSpPr>
            <p:cNvPr id="13" name="Freeform 36"/>
            <p:cNvSpPr>
              <a:spLocks noChangeAspect="1" noEditPoints="1"/>
            </p:cNvSpPr>
            <p:nvPr/>
          </p:nvSpPr>
          <p:spPr bwMode="auto">
            <a:xfrm>
              <a:off x="4310930" y="2293788"/>
              <a:ext cx="541675" cy="540000"/>
            </a:xfrm>
            <a:custGeom>
              <a:avLst/>
              <a:gdLst>
                <a:gd name="T0" fmla="*/ 178 w 357"/>
                <a:gd name="T1" fmla="*/ 0 h 356"/>
                <a:gd name="T2" fmla="*/ 0 w 357"/>
                <a:gd name="T3" fmla="*/ 178 h 356"/>
                <a:gd name="T4" fmla="*/ 178 w 357"/>
                <a:gd name="T5" fmla="*/ 356 h 356"/>
                <a:gd name="T6" fmla="*/ 357 w 357"/>
                <a:gd name="T7" fmla="*/ 178 h 356"/>
                <a:gd name="T8" fmla="*/ 178 w 357"/>
                <a:gd name="T9" fmla="*/ 0 h 356"/>
                <a:gd name="T10" fmla="*/ 220 w 357"/>
                <a:gd name="T11" fmla="*/ 77 h 356"/>
                <a:gd name="T12" fmla="*/ 258 w 357"/>
                <a:gd name="T13" fmla="*/ 77 h 356"/>
                <a:gd name="T14" fmla="*/ 258 w 357"/>
                <a:gd name="T15" fmla="*/ 125 h 356"/>
                <a:gd name="T16" fmla="*/ 220 w 357"/>
                <a:gd name="T17" fmla="*/ 94 h 356"/>
                <a:gd name="T18" fmla="*/ 220 w 357"/>
                <a:gd name="T19" fmla="*/ 77 h 356"/>
                <a:gd name="T20" fmla="*/ 258 w 357"/>
                <a:gd name="T21" fmla="*/ 200 h 356"/>
                <a:gd name="T22" fmla="*/ 258 w 357"/>
                <a:gd name="T23" fmla="*/ 272 h 356"/>
                <a:gd name="T24" fmla="*/ 208 w 357"/>
                <a:gd name="T25" fmla="*/ 272 h 356"/>
                <a:gd name="T26" fmla="*/ 208 w 357"/>
                <a:gd name="T27" fmla="*/ 185 h 356"/>
                <a:gd name="T28" fmla="*/ 149 w 357"/>
                <a:gd name="T29" fmla="*/ 185 h 356"/>
                <a:gd name="T30" fmla="*/ 149 w 357"/>
                <a:gd name="T31" fmla="*/ 272 h 356"/>
                <a:gd name="T32" fmla="*/ 98 w 357"/>
                <a:gd name="T33" fmla="*/ 272 h 356"/>
                <a:gd name="T34" fmla="*/ 98 w 357"/>
                <a:gd name="T35" fmla="*/ 184 h 356"/>
                <a:gd name="T36" fmla="*/ 178 w 357"/>
                <a:gd name="T37" fmla="*/ 118 h 356"/>
                <a:gd name="T38" fmla="*/ 220 w 357"/>
                <a:gd name="T39" fmla="*/ 152 h 356"/>
                <a:gd name="T40" fmla="*/ 258 w 357"/>
                <a:gd name="T41" fmla="*/ 184 h 356"/>
                <a:gd name="T42" fmla="*/ 258 w 357"/>
                <a:gd name="T43" fmla="*/ 200 h 356"/>
                <a:gd name="T44" fmla="*/ 276 w 357"/>
                <a:gd name="T45" fmla="*/ 190 h 356"/>
                <a:gd name="T46" fmla="*/ 258 w 357"/>
                <a:gd name="T47" fmla="*/ 175 h 356"/>
                <a:gd name="T48" fmla="*/ 220 w 357"/>
                <a:gd name="T49" fmla="*/ 144 h 356"/>
                <a:gd name="T50" fmla="*/ 178 w 357"/>
                <a:gd name="T51" fmla="*/ 110 h 356"/>
                <a:gd name="T52" fmla="*/ 98 w 357"/>
                <a:gd name="T53" fmla="*/ 175 h 356"/>
                <a:gd name="T54" fmla="*/ 81 w 357"/>
                <a:gd name="T55" fmla="*/ 190 h 356"/>
                <a:gd name="T56" fmla="*/ 60 w 357"/>
                <a:gd name="T57" fmla="*/ 165 h 356"/>
                <a:gd name="T58" fmla="*/ 178 w 357"/>
                <a:gd name="T59" fmla="*/ 69 h 356"/>
                <a:gd name="T60" fmla="*/ 220 w 357"/>
                <a:gd name="T61" fmla="*/ 102 h 356"/>
                <a:gd name="T62" fmla="*/ 258 w 357"/>
                <a:gd name="T63" fmla="*/ 134 h 356"/>
                <a:gd name="T64" fmla="*/ 296 w 357"/>
                <a:gd name="T65" fmla="*/ 165 h 356"/>
                <a:gd name="T66" fmla="*/ 276 w 357"/>
                <a:gd name="T67" fmla="*/ 19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356">
                  <a:moveTo>
                    <a:pt x="178" y="0"/>
                  </a:moveTo>
                  <a:cubicBezTo>
                    <a:pt x="80" y="0"/>
                    <a:pt x="0" y="80"/>
                    <a:pt x="0" y="178"/>
                  </a:cubicBezTo>
                  <a:cubicBezTo>
                    <a:pt x="0" y="277"/>
                    <a:pt x="80" y="356"/>
                    <a:pt x="178" y="356"/>
                  </a:cubicBezTo>
                  <a:cubicBezTo>
                    <a:pt x="277" y="356"/>
                    <a:pt x="357" y="277"/>
                    <a:pt x="357" y="178"/>
                  </a:cubicBezTo>
                  <a:cubicBezTo>
                    <a:pt x="357" y="80"/>
                    <a:pt x="277" y="0"/>
                    <a:pt x="178" y="0"/>
                  </a:cubicBezTo>
                  <a:close/>
                  <a:moveTo>
                    <a:pt x="220" y="77"/>
                  </a:moveTo>
                  <a:cubicBezTo>
                    <a:pt x="258" y="77"/>
                    <a:pt x="258" y="77"/>
                    <a:pt x="258" y="77"/>
                  </a:cubicBezTo>
                  <a:cubicBezTo>
                    <a:pt x="258" y="125"/>
                    <a:pt x="258" y="125"/>
                    <a:pt x="258" y="125"/>
                  </a:cubicBezTo>
                  <a:cubicBezTo>
                    <a:pt x="220" y="94"/>
                    <a:pt x="220" y="94"/>
                    <a:pt x="220" y="94"/>
                  </a:cubicBezTo>
                  <a:lnTo>
                    <a:pt x="220" y="77"/>
                  </a:lnTo>
                  <a:close/>
                  <a:moveTo>
                    <a:pt x="258" y="200"/>
                  </a:moveTo>
                  <a:cubicBezTo>
                    <a:pt x="258" y="272"/>
                    <a:pt x="258" y="272"/>
                    <a:pt x="258" y="272"/>
                  </a:cubicBezTo>
                  <a:cubicBezTo>
                    <a:pt x="208" y="272"/>
                    <a:pt x="208" y="272"/>
                    <a:pt x="208" y="272"/>
                  </a:cubicBezTo>
                  <a:cubicBezTo>
                    <a:pt x="208" y="185"/>
                    <a:pt x="208" y="185"/>
                    <a:pt x="208" y="185"/>
                  </a:cubicBezTo>
                  <a:cubicBezTo>
                    <a:pt x="149" y="185"/>
                    <a:pt x="149" y="185"/>
                    <a:pt x="149" y="185"/>
                  </a:cubicBezTo>
                  <a:cubicBezTo>
                    <a:pt x="149" y="272"/>
                    <a:pt x="149" y="272"/>
                    <a:pt x="149" y="272"/>
                  </a:cubicBezTo>
                  <a:cubicBezTo>
                    <a:pt x="98" y="272"/>
                    <a:pt x="98" y="272"/>
                    <a:pt x="98" y="272"/>
                  </a:cubicBezTo>
                  <a:cubicBezTo>
                    <a:pt x="98" y="184"/>
                    <a:pt x="98" y="184"/>
                    <a:pt x="98" y="184"/>
                  </a:cubicBezTo>
                  <a:cubicBezTo>
                    <a:pt x="178" y="118"/>
                    <a:pt x="178" y="118"/>
                    <a:pt x="178" y="118"/>
                  </a:cubicBezTo>
                  <a:cubicBezTo>
                    <a:pt x="220" y="152"/>
                    <a:pt x="220" y="152"/>
                    <a:pt x="220" y="152"/>
                  </a:cubicBezTo>
                  <a:cubicBezTo>
                    <a:pt x="258" y="184"/>
                    <a:pt x="258" y="184"/>
                    <a:pt x="258" y="184"/>
                  </a:cubicBezTo>
                  <a:lnTo>
                    <a:pt x="258" y="200"/>
                  </a:lnTo>
                  <a:close/>
                  <a:moveTo>
                    <a:pt x="276" y="190"/>
                  </a:moveTo>
                  <a:cubicBezTo>
                    <a:pt x="258" y="175"/>
                    <a:pt x="258" y="175"/>
                    <a:pt x="258" y="175"/>
                  </a:cubicBezTo>
                  <a:cubicBezTo>
                    <a:pt x="220" y="144"/>
                    <a:pt x="220" y="144"/>
                    <a:pt x="220" y="144"/>
                  </a:cubicBezTo>
                  <a:cubicBezTo>
                    <a:pt x="178" y="110"/>
                    <a:pt x="178" y="110"/>
                    <a:pt x="178" y="110"/>
                  </a:cubicBezTo>
                  <a:cubicBezTo>
                    <a:pt x="98" y="175"/>
                    <a:pt x="98" y="175"/>
                    <a:pt x="98" y="175"/>
                  </a:cubicBezTo>
                  <a:cubicBezTo>
                    <a:pt x="81" y="190"/>
                    <a:pt x="81" y="190"/>
                    <a:pt x="81" y="190"/>
                  </a:cubicBezTo>
                  <a:cubicBezTo>
                    <a:pt x="60" y="165"/>
                    <a:pt x="60" y="165"/>
                    <a:pt x="60" y="165"/>
                  </a:cubicBezTo>
                  <a:cubicBezTo>
                    <a:pt x="178" y="69"/>
                    <a:pt x="178" y="69"/>
                    <a:pt x="178" y="69"/>
                  </a:cubicBezTo>
                  <a:cubicBezTo>
                    <a:pt x="220" y="102"/>
                    <a:pt x="220" y="102"/>
                    <a:pt x="220" y="102"/>
                  </a:cubicBezTo>
                  <a:cubicBezTo>
                    <a:pt x="258" y="134"/>
                    <a:pt x="258" y="134"/>
                    <a:pt x="258" y="134"/>
                  </a:cubicBezTo>
                  <a:cubicBezTo>
                    <a:pt x="296" y="165"/>
                    <a:pt x="296" y="165"/>
                    <a:pt x="296" y="165"/>
                  </a:cubicBezTo>
                  <a:lnTo>
                    <a:pt x="276" y="190"/>
                  </a:lnTo>
                  <a:close/>
                </a:path>
              </a:pathLst>
            </a:custGeom>
            <a:solidFill>
              <a:srgbClr val="514379"/>
            </a:solidFill>
            <a:ln>
              <a:noFill/>
            </a:ln>
          </p:spPr>
          <p:txBody>
            <a:bodyPr vert="horz" wrap="square" lIns="68571" tIns="34286" rIns="68571" bIns="34286"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14" name="文本框 17"/>
            <p:cNvSpPr txBox="1"/>
            <p:nvPr/>
          </p:nvSpPr>
          <p:spPr>
            <a:xfrm>
              <a:off x="3865087" y="3032756"/>
              <a:ext cx="1446002" cy="530975"/>
            </a:xfrm>
            <a:prstGeom prst="rect">
              <a:avLst/>
            </a:prstGeom>
            <a:noFill/>
          </p:spPr>
          <p:txBody>
            <a:bodyPr wrap="square" lIns="68571" tIns="34286" rIns="68571" bIns="34286" rtlCol="0">
              <a:spAutoFit/>
            </a:bodyPr>
            <a:lstStyle/>
            <a:p>
              <a:pP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sp>
          <p:nvSpPr>
            <p:cNvPr id="15" name="矩形 14"/>
            <p:cNvSpPr/>
            <p:nvPr/>
          </p:nvSpPr>
          <p:spPr>
            <a:xfrm>
              <a:off x="5644822" y="1666195"/>
              <a:ext cx="970325" cy="357188"/>
            </a:xfrm>
            <a:prstGeom prst="rect">
              <a:avLst/>
            </a:prstGeom>
            <a:solidFill>
              <a:srgbClr val="514379"/>
            </a:solidFill>
            <a:ln w="25400" cap="flat" cmpd="sng" algn="ctr">
              <a:noFill/>
              <a:prstDash val="solid"/>
            </a:ln>
            <a:effectLst/>
          </p:spPr>
          <p:txBody>
            <a:bodyPr lIns="68571" tIns="34286" rIns="68571" bIns="34286" rtlCol="0" anchor="ctr"/>
            <a:lstStyle/>
            <a:p>
              <a:pPr algn="ctr" defTabSz="914324">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p>
          </p:txBody>
        </p:sp>
        <p:grpSp>
          <p:nvGrpSpPr>
            <p:cNvPr id="16" name="Group 93"/>
            <p:cNvGrpSpPr>
              <a:grpSpLocks noChangeAspect="1"/>
            </p:cNvGrpSpPr>
            <p:nvPr/>
          </p:nvGrpSpPr>
          <p:grpSpPr>
            <a:xfrm>
              <a:off x="5859160" y="2293788"/>
              <a:ext cx="540847" cy="540000"/>
              <a:chOff x="3500438" y="4467225"/>
              <a:chExt cx="1014413" cy="1012825"/>
            </a:xfrm>
            <a:solidFill>
              <a:srgbClr val="6585CF"/>
            </a:solidFill>
          </p:grpSpPr>
          <p:sp>
            <p:nvSpPr>
              <p:cNvPr id="23" name="Oval 37"/>
              <p:cNvSpPr>
                <a:spLocks noChangeArrowheads="1"/>
              </p:cNvSpPr>
              <p:nvPr/>
            </p:nvSpPr>
            <p:spPr bwMode="auto">
              <a:xfrm>
                <a:off x="4008438" y="4845050"/>
                <a:ext cx="79375" cy="82550"/>
              </a:xfrm>
              <a:prstGeom prst="ellipse">
                <a:avLst/>
              </a:prstGeom>
              <a:solidFill>
                <a:srgbClr val="0303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4" name="Freeform 38"/>
              <p:cNvSpPr>
                <a:spLocks/>
              </p:cNvSpPr>
              <p:nvPr/>
            </p:nvSpPr>
            <p:spPr bwMode="auto">
              <a:xfrm>
                <a:off x="4119563" y="4845050"/>
                <a:ext cx="84138" cy="82550"/>
              </a:xfrm>
              <a:custGeom>
                <a:avLst/>
                <a:gdLst>
                  <a:gd name="T0" fmla="*/ 14 w 29"/>
                  <a:gd name="T1" fmla="*/ 29 h 29"/>
                  <a:gd name="T2" fmla="*/ 15 w 29"/>
                  <a:gd name="T3" fmla="*/ 29 h 29"/>
                  <a:gd name="T4" fmla="*/ 29 w 29"/>
                  <a:gd name="T5" fmla="*/ 14 h 29"/>
                  <a:gd name="T6" fmla="*/ 15 w 29"/>
                  <a:gd name="T7" fmla="*/ 0 h 29"/>
                  <a:gd name="T8" fmla="*/ 14 w 29"/>
                  <a:gd name="T9" fmla="*/ 0 h 29"/>
                  <a:gd name="T10" fmla="*/ 0 w 29"/>
                  <a:gd name="T11" fmla="*/ 14 h 29"/>
                  <a:gd name="T12" fmla="*/ 14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4" y="29"/>
                    </a:moveTo>
                    <a:cubicBezTo>
                      <a:pt x="15" y="29"/>
                      <a:pt x="15" y="29"/>
                      <a:pt x="15" y="29"/>
                    </a:cubicBezTo>
                    <a:cubicBezTo>
                      <a:pt x="23" y="28"/>
                      <a:pt x="29" y="22"/>
                      <a:pt x="29" y="14"/>
                    </a:cubicBezTo>
                    <a:cubicBezTo>
                      <a:pt x="29" y="7"/>
                      <a:pt x="23" y="1"/>
                      <a:pt x="15" y="0"/>
                    </a:cubicBezTo>
                    <a:cubicBezTo>
                      <a:pt x="15" y="0"/>
                      <a:pt x="15" y="0"/>
                      <a:pt x="14" y="0"/>
                    </a:cubicBezTo>
                    <a:cubicBezTo>
                      <a:pt x="7" y="0"/>
                      <a:pt x="0" y="7"/>
                      <a:pt x="0" y="14"/>
                    </a:cubicBezTo>
                    <a:cubicBezTo>
                      <a:pt x="0" y="22"/>
                      <a:pt x="7" y="29"/>
                      <a:pt x="14" y="29"/>
                    </a:cubicBezTo>
                    <a:close/>
                  </a:path>
                </a:pathLst>
              </a:custGeom>
              <a:solidFill>
                <a:srgbClr val="0303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5" name="Oval 39"/>
              <p:cNvSpPr>
                <a:spLocks noChangeArrowheads="1"/>
              </p:cNvSpPr>
              <p:nvPr/>
            </p:nvSpPr>
            <p:spPr bwMode="auto">
              <a:xfrm>
                <a:off x="4235451" y="4845050"/>
                <a:ext cx="80963" cy="82550"/>
              </a:xfrm>
              <a:prstGeom prst="ellipse">
                <a:avLst/>
              </a:prstGeom>
              <a:solidFill>
                <a:srgbClr val="0303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6" name="Oval 40"/>
              <p:cNvSpPr>
                <a:spLocks noChangeArrowheads="1"/>
              </p:cNvSpPr>
              <p:nvPr/>
            </p:nvSpPr>
            <p:spPr bwMode="auto">
              <a:xfrm>
                <a:off x="3895726" y="4845050"/>
                <a:ext cx="80963" cy="82550"/>
              </a:xfrm>
              <a:prstGeom prst="ellipse">
                <a:avLst/>
              </a:prstGeom>
              <a:solidFill>
                <a:srgbClr val="0303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7" name="Freeform 41"/>
              <p:cNvSpPr>
                <a:spLocks noEditPoints="1"/>
              </p:cNvSpPr>
              <p:nvPr/>
            </p:nvSpPr>
            <p:spPr bwMode="auto">
              <a:xfrm>
                <a:off x="3500438" y="4467225"/>
                <a:ext cx="1014413"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30 w 352"/>
                  <a:gd name="T11" fmla="*/ 249 h 352"/>
                  <a:gd name="T12" fmla="*/ 102 w 352"/>
                  <a:gd name="T13" fmla="*/ 249 h 352"/>
                  <a:gd name="T14" fmla="*/ 71 w 352"/>
                  <a:gd name="T15" fmla="*/ 282 h 352"/>
                  <a:gd name="T16" fmla="*/ 71 w 352"/>
                  <a:gd name="T17" fmla="*/ 249 h 352"/>
                  <a:gd name="T18" fmla="*/ 52 w 352"/>
                  <a:gd name="T19" fmla="*/ 249 h 352"/>
                  <a:gd name="T20" fmla="*/ 52 w 352"/>
                  <a:gd name="T21" fmla="*/ 129 h 352"/>
                  <a:gd name="T22" fmla="*/ 108 w 352"/>
                  <a:gd name="T23" fmla="*/ 129 h 352"/>
                  <a:gd name="T24" fmla="*/ 108 w 352"/>
                  <a:gd name="T25" fmla="*/ 206 h 352"/>
                  <a:gd name="T26" fmla="*/ 108 w 352"/>
                  <a:gd name="T27" fmla="*/ 213 h 352"/>
                  <a:gd name="T28" fmla="*/ 114 w 352"/>
                  <a:gd name="T29" fmla="*/ 213 h 352"/>
                  <a:gd name="T30" fmla="*/ 230 w 352"/>
                  <a:gd name="T31" fmla="*/ 213 h 352"/>
                  <a:gd name="T32" fmla="*/ 230 w 352"/>
                  <a:gd name="T33" fmla="*/ 249 h 352"/>
                  <a:gd name="T34" fmla="*/ 299 w 352"/>
                  <a:gd name="T35" fmla="*/ 206 h 352"/>
                  <a:gd name="T36" fmla="*/ 279 w 352"/>
                  <a:gd name="T37" fmla="*/ 206 h 352"/>
                  <a:gd name="T38" fmla="*/ 279 w 352"/>
                  <a:gd name="T39" fmla="*/ 242 h 352"/>
                  <a:gd name="T40" fmla="*/ 247 w 352"/>
                  <a:gd name="T41" fmla="*/ 206 h 352"/>
                  <a:gd name="T42" fmla="*/ 230 w 352"/>
                  <a:gd name="T43" fmla="*/ 206 h 352"/>
                  <a:gd name="T44" fmla="*/ 115 w 352"/>
                  <a:gd name="T45" fmla="*/ 206 h 352"/>
                  <a:gd name="T46" fmla="*/ 115 w 352"/>
                  <a:gd name="T47" fmla="*/ 129 h 352"/>
                  <a:gd name="T48" fmla="*/ 115 w 352"/>
                  <a:gd name="T49" fmla="*/ 82 h 352"/>
                  <a:gd name="T50" fmla="*/ 299 w 352"/>
                  <a:gd name="T51" fmla="*/ 82 h 352"/>
                  <a:gd name="T52" fmla="*/ 299 w 352"/>
                  <a:gd name="T53" fmla="*/ 20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230" y="249"/>
                    </a:moveTo>
                    <a:cubicBezTo>
                      <a:pt x="102" y="249"/>
                      <a:pt x="102" y="249"/>
                      <a:pt x="102" y="249"/>
                    </a:cubicBezTo>
                    <a:cubicBezTo>
                      <a:pt x="71" y="282"/>
                      <a:pt x="71" y="282"/>
                      <a:pt x="71" y="282"/>
                    </a:cubicBezTo>
                    <a:cubicBezTo>
                      <a:pt x="71" y="249"/>
                      <a:pt x="71" y="249"/>
                      <a:pt x="71" y="249"/>
                    </a:cubicBezTo>
                    <a:cubicBezTo>
                      <a:pt x="52" y="249"/>
                      <a:pt x="52" y="249"/>
                      <a:pt x="52" y="249"/>
                    </a:cubicBezTo>
                    <a:cubicBezTo>
                      <a:pt x="52" y="129"/>
                      <a:pt x="52" y="129"/>
                      <a:pt x="52" y="129"/>
                    </a:cubicBezTo>
                    <a:cubicBezTo>
                      <a:pt x="108" y="129"/>
                      <a:pt x="108" y="129"/>
                      <a:pt x="108" y="129"/>
                    </a:cubicBezTo>
                    <a:cubicBezTo>
                      <a:pt x="108" y="206"/>
                      <a:pt x="108" y="206"/>
                      <a:pt x="108" y="206"/>
                    </a:cubicBezTo>
                    <a:cubicBezTo>
                      <a:pt x="108" y="213"/>
                      <a:pt x="108" y="213"/>
                      <a:pt x="108" y="213"/>
                    </a:cubicBezTo>
                    <a:cubicBezTo>
                      <a:pt x="114" y="213"/>
                      <a:pt x="114" y="213"/>
                      <a:pt x="114" y="213"/>
                    </a:cubicBezTo>
                    <a:cubicBezTo>
                      <a:pt x="230" y="213"/>
                      <a:pt x="230" y="213"/>
                      <a:pt x="230" y="213"/>
                    </a:cubicBezTo>
                    <a:lnTo>
                      <a:pt x="230" y="249"/>
                    </a:lnTo>
                    <a:close/>
                    <a:moveTo>
                      <a:pt x="299" y="206"/>
                    </a:moveTo>
                    <a:cubicBezTo>
                      <a:pt x="279" y="206"/>
                      <a:pt x="279" y="206"/>
                      <a:pt x="279" y="206"/>
                    </a:cubicBezTo>
                    <a:cubicBezTo>
                      <a:pt x="279" y="242"/>
                      <a:pt x="279" y="242"/>
                      <a:pt x="279" y="242"/>
                    </a:cubicBezTo>
                    <a:cubicBezTo>
                      <a:pt x="247" y="206"/>
                      <a:pt x="247" y="206"/>
                      <a:pt x="247" y="206"/>
                    </a:cubicBezTo>
                    <a:cubicBezTo>
                      <a:pt x="230" y="206"/>
                      <a:pt x="230" y="206"/>
                      <a:pt x="230" y="206"/>
                    </a:cubicBezTo>
                    <a:cubicBezTo>
                      <a:pt x="115" y="206"/>
                      <a:pt x="115" y="206"/>
                      <a:pt x="115" y="206"/>
                    </a:cubicBezTo>
                    <a:cubicBezTo>
                      <a:pt x="115" y="129"/>
                      <a:pt x="115" y="129"/>
                      <a:pt x="115" y="129"/>
                    </a:cubicBezTo>
                    <a:cubicBezTo>
                      <a:pt x="115" y="82"/>
                      <a:pt x="115" y="82"/>
                      <a:pt x="115" y="82"/>
                    </a:cubicBezTo>
                    <a:cubicBezTo>
                      <a:pt x="299" y="82"/>
                      <a:pt x="299" y="82"/>
                      <a:pt x="299" y="82"/>
                    </a:cubicBezTo>
                    <a:lnTo>
                      <a:pt x="299" y="206"/>
                    </a:lnTo>
                    <a:close/>
                  </a:path>
                </a:pathLst>
              </a:custGeom>
              <a:solidFill>
                <a:srgbClr val="0303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grpSp>
        <p:sp>
          <p:nvSpPr>
            <p:cNvPr id="17" name="文本框 21"/>
            <p:cNvSpPr txBox="1"/>
            <p:nvPr/>
          </p:nvSpPr>
          <p:spPr>
            <a:xfrm>
              <a:off x="5414786" y="3032756"/>
              <a:ext cx="1446002" cy="530975"/>
            </a:xfrm>
            <a:prstGeom prst="rect">
              <a:avLst/>
            </a:prstGeom>
            <a:noFill/>
          </p:spPr>
          <p:txBody>
            <a:bodyPr wrap="square" lIns="68571" tIns="34286" rIns="68571" bIns="34286" rtlCol="0">
              <a:spAutoFit/>
            </a:bodyPr>
            <a:lstStyle/>
            <a:p>
              <a:pP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sp>
          <p:nvSpPr>
            <p:cNvPr id="18" name="矩形 17"/>
            <p:cNvSpPr/>
            <p:nvPr/>
          </p:nvSpPr>
          <p:spPr>
            <a:xfrm>
              <a:off x="7191919" y="1666195"/>
              <a:ext cx="970325" cy="357188"/>
            </a:xfrm>
            <a:prstGeom prst="rect">
              <a:avLst/>
            </a:prstGeom>
            <a:solidFill>
              <a:srgbClr val="030303"/>
            </a:solidFill>
            <a:ln w="25400" cap="flat" cmpd="sng" algn="ctr">
              <a:noFill/>
              <a:prstDash val="solid"/>
            </a:ln>
            <a:effectLst/>
          </p:spPr>
          <p:txBody>
            <a:bodyPr lIns="68571" tIns="34286" rIns="68571" bIns="34286" rtlCol="0" anchor="ctr"/>
            <a:lstStyle/>
            <a:p>
              <a:pPr algn="ctr" defTabSz="914324">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p>
          </p:txBody>
        </p:sp>
        <p:grpSp>
          <p:nvGrpSpPr>
            <p:cNvPr id="19" name="Group 88"/>
            <p:cNvGrpSpPr>
              <a:grpSpLocks noChangeAspect="1"/>
            </p:cNvGrpSpPr>
            <p:nvPr/>
          </p:nvGrpSpPr>
          <p:grpSpPr>
            <a:xfrm>
              <a:off x="7406561" y="2293788"/>
              <a:ext cx="541041" cy="540000"/>
              <a:chOff x="7116763" y="2187575"/>
              <a:chExt cx="825500" cy="823913"/>
            </a:xfrm>
            <a:solidFill>
              <a:srgbClr val="7E6BC9"/>
            </a:solidFill>
          </p:grpSpPr>
          <p:sp>
            <p:nvSpPr>
              <p:cNvPr id="21" name="Freeform 48"/>
              <p:cNvSpPr>
                <a:spLocks/>
              </p:cNvSpPr>
              <p:nvPr/>
            </p:nvSpPr>
            <p:spPr bwMode="auto">
              <a:xfrm>
                <a:off x="7473951" y="2566988"/>
                <a:ext cx="71438" cy="98425"/>
              </a:xfrm>
              <a:custGeom>
                <a:avLst/>
                <a:gdLst>
                  <a:gd name="T0" fmla="*/ 0 w 25"/>
                  <a:gd name="T1" fmla="*/ 32 h 34"/>
                  <a:gd name="T2" fmla="*/ 3 w 25"/>
                  <a:gd name="T3" fmla="*/ 34 h 34"/>
                  <a:gd name="T4" fmla="*/ 25 w 25"/>
                  <a:gd name="T5" fmla="*/ 0 h 34"/>
                  <a:gd name="T6" fmla="*/ 13 w 25"/>
                  <a:gd name="T7" fmla="*/ 4 h 34"/>
                  <a:gd name="T8" fmla="*/ 0 w 25"/>
                  <a:gd name="T9" fmla="*/ 32 h 34"/>
                </a:gdLst>
                <a:ahLst/>
                <a:cxnLst>
                  <a:cxn ang="0">
                    <a:pos x="T0" y="T1"/>
                  </a:cxn>
                  <a:cxn ang="0">
                    <a:pos x="T2" y="T3"/>
                  </a:cxn>
                  <a:cxn ang="0">
                    <a:pos x="T4" y="T5"/>
                  </a:cxn>
                  <a:cxn ang="0">
                    <a:pos x="T6" y="T7"/>
                  </a:cxn>
                  <a:cxn ang="0">
                    <a:pos x="T8" y="T9"/>
                  </a:cxn>
                </a:cxnLst>
                <a:rect l="0" t="0" r="r" b="b"/>
                <a:pathLst>
                  <a:path w="25" h="34">
                    <a:moveTo>
                      <a:pt x="0" y="32"/>
                    </a:moveTo>
                    <a:cubicBezTo>
                      <a:pt x="0" y="34"/>
                      <a:pt x="2" y="34"/>
                      <a:pt x="3" y="34"/>
                    </a:cubicBezTo>
                    <a:cubicBezTo>
                      <a:pt x="9" y="34"/>
                      <a:pt x="18" y="28"/>
                      <a:pt x="25" y="0"/>
                    </a:cubicBezTo>
                    <a:cubicBezTo>
                      <a:pt x="20" y="0"/>
                      <a:pt x="15" y="2"/>
                      <a:pt x="13" y="4"/>
                    </a:cubicBezTo>
                    <a:cubicBezTo>
                      <a:pt x="6" y="11"/>
                      <a:pt x="0" y="23"/>
                      <a:pt x="0" y="32"/>
                    </a:cubicBezTo>
                    <a:close/>
                  </a:path>
                </a:pathLst>
              </a:custGeom>
              <a:solidFill>
                <a:srgbClr val="52A2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2" name="Freeform 49"/>
              <p:cNvSpPr>
                <a:spLocks noEditPoints="1"/>
              </p:cNvSpPr>
              <p:nvPr/>
            </p:nvSpPr>
            <p:spPr bwMode="auto">
              <a:xfrm>
                <a:off x="7116763" y="2187575"/>
                <a:ext cx="825500" cy="823913"/>
              </a:xfrm>
              <a:custGeom>
                <a:avLst/>
                <a:gdLst>
                  <a:gd name="T0" fmla="*/ 143 w 287"/>
                  <a:gd name="T1" fmla="*/ 0 h 286"/>
                  <a:gd name="T2" fmla="*/ 0 w 287"/>
                  <a:gd name="T3" fmla="*/ 143 h 286"/>
                  <a:gd name="T4" fmla="*/ 143 w 287"/>
                  <a:gd name="T5" fmla="*/ 286 h 286"/>
                  <a:gd name="T6" fmla="*/ 287 w 287"/>
                  <a:gd name="T7" fmla="*/ 143 h 286"/>
                  <a:gd name="T8" fmla="*/ 143 w 287"/>
                  <a:gd name="T9" fmla="*/ 0 h 286"/>
                  <a:gd name="T10" fmla="*/ 222 w 287"/>
                  <a:gd name="T11" fmla="*/ 171 h 286"/>
                  <a:gd name="T12" fmla="*/ 180 w 287"/>
                  <a:gd name="T13" fmla="*/ 194 h 286"/>
                  <a:gd name="T14" fmla="*/ 154 w 287"/>
                  <a:gd name="T15" fmla="*/ 184 h 286"/>
                  <a:gd name="T16" fmla="*/ 125 w 287"/>
                  <a:gd name="T17" fmla="*/ 194 h 286"/>
                  <a:gd name="T18" fmla="*/ 91 w 287"/>
                  <a:gd name="T19" fmla="*/ 165 h 286"/>
                  <a:gd name="T20" fmla="*/ 110 w 287"/>
                  <a:gd name="T21" fmla="*/ 120 h 286"/>
                  <a:gd name="T22" fmla="*/ 170 w 287"/>
                  <a:gd name="T23" fmla="*/ 103 h 286"/>
                  <a:gd name="T24" fmla="*/ 180 w 287"/>
                  <a:gd name="T25" fmla="*/ 103 h 286"/>
                  <a:gd name="T26" fmla="*/ 187 w 287"/>
                  <a:gd name="T27" fmla="*/ 104 h 286"/>
                  <a:gd name="T28" fmla="*/ 185 w 287"/>
                  <a:gd name="T29" fmla="*/ 110 h 286"/>
                  <a:gd name="T30" fmla="*/ 178 w 287"/>
                  <a:gd name="T31" fmla="*/ 149 h 286"/>
                  <a:gd name="T32" fmla="*/ 177 w 287"/>
                  <a:gd name="T33" fmla="*/ 151 h 286"/>
                  <a:gd name="T34" fmla="*/ 175 w 287"/>
                  <a:gd name="T35" fmla="*/ 162 h 286"/>
                  <a:gd name="T36" fmla="*/ 181 w 287"/>
                  <a:gd name="T37" fmla="*/ 166 h 286"/>
                  <a:gd name="T38" fmla="*/ 196 w 287"/>
                  <a:gd name="T39" fmla="*/ 154 h 286"/>
                  <a:gd name="T40" fmla="*/ 201 w 287"/>
                  <a:gd name="T41" fmla="*/ 131 h 286"/>
                  <a:gd name="T42" fmla="*/ 186 w 287"/>
                  <a:gd name="T43" fmla="*/ 94 h 286"/>
                  <a:gd name="T44" fmla="*/ 146 w 287"/>
                  <a:gd name="T45" fmla="*/ 80 h 286"/>
                  <a:gd name="T46" fmla="*/ 79 w 287"/>
                  <a:gd name="T47" fmla="*/ 161 h 286"/>
                  <a:gd name="T48" fmla="*/ 94 w 287"/>
                  <a:gd name="T49" fmla="*/ 199 h 286"/>
                  <a:gd name="T50" fmla="*/ 135 w 287"/>
                  <a:gd name="T51" fmla="*/ 213 h 286"/>
                  <a:gd name="T52" fmla="*/ 201 w 287"/>
                  <a:gd name="T53" fmla="*/ 193 h 286"/>
                  <a:gd name="T54" fmla="*/ 206 w 287"/>
                  <a:gd name="T55" fmla="*/ 191 h 286"/>
                  <a:gd name="T56" fmla="*/ 208 w 287"/>
                  <a:gd name="T57" fmla="*/ 196 h 286"/>
                  <a:gd name="T58" fmla="*/ 216 w 287"/>
                  <a:gd name="T59" fmla="*/ 212 h 286"/>
                  <a:gd name="T60" fmla="*/ 218 w 287"/>
                  <a:gd name="T61" fmla="*/ 217 h 286"/>
                  <a:gd name="T62" fmla="*/ 214 w 287"/>
                  <a:gd name="T63" fmla="*/ 219 h 286"/>
                  <a:gd name="T64" fmla="*/ 133 w 287"/>
                  <a:gd name="T65" fmla="*/ 240 h 286"/>
                  <a:gd name="T66" fmla="*/ 74 w 287"/>
                  <a:gd name="T67" fmla="*/ 221 h 286"/>
                  <a:gd name="T68" fmla="*/ 46 w 287"/>
                  <a:gd name="T69" fmla="*/ 160 h 286"/>
                  <a:gd name="T70" fmla="*/ 71 w 287"/>
                  <a:gd name="T71" fmla="*/ 88 h 286"/>
                  <a:gd name="T72" fmla="*/ 148 w 287"/>
                  <a:gd name="T73" fmla="*/ 52 h 286"/>
                  <a:gd name="T74" fmla="*/ 204 w 287"/>
                  <a:gd name="T75" fmla="*/ 70 h 286"/>
                  <a:gd name="T76" fmla="*/ 234 w 287"/>
                  <a:gd name="T77" fmla="*/ 129 h 286"/>
                  <a:gd name="T78" fmla="*/ 222 w 287"/>
                  <a:gd name="T79" fmla="*/ 17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7" h="286">
                    <a:moveTo>
                      <a:pt x="143" y="0"/>
                    </a:moveTo>
                    <a:cubicBezTo>
                      <a:pt x="64" y="0"/>
                      <a:pt x="0" y="64"/>
                      <a:pt x="0" y="143"/>
                    </a:cubicBezTo>
                    <a:cubicBezTo>
                      <a:pt x="0" y="222"/>
                      <a:pt x="64" y="286"/>
                      <a:pt x="143" y="286"/>
                    </a:cubicBezTo>
                    <a:cubicBezTo>
                      <a:pt x="223" y="286"/>
                      <a:pt x="287" y="222"/>
                      <a:pt x="287" y="143"/>
                    </a:cubicBezTo>
                    <a:cubicBezTo>
                      <a:pt x="287" y="64"/>
                      <a:pt x="223" y="0"/>
                      <a:pt x="143" y="0"/>
                    </a:cubicBezTo>
                    <a:close/>
                    <a:moveTo>
                      <a:pt x="222" y="171"/>
                    </a:moveTo>
                    <a:cubicBezTo>
                      <a:pt x="212" y="186"/>
                      <a:pt x="198" y="194"/>
                      <a:pt x="180" y="194"/>
                    </a:cubicBezTo>
                    <a:cubicBezTo>
                      <a:pt x="167" y="194"/>
                      <a:pt x="161" y="190"/>
                      <a:pt x="154" y="184"/>
                    </a:cubicBezTo>
                    <a:cubicBezTo>
                      <a:pt x="146" y="190"/>
                      <a:pt x="138" y="194"/>
                      <a:pt x="125" y="194"/>
                    </a:cubicBezTo>
                    <a:cubicBezTo>
                      <a:pt x="105" y="194"/>
                      <a:pt x="91" y="182"/>
                      <a:pt x="91" y="165"/>
                    </a:cubicBezTo>
                    <a:cubicBezTo>
                      <a:pt x="91" y="150"/>
                      <a:pt x="99" y="132"/>
                      <a:pt x="110" y="120"/>
                    </a:cubicBezTo>
                    <a:cubicBezTo>
                      <a:pt x="119" y="110"/>
                      <a:pt x="133" y="103"/>
                      <a:pt x="170" y="103"/>
                    </a:cubicBezTo>
                    <a:cubicBezTo>
                      <a:pt x="173" y="103"/>
                      <a:pt x="177" y="103"/>
                      <a:pt x="180" y="103"/>
                    </a:cubicBezTo>
                    <a:cubicBezTo>
                      <a:pt x="187" y="104"/>
                      <a:pt x="187" y="104"/>
                      <a:pt x="187" y="104"/>
                    </a:cubicBezTo>
                    <a:cubicBezTo>
                      <a:pt x="185" y="110"/>
                      <a:pt x="185" y="110"/>
                      <a:pt x="185" y="110"/>
                    </a:cubicBezTo>
                    <a:cubicBezTo>
                      <a:pt x="178" y="149"/>
                      <a:pt x="178" y="149"/>
                      <a:pt x="178" y="149"/>
                    </a:cubicBezTo>
                    <a:cubicBezTo>
                      <a:pt x="177" y="149"/>
                      <a:pt x="177" y="150"/>
                      <a:pt x="177" y="151"/>
                    </a:cubicBezTo>
                    <a:cubicBezTo>
                      <a:pt x="177" y="154"/>
                      <a:pt x="175" y="159"/>
                      <a:pt x="175" y="162"/>
                    </a:cubicBezTo>
                    <a:cubicBezTo>
                      <a:pt x="175" y="165"/>
                      <a:pt x="177" y="166"/>
                      <a:pt x="181" y="166"/>
                    </a:cubicBezTo>
                    <a:cubicBezTo>
                      <a:pt x="187" y="166"/>
                      <a:pt x="192" y="162"/>
                      <a:pt x="196" y="154"/>
                    </a:cubicBezTo>
                    <a:cubicBezTo>
                      <a:pt x="200" y="146"/>
                      <a:pt x="201" y="136"/>
                      <a:pt x="201" y="131"/>
                    </a:cubicBezTo>
                    <a:cubicBezTo>
                      <a:pt x="201" y="116"/>
                      <a:pt x="196" y="103"/>
                      <a:pt x="186" y="94"/>
                    </a:cubicBezTo>
                    <a:cubicBezTo>
                      <a:pt x="176" y="84"/>
                      <a:pt x="162" y="80"/>
                      <a:pt x="146" y="80"/>
                    </a:cubicBezTo>
                    <a:cubicBezTo>
                      <a:pt x="112" y="80"/>
                      <a:pt x="79" y="107"/>
                      <a:pt x="79" y="161"/>
                    </a:cubicBezTo>
                    <a:cubicBezTo>
                      <a:pt x="79" y="177"/>
                      <a:pt x="84" y="190"/>
                      <a:pt x="94" y="199"/>
                    </a:cubicBezTo>
                    <a:cubicBezTo>
                      <a:pt x="104" y="208"/>
                      <a:pt x="118" y="213"/>
                      <a:pt x="135" y="213"/>
                    </a:cubicBezTo>
                    <a:cubicBezTo>
                      <a:pt x="161" y="213"/>
                      <a:pt x="182" y="203"/>
                      <a:pt x="201" y="193"/>
                    </a:cubicBezTo>
                    <a:cubicBezTo>
                      <a:pt x="206" y="191"/>
                      <a:pt x="206" y="191"/>
                      <a:pt x="206" y="191"/>
                    </a:cubicBezTo>
                    <a:cubicBezTo>
                      <a:pt x="208" y="196"/>
                      <a:pt x="208" y="196"/>
                      <a:pt x="208" y="196"/>
                    </a:cubicBezTo>
                    <a:cubicBezTo>
                      <a:pt x="216" y="212"/>
                      <a:pt x="216" y="212"/>
                      <a:pt x="216" y="212"/>
                    </a:cubicBezTo>
                    <a:cubicBezTo>
                      <a:pt x="218" y="217"/>
                      <a:pt x="218" y="217"/>
                      <a:pt x="218" y="217"/>
                    </a:cubicBezTo>
                    <a:cubicBezTo>
                      <a:pt x="214" y="219"/>
                      <a:pt x="214" y="219"/>
                      <a:pt x="214" y="219"/>
                    </a:cubicBezTo>
                    <a:cubicBezTo>
                      <a:pt x="189" y="233"/>
                      <a:pt x="161" y="240"/>
                      <a:pt x="133" y="240"/>
                    </a:cubicBezTo>
                    <a:cubicBezTo>
                      <a:pt x="111" y="240"/>
                      <a:pt x="90" y="233"/>
                      <a:pt x="74" y="221"/>
                    </a:cubicBezTo>
                    <a:cubicBezTo>
                      <a:pt x="55" y="207"/>
                      <a:pt x="46" y="186"/>
                      <a:pt x="46" y="160"/>
                    </a:cubicBezTo>
                    <a:cubicBezTo>
                      <a:pt x="46" y="134"/>
                      <a:pt x="55" y="108"/>
                      <a:pt x="71" y="88"/>
                    </a:cubicBezTo>
                    <a:cubicBezTo>
                      <a:pt x="84" y="72"/>
                      <a:pt x="108" y="52"/>
                      <a:pt x="148" y="52"/>
                    </a:cubicBezTo>
                    <a:cubicBezTo>
                      <a:pt x="167" y="52"/>
                      <a:pt x="188" y="59"/>
                      <a:pt x="204" y="70"/>
                    </a:cubicBezTo>
                    <a:cubicBezTo>
                      <a:pt x="217" y="80"/>
                      <a:pt x="234" y="98"/>
                      <a:pt x="234" y="129"/>
                    </a:cubicBezTo>
                    <a:cubicBezTo>
                      <a:pt x="234" y="144"/>
                      <a:pt x="229" y="159"/>
                      <a:pt x="222" y="171"/>
                    </a:cubicBezTo>
                    <a:close/>
                  </a:path>
                </a:pathLst>
              </a:custGeom>
              <a:solidFill>
                <a:srgbClr val="5143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grpSp>
        <p:sp>
          <p:nvSpPr>
            <p:cNvPr id="20" name="文本框 30"/>
            <p:cNvSpPr txBox="1"/>
            <p:nvPr/>
          </p:nvSpPr>
          <p:spPr>
            <a:xfrm>
              <a:off x="6964485" y="3032756"/>
              <a:ext cx="1446002" cy="530975"/>
            </a:xfrm>
            <a:prstGeom prst="rect">
              <a:avLst/>
            </a:prstGeom>
            <a:noFill/>
          </p:spPr>
          <p:txBody>
            <a:bodyPr wrap="square" lIns="68571" tIns="34286" rIns="68571" bIns="34286" rtlCol="0">
              <a:spAutoFit/>
            </a:bodyPr>
            <a:lstStyle/>
            <a:p>
              <a:pP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spTree>
    <p:extLst>
      <p:ext uri="{BB962C8B-B14F-4D97-AF65-F5344CB8AC3E}">
        <p14:creationId xmlns:p14="http://schemas.microsoft.com/office/powerpoint/2010/main" val="128926222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椭圆 1"/>
          <p:cNvSpPr/>
          <p:nvPr/>
        </p:nvSpPr>
        <p:spPr>
          <a:xfrm>
            <a:off x="1104222" y="1337804"/>
            <a:ext cx="1662688" cy="1684987"/>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 name="椭圆 5"/>
          <p:cNvSpPr/>
          <p:nvPr/>
        </p:nvSpPr>
        <p:spPr>
          <a:xfrm>
            <a:off x="6366921" y="1351571"/>
            <a:ext cx="1777514" cy="1684987"/>
          </a:xfrm>
          <a:prstGeom prst="ellipse">
            <a:avLst/>
          </a:prstGeom>
          <a:solidFill>
            <a:srgbClr val="5143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7" name="椭圆 1"/>
          <p:cNvSpPr/>
          <p:nvPr/>
        </p:nvSpPr>
        <p:spPr>
          <a:xfrm>
            <a:off x="2855487" y="1351571"/>
            <a:ext cx="1662688" cy="1684987"/>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5143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8" name="椭圆 1"/>
          <p:cNvSpPr/>
          <p:nvPr/>
        </p:nvSpPr>
        <p:spPr>
          <a:xfrm>
            <a:off x="4606752" y="1351571"/>
            <a:ext cx="1662688" cy="1684987"/>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9" name="TextBox 17"/>
          <p:cNvSpPr txBox="1"/>
          <p:nvPr/>
        </p:nvSpPr>
        <p:spPr>
          <a:xfrm>
            <a:off x="1626865" y="1347265"/>
            <a:ext cx="601447" cy="584775"/>
          </a:xfrm>
          <a:prstGeom prst="rect">
            <a:avLst/>
          </a:prstGeom>
          <a:noFill/>
        </p:spPr>
        <p:txBody>
          <a:bodyPr wrap="none" rtlCol="0">
            <a:spAutoFit/>
          </a:bodyPr>
          <a:lstStyle/>
          <a:p>
            <a:r>
              <a:rPr lang="en-US" altLang="zh-CN" sz="3200" b="1" dirty="0">
                <a:solidFill>
                  <a:schemeClr val="bg1"/>
                </a:solidFill>
              </a:rPr>
              <a:t>01</a:t>
            </a:r>
            <a:endParaRPr lang="zh-CN" altLang="en-US" sz="3200" b="1" dirty="0">
              <a:solidFill>
                <a:schemeClr val="bg1"/>
              </a:solidFill>
            </a:endParaRPr>
          </a:p>
        </p:txBody>
      </p:sp>
      <p:sp>
        <p:nvSpPr>
          <p:cNvPr id="10" name="TextBox 18"/>
          <p:cNvSpPr txBox="1"/>
          <p:nvPr/>
        </p:nvSpPr>
        <p:spPr>
          <a:xfrm>
            <a:off x="3406999" y="1347265"/>
            <a:ext cx="601447" cy="584775"/>
          </a:xfrm>
          <a:prstGeom prst="rect">
            <a:avLst/>
          </a:prstGeom>
          <a:noFill/>
        </p:spPr>
        <p:txBody>
          <a:bodyPr wrap="none" rtlCol="0">
            <a:spAutoFit/>
          </a:bodyPr>
          <a:lstStyle/>
          <a:p>
            <a:r>
              <a:rPr lang="en-US" altLang="zh-CN" sz="3200" b="1" dirty="0">
                <a:solidFill>
                  <a:schemeClr val="bg1"/>
                </a:solidFill>
              </a:rPr>
              <a:t>02</a:t>
            </a:r>
            <a:endParaRPr lang="zh-CN" altLang="en-US" sz="3200" b="1" dirty="0">
              <a:solidFill>
                <a:schemeClr val="bg1"/>
              </a:solidFill>
            </a:endParaRPr>
          </a:p>
        </p:txBody>
      </p:sp>
      <p:sp>
        <p:nvSpPr>
          <p:cNvPr id="11" name="TextBox 19"/>
          <p:cNvSpPr txBox="1"/>
          <p:nvPr/>
        </p:nvSpPr>
        <p:spPr>
          <a:xfrm>
            <a:off x="5118508" y="1347265"/>
            <a:ext cx="601447" cy="584775"/>
          </a:xfrm>
          <a:prstGeom prst="rect">
            <a:avLst/>
          </a:prstGeom>
          <a:noFill/>
        </p:spPr>
        <p:txBody>
          <a:bodyPr wrap="none" rtlCol="0">
            <a:spAutoFit/>
          </a:bodyPr>
          <a:lstStyle/>
          <a:p>
            <a:r>
              <a:rPr lang="en-US" altLang="zh-CN" sz="3200" b="1" dirty="0">
                <a:solidFill>
                  <a:schemeClr val="bg1"/>
                </a:solidFill>
              </a:rPr>
              <a:t>03</a:t>
            </a:r>
            <a:endParaRPr lang="zh-CN" altLang="en-US" sz="3200" b="1" dirty="0">
              <a:solidFill>
                <a:schemeClr val="bg1"/>
              </a:solidFill>
            </a:endParaRPr>
          </a:p>
        </p:txBody>
      </p:sp>
      <p:sp>
        <p:nvSpPr>
          <p:cNvPr id="12" name="TextBox 20"/>
          <p:cNvSpPr txBox="1"/>
          <p:nvPr/>
        </p:nvSpPr>
        <p:spPr>
          <a:xfrm>
            <a:off x="6933034" y="1347265"/>
            <a:ext cx="601447" cy="584775"/>
          </a:xfrm>
          <a:prstGeom prst="rect">
            <a:avLst/>
          </a:prstGeom>
          <a:noFill/>
        </p:spPr>
        <p:txBody>
          <a:bodyPr wrap="none" rtlCol="0">
            <a:spAutoFit/>
          </a:bodyPr>
          <a:lstStyle/>
          <a:p>
            <a:r>
              <a:rPr lang="en-US" altLang="zh-CN" sz="3200" b="1" dirty="0">
                <a:solidFill>
                  <a:schemeClr val="bg1"/>
                </a:solidFill>
              </a:rPr>
              <a:t>04</a:t>
            </a:r>
            <a:endParaRPr lang="zh-CN" altLang="en-US" sz="3200" b="1" dirty="0">
              <a:solidFill>
                <a:schemeClr val="bg1"/>
              </a:solidFill>
            </a:endParaRPr>
          </a:p>
        </p:txBody>
      </p:sp>
      <p:cxnSp>
        <p:nvCxnSpPr>
          <p:cNvPr id="13" name="直接连接符 12"/>
          <p:cNvCxnSpPr/>
          <p:nvPr/>
        </p:nvCxnSpPr>
        <p:spPr>
          <a:xfrm>
            <a:off x="1231667" y="1873561"/>
            <a:ext cx="128498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000047" y="1873561"/>
            <a:ext cx="128498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751311" y="1873561"/>
            <a:ext cx="128498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511406" y="1873561"/>
            <a:ext cx="14345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7" name="TextBox 25"/>
          <p:cNvSpPr txBox="1"/>
          <p:nvPr/>
        </p:nvSpPr>
        <p:spPr>
          <a:xfrm>
            <a:off x="1082334" y="1979615"/>
            <a:ext cx="1747075" cy="419346"/>
          </a:xfrm>
          <a:prstGeom prst="rect">
            <a:avLst/>
          </a:prstGeom>
          <a:noFill/>
        </p:spPr>
        <p:txBody>
          <a:bodyPr wrap="square" rtlCol="0">
            <a:spAutoFit/>
          </a:bodyPr>
          <a:lstStyle/>
          <a:p>
            <a:pPr algn="just">
              <a:lnSpc>
                <a:spcPct val="125000"/>
              </a:lnSpc>
            </a:pPr>
            <a:r>
              <a:rPr lang="zh-CN" altLang="en-US" sz="1700" b="1" dirty="0">
                <a:solidFill>
                  <a:schemeClr val="bg1"/>
                </a:solidFill>
                <a:latin typeface="微软雅黑" pitchFamily="34" charset="-122"/>
                <a:ea typeface="微软雅黑" pitchFamily="34" charset="-122"/>
              </a:rPr>
              <a:t>点此输入标题</a:t>
            </a:r>
          </a:p>
        </p:txBody>
      </p:sp>
      <p:sp>
        <p:nvSpPr>
          <p:cNvPr id="18" name="TextBox 26"/>
          <p:cNvSpPr txBox="1"/>
          <p:nvPr/>
        </p:nvSpPr>
        <p:spPr>
          <a:xfrm>
            <a:off x="1104222" y="2290943"/>
            <a:ext cx="1747075" cy="361637"/>
          </a:xfrm>
          <a:prstGeom prst="rect">
            <a:avLst/>
          </a:prstGeom>
          <a:noFill/>
        </p:spPr>
        <p:txBody>
          <a:bodyPr wrap="square" rtlCol="0">
            <a:spAutoFit/>
          </a:bodyPr>
          <a:lstStyle/>
          <a:p>
            <a:pPr algn="just">
              <a:lnSpc>
                <a:spcPct val="125000"/>
              </a:lnSpc>
            </a:pPr>
            <a:r>
              <a:rPr lang="zh-CN" altLang="en-US" sz="1400" dirty="0">
                <a:solidFill>
                  <a:schemeClr val="bg1"/>
                </a:solidFill>
                <a:latin typeface="微软雅黑" pitchFamily="34" charset="-122"/>
                <a:ea typeface="微软雅黑" pitchFamily="34" charset="-122"/>
              </a:rPr>
              <a:t>点此输入文字</a:t>
            </a:r>
          </a:p>
        </p:txBody>
      </p:sp>
      <p:sp>
        <p:nvSpPr>
          <p:cNvPr id="19" name="TextBox 27"/>
          <p:cNvSpPr txBox="1"/>
          <p:nvPr/>
        </p:nvSpPr>
        <p:spPr>
          <a:xfrm>
            <a:off x="2854848" y="1979615"/>
            <a:ext cx="1747075" cy="419346"/>
          </a:xfrm>
          <a:prstGeom prst="rect">
            <a:avLst/>
          </a:prstGeom>
          <a:noFill/>
        </p:spPr>
        <p:txBody>
          <a:bodyPr wrap="square" rtlCol="0">
            <a:spAutoFit/>
          </a:bodyPr>
          <a:lstStyle/>
          <a:p>
            <a:pPr algn="just">
              <a:lnSpc>
                <a:spcPct val="125000"/>
              </a:lnSpc>
            </a:pPr>
            <a:r>
              <a:rPr lang="zh-CN" altLang="en-US" sz="1700" b="1" dirty="0">
                <a:solidFill>
                  <a:schemeClr val="bg1"/>
                </a:solidFill>
                <a:latin typeface="微软雅黑" pitchFamily="34" charset="-122"/>
                <a:ea typeface="微软雅黑" pitchFamily="34" charset="-122"/>
              </a:rPr>
              <a:t>点此输入标题</a:t>
            </a:r>
          </a:p>
        </p:txBody>
      </p:sp>
      <p:sp>
        <p:nvSpPr>
          <p:cNvPr id="20" name="TextBox 28"/>
          <p:cNvSpPr txBox="1"/>
          <p:nvPr/>
        </p:nvSpPr>
        <p:spPr>
          <a:xfrm>
            <a:off x="2876737" y="2290943"/>
            <a:ext cx="1747075" cy="361637"/>
          </a:xfrm>
          <a:prstGeom prst="rect">
            <a:avLst/>
          </a:prstGeom>
          <a:noFill/>
        </p:spPr>
        <p:txBody>
          <a:bodyPr wrap="square" rtlCol="0">
            <a:spAutoFit/>
          </a:bodyPr>
          <a:lstStyle/>
          <a:p>
            <a:pPr algn="just">
              <a:lnSpc>
                <a:spcPct val="125000"/>
              </a:lnSpc>
            </a:pPr>
            <a:r>
              <a:rPr lang="zh-CN" altLang="en-US" sz="1400" dirty="0">
                <a:solidFill>
                  <a:schemeClr val="bg1"/>
                </a:solidFill>
                <a:latin typeface="微软雅黑" pitchFamily="34" charset="-122"/>
                <a:ea typeface="微软雅黑" pitchFamily="34" charset="-122"/>
              </a:rPr>
              <a:t>点此输入文字</a:t>
            </a:r>
          </a:p>
        </p:txBody>
      </p:sp>
      <p:sp>
        <p:nvSpPr>
          <p:cNvPr id="21" name="TextBox 29"/>
          <p:cNvSpPr txBox="1"/>
          <p:nvPr/>
        </p:nvSpPr>
        <p:spPr>
          <a:xfrm>
            <a:off x="4612809" y="1979615"/>
            <a:ext cx="1747075" cy="419346"/>
          </a:xfrm>
          <a:prstGeom prst="rect">
            <a:avLst/>
          </a:prstGeom>
          <a:noFill/>
        </p:spPr>
        <p:txBody>
          <a:bodyPr wrap="square" rtlCol="0">
            <a:spAutoFit/>
          </a:bodyPr>
          <a:lstStyle/>
          <a:p>
            <a:pPr algn="just">
              <a:lnSpc>
                <a:spcPct val="125000"/>
              </a:lnSpc>
            </a:pPr>
            <a:r>
              <a:rPr lang="zh-CN" altLang="en-US" sz="1700" b="1" dirty="0">
                <a:solidFill>
                  <a:schemeClr val="bg1"/>
                </a:solidFill>
                <a:latin typeface="微软雅黑" pitchFamily="34" charset="-122"/>
                <a:ea typeface="微软雅黑" pitchFamily="34" charset="-122"/>
              </a:rPr>
              <a:t>点此输入标题</a:t>
            </a:r>
          </a:p>
        </p:txBody>
      </p:sp>
      <p:sp>
        <p:nvSpPr>
          <p:cNvPr id="22" name="TextBox 30"/>
          <p:cNvSpPr txBox="1"/>
          <p:nvPr/>
        </p:nvSpPr>
        <p:spPr>
          <a:xfrm>
            <a:off x="4634698" y="2290943"/>
            <a:ext cx="1747075" cy="361637"/>
          </a:xfrm>
          <a:prstGeom prst="rect">
            <a:avLst/>
          </a:prstGeom>
          <a:noFill/>
        </p:spPr>
        <p:txBody>
          <a:bodyPr wrap="square" rtlCol="0">
            <a:spAutoFit/>
          </a:bodyPr>
          <a:lstStyle/>
          <a:p>
            <a:pPr algn="just">
              <a:lnSpc>
                <a:spcPct val="125000"/>
              </a:lnSpc>
            </a:pPr>
            <a:r>
              <a:rPr lang="zh-CN" altLang="en-US" sz="1400" dirty="0">
                <a:solidFill>
                  <a:schemeClr val="bg1"/>
                </a:solidFill>
                <a:latin typeface="微软雅黑" pitchFamily="34" charset="-122"/>
                <a:ea typeface="微软雅黑" pitchFamily="34" charset="-122"/>
              </a:rPr>
              <a:t>点此输入文字</a:t>
            </a:r>
          </a:p>
        </p:txBody>
      </p:sp>
      <p:sp>
        <p:nvSpPr>
          <p:cNvPr id="23" name="TextBox 31"/>
          <p:cNvSpPr txBox="1"/>
          <p:nvPr/>
        </p:nvSpPr>
        <p:spPr>
          <a:xfrm>
            <a:off x="6414432" y="2005037"/>
            <a:ext cx="1747075" cy="419346"/>
          </a:xfrm>
          <a:prstGeom prst="rect">
            <a:avLst/>
          </a:prstGeom>
          <a:noFill/>
        </p:spPr>
        <p:txBody>
          <a:bodyPr wrap="square" rtlCol="0">
            <a:spAutoFit/>
          </a:bodyPr>
          <a:lstStyle/>
          <a:p>
            <a:pPr algn="just">
              <a:lnSpc>
                <a:spcPct val="125000"/>
              </a:lnSpc>
            </a:pPr>
            <a:r>
              <a:rPr lang="zh-CN" altLang="en-US" sz="1700" b="1" dirty="0">
                <a:solidFill>
                  <a:schemeClr val="bg1"/>
                </a:solidFill>
                <a:latin typeface="微软雅黑" pitchFamily="34" charset="-122"/>
                <a:ea typeface="微软雅黑" pitchFamily="34" charset="-122"/>
              </a:rPr>
              <a:t>点此输入标题</a:t>
            </a:r>
          </a:p>
        </p:txBody>
      </p:sp>
      <p:sp>
        <p:nvSpPr>
          <p:cNvPr id="24" name="TextBox 32"/>
          <p:cNvSpPr txBox="1"/>
          <p:nvPr/>
        </p:nvSpPr>
        <p:spPr>
          <a:xfrm>
            <a:off x="6436320" y="2316367"/>
            <a:ext cx="1747075" cy="361637"/>
          </a:xfrm>
          <a:prstGeom prst="rect">
            <a:avLst/>
          </a:prstGeom>
          <a:noFill/>
        </p:spPr>
        <p:txBody>
          <a:bodyPr wrap="square" rtlCol="0">
            <a:spAutoFit/>
          </a:bodyPr>
          <a:lstStyle/>
          <a:p>
            <a:pPr algn="just">
              <a:lnSpc>
                <a:spcPct val="125000"/>
              </a:lnSpc>
            </a:pPr>
            <a:r>
              <a:rPr lang="zh-CN" altLang="en-US" sz="1400" dirty="0">
                <a:solidFill>
                  <a:schemeClr val="bg1"/>
                </a:solidFill>
                <a:latin typeface="微软雅黑" pitchFamily="34" charset="-122"/>
                <a:ea typeface="微软雅黑" pitchFamily="34" charset="-122"/>
              </a:rPr>
              <a:t>点此输入文字</a:t>
            </a:r>
          </a:p>
        </p:txBody>
      </p:sp>
      <p:sp>
        <p:nvSpPr>
          <p:cNvPr id="25" name="等腰三角形 24"/>
          <p:cNvSpPr/>
          <p:nvPr/>
        </p:nvSpPr>
        <p:spPr>
          <a:xfrm rot="5400000">
            <a:off x="901321" y="3401936"/>
            <a:ext cx="259229" cy="248304"/>
          </a:xfrm>
          <a:prstGeom prst="triangle">
            <a:avLst/>
          </a:prstGeom>
          <a:solidFill>
            <a:srgbClr val="5143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6" name="TextBox 34"/>
          <p:cNvSpPr txBox="1"/>
          <p:nvPr/>
        </p:nvSpPr>
        <p:spPr>
          <a:xfrm>
            <a:off x="1189278" y="3331666"/>
            <a:ext cx="7206336" cy="923330"/>
          </a:xfrm>
          <a:prstGeom prst="rect">
            <a:avLst/>
          </a:prstGeom>
          <a:noFill/>
        </p:spPr>
        <p:txBody>
          <a:bodyPr wrap="square"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输入简单的文字概述里输入简单文字概述输入简单的文字概述里输入输入输入简单的文字概述里输入简单文字概述输入简单的文字概述里输入输入输入简单的文字概述里输入简单文字概述输入简单的文字概述里输入输入</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596294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4*#ppt_w"/>
                                          </p:val>
                                        </p:tav>
                                        <p:tav tm="100000">
                                          <p:val>
                                            <p:strVal val="#ppt_w"/>
                                          </p:val>
                                        </p:tav>
                                      </p:tavLst>
                                    </p:anim>
                                    <p:anim calcmode="lin" valueType="num">
                                      <p:cBhvr>
                                        <p:cTn id="8" dur="250" fill="hold"/>
                                        <p:tgtEl>
                                          <p:spTgt spid="4"/>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p:cTn id="11" dur="250" fill="hold"/>
                                        <p:tgtEl>
                                          <p:spTgt spid="7"/>
                                        </p:tgtEl>
                                        <p:attrNameLst>
                                          <p:attrName>ppt_w</p:attrName>
                                        </p:attrNameLst>
                                      </p:cBhvr>
                                      <p:tavLst>
                                        <p:tav tm="0">
                                          <p:val>
                                            <p:strVal val="4*#ppt_w"/>
                                          </p:val>
                                        </p:tav>
                                        <p:tav tm="100000">
                                          <p:val>
                                            <p:strVal val="#ppt_w"/>
                                          </p:val>
                                        </p:tav>
                                      </p:tavLst>
                                    </p:anim>
                                    <p:anim calcmode="lin" valueType="num">
                                      <p:cBhvr>
                                        <p:cTn id="12" dur="250" fill="hold"/>
                                        <p:tgtEl>
                                          <p:spTgt spid="7"/>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250" fill="hold"/>
                                        <p:tgtEl>
                                          <p:spTgt spid="8"/>
                                        </p:tgtEl>
                                        <p:attrNameLst>
                                          <p:attrName>ppt_w</p:attrName>
                                        </p:attrNameLst>
                                      </p:cBhvr>
                                      <p:tavLst>
                                        <p:tav tm="0">
                                          <p:val>
                                            <p:strVal val="4*#ppt_w"/>
                                          </p:val>
                                        </p:tav>
                                        <p:tav tm="100000">
                                          <p:val>
                                            <p:strVal val="#ppt_w"/>
                                          </p:val>
                                        </p:tav>
                                      </p:tavLst>
                                    </p:anim>
                                    <p:anim calcmode="lin" valueType="num">
                                      <p:cBhvr>
                                        <p:cTn id="16" dur="250" fill="hold"/>
                                        <p:tgtEl>
                                          <p:spTgt spid="8"/>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p:cTn id="19" dur="250" fill="hold"/>
                                        <p:tgtEl>
                                          <p:spTgt spid="6"/>
                                        </p:tgtEl>
                                        <p:attrNameLst>
                                          <p:attrName>ppt_w</p:attrName>
                                        </p:attrNameLst>
                                      </p:cBhvr>
                                      <p:tavLst>
                                        <p:tav tm="0">
                                          <p:val>
                                            <p:strVal val="4*#ppt_w"/>
                                          </p:val>
                                        </p:tav>
                                        <p:tav tm="100000">
                                          <p:val>
                                            <p:strVal val="#ppt_w"/>
                                          </p:val>
                                        </p:tav>
                                      </p:tavLst>
                                    </p:anim>
                                    <p:anim calcmode="lin" valueType="num">
                                      <p:cBhvr>
                                        <p:cTn id="20" dur="250" fill="hold"/>
                                        <p:tgtEl>
                                          <p:spTgt spid="6"/>
                                        </p:tgtEl>
                                        <p:attrNameLst>
                                          <p:attrName>ppt_h</p:attrName>
                                        </p:attrNameLst>
                                      </p:cBhvr>
                                      <p:tavLst>
                                        <p:tav tm="0">
                                          <p:val>
                                            <p:strVal val="4*#ppt_h"/>
                                          </p:val>
                                        </p:tav>
                                        <p:tav tm="100000">
                                          <p:val>
                                            <p:strVal val="#ppt_h"/>
                                          </p:val>
                                        </p:tav>
                                      </p:tavLst>
                                    </p:anim>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22" presetClass="entr" presetSubtype="8" fill="hold" nodeType="withEffect">
                                  <p:stCondLst>
                                    <p:cond delay="25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8" fill="hold" nodeType="withEffect">
                                  <p:stCondLst>
                                    <p:cond delay="25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22" presetClass="entr" presetSubtype="8" fill="hold" nodeType="withEffect">
                                  <p:stCondLst>
                                    <p:cond delay="25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par>
                                <p:cTn id="43" presetID="22" presetClass="entr" presetSubtype="8" fill="hold" nodeType="withEffect">
                                  <p:stCondLst>
                                    <p:cond delay="25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par>
                          <p:cTn id="46" fill="hold">
                            <p:stCondLst>
                              <p:cond delay="17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8"/>
                                        </p:tgtEl>
                                        <p:attrNameLst>
                                          <p:attrName>ppt_y</p:attrName>
                                        </p:attrNameLst>
                                      </p:cBhvr>
                                      <p:tavLst>
                                        <p:tav tm="0">
                                          <p:val>
                                            <p:strVal val="#ppt_y"/>
                                          </p:val>
                                        </p:tav>
                                        <p:tav tm="100000">
                                          <p:val>
                                            <p:strVal val="#ppt_y"/>
                                          </p:val>
                                        </p:tav>
                                      </p:tavLst>
                                    </p:anim>
                                    <p:anim calcmode="lin" valueType="num">
                                      <p:cBhvr>
                                        <p:cTn id="5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8"/>
                                        </p:tgtEl>
                                      </p:cBhvr>
                                    </p:animEffect>
                                  </p:childTnLst>
                                </p:cTn>
                              </p:par>
                              <p:par>
                                <p:cTn id="54" presetID="41" presetClass="entr" presetSubtype="0" fill="hold" grpId="0" nodeType="withEffect">
                                  <p:stCondLst>
                                    <p:cond delay="0"/>
                                  </p:stCondLst>
                                  <p:iterate type="lt">
                                    <p:tmPct val="10000"/>
                                  </p:iterate>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7"/>
                                        </p:tgtEl>
                                        <p:attrNameLst>
                                          <p:attrName>ppt_y</p:attrName>
                                        </p:attrNameLst>
                                      </p:cBhvr>
                                      <p:tavLst>
                                        <p:tav tm="0">
                                          <p:val>
                                            <p:strVal val="#ppt_y"/>
                                          </p:val>
                                        </p:tav>
                                        <p:tav tm="100000">
                                          <p:val>
                                            <p:strVal val="#ppt_y"/>
                                          </p:val>
                                        </p:tav>
                                      </p:tavLst>
                                    </p:anim>
                                    <p:anim calcmode="lin" valueType="num">
                                      <p:cBhvr>
                                        <p:cTn id="5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7"/>
                                        </p:tgtEl>
                                      </p:cBhvr>
                                    </p:animEffect>
                                  </p:childTnLst>
                                </p:cTn>
                              </p:par>
                            </p:childTnLst>
                          </p:cTn>
                        </p:par>
                        <p:par>
                          <p:cTn id="61" fill="hold">
                            <p:stCondLst>
                              <p:cond delay="25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0"/>
                                        </p:tgtEl>
                                        <p:attrNameLst>
                                          <p:attrName>ppt_y</p:attrName>
                                        </p:attrNameLst>
                                      </p:cBhvr>
                                      <p:tavLst>
                                        <p:tav tm="0">
                                          <p:val>
                                            <p:strVal val="#ppt_y"/>
                                          </p:val>
                                        </p:tav>
                                        <p:tav tm="100000">
                                          <p:val>
                                            <p:strVal val="#ppt_y"/>
                                          </p:val>
                                        </p:tav>
                                      </p:tavLst>
                                    </p:anim>
                                    <p:anim calcmode="lin" valueType="num">
                                      <p:cBhvr>
                                        <p:cTn id="6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0"/>
                                        </p:tgtEl>
                                      </p:cBhvr>
                                    </p:animEffect>
                                  </p:childTnLst>
                                </p:cTn>
                              </p:par>
                              <p:par>
                                <p:cTn id="69" presetID="41" presetClass="entr" presetSubtype="0" fill="hold" grpId="0" nodeType="withEffect">
                                  <p:stCondLst>
                                    <p:cond delay="0"/>
                                  </p:stCondLst>
                                  <p:iterate type="lt">
                                    <p:tmPct val="10000"/>
                                  </p:iterate>
                                  <p:childTnLst>
                                    <p:set>
                                      <p:cBhvr>
                                        <p:cTn id="70" dur="1" fill="hold">
                                          <p:stCondLst>
                                            <p:cond delay="0"/>
                                          </p:stCondLst>
                                        </p:cTn>
                                        <p:tgtEl>
                                          <p:spTgt spid="19"/>
                                        </p:tgtEl>
                                        <p:attrNameLst>
                                          <p:attrName>style.visibility</p:attrName>
                                        </p:attrNameLst>
                                      </p:cBhvr>
                                      <p:to>
                                        <p:strVal val="visible"/>
                                      </p:to>
                                    </p:set>
                                    <p:anim calcmode="lin" valueType="num">
                                      <p:cBhvr>
                                        <p:cTn id="7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19"/>
                                        </p:tgtEl>
                                        <p:attrNameLst>
                                          <p:attrName>ppt_y</p:attrName>
                                        </p:attrNameLst>
                                      </p:cBhvr>
                                      <p:tavLst>
                                        <p:tav tm="0">
                                          <p:val>
                                            <p:strVal val="#ppt_y"/>
                                          </p:val>
                                        </p:tav>
                                        <p:tav tm="100000">
                                          <p:val>
                                            <p:strVal val="#ppt_y"/>
                                          </p:val>
                                        </p:tav>
                                      </p:tavLst>
                                    </p:anim>
                                    <p:anim calcmode="lin" valueType="num">
                                      <p:cBhvr>
                                        <p:cTn id="7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19"/>
                                        </p:tgtEl>
                                      </p:cBhvr>
                                    </p:animEffect>
                                  </p:childTnLst>
                                </p:cTn>
                              </p:par>
                            </p:childTnLst>
                          </p:cTn>
                        </p:par>
                        <p:par>
                          <p:cTn id="76" fill="hold">
                            <p:stCondLst>
                              <p:cond delay="32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2"/>
                                        </p:tgtEl>
                                        <p:attrNameLst>
                                          <p:attrName>ppt_y</p:attrName>
                                        </p:attrNameLst>
                                      </p:cBhvr>
                                      <p:tavLst>
                                        <p:tav tm="0">
                                          <p:val>
                                            <p:strVal val="#ppt_y"/>
                                          </p:val>
                                        </p:tav>
                                        <p:tav tm="100000">
                                          <p:val>
                                            <p:strVal val="#ppt_y"/>
                                          </p:val>
                                        </p:tav>
                                      </p:tavLst>
                                    </p:anim>
                                    <p:anim calcmode="lin" valueType="num">
                                      <p:cBhvr>
                                        <p:cTn id="81"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2"/>
                                        </p:tgtEl>
                                      </p:cBhvr>
                                    </p:animEffect>
                                  </p:childTnLst>
                                </p:cTn>
                              </p:par>
                              <p:par>
                                <p:cTn id="84" presetID="41" presetClass="entr" presetSubtype="0" fill="hold" grpId="0" nodeType="withEffect">
                                  <p:stCondLst>
                                    <p:cond delay="0"/>
                                  </p:stCondLst>
                                  <p:iterate type="lt">
                                    <p:tmPct val="10000"/>
                                  </p:iterate>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21"/>
                                        </p:tgtEl>
                                        <p:attrNameLst>
                                          <p:attrName>ppt_y</p:attrName>
                                        </p:attrNameLst>
                                      </p:cBhvr>
                                      <p:tavLst>
                                        <p:tav tm="0">
                                          <p:val>
                                            <p:strVal val="#ppt_y"/>
                                          </p:val>
                                        </p:tav>
                                        <p:tav tm="100000">
                                          <p:val>
                                            <p:strVal val="#ppt_y"/>
                                          </p:val>
                                        </p:tav>
                                      </p:tavLst>
                                    </p:anim>
                                    <p:anim calcmode="lin" valueType="num">
                                      <p:cBhvr>
                                        <p:cTn id="8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21"/>
                                        </p:tgtEl>
                                      </p:cBhvr>
                                    </p:animEffect>
                                  </p:childTnLst>
                                </p:cTn>
                              </p:par>
                            </p:childTnLst>
                          </p:cTn>
                        </p:par>
                        <p:par>
                          <p:cTn id="91" fill="hold">
                            <p:stCondLst>
                              <p:cond delay="4000"/>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24"/>
                                        </p:tgtEl>
                                        <p:attrNameLst>
                                          <p:attrName>style.visibility</p:attrName>
                                        </p:attrNameLst>
                                      </p:cBhvr>
                                      <p:to>
                                        <p:strVal val="visible"/>
                                      </p:to>
                                    </p:set>
                                    <p:anim calcmode="lin" valueType="num">
                                      <p:cBhvr>
                                        <p:cTn id="9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24"/>
                                        </p:tgtEl>
                                        <p:attrNameLst>
                                          <p:attrName>ppt_y</p:attrName>
                                        </p:attrNameLst>
                                      </p:cBhvr>
                                      <p:tavLst>
                                        <p:tav tm="0">
                                          <p:val>
                                            <p:strVal val="#ppt_y"/>
                                          </p:val>
                                        </p:tav>
                                        <p:tav tm="100000">
                                          <p:val>
                                            <p:strVal val="#ppt_y"/>
                                          </p:val>
                                        </p:tav>
                                      </p:tavLst>
                                    </p:anim>
                                    <p:anim calcmode="lin" valueType="num">
                                      <p:cBhvr>
                                        <p:cTn id="9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24"/>
                                        </p:tgtEl>
                                      </p:cBhvr>
                                    </p:animEffect>
                                  </p:childTnLst>
                                </p:cTn>
                              </p:par>
                              <p:par>
                                <p:cTn id="99" presetID="41" presetClass="entr" presetSubtype="0" fill="hold" grpId="0" nodeType="withEffect">
                                  <p:stCondLst>
                                    <p:cond delay="0"/>
                                  </p:stCondLst>
                                  <p:iterate type="lt">
                                    <p:tmPct val="10000"/>
                                  </p:iterate>
                                  <p:childTnLst>
                                    <p:set>
                                      <p:cBhvr>
                                        <p:cTn id="100" dur="1" fill="hold">
                                          <p:stCondLst>
                                            <p:cond delay="0"/>
                                          </p:stCondLst>
                                        </p:cTn>
                                        <p:tgtEl>
                                          <p:spTgt spid="23"/>
                                        </p:tgtEl>
                                        <p:attrNameLst>
                                          <p:attrName>style.visibility</p:attrName>
                                        </p:attrNameLst>
                                      </p:cBhvr>
                                      <p:to>
                                        <p:strVal val="visible"/>
                                      </p:to>
                                    </p:set>
                                    <p:anim calcmode="lin" valueType="num">
                                      <p:cBhvr>
                                        <p:cTn id="10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02" dur="500" fill="hold"/>
                                        <p:tgtEl>
                                          <p:spTgt spid="23"/>
                                        </p:tgtEl>
                                        <p:attrNameLst>
                                          <p:attrName>ppt_y</p:attrName>
                                        </p:attrNameLst>
                                      </p:cBhvr>
                                      <p:tavLst>
                                        <p:tav tm="0">
                                          <p:val>
                                            <p:strVal val="#ppt_y"/>
                                          </p:val>
                                        </p:tav>
                                        <p:tav tm="100000">
                                          <p:val>
                                            <p:strVal val="#ppt_y"/>
                                          </p:val>
                                        </p:tav>
                                      </p:tavLst>
                                    </p:anim>
                                    <p:anim calcmode="lin" valueType="num">
                                      <p:cBhvr>
                                        <p:cTn id="10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05" dur="500" tmFilter="0,0; .5, 1; 1, 1"/>
                                        <p:tgtEl>
                                          <p:spTgt spid="23"/>
                                        </p:tgtEl>
                                      </p:cBhvr>
                                    </p:animEffect>
                                  </p:childTnLst>
                                </p:cTn>
                              </p:par>
                            </p:childTnLst>
                          </p:cTn>
                        </p:par>
                        <p:par>
                          <p:cTn id="106" fill="hold">
                            <p:stCondLst>
                              <p:cond delay="4750"/>
                            </p:stCondLst>
                            <p:childTnLst>
                              <p:par>
                                <p:cTn id="107" presetID="2" presetClass="entr" presetSubtype="8" fill="hold" grpId="0"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fill="hold"/>
                                        <p:tgtEl>
                                          <p:spTgt spid="25"/>
                                        </p:tgtEl>
                                        <p:attrNameLst>
                                          <p:attrName>ppt_x</p:attrName>
                                        </p:attrNameLst>
                                      </p:cBhvr>
                                      <p:tavLst>
                                        <p:tav tm="0">
                                          <p:val>
                                            <p:strVal val="0-#ppt_w/2"/>
                                          </p:val>
                                        </p:tav>
                                        <p:tav tm="100000">
                                          <p:val>
                                            <p:strVal val="#ppt_x"/>
                                          </p:val>
                                        </p:tav>
                                      </p:tavLst>
                                    </p:anim>
                                    <p:anim calcmode="lin" valueType="num">
                                      <p:cBhvr additive="base">
                                        <p:cTn id="110" dur="500" fill="hold"/>
                                        <p:tgtEl>
                                          <p:spTgt spid="25"/>
                                        </p:tgtEl>
                                        <p:attrNameLst>
                                          <p:attrName>ppt_y</p:attrName>
                                        </p:attrNameLst>
                                      </p:cBhvr>
                                      <p:tavLst>
                                        <p:tav tm="0">
                                          <p:val>
                                            <p:strVal val="#ppt_y"/>
                                          </p:val>
                                        </p:tav>
                                        <p:tav tm="100000">
                                          <p:val>
                                            <p:strVal val="#ppt_y"/>
                                          </p:val>
                                        </p:tav>
                                      </p:tavLst>
                                    </p:anim>
                                  </p:childTnLst>
                                </p:cTn>
                              </p:par>
                            </p:childTnLst>
                          </p:cTn>
                        </p:par>
                        <p:par>
                          <p:cTn id="111" fill="hold">
                            <p:stCondLst>
                              <p:cond delay="5250"/>
                            </p:stCondLst>
                            <p:childTnLst>
                              <p:par>
                                <p:cTn id="112" presetID="22" presetClass="entr" presetSubtype="1" fill="hold" grpId="0" nodeType="after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wipe(up)">
                                      <p:cBhvr>
                                        <p:cTn id="1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p:bldP spid="10" grpId="0"/>
      <p:bldP spid="11" grpId="0"/>
      <p:bldP spid="12" grpId="0"/>
      <p:bldP spid="17" grpId="0"/>
      <p:bldP spid="18" grpId="0"/>
      <p:bldP spid="19" grpId="0"/>
      <p:bldP spid="20" grpId="0"/>
      <p:bldP spid="21" grpId="0"/>
      <p:bldP spid="22" grpId="0"/>
      <p:bldP spid="23" grpId="0"/>
      <p:bldP spid="24" grpId="0"/>
      <p:bldP spid="25" grpId="0" animBg="1"/>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BEBA8EAE-BF5A-486C-A8C5-ECC9F3942E4B}">
                <a14:imgProps xmlns:a14="http://schemas.microsoft.com/office/drawing/2010/main">
                  <a14:imgLayer r:embed="rId4">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a:latin typeface="Arial" panose="020B0604020202020204" pitchFamily="34" charset="0"/>
                <a:ea typeface="微软雅黑" panose="020B0503020204020204" pitchFamily="34" charset="-122"/>
                <a:cs typeface="Arial" panose="020B0604020202020204" pitchFamily="34" charset="0"/>
              </a:rPr>
              <a:t>PART  04</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p>
        </p:txBody>
      </p:sp>
    </p:spTree>
    <p:extLst>
      <p:ext uri="{BB962C8B-B14F-4D97-AF65-F5344CB8AC3E}">
        <p14:creationId xmlns:p14="http://schemas.microsoft.com/office/powerpoint/2010/main" val="9236818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2283190" y="2512817"/>
            <a:ext cx="1657546" cy="1221350"/>
            <a:chOff x="2282892" y="2767021"/>
            <a:chExt cx="1657762" cy="1221509"/>
          </a:xfrm>
        </p:grpSpPr>
        <p:sp>
          <p:nvSpPr>
            <p:cNvPr id="6" name="五边形 5"/>
            <p:cNvSpPr/>
            <p:nvPr/>
          </p:nvSpPr>
          <p:spPr>
            <a:xfrm rot="16200000" flipV="1">
              <a:off x="2501018" y="2548895"/>
              <a:ext cx="1221509" cy="1657762"/>
            </a:xfrm>
            <a:prstGeom prst="homePlate">
              <a:avLst/>
            </a:prstGeom>
            <a:solidFill>
              <a:srgbClr val="514379"/>
            </a:solidFill>
            <a:ln w="25400" cap="flat" cmpd="sng" algn="ctr">
              <a:noFill/>
              <a:prstDash val="solid"/>
            </a:ln>
            <a:effectLst/>
          </p:spPr>
          <p:txBody>
            <a:bodyPr rtlCol="0" anchor="ctr"/>
            <a:lstStyle/>
            <a:p>
              <a:pPr algn="ctr" defTabSz="914324">
                <a:defRPr/>
              </a:pPr>
              <a:endParaRPr lang="zh-CN" altLang="en-US" sz="2400" kern="0">
                <a:solidFill>
                  <a:prstClr val="white"/>
                </a:solidFill>
                <a:latin typeface="Calibri"/>
                <a:ea typeface="宋体" panose="02010600030101010101" pitchFamily="2" charset="-122"/>
              </a:endParaRPr>
            </a:p>
          </p:txBody>
        </p:sp>
        <p:sp>
          <p:nvSpPr>
            <p:cNvPr id="7" name="矩形 6"/>
            <p:cNvSpPr/>
            <p:nvPr/>
          </p:nvSpPr>
          <p:spPr>
            <a:xfrm>
              <a:off x="2354595" y="3395950"/>
              <a:ext cx="1453732" cy="461665"/>
            </a:xfrm>
            <a:prstGeom prst="rect">
              <a:avLst/>
            </a:prstGeom>
          </p:spPr>
          <p:txBody>
            <a:bodyPr wrap="square">
              <a:noAutofit/>
            </a:bodyPr>
            <a:lstStyle/>
            <a:p>
              <a:pPr algn="ctr" defTabSz="914324">
                <a:defRPr/>
              </a:pPr>
              <a:r>
                <a:rPr lang="zh-CN" altLang="en-US" sz="2400" b="1" kern="0" dirty="0">
                  <a:solidFill>
                    <a:srgbClr val="FFFFFF"/>
                  </a:solidFill>
                  <a:latin typeface="微软雅黑" pitchFamily="34" charset="-122"/>
                  <a:ea typeface="微软雅黑" pitchFamily="34" charset="-122"/>
                  <a:cs typeface="经典特宋简" pitchFamily="49" charset="-122"/>
                </a:rPr>
                <a:t>工作汇报</a:t>
              </a:r>
            </a:p>
          </p:txBody>
        </p:sp>
      </p:grpSp>
      <p:grpSp>
        <p:nvGrpSpPr>
          <p:cNvPr id="8" name="组合 7"/>
          <p:cNvGrpSpPr/>
          <p:nvPr/>
        </p:nvGrpSpPr>
        <p:grpSpPr>
          <a:xfrm>
            <a:off x="4231533" y="2512817"/>
            <a:ext cx="1657546" cy="1221350"/>
            <a:chOff x="4231488" y="2767021"/>
            <a:chExt cx="1657762" cy="1221509"/>
          </a:xfrm>
        </p:grpSpPr>
        <p:sp>
          <p:nvSpPr>
            <p:cNvPr id="9" name="五边形 8"/>
            <p:cNvSpPr/>
            <p:nvPr/>
          </p:nvSpPr>
          <p:spPr>
            <a:xfrm rot="16200000" flipV="1">
              <a:off x="4449614" y="2548895"/>
              <a:ext cx="1221509" cy="1657762"/>
            </a:xfrm>
            <a:prstGeom prst="homePlate">
              <a:avLst/>
            </a:prstGeom>
            <a:solidFill>
              <a:srgbClr val="030303"/>
            </a:solidFill>
            <a:ln w="25400" cap="flat" cmpd="sng" algn="ctr">
              <a:noFill/>
              <a:prstDash val="solid"/>
            </a:ln>
            <a:effectLst/>
          </p:spPr>
          <p:txBody>
            <a:bodyPr rtlCol="0" anchor="ctr"/>
            <a:lstStyle/>
            <a:p>
              <a:pPr algn="ctr" defTabSz="914324">
                <a:defRPr/>
              </a:pPr>
              <a:endParaRPr lang="zh-CN" altLang="en-US" sz="2400" kern="0">
                <a:solidFill>
                  <a:prstClr val="white"/>
                </a:solidFill>
                <a:latin typeface="Calibri"/>
                <a:ea typeface="宋体" panose="02010600030101010101" pitchFamily="2" charset="-122"/>
              </a:endParaRPr>
            </a:p>
          </p:txBody>
        </p:sp>
        <p:sp>
          <p:nvSpPr>
            <p:cNvPr id="10" name="矩形 9"/>
            <p:cNvSpPr/>
            <p:nvPr/>
          </p:nvSpPr>
          <p:spPr>
            <a:xfrm>
              <a:off x="4333503" y="3289202"/>
              <a:ext cx="1453732" cy="461665"/>
            </a:xfrm>
            <a:prstGeom prst="rect">
              <a:avLst/>
            </a:prstGeom>
          </p:spPr>
          <p:txBody>
            <a:bodyPr wrap="square">
              <a:noAutofit/>
            </a:bodyPr>
            <a:lstStyle/>
            <a:p>
              <a:pPr algn="ctr" defTabSz="914324">
                <a:defRPr/>
              </a:pPr>
              <a:r>
                <a:rPr lang="zh-CN" altLang="en-US" sz="2400" b="1" kern="0" dirty="0">
                  <a:solidFill>
                    <a:srgbClr val="FFFFFF"/>
                  </a:solidFill>
                  <a:latin typeface="微软雅黑" pitchFamily="34" charset="-122"/>
                  <a:ea typeface="微软雅黑" pitchFamily="34" charset="-122"/>
                  <a:cs typeface="经典特宋简" pitchFamily="49" charset="-122"/>
                </a:rPr>
                <a:t>新年计划</a:t>
              </a:r>
            </a:p>
          </p:txBody>
        </p:sp>
      </p:grpSp>
      <p:grpSp>
        <p:nvGrpSpPr>
          <p:cNvPr id="11" name="组合 10"/>
          <p:cNvGrpSpPr/>
          <p:nvPr/>
        </p:nvGrpSpPr>
        <p:grpSpPr>
          <a:xfrm>
            <a:off x="3257362" y="1771282"/>
            <a:ext cx="1657546" cy="1221350"/>
            <a:chOff x="3257190" y="2025390"/>
            <a:chExt cx="1657762" cy="1221509"/>
          </a:xfrm>
        </p:grpSpPr>
        <p:sp>
          <p:nvSpPr>
            <p:cNvPr id="12" name="五边形 11"/>
            <p:cNvSpPr/>
            <p:nvPr/>
          </p:nvSpPr>
          <p:spPr>
            <a:xfrm rot="5400000">
              <a:off x="3475316" y="1807264"/>
              <a:ext cx="1221509" cy="1657762"/>
            </a:xfrm>
            <a:prstGeom prst="homePlate">
              <a:avLst/>
            </a:prstGeom>
            <a:solidFill>
              <a:srgbClr val="030303"/>
            </a:solidFill>
            <a:ln w="25400" cap="flat" cmpd="sng" algn="ctr">
              <a:noFill/>
              <a:prstDash val="solid"/>
            </a:ln>
            <a:effectLst/>
          </p:spPr>
          <p:txBody>
            <a:bodyPr rtlCol="0" anchor="ctr"/>
            <a:lstStyle/>
            <a:p>
              <a:pPr algn="ctr" defTabSz="914324">
                <a:defRPr/>
              </a:pPr>
              <a:endParaRPr lang="zh-CN" altLang="en-US" sz="2400" kern="0">
                <a:solidFill>
                  <a:prstClr val="white"/>
                </a:solidFill>
                <a:latin typeface="Calibri"/>
                <a:ea typeface="宋体" panose="02010600030101010101" pitchFamily="2" charset="-122"/>
              </a:endParaRPr>
            </a:p>
          </p:txBody>
        </p:sp>
        <p:sp>
          <p:nvSpPr>
            <p:cNvPr id="13" name="矩形 12"/>
            <p:cNvSpPr/>
            <p:nvPr/>
          </p:nvSpPr>
          <p:spPr>
            <a:xfrm>
              <a:off x="3298587" y="2241715"/>
              <a:ext cx="1514348" cy="461665"/>
            </a:xfrm>
            <a:prstGeom prst="rect">
              <a:avLst/>
            </a:prstGeom>
          </p:spPr>
          <p:txBody>
            <a:bodyPr wrap="square">
              <a:noAutofit/>
            </a:bodyPr>
            <a:lstStyle/>
            <a:p>
              <a:pPr algn="ctr" defTabSz="914324">
                <a:defRPr/>
              </a:pPr>
              <a:r>
                <a:rPr lang="zh-CN" altLang="en-US" sz="2400" b="1" kern="0" dirty="0">
                  <a:solidFill>
                    <a:srgbClr val="FFFFFF"/>
                  </a:solidFill>
                  <a:latin typeface="微软雅黑" pitchFamily="34" charset="-122"/>
                  <a:ea typeface="微软雅黑" pitchFamily="34" charset="-122"/>
                  <a:cs typeface="经典特宋简" pitchFamily="49" charset="-122"/>
                </a:rPr>
                <a:t>年终总结</a:t>
              </a:r>
            </a:p>
          </p:txBody>
        </p:sp>
      </p:grpSp>
      <p:grpSp>
        <p:nvGrpSpPr>
          <p:cNvPr id="14" name="组合 13"/>
          <p:cNvGrpSpPr/>
          <p:nvPr/>
        </p:nvGrpSpPr>
        <p:grpSpPr>
          <a:xfrm>
            <a:off x="5205706" y="1771282"/>
            <a:ext cx="1657546" cy="1221350"/>
            <a:chOff x="5205788" y="2025390"/>
            <a:chExt cx="1657762" cy="1221509"/>
          </a:xfrm>
        </p:grpSpPr>
        <p:sp>
          <p:nvSpPr>
            <p:cNvPr id="15" name="五边形 14"/>
            <p:cNvSpPr/>
            <p:nvPr/>
          </p:nvSpPr>
          <p:spPr>
            <a:xfrm rot="5400000">
              <a:off x="5423914" y="1807264"/>
              <a:ext cx="1221509" cy="1657762"/>
            </a:xfrm>
            <a:prstGeom prst="homePlate">
              <a:avLst/>
            </a:prstGeom>
            <a:solidFill>
              <a:srgbClr val="514379"/>
            </a:solidFill>
            <a:ln w="25400" cap="flat" cmpd="sng" algn="ctr">
              <a:noFill/>
              <a:prstDash val="solid"/>
            </a:ln>
            <a:effectLst/>
          </p:spPr>
          <p:txBody>
            <a:bodyPr rtlCol="0" anchor="ctr"/>
            <a:lstStyle/>
            <a:p>
              <a:pPr algn="ctr" defTabSz="914324">
                <a:defRPr/>
              </a:pPr>
              <a:endParaRPr lang="zh-CN" altLang="en-US" sz="2400" kern="0">
                <a:solidFill>
                  <a:prstClr val="white"/>
                </a:solidFill>
                <a:latin typeface="Calibri"/>
                <a:ea typeface="宋体" panose="02010600030101010101" pitchFamily="2" charset="-122"/>
              </a:endParaRPr>
            </a:p>
          </p:txBody>
        </p:sp>
        <p:sp>
          <p:nvSpPr>
            <p:cNvPr id="16" name="矩形 15"/>
            <p:cNvSpPr/>
            <p:nvPr/>
          </p:nvSpPr>
          <p:spPr>
            <a:xfrm>
              <a:off x="5205788" y="2241715"/>
              <a:ext cx="1657762" cy="461665"/>
            </a:xfrm>
            <a:prstGeom prst="rect">
              <a:avLst/>
            </a:prstGeom>
          </p:spPr>
          <p:txBody>
            <a:bodyPr wrap="square">
              <a:noAutofit/>
            </a:bodyPr>
            <a:lstStyle/>
            <a:p>
              <a:pPr algn="ctr" defTabSz="914324">
                <a:defRPr/>
              </a:pPr>
              <a:r>
                <a:rPr lang="zh-CN" altLang="en-US" sz="2400" b="1" kern="0" dirty="0">
                  <a:solidFill>
                    <a:srgbClr val="FFFFFF"/>
                  </a:solidFill>
                  <a:latin typeface="微软雅黑" pitchFamily="34" charset="-122"/>
                  <a:ea typeface="微软雅黑" pitchFamily="34" charset="-122"/>
                  <a:cs typeface="经典特宋简" pitchFamily="49" charset="-122"/>
                </a:rPr>
                <a:t>工作报告</a:t>
              </a:r>
            </a:p>
          </p:txBody>
        </p:sp>
      </p:grpSp>
      <p:cxnSp>
        <p:nvCxnSpPr>
          <p:cNvPr id="17" name="肘形连接符 16"/>
          <p:cNvCxnSpPr>
            <a:stCxn id="12" idx="1"/>
          </p:cNvCxnSpPr>
          <p:nvPr/>
        </p:nvCxnSpPr>
        <p:spPr>
          <a:xfrm rot="16200000" flipV="1">
            <a:off x="3112458" y="936670"/>
            <a:ext cx="556407" cy="1112816"/>
          </a:xfrm>
          <a:prstGeom prst="bentConnector2">
            <a:avLst/>
          </a:prstGeom>
          <a:noFill/>
          <a:ln w="9525" cap="flat" cmpd="sng" algn="ctr">
            <a:solidFill>
              <a:sysClr val="windowText" lastClr="000000">
                <a:lumMod val="75000"/>
                <a:lumOff val="25000"/>
              </a:sysClr>
            </a:solidFill>
            <a:prstDash val="solid"/>
          </a:ln>
          <a:effectLst/>
        </p:spPr>
      </p:cxnSp>
      <p:cxnSp>
        <p:nvCxnSpPr>
          <p:cNvPr id="18" name="肘形连接符 17"/>
          <p:cNvCxnSpPr/>
          <p:nvPr/>
        </p:nvCxnSpPr>
        <p:spPr>
          <a:xfrm rot="5400000" flipH="1" flipV="1">
            <a:off x="6242614" y="1083299"/>
            <a:ext cx="556407" cy="834612"/>
          </a:xfrm>
          <a:prstGeom prst="bentConnector2">
            <a:avLst/>
          </a:prstGeom>
          <a:noFill/>
          <a:ln w="9525" cap="flat" cmpd="sng" algn="ctr">
            <a:solidFill>
              <a:srgbClr val="514379"/>
            </a:solidFill>
            <a:prstDash val="solid"/>
          </a:ln>
          <a:effectLst/>
        </p:spPr>
      </p:cxnSp>
      <p:cxnSp>
        <p:nvCxnSpPr>
          <p:cNvPr id="19" name="肘形连接符 18"/>
          <p:cNvCxnSpPr>
            <a:stCxn id="6" idx="1"/>
          </p:cNvCxnSpPr>
          <p:nvPr/>
        </p:nvCxnSpPr>
        <p:spPr>
          <a:xfrm rot="5400000">
            <a:off x="2468616" y="3577676"/>
            <a:ext cx="486857" cy="799837"/>
          </a:xfrm>
          <a:prstGeom prst="bentConnector2">
            <a:avLst/>
          </a:prstGeom>
          <a:noFill/>
          <a:ln w="9525" cap="flat" cmpd="sng" algn="ctr">
            <a:solidFill>
              <a:srgbClr val="514379"/>
            </a:solidFill>
            <a:prstDash val="solid"/>
          </a:ln>
          <a:effectLst/>
        </p:spPr>
      </p:cxnSp>
      <p:cxnSp>
        <p:nvCxnSpPr>
          <p:cNvPr id="20" name="肘形连接符 19"/>
          <p:cNvCxnSpPr/>
          <p:nvPr/>
        </p:nvCxnSpPr>
        <p:spPr>
          <a:xfrm rot="16200000" flipH="1">
            <a:off x="5203191" y="3591281"/>
            <a:ext cx="479290" cy="765060"/>
          </a:xfrm>
          <a:prstGeom prst="bentConnector2">
            <a:avLst/>
          </a:prstGeom>
          <a:noFill/>
          <a:ln w="9525" cap="flat" cmpd="sng" algn="ctr">
            <a:solidFill>
              <a:sysClr val="windowText" lastClr="000000">
                <a:lumMod val="75000"/>
                <a:lumOff val="25000"/>
              </a:sysClr>
            </a:solidFill>
            <a:prstDash val="solid"/>
          </a:ln>
          <a:effectLst/>
        </p:spPr>
      </p:cxnSp>
      <p:sp>
        <p:nvSpPr>
          <p:cNvPr id="21" name="文本框 81"/>
          <p:cNvSpPr txBox="1">
            <a:spLocks noChangeArrowheads="1"/>
          </p:cNvSpPr>
          <p:nvPr/>
        </p:nvSpPr>
        <p:spPr bwMode="auto">
          <a:xfrm>
            <a:off x="500432" y="1085006"/>
            <a:ext cx="2333820" cy="97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24">
              <a:spcAft>
                <a:spcPts val="600"/>
              </a:spcAft>
            </a:pPr>
            <a:r>
              <a:rPr lang="zh-CN" altLang="en-US" sz="1400" b="1" dirty="0">
                <a:solidFill>
                  <a:srgbClr val="030303"/>
                </a:solidFill>
                <a:latin typeface="微软雅黑" pitchFamily="34" charset="-122"/>
                <a:ea typeface="微软雅黑" pitchFamily="34" charset="-122"/>
              </a:rPr>
              <a:t>输入您的标题</a:t>
            </a:r>
            <a:endParaRPr lang="en-US" altLang="zh-CN" sz="1400" b="1" dirty="0">
              <a:solidFill>
                <a:srgbClr val="030303"/>
              </a:solidFill>
              <a:latin typeface="微软雅黑" pitchFamily="34" charset="-122"/>
              <a:ea typeface="微软雅黑" pitchFamily="34" charset="-122"/>
            </a:endParaRPr>
          </a:p>
          <a:p>
            <a:pPr algn="ctr" defTabSz="914324">
              <a:lnSpc>
                <a:spcPct val="120000"/>
              </a:lnSpc>
            </a:pPr>
            <a:r>
              <a:rPr lang="zh-CN" altLang="en-US" sz="1400" dirty="0">
                <a:solidFill>
                  <a:prstClr val="black">
                    <a:lumMod val="65000"/>
                    <a:lumOff val="35000"/>
                  </a:prstClr>
                </a:solidFill>
                <a:latin typeface="微软雅黑" pitchFamily="34" charset="-122"/>
                <a:ea typeface="微软雅黑" pitchFamily="34" charset="-122"/>
              </a:rPr>
              <a:t>此处输入您的文本请在此处输入您的文本输入您的文本</a:t>
            </a:r>
          </a:p>
        </p:txBody>
      </p:sp>
      <p:sp>
        <p:nvSpPr>
          <p:cNvPr id="22" name="文本框 81"/>
          <p:cNvSpPr txBox="1">
            <a:spLocks noChangeArrowheads="1"/>
          </p:cNvSpPr>
          <p:nvPr/>
        </p:nvSpPr>
        <p:spPr bwMode="auto">
          <a:xfrm>
            <a:off x="180084" y="3722949"/>
            <a:ext cx="2123723" cy="838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24">
              <a:spcAft>
                <a:spcPts val="600"/>
              </a:spcAft>
            </a:pPr>
            <a:r>
              <a:rPr lang="zh-CN" altLang="en-US" sz="1400" b="1" dirty="0">
                <a:solidFill>
                  <a:srgbClr val="514379"/>
                </a:solidFill>
                <a:latin typeface="微软雅黑" pitchFamily="34" charset="-122"/>
                <a:ea typeface="微软雅黑" pitchFamily="34" charset="-122"/>
              </a:rPr>
              <a:t>输入您的标题</a:t>
            </a:r>
            <a:endParaRPr lang="en-US" altLang="zh-CN" sz="1400" b="1" dirty="0">
              <a:solidFill>
                <a:srgbClr val="514379"/>
              </a:solidFill>
              <a:latin typeface="微软雅黑" pitchFamily="34" charset="-122"/>
              <a:ea typeface="微软雅黑" pitchFamily="34" charset="-122"/>
            </a:endParaRPr>
          </a:p>
          <a:p>
            <a:pPr algn="ctr" defTabSz="914324">
              <a:lnSpc>
                <a:spcPct val="120000"/>
              </a:lnSpc>
            </a:pPr>
            <a:r>
              <a:rPr lang="zh-CN" altLang="en-US" sz="1400" dirty="0">
                <a:solidFill>
                  <a:prstClr val="black">
                    <a:lumMod val="65000"/>
                    <a:lumOff val="35000"/>
                  </a:prstClr>
                </a:solidFill>
                <a:latin typeface="微软雅黑" pitchFamily="34" charset="-122"/>
                <a:ea typeface="微软雅黑" pitchFamily="34" charset="-122"/>
              </a:rPr>
              <a:t>输入您的文本请在输入您的文本输入您的文本</a:t>
            </a:r>
          </a:p>
        </p:txBody>
      </p:sp>
      <p:sp>
        <p:nvSpPr>
          <p:cNvPr id="23" name="文本框 81"/>
          <p:cNvSpPr txBox="1">
            <a:spLocks noChangeArrowheads="1"/>
          </p:cNvSpPr>
          <p:nvPr/>
        </p:nvSpPr>
        <p:spPr bwMode="auto">
          <a:xfrm>
            <a:off x="6912191" y="1083317"/>
            <a:ext cx="2123723" cy="90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24">
              <a:spcAft>
                <a:spcPts val="600"/>
              </a:spcAft>
            </a:pPr>
            <a:r>
              <a:rPr lang="zh-CN" altLang="en-US" sz="1400" b="1" dirty="0">
                <a:solidFill>
                  <a:srgbClr val="514379"/>
                </a:solidFill>
                <a:latin typeface="微软雅黑" pitchFamily="34" charset="-122"/>
                <a:ea typeface="微软雅黑" pitchFamily="34" charset="-122"/>
              </a:rPr>
              <a:t>输入您的标题</a:t>
            </a:r>
            <a:endParaRPr lang="en-US" altLang="zh-CN" sz="1400" b="1" dirty="0">
              <a:solidFill>
                <a:srgbClr val="514379"/>
              </a:solidFill>
              <a:latin typeface="微软雅黑" pitchFamily="34" charset="-122"/>
              <a:ea typeface="微软雅黑" pitchFamily="34" charset="-122"/>
            </a:endParaRPr>
          </a:p>
          <a:p>
            <a:pPr algn="ctr" defTabSz="914324">
              <a:lnSpc>
                <a:spcPct val="120000"/>
              </a:lnSpc>
            </a:pPr>
            <a:r>
              <a:rPr lang="zh-CN" altLang="en-US" sz="1400" dirty="0">
                <a:solidFill>
                  <a:prstClr val="black">
                    <a:lumMod val="65000"/>
                    <a:lumOff val="35000"/>
                  </a:prstClr>
                </a:solidFill>
                <a:latin typeface="微软雅黑" pitchFamily="34" charset="-122"/>
                <a:ea typeface="微软雅黑" pitchFamily="34" charset="-122"/>
              </a:rPr>
              <a:t>输入您的文本请在输入您的文本输入您的文本</a:t>
            </a:r>
          </a:p>
        </p:txBody>
      </p:sp>
      <p:sp>
        <p:nvSpPr>
          <p:cNvPr id="24" name="文本框 81"/>
          <p:cNvSpPr txBox="1">
            <a:spLocks noChangeArrowheads="1"/>
          </p:cNvSpPr>
          <p:nvPr/>
        </p:nvSpPr>
        <p:spPr bwMode="auto">
          <a:xfrm>
            <a:off x="5995571" y="3760372"/>
            <a:ext cx="2333820" cy="97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24">
              <a:spcAft>
                <a:spcPts val="600"/>
              </a:spcAft>
            </a:pPr>
            <a:r>
              <a:rPr lang="zh-CN" altLang="en-US" sz="1400" b="1" dirty="0">
                <a:solidFill>
                  <a:srgbClr val="030303"/>
                </a:solidFill>
                <a:latin typeface="微软雅黑" pitchFamily="34" charset="-122"/>
                <a:ea typeface="微软雅黑" pitchFamily="34" charset="-122"/>
              </a:rPr>
              <a:t>输入您的标题</a:t>
            </a:r>
            <a:endParaRPr lang="en-US" altLang="zh-CN" sz="1400" b="1" dirty="0">
              <a:solidFill>
                <a:srgbClr val="030303"/>
              </a:solidFill>
              <a:latin typeface="微软雅黑" pitchFamily="34" charset="-122"/>
              <a:ea typeface="微软雅黑" pitchFamily="34" charset="-122"/>
            </a:endParaRPr>
          </a:p>
          <a:p>
            <a:pPr algn="ctr" defTabSz="914324">
              <a:lnSpc>
                <a:spcPct val="120000"/>
              </a:lnSpc>
            </a:pPr>
            <a:r>
              <a:rPr lang="zh-CN" altLang="en-US" sz="1400" dirty="0">
                <a:solidFill>
                  <a:prstClr val="black">
                    <a:lumMod val="65000"/>
                    <a:lumOff val="35000"/>
                  </a:prstClr>
                </a:solidFill>
                <a:latin typeface="微软雅黑" pitchFamily="34" charset="-122"/>
                <a:ea typeface="微软雅黑" pitchFamily="34" charset="-122"/>
              </a:rPr>
              <a:t>此处输入您的文本请在此处输入您的文本输入您的文本</a:t>
            </a:r>
          </a:p>
        </p:txBody>
      </p:sp>
    </p:spTree>
    <p:extLst>
      <p:ext uri="{BB962C8B-B14F-4D97-AF65-F5344CB8AC3E}">
        <p14:creationId xmlns:p14="http://schemas.microsoft.com/office/powerpoint/2010/main" val="39298835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250"/>
                            </p:stCondLst>
                            <p:childTnLst>
                              <p:par>
                                <p:cTn id="22" presetID="22" presetClass="entr" presetSubtype="2"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right)">
                                      <p:cBhvr>
                                        <p:cTn id="24" dur="500"/>
                                        <p:tgtEl>
                                          <p:spTgt spid="19"/>
                                        </p:tgtEl>
                                      </p:cBhvr>
                                    </p:animEffect>
                                  </p:childTnLst>
                                </p:cTn>
                              </p:par>
                            </p:childTnLst>
                          </p:cTn>
                        </p:par>
                        <p:par>
                          <p:cTn id="25" fill="hold">
                            <p:stCondLst>
                              <p:cond delay="1750"/>
                            </p:stCondLst>
                            <p:childTnLst>
                              <p:par>
                                <p:cTn id="26" presetID="22" presetClass="entr" presetSubtype="2"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right)">
                                      <p:cBhvr>
                                        <p:cTn id="28" dur="500"/>
                                        <p:tgtEl>
                                          <p:spTgt spid="22"/>
                                        </p:tgtEl>
                                      </p:cBhvr>
                                    </p:animEffect>
                                  </p:childTnLst>
                                </p:cTn>
                              </p:par>
                            </p:childTnLst>
                          </p:cTn>
                        </p:par>
                        <p:par>
                          <p:cTn id="29" fill="hold">
                            <p:stCondLst>
                              <p:cond delay="2250"/>
                            </p:stCondLst>
                            <p:childTnLst>
                              <p:par>
                                <p:cTn id="30" presetID="22" presetClass="entr" presetSubtype="2"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childTnLst>
                          </p:cTn>
                        </p:par>
                        <p:par>
                          <p:cTn id="33" fill="hold">
                            <p:stCondLst>
                              <p:cond delay="2750"/>
                            </p:stCondLst>
                            <p:childTnLst>
                              <p:par>
                                <p:cTn id="34" presetID="22" presetClass="entr" presetSubtype="2"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childTnLst>
                          </p:cTn>
                        </p:par>
                        <p:par>
                          <p:cTn id="37" fill="hold">
                            <p:stCondLst>
                              <p:cond delay="3250"/>
                            </p:stCondLst>
                            <p:childTnLst>
                              <p:par>
                                <p:cTn id="38" presetID="2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childTnLst>
                          </p:cTn>
                        </p:par>
                        <p:par>
                          <p:cTn id="41" fill="hold">
                            <p:stCondLst>
                              <p:cond delay="3750"/>
                            </p:stCondLst>
                            <p:childTnLst>
                              <p:par>
                                <p:cTn id="42" presetID="22" presetClass="entr" presetSubtype="8"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par>
                          <p:cTn id="45" fill="hold">
                            <p:stCondLst>
                              <p:cond delay="4250"/>
                            </p:stCondLst>
                            <p:childTnLst>
                              <p:par>
                                <p:cTn id="46" presetID="22" presetClass="entr" presetSubtype="8"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4750"/>
                            </p:stCondLst>
                            <p:childTnLst>
                              <p:par>
                                <p:cTn id="50" presetID="2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1"/>
          <p:cNvGrpSpPr>
            <a:grpSpLocks/>
          </p:cNvGrpSpPr>
          <p:nvPr/>
        </p:nvGrpSpPr>
        <p:grpSpPr bwMode="auto">
          <a:xfrm>
            <a:off x="585950" y="3461176"/>
            <a:ext cx="1749755" cy="1144042"/>
            <a:chOff x="0" y="0"/>
            <a:chExt cx="12192000" cy="630377"/>
          </a:xfrm>
        </p:grpSpPr>
        <p:sp>
          <p:nvSpPr>
            <p:cNvPr id="6" name="矩形 2"/>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99">
                <a:solidFill>
                  <a:srgbClr val="FFFFFF"/>
                </a:solidFill>
                <a:latin typeface="宋体" panose="02010600030101010101" pitchFamily="2" charset="-122"/>
                <a:sym typeface="宋体" panose="02010600030101010101" pitchFamily="2" charset="-122"/>
              </a:endParaRPr>
            </a:p>
          </p:txBody>
        </p:sp>
        <p:sp>
          <p:nvSpPr>
            <p:cNvPr id="7" name="矩形 3"/>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99">
                <a:solidFill>
                  <a:srgbClr val="FFFFFF"/>
                </a:solidFill>
                <a:latin typeface="宋体" panose="02010600030101010101" pitchFamily="2" charset="-122"/>
                <a:sym typeface="宋体" panose="02010600030101010101" pitchFamily="2" charset="-122"/>
              </a:endParaRPr>
            </a:p>
          </p:txBody>
        </p:sp>
      </p:grpSp>
      <p:sp>
        <p:nvSpPr>
          <p:cNvPr id="8" name="TextBox 4"/>
          <p:cNvSpPr>
            <a:spLocks noChangeArrowheads="1"/>
          </p:cNvSpPr>
          <p:nvPr/>
        </p:nvSpPr>
        <p:spPr bwMode="auto">
          <a:xfrm>
            <a:off x="690697" y="3497171"/>
            <a:ext cx="153907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p:txBody>
      </p:sp>
      <p:pic>
        <p:nvPicPr>
          <p:cNvPr id="9" name="图片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85950" y="1115712"/>
            <a:ext cx="174975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677324" y="1115712"/>
            <a:ext cx="174975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7"/>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773459" y="1115712"/>
            <a:ext cx="174975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8"/>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6848168" y="1115712"/>
            <a:ext cx="175094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组合 9"/>
          <p:cNvGrpSpPr>
            <a:grpSpLocks/>
          </p:cNvGrpSpPr>
          <p:nvPr/>
        </p:nvGrpSpPr>
        <p:grpSpPr bwMode="auto">
          <a:xfrm>
            <a:off x="2677324" y="3461176"/>
            <a:ext cx="1749755" cy="1144042"/>
            <a:chOff x="0" y="0"/>
            <a:chExt cx="12192000" cy="630377"/>
          </a:xfrm>
        </p:grpSpPr>
        <p:sp>
          <p:nvSpPr>
            <p:cNvPr id="14" name="矩形 10"/>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99">
                <a:solidFill>
                  <a:srgbClr val="FFFFFF"/>
                </a:solidFill>
                <a:latin typeface="宋体" panose="02010600030101010101" pitchFamily="2" charset="-122"/>
                <a:sym typeface="宋体" panose="02010600030101010101" pitchFamily="2" charset="-122"/>
              </a:endParaRPr>
            </a:p>
          </p:txBody>
        </p:sp>
        <p:sp>
          <p:nvSpPr>
            <p:cNvPr id="15" name="矩形 11"/>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99">
                <a:solidFill>
                  <a:srgbClr val="FFFFFF"/>
                </a:solidFill>
                <a:latin typeface="宋体" panose="02010600030101010101" pitchFamily="2" charset="-122"/>
                <a:sym typeface="宋体" panose="02010600030101010101" pitchFamily="2" charset="-122"/>
              </a:endParaRPr>
            </a:p>
          </p:txBody>
        </p:sp>
      </p:grpSp>
      <p:sp>
        <p:nvSpPr>
          <p:cNvPr id="16" name="TextBox 4"/>
          <p:cNvSpPr>
            <a:spLocks noChangeArrowheads="1"/>
          </p:cNvSpPr>
          <p:nvPr/>
        </p:nvSpPr>
        <p:spPr bwMode="auto">
          <a:xfrm>
            <a:off x="2783260" y="3497171"/>
            <a:ext cx="153788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p:txBody>
      </p:sp>
      <p:grpSp>
        <p:nvGrpSpPr>
          <p:cNvPr id="17" name="组合 13"/>
          <p:cNvGrpSpPr>
            <a:grpSpLocks/>
          </p:cNvGrpSpPr>
          <p:nvPr/>
        </p:nvGrpSpPr>
        <p:grpSpPr bwMode="auto">
          <a:xfrm>
            <a:off x="4773459" y="3461176"/>
            <a:ext cx="1749755" cy="1144042"/>
            <a:chOff x="0" y="0"/>
            <a:chExt cx="12192000" cy="630377"/>
          </a:xfrm>
        </p:grpSpPr>
        <p:sp>
          <p:nvSpPr>
            <p:cNvPr id="18" name="矩形 14"/>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99">
                <a:solidFill>
                  <a:srgbClr val="FFFFFF"/>
                </a:solidFill>
                <a:latin typeface="宋体" panose="02010600030101010101" pitchFamily="2" charset="-122"/>
                <a:sym typeface="宋体" panose="02010600030101010101" pitchFamily="2" charset="-122"/>
              </a:endParaRPr>
            </a:p>
          </p:txBody>
        </p:sp>
        <p:sp>
          <p:nvSpPr>
            <p:cNvPr id="19" name="矩形 15"/>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99">
                <a:solidFill>
                  <a:srgbClr val="FFFFFF"/>
                </a:solidFill>
                <a:latin typeface="宋体" panose="02010600030101010101" pitchFamily="2" charset="-122"/>
                <a:sym typeface="宋体" panose="02010600030101010101" pitchFamily="2" charset="-122"/>
              </a:endParaRPr>
            </a:p>
          </p:txBody>
        </p:sp>
      </p:grpSp>
      <p:sp>
        <p:nvSpPr>
          <p:cNvPr id="20" name="TextBox 4"/>
          <p:cNvSpPr>
            <a:spLocks noChangeArrowheads="1"/>
          </p:cNvSpPr>
          <p:nvPr/>
        </p:nvSpPr>
        <p:spPr bwMode="auto">
          <a:xfrm>
            <a:off x="4878205" y="3497171"/>
            <a:ext cx="153907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p:txBody>
      </p:sp>
      <p:grpSp>
        <p:nvGrpSpPr>
          <p:cNvPr id="21" name="组合 17"/>
          <p:cNvGrpSpPr>
            <a:grpSpLocks/>
          </p:cNvGrpSpPr>
          <p:nvPr/>
        </p:nvGrpSpPr>
        <p:grpSpPr bwMode="auto">
          <a:xfrm>
            <a:off x="6848168" y="3461176"/>
            <a:ext cx="1750945" cy="1144042"/>
            <a:chOff x="0" y="0"/>
            <a:chExt cx="12192000" cy="630377"/>
          </a:xfrm>
        </p:grpSpPr>
        <p:sp>
          <p:nvSpPr>
            <p:cNvPr id="22" name="矩形 18"/>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99">
                <a:solidFill>
                  <a:srgbClr val="FFFFFF"/>
                </a:solidFill>
                <a:latin typeface="宋体" panose="02010600030101010101" pitchFamily="2" charset="-122"/>
                <a:sym typeface="宋体" panose="02010600030101010101" pitchFamily="2" charset="-122"/>
              </a:endParaRPr>
            </a:p>
          </p:txBody>
        </p:sp>
        <p:sp>
          <p:nvSpPr>
            <p:cNvPr id="23" name="矩形 19"/>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99">
                <a:solidFill>
                  <a:srgbClr val="FFFFFF"/>
                </a:solidFill>
                <a:latin typeface="宋体" panose="02010600030101010101" pitchFamily="2" charset="-122"/>
                <a:sym typeface="宋体" panose="02010600030101010101" pitchFamily="2" charset="-122"/>
              </a:endParaRPr>
            </a:p>
          </p:txBody>
        </p:sp>
      </p:grpSp>
      <p:sp>
        <p:nvSpPr>
          <p:cNvPr id="24" name="TextBox 4"/>
          <p:cNvSpPr>
            <a:spLocks noChangeArrowheads="1"/>
          </p:cNvSpPr>
          <p:nvPr/>
        </p:nvSpPr>
        <p:spPr bwMode="auto">
          <a:xfrm>
            <a:off x="6954105" y="3497171"/>
            <a:ext cx="153788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099"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099" dirty="0">
              <a:solidFill>
                <a:schemeClr val="bg1"/>
              </a:solidFill>
              <a:latin typeface="Franklin Gothic Book" pitchFamily="2" charset="0"/>
              <a:ea typeface="微软雅黑" panose="020B0503020204020204" pitchFamily="34" charset="-122"/>
              <a:sym typeface="Franklin Gothic Book" pitchFamily="2" charset="0"/>
            </a:endParaRPr>
          </a:p>
        </p:txBody>
      </p:sp>
    </p:spTree>
    <p:extLst>
      <p:ext uri="{BB962C8B-B14F-4D97-AF65-F5344CB8AC3E}">
        <p14:creationId xmlns:p14="http://schemas.microsoft.com/office/powerpoint/2010/main" val="165146966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3" presetClass="entr" presetSubtype="16"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childTnLst>
                                </p:cTn>
                              </p:par>
                            </p:childTnLst>
                          </p:cTn>
                        </p:par>
                        <p:par>
                          <p:cTn id="37" fill="hold">
                            <p:stCondLst>
                              <p:cond delay="2500"/>
                            </p:stCondLst>
                            <p:childTnLst>
                              <p:par>
                                <p:cTn id="38" presetID="2" presetClass="entr" presetSubtype="4"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ppt_x"/>
                                          </p:val>
                                        </p:tav>
                                        <p:tav tm="100000">
                                          <p:val>
                                            <p:strVal val="#ppt_x"/>
                                          </p:val>
                                        </p:tav>
                                      </p:tavLst>
                                    </p:anim>
                                    <p:anim calcmode="lin" valueType="num">
                                      <p:cBhvr additive="base">
                                        <p:cTn id="45" dur="500" fill="hold"/>
                                        <p:tgtEl>
                                          <p:spTgt spid="20"/>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23" presetClass="entr" presetSubtype="16"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childTnLst>
                                </p:cTn>
                              </p:par>
                            </p:childTnLst>
                          </p:cTn>
                        </p:par>
                        <p:par>
                          <p:cTn id="51" fill="hold">
                            <p:stCondLst>
                              <p:cond delay="3500"/>
                            </p:stCondLst>
                            <p:childTnLst>
                              <p:par>
                                <p:cTn id="52" presetID="2" presetClass="entr" presetSubtype="4"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500" fill="hold"/>
                                        <p:tgtEl>
                                          <p:spTgt spid="21"/>
                                        </p:tgtEl>
                                        <p:attrNameLst>
                                          <p:attrName>ppt_x</p:attrName>
                                        </p:attrNameLst>
                                      </p:cBhvr>
                                      <p:tavLst>
                                        <p:tav tm="0">
                                          <p:val>
                                            <p:strVal val="#ppt_x"/>
                                          </p:val>
                                        </p:tav>
                                        <p:tav tm="100000">
                                          <p:val>
                                            <p:strVal val="#ppt_x"/>
                                          </p:val>
                                        </p:tav>
                                      </p:tavLst>
                                    </p:anim>
                                    <p:anim calcmode="lin" valueType="num">
                                      <p:cBhvr additive="base">
                                        <p:cTn id="55" dur="500" fill="hold"/>
                                        <p:tgtEl>
                                          <p:spTgt spid="21"/>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fill="hold"/>
                                        <p:tgtEl>
                                          <p:spTgt spid="24"/>
                                        </p:tgtEl>
                                        <p:attrNameLst>
                                          <p:attrName>ppt_x</p:attrName>
                                        </p:attrNameLst>
                                      </p:cBhvr>
                                      <p:tavLst>
                                        <p:tav tm="0">
                                          <p:val>
                                            <p:strVal val="#ppt_x"/>
                                          </p:val>
                                        </p:tav>
                                        <p:tav tm="100000">
                                          <p:val>
                                            <p:strVal val="#ppt_x"/>
                                          </p:val>
                                        </p:tav>
                                      </p:tavLst>
                                    </p:anim>
                                    <p:anim calcmode="lin" valueType="num">
                                      <p:cBhvr additive="base">
                                        <p:cTn id="5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20" grpId="0"/>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925242" y="1150195"/>
            <a:ext cx="7538655" cy="3284218"/>
            <a:chOff x="924765" y="1149214"/>
            <a:chExt cx="7539637" cy="3284645"/>
          </a:xfrm>
        </p:grpSpPr>
        <p:sp>
          <p:nvSpPr>
            <p:cNvPr id="6" name="椭圆 5"/>
            <p:cNvSpPr/>
            <p:nvPr/>
          </p:nvSpPr>
          <p:spPr>
            <a:xfrm>
              <a:off x="5832092" y="1149214"/>
              <a:ext cx="1681598" cy="1068921"/>
            </a:xfrm>
            <a:prstGeom prst="ellipse">
              <a:avLst/>
            </a:prstGeom>
            <a:solidFill>
              <a:srgbClr val="030303"/>
            </a:solidFill>
            <a:ln w="25400" cap="flat" cmpd="sng" algn="ctr">
              <a:noFill/>
              <a:prstDash val="solid"/>
            </a:ln>
            <a:effectLst/>
          </p:spPr>
          <p:txBody>
            <a:bodyPr lIns="68571" tIns="34286" rIns="68571" bIns="34286" rtlCol="0" anchor="ctr"/>
            <a:lstStyle/>
            <a:p>
              <a:pPr algn="ctr" defTabSz="914324">
                <a:defRPr/>
              </a:pPr>
              <a:r>
                <a:rPr lang="zh-CN" altLang="en-US" sz="1800" b="1" kern="0" dirty="0">
                  <a:solidFill>
                    <a:srgbClr val="F8F8F8"/>
                  </a:solidFill>
                  <a:latin typeface="微软雅黑" panose="020B0503020204020204" pitchFamily="34" charset="-122"/>
                  <a:ea typeface="微软雅黑" panose="020B0503020204020204" pitchFamily="34" charset="-122"/>
                </a:rPr>
                <a:t>添加标题</a:t>
              </a:r>
            </a:p>
          </p:txBody>
        </p:sp>
        <p:sp>
          <p:nvSpPr>
            <p:cNvPr id="7" name="Freeform 53"/>
            <p:cNvSpPr>
              <a:spLocks noChangeAspect="1" noEditPoints="1"/>
            </p:cNvSpPr>
            <p:nvPr/>
          </p:nvSpPr>
          <p:spPr bwMode="auto">
            <a:xfrm>
              <a:off x="1515844" y="2640573"/>
              <a:ext cx="719267" cy="719267"/>
            </a:xfrm>
            <a:custGeom>
              <a:avLst/>
              <a:gdLst>
                <a:gd name="T0" fmla="*/ 175 w 350"/>
                <a:gd name="T1" fmla="*/ 0 h 350"/>
                <a:gd name="T2" fmla="*/ 0 w 350"/>
                <a:gd name="T3" fmla="*/ 175 h 350"/>
                <a:gd name="T4" fmla="*/ 175 w 350"/>
                <a:gd name="T5" fmla="*/ 350 h 350"/>
                <a:gd name="T6" fmla="*/ 350 w 350"/>
                <a:gd name="T7" fmla="*/ 175 h 350"/>
                <a:gd name="T8" fmla="*/ 175 w 350"/>
                <a:gd name="T9" fmla="*/ 0 h 350"/>
                <a:gd name="T10" fmla="*/ 277 w 350"/>
                <a:gd name="T11" fmla="*/ 257 h 350"/>
                <a:gd name="T12" fmla="*/ 268 w 350"/>
                <a:gd name="T13" fmla="*/ 261 h 350"/>
                <a:gd name="T14" fmla="*/ 255 w 350"/>
                <a:gd name="T15" fmla="*/ 264 h 350"/>
                <a:gd name="T16" fmla="*/ 248 w 350"/>
                <a:gd name="T17" fmla="*/ 270 h 350"/>
                <a:gd name="T18" fmla="*/ 230 w 350"/>
                <a:gd name="T19" fmla="*/ 270 h 350"/>
                <a:gd name="T20" fmla="*/ 223 w 350"/>
                <a:gd name="T21" fmla="*/ 264 h 350"/>
                <a:gd name="T22" fmla="*/ 223 w 350"/>
                <a:gd name="T23" fmla="*/ 175 h 350"/>
                <a:gd name="T24" fmla="*/ 230 w 350"/>
                <a:gd name="T25" fmla="*/ 169 h 350"/>
                <a:gd name="T26" fmla="*/ 248 w 350"/>
                <a:gd name="T27" fmla="*/ 169 h 350"/>
                <a:gd name="T28" fmla="*/ 255 w 350"/>
                <a:gd name="T29" fmla="*/ 175 h 350"/>
                <a:gd name="T30" fmla="*/ 262 w 350"/>
                <a:gd name="T31" fmla="*/ 176 h 350"/>
                <a:gd name="T32" fmla="*/ 175 w 350"/>
                <a:gd name="T33" fmla="*/ 96 h 350"/>
                <a:gd name="T34" fmla="*/ 88 w 350"/>
                <a:gd name="T35" fmla="*/ 176 h 350"/>
                <a:gd name="T36" fmla="*/ 95 w 350"/>
                <a:gd name="T37" fmla="*/ 175 h 350"/>
                <a:gd name="T38" fmla="*/ 101 w 350"/>
                <a:gd name="T39" fmla="*/ 169 h 350"/>
                <a:gd name="T40" fmla="*/ 120 w 350"/>
                <a:gd name="T41" fmla="*/ 169 h 350"/>
                <a:gd name="T42" fmla="*/ 126 w 350"/>
                <a:gd name="T43" fmla="*/ 175 h 350"/>
                <a:gd name="T44" fmla="*/ 126 w 350"/>
                <a:gd name="T45" fmla="*/ 264 h 350"/>
                <a:gd name="T46" fmla="*/ 120 w 350"/>
                <a:gd name="T47" fmla="*/ 270 h 350"/>
                <a:gd name="T48" fmla="*/ 101 w 350"/>
                <a:gd name="T49" fmla="*/ 270 h 350"/>
                <a:gd name="T50" fmla="*/ 95 w 350"/>
                <a:gd name="T51" fmla="*/ 264 h 350"/>
                <a:gd name="T52" fmla="*/ 52 w 350"/>
                <a:gd name="T53" fmla="*/ 219 h 350"/>
                <a:gd name="T54" fmla="*/ 71 w 350"/>
                <a:gd name="T55" fmla="*/ 183 h 350"/>
                <a:gd name="T56" fmla="*/ 175 w 350"/>
                <a:gd name="T57" fmla="*/ 80 h 350"/>
                <a:gd name="T58" fmla="*/ 279 w 350"/>
                <a:gd name="T59" fmla="*/ 183 h 350"/>
                <a:gd name="T60" fmla="*/ 298 w 350"/>
                <a:gd name="T61" fmla="*/ 219 h 350"/>
                <a:gd name="T62" fmla="*/ 277 w 350"/>
                <a:gd name="T63" fmla="*/ 25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 h="350">
                  <a:moveTo>
                    <a:pt x="175" y="0"/>
                  </a:moveTo>
                  <a:cubicBezTo>
                    <a:pt x="78" y="0"/>
                    <a:pt x="0" y="78"/>
                    <a:pt x="0" y="175"/>
                  </a:cubicBezTo>
                  <a:cubicBezTo>
                    <a:pt x="0" y="272"/>
                    <a:pt x="78" y="350"/>
                    <a:pt x="175" y="350"/>
                  </a:cubicBezTo>
                  <a:cubicBezTo>
                    <a:pt x="271" y="350"/>
                    <a:pt x="350" y="272"/>
                    <a:pt x="350" y="175"/>
                  </a:cubicBezTo>
                  <a:cubicBezTo>
                    <a:pt x="350" y="78"/>
                    <a:pt x="271" y="0"/>
                    <a:pt x="175" y="0"/>
                  </a:cubicBezTo>
                  <a:close/>
                  <a:moveTo>
                    <a:pt x="277" y="257"/>
                  </a:moveTo>
                  <a:cubicBezTo>
                    <a:pt x="268" y="261"/>
                    <a:pt x="268" y="261"/>
                    <a:pt x="268" y="261"/>
                  </a:cubicBezTo>
                  <a:cubicBezTo>
                    <a:pt x="264" y="263"/>
                    <a:pt x="260" y="264"/>
                    <a:pt x="255" y="264"/>
                  </a:cubicBezTo>
                  <a:cubicBezTo>
                    <a:pt x="255" y="267"/>
                    <a:pt x="252" y="270"/>
                    <a:pt x="248" y="270"/>
                  </a:cubicBezTo>
                  <a:cubicBezTo>
                    <a:pt x="230" y="270"/>
                    <a:pt x="230" y="270"/>
                    <a:pt x="230" y="270"/>
                  </a:cubicBezTo>
                  <a:cubicBezTo>
                    <a:pt x="226" y="270"/>
                    <a:pt x="223" y="267"/>
                    <a:pt x="223" y="264"/>
                  </a:cubicBezTo>
                  <a:cubicBezTo>
                    <a:pt x="223" y="175"/>
                    <a:pt x="223" y="175"/>
                    <a:pt x="223" y="175"/>
                  </a:cubicBezTo>
                  <a:cubicBezTo>
                    <a:pt x="223" y="171"/>
                    <a:pt x="226" y="169"/>
                    <a:pt x="230" y="169"/>
                  </a:cubicBezTo>
                  <a:cubicBezTo>
                    <a:pt x="248" y="169"/>
                    <a:pt x="248" y="169"/>
                    <a:pt x="248" y="169"/>
                  </a:cubicBezTo>
                  <a:cubicBezTo>
                    <a:pt x="252" y="169"/>
                    <a:pt x="255" y="171"/>
                    <a:pt x="255" y="175"/>
                  </a:cubicBezTo>
                  <a:cubicBezTo>
                    <a:pt x="257" y="175"/>
                    <a:pt x="259" y="175"/>
                    <a:pt x="262" y="176"/>
                  </a:cubicBezTo>
                  <a:cubicBezTo>
                    <a:pt x="258" y="131"/>
                    <a:pt x="220" y="96"/>
                    <a:pt x="175" y="96"/>
                  </a:cubicBezTo>
                  <a:cubicBezTo>
                    <a:pt x="129" y="96"/>
                    <a:pt x="92" y="131"/>
                    <a:pt x="88" y="176"/>
                  </a:cubicBezTo>
                  <a:cubicBezTo>
                    <a:pt x="90" y="175"/>
                    <a:pt x="92" y="175"/>
                    <a:pt x="95" y="175"/>
                  </a:cubicBezTo>
                  <a:cubicBezTo>
                    <a:pt x="95" y="171"/>
                    <a:pt x="98" y="169"/>
                    <a:pt x="101" y="169"/>
                  </a:cubicBezTo>
                  <a:cubicBezTo>
                    <a:pt x="120" y="169"/>
                    <a:pt x="120" y="169"/>
                    <a:pt x="120" y="169"/>
                  </a:cubicBezTo>
                  <a:cubicBezTo>
                    <a:pt x="123" y="169"/>
                    <a:pt x="126" y="171"/>
                    <a:pt x="126" y="175"/>
                  </a:cubicBezTo>
                  <a:cubicBezTo>
                    <a:pt x="126" y="264"/>
                    <a:pt x="126" y="264"/>
                    <a:pt x="126" y="264"/>
                  </a:cubicBezTo>
                  <a:cubicBezTo>
                    <a:pt x="126" y="267"/>
                    <a:pt x="123" y="270"/>
                    <a:pt x="120" y="270"/>
                  </a:cubicBezTo>
                  <a:cubicBezTo>
                    <a:pt x="101" y="270"/>
                    <a:pt x="101" y="270"/>
                    <a:pt x="101" y="270"/>
                  </a:cubicBezTo>
                  <a:cubicBezTo>
                    <a:pt x="98" y="270"/>
                    <a:pt x="95" y="267"/>
                    <a:pt x="95" y="264"/>
                  </a:cubicBezTo>
                  <a:cubicBezTo>
                    <a:pt x="71" y="263"/>
                    <a:pt x="52" y="243"/>
                    <a:pt x="52" y="219"/>
                  </a:cubicBezTo>
                  <a:cubicBezTo>
                    <a:pt x="52" y="204"/>
                    <a:pt x="59" y="191"/>
                    <a:pt x="71" y="183"/>
                  </a:cubicBezTo>
                  <a:cubicBezTo>
                    <a:pt x="71" y="126"/>
                    <a:pt x="118" y="80"/>
                    <a:pt x="175" y="80"/>
                  </a:cubicBezTo>
                  <a:cubicBezTo>
                    <a:pt x="232" y="80"/>
                    <a:pt x="278" y="126"/>
                    <a:pt x="279" y="183"/>
                  </a:cubicBezTo>
                  <a:cubicBezTo>
                    <a:pt x="290" y="191"/>
                    <a:pt x="298" y="204"/>
                    <a:pt x="298" y="219"/>
                  </a:cubicBezTo>
                  <a:cubicBezTo>
                    <a:pt x="298" y="235"/>
                    <a:pt x="290" y="249"/>
                    <a:pt x="277" y="257"/>
                  </a:cubicBezTo>
                  <a:close/>
                </a:path>
              </a:pathLst>
            </a:custGeom>
            <a:solidFill>
              <a:srgbClr val="514379"/>
            </a:solidFill>
            <a:ln>
              <a:solidFill>
                <a:srgbClr val="514379"/>
              </a:solidFill>
            </a:ln>
          </p:spPr>
          <p:txBody>
            <a:bodyPr vert="horz" wrap="square" lIns="68571" tIns="34286" rIns="68571" bIns="34286" numCol="1" anchor="t" anchorCtr="0" compatLnSpc="1">
              <a:prstTxWarp prst="textNoShape">
                <a:avLst/>
              </a:prstTxWarp>
            </a:bodyPr>
            <a:lstStyle/>
            <a:p>
              <a:pPr defTabSz="914324">
                <a:defRPr/>
              </a:pPr>
              <a:endParaRPr lang="id-ID" sz="2400" kern="0">
                <a:solidFill>
                  <a:srgbClr val="5DB620"/>
                </a:solidFill>
                <a:latin typeface="Book Antiqua"/>
              </a:endParaRPr>
            </a:p>
          </p:txBody>
        </p:sp>
        <p:cxnSp>
          <p:nvCxnSpPr>
            <p:cNvPr id="8" name="肘形连接符 7"/>
            <p:cNvCxnSpPr>
              <a:stCxn id="6" idx="1"/>
              <a:endCxn id="7" idx="0"/>
            </p:cNvCxnSpPr>
            <p:nvPr/>
          </p:nvCxnSpPr>
          <p:spPr>
            <a:xfrm rot="16200000" flipH="1" flipV="1">
              <a:off x="3309508" y="-128276"/>
              <a:ext cx="1334819" cy="4202879"/>
            </a:xfrm>
            <a:prstGeom prst="bentConnector4">
              <a:avLst>
                <a:gd name="adj1" fmla="val -12844"/>
                <a:gd name="adj2" fmla="val 99457"/>
              </a:avLst>
            </a:prstGeom>
            <a:noFill/>
            <a:ln w="19050" cap="flat" cmpd="sng" algn="ctr">
              <a:solidFill>
                <a:srgbClr val="514379"/>
              </a:solidFill>
              <a:prstDash val="sysDash"/>
              <a:tailEnd type="oval"/>
            </a:ln>
            <a:effectLst/>
          </p:spPr>
        </p:cxnSp>
        <p:sp>
          <p:nvSpPr>
            <p:cNvPr id="9" name="文本框 6"/>
            <p:cNvSpPr txBox="1"/>
            <p:nvPr/>
          </p:nvSpPr>
          <p:spPr>
            <a:xfrm>
              <a:off x="924765" y="3469376"/>
              <a:ext cx="1901424" cy="964483"/>
            </a:xfrm>
            <a:prstGeom prst="rect">
              <a:avLst/>
            </a:prstGeom>
            <a:noFill/>
          </p:spPr>
          <p:txBody>
            <a:bodyPr wrap="square" lIns="68571" tIns="34286" rIns="68571" bIns="34286" rtlCol="0">
              <a:spAutoFit/>
            </a:bodyPr>
            <a:lstStyle/>
            <a:p>
              <a:pPr algn="ctr" defTabSz="914324">
                <a:spcBef>
                  <a:spcPts val="450"/>
                </a:spcBef>
                <a:defRPr/>
              </a:pPr>
              <a:r>
                <a:rPr lang="zh-CN" altLang="en-US" sz="2400" b="1" kern="0" dirty="0">
                  <a:solidFill>
                    <a:srgbClr val="514379"/>
                  </a:solidFill>
                  <a:latin typeface="微软雅黑" panose="020B0503020204020204" pitchFamily="34" charset="-122"/>
                  <a:ea typeface="微软雅黑" panose="020B0503020204020204" pitchFamily="34" charset="-122"/>
                </a:rPr>
                <a:t>添加标题</a:t>
              </a:r>
              <a:endParaRPr lang="en-US" altLang="zh-CN" sz="2400" b="1" kern="0" dirty="0">
                <a:solidFill>
                  <a:srgbClr val="514379"/>
                </a:solidFill>
                <a:latin typeface="微软雅黑" panose="020B0503020204020204" pitchFamily="34" charset="-122"/>
                <a:ea typeface="微软雅黑" panose="020B0503020204020204" pitchFamily="34" charset="-122"/>
              </a:endParaRPr>
            </a:p>
            <a:p>
              <a:pPr algn="ct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sp>
          <p:nvSpPr>
            <p:cNvPr id="10" name="Freeform 45"/>
            <p:cNvSpPr>
              <a:spLocks noChangeAspect="1" noEditPoints="1"/>
            </p:cNvSpPr>
            <p:nvPr/>
          </p:nvSpPr>
          <p:spPr bwMode="auto">
            <a:xfrm>
              <a:off x="3394703" y="2640573"/>
              <a:ext cx="718107" cy="719267"/>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rgbClr val="030303"/>
            </a:solidFill>
            <a:ln>
              <a:noFill/>
            </a:ln>
          </p:spPr>
          <p:txBody>
            <a:bodyPr vert="horz" wrap="square" lIns="68571" tIns="34286" rIns="68571" bIns="34286" numCol="1" anchor="t" anchorCtr="0" compatLnSpc="1">
              <a:prstTxWarp prst="textNoShape">
                <a:avLst/>
              </a:prstTxWarp>
            </a:bodyPr>
            <a:lstStyle/>
            <a:p>
              <a:pPr defTabSz="914324">
                <a:defRPr/>
              </a:pPr>
              <a:endParaRPr lang="id-ID" sz="2400" kern="0">
                <a:solidFill>
                  <a:srgbClr val="5DB620"/>
                </a:solidFill>
                <a:latin typeface="Book Antiqua"/>
              </a:endParaRPr>
            </a:p>
          </p:txBody>
        </p:sp>
        <p:cxnSp>
          <p:nvCxnSpPr>
            <p:cNvPr id="11" name="肘形连接符 10"/>
            <p:cNvCxnSpPr>
              <a:stCxn id="6" idx="2"/>
            </p:cNvCxnSpPr>
            <p:nvPr/>
          </p:nvCxnSpPr>
          <p:spPr>
            <a:xfrm rot="10800000" flipV="1">
              <a:off x="3753757" y="1683674"/>
              <a:ext cx="2078336" cy="956899"/>
            </a:xfrm>
            <a:prstGeom prst="bentConnector3">
              <a:avLst>
                <a:gd name="adj1" fmla="val 99758"/>
              </a:avLst>
            </a:prstGeom>
            <a:noFill/>
            <a:ln w="19050" cap="flat" cmpd="sng" algn="ctr">
              <a:solidFill>
                <a:srgbClr val="030303"/>
              </a:solidFill>
              <a:prstDash val="sysDash"/>
              <a:tailEnd type="oval"/>
            </a:ln>
            <a:effectLst/>
          </p:spPr>
        </p:cxnSp>
        <p:sp>
          <p:nvSpPr>
            <p:cNvPr id="12" name="文本框 11"/>
            <p:cNvSpPr txBox="1"/>
            <p:nvPr/>
          </p:nvSpPr>
          <p:spPr>
            <a:xfrm>
              <a:off x="2804169" y="3469376"/>
              <a:ext cx="1901424" cy="964483"/>
            </a:xfrm>
            <a:prstGeom prst="rect">
              <a:avLst/>
            </a:prstGeom>
            <a:noFill/>
          </p:spPr>
          <p:txBody>
            <a:bodyPr wrap="square" lIns="68571" tIns="34286" rIns="68571" bIns="34286" rtlCol="0">
              <a:spAutoFit/>
            </a:bodyPr>
            <a:lstStyle/>
            <a:p>
              <a:pPr algn="ctr" defTabSz="914324">
                <a:spcBef>
                  <a:spcPts val="450"/>
                </a:spcBef>
                <a:defRPr/>
              </a:pPr>
              <a:r>
                <a:rPr lang="zh-CN" altLang="en-US" sz="2400" b="1" kern="0" dirty="0">
                  <a:solidFill>
                    <a:srgbClr val="030303"/>
                  </a:solidFill>
                  <a:latin typeface="微软雅黑" panose="020B0503020204020204" pitchFamily="34" charset="-122"/>
                  <a:ea typeface="微软雅黑" panose="020B0503020204020204" pitchFamily="34" charset="-122"/>
                </a:rPr>
                <a:t>添加标题</a:t>
              </a:r>
              <a:endParaRPr lang="en-US" altLang="zh-CN" sz="2400" b="1" kern="0" dirty="0">
                <a:solidFill>
                  <a:srgbClr val="030303"/>
                </a:solidFill>
                <a:latin typeface="微软雅黑" panose="020B0503020204020204" pitchFamily="34" charset="-122"/>
                <a:ea typeface="微软雅黑" panose="020B0503020204020204" pitchFamily="34" charset="-122"/>
              </a:endParaRPr>
            </a:p>
            <a:p>
              <a:pPr algn="ct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sp>
          <p:nvSpPr>
            <p:cNvPr id="13" name="Freeform 36"/>
            <p:cNvSpPr>
              <a:spLocks noChangeAspect="1" noEditPoints="1"/>
            </p:cNvSpPr>
            <p:nvPr/>
          </p:nvSpPr>
          <p:spPr bwMode="auto">
            <a:xfrm>
              <a:off x="5272403" y="2640573"/>
              <a:ext cx="721497" cy="719265"/>
            </a:xfrm>
            <a:custGeom>
              <a:avLst/>
              <a:gdLst>
                <a:gd name="T0" fmla="*/ 178 w 357"/>
                <a:gd name="T1" fmla="*/ 0 h 356"/>
                <a:gd name="T2" fmla="*/ 0 w 357"/>
                <a:gd name="T3" fmla="*/ 178 h 356"/>
                <a:gd name="T4" fmla="*/ 178 w 357"/>
                <a:gd name="T5" fmla="*/ 356 h 356"/>
                <a:gd name="T6" fmla="*/ 357 w 357"/>
                <a:gd name="T7" fmla="*/ 178 h 356"/>
                <a:gd name="T8" fmla="*/ 178 w 357"/>
                <a:gd name="T9" fmla="*/ 0 h 356"/>
                <a:gd name="T10" fmla="*/ 220 w 357"/>
                <a:gd name="T11" fmla="*/ 77 h 356"/>
                <a:gd name="T12" fmla="*/ 258 w 357"/>
                <a:gd name="T13" fmla="*/ 77 h 356"/>
                <a:gd name="T14" fmla="*/ 258 w 357"/>
                <a:gd name="T15" fmla="*/ 125 h 356"/>
                <a:gd name="T16" fmla="*/ 220 w 357"/>
                <a:gd name="T17" fmla="*/ 94 h 356"/>
                <a:gd name="T18" fmla="*/ 220 w 357"/>
                <a:gd name="T19" fmla="*/ 77 h 356"/>
                <a:gd name="T20" fmla="*/ 258 w 357"/>
                <a:gd name="T21" fmla="*/ 200 h 356"/>
                <a:gd name="T22" fmla="*/ 258 w 357"/>
                <a:gd name="T23" fmla="*/ 272 h 356"/>
                <a:gd name="T24" fmla="*/ 208 w 357"/>
                <a:gd name="T25" fmla="*/ 272 h 356"/>
                <a:gd name="T26" fmla="*/ 208 w 357"/>
                <a:gd name="T27" fmla="*/ 185 h 356"/>
                <a:gd name="T28" fmla="*/ 149 w 357"/>
                <a:gd name="T29" fmla="*/ 185 h 356"/>
                <a:gd name="T30" fmla="*/ 149 w 357"/>
                <a:gd name="T31" fmla="*/ 272 h 356"/>
                <a:gd name="T32" fmla="*/ 98 w 357"/>
                <a:gd name="T33" fmla="*/ 272 h 356"/>
                <a:gd name="T34" fmla="*/ 98 w 357"/>
                <a:gd name="T35" fmla="*/ 184 h 356"/>
                <a:gd name="T36" fmla="*/ 178 w 357"/>
                <a:gd name="T37" fmla="*/ 118 h 356"/>
                <a:gd name="T38" fmla="*/ 220 w 357"/>
                <a:gd name="T39" fmla="*/ 152 h 356"/>
                <a:gd name="T40" fmla="*/ 258 w 357"/>
                <a:gd name="T41" fmla="*/ 184 h 356"/>
                <a:gd name="T42" fmla="*/ 258 w 357"/>
                <a:gd name="T43" fmla="*/ 200 h 356"/>
                <a:gd name="T44" fmla="*/ 276 w 357"/>
                <a:gd name="T45" fmla="*/ 190 h 356"/>
                <a:gd name="T46" fmla="*/ 258 w 357"/>
                <a:gd name="T47" fmla="*/ 175 h 356"/>
                <a:gd name="T48" fmla="*/ 220 w 357"/>
                <a:gd name="T49" fmla="*/ 144 h 356"/>
                <a:gd name="T50" fmla="*/ 178 w 357"/>
                <a:gd name="T51" fmla="*/ 110 h 356"/>
                <a:gd name="T52" fmla="*/ 98 w 357"/>
                <a:gd name="T53" fmla="*/ 175 h 356"/>
                <a:gd name="T54" fmla="*/ 81 w 357"/>
                <a:gd name="T55" fmla="*/ 190 h 356"/>
                <a:gd name="T56" fmla="*/ 60 w 357"/>
                <a:gd name="T57" fmla="*/ 165 h 356"/>
                <a:gd name="T58" fmla="*/ 178 w 357"/>
                <a:gd name="T59" fmla="*/ 69 h 356"/>
                <a:gd name="T60" fmla="*/ 220 w 357"/>
                <a:gd name="T61" fmla="*/ 102 h 356"/>
                <a:gd name="T62" fmla="*/ 258 w 357"/>
                <a:gd name="T63" fmla="*/ 134 h 356"/>
                <a:gd name="T64" fmla="*/ 296 w 357"/>
                <a:gd name="T65" fmla="*/ 165 h 356"/>
                <a:gd name="T66" fmla="*/ 276 w 357"/>
                <a:gd name="T67" fmla="*/ 19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356">
                  <a:moveTo>
                    <a:pt x="178" y="0"/>
                  </a:moveTo>
                  <a:cubicBezTo>
                    <a:pt x="80" y="0"/>
                    <a:pt x="0" y="80"/>
                    <a:pt x="0" y="178"/>
                  </a:cubicBezTo>
                  <a:cubicBezTo>
                    <a:pt x="0" y="277"/>
                    <a:pt x="80" y="356"/>
                    <a:pt x="178" y="356"/>
                  </a:cubicBezTo>
                  <a:cubicBezTo>
                    <a:pt x="277" y="356"/>
                    <a:pt x="357" y="277"/>
                    <a:pt x="357" y="178"/>
                  </a:cubicBezTo>
                  <a:cubicBezTo>
                    <a:pt x="357" y="80"/>
                    <a:pt x="277" y="0"/>
                    <a:pt x="178" y="0"/>
                  </a:cubicBezTo>
                  <a:close/>
                  <a:moveTo>
                    <a:pt x="220" y="77"/>
                  </a:moveTo>
                  <a:cubicBezTo>
                    <a:pt x="258" y="77"/>
                    <a:pt x="258" y="77"/>
                    <a:pt x="258" y="77"/>
                  </a:cubicBezTo>
                  <a:cubicBezTo>
                    <a:pt x="258" y="125"/>
                    <a:pt x="258" y="125"/>
                    <a:pt x="258" y="125"/>
                  </a:cubicBezTo>
                  <a:cubicBezTo>
                    <a:pt x="220" y="94"/>
                    <a:pt x="220" y="94"/>
                    <a:pt x="220" y="94"/>
                  </a:cubicBezTo>
                  <a:lnTo>
                    <a:pt x="220" y="77"/>
                  </a:lnTo>
                  <a:close/>
                  <a:moveTo>
                    <a:pt x="258" y="200"/>
                  </a:moveTo>
                  <a:cubicBezTo>
                    <a:pt x="258" y="272"/>
                    <a:pt x="258" y="272"/>
                    <a:pt x="258" y="272"/>
                  </a:cubicBezTo>
                  <a:cubicBezTo>
                    <a:pt x="208" y="272"/>
                    <a:pt x="208" y="272"/>
                    <a:pt x="208" y="272"/>
                  </a:cubicBezTo>
                  <a:cubicBezTo>
                    <a:pt x="208" y="185"/>
                    <a:pt x="208" y="185"/>
                    <a:pt x="208" y="185"/>
                  </a:cubicBezTo>
                  <a:cubicBezTo>
                    <a:pt x="149" y="185"/>
                    <a:pt x="149" y="185"/>
                    <a:pt x="149" y="185"/>
                  </a:cubicBezTo>
                  <a:cubicBezTo>
                    <a:pt x="149" y="272"/>
                    <a:pt x="149" y="272"/>
                    <a:pt x="149" y="272"/>
                  </a:cubicBezTo>
                  <a:cubicBezTo>
                    <a:pt x="98" y="272"/>
                    <a:pt x="98" y="272"/>
                    <a:pt x="98" y="272"/>
                  </a:cubicBezTo>
                  <a:cubicBezTo>
                    <a:pt x="98" y="184"/>
                    <a:pt x="98" y="184"/>
                    <a:pt x="98" y="184"/>
                  </a:cubicBezTo>
                  <a:cubicBezTo>
                    <a:pt x="178" y="118"/>
                    <a:pt x="178" y="118"/>
                    <a:pt x="178" y="118"/>
                  </a:cubicBezTo>
                  <a:cubicBezTo>
                    <a:pt x="220" y="152"/>
                    <a:pt x="220" y="152"/>
                    <a:pt x="220" y="152"/>
                  </a:cubicBezTo>
                  <a:cubicBezTo>
                    <a:pt x="258" y="184"/>
                    <a:pt x="258" y="184"/>
                    <a:pt x="258" y="184"/>
                  </a:cubicBezTo>
                  <a:lnTo>
                    <a:pt x="258" y="200"/>
                  </a:lnTo>
                  <a:close/>
                  <a:moveTo>
                    <a:pt x="276" y="190"/>
                  </a:moveTo>
                  <a:cubicBezTo>
                    <a:pt x="258" y="175"/>
                    <a:pt x="258" y="175"/>
                    <a:pt x="258" y="175"/>
                  </a:cubicBezTo>
                  <a:cubicBezTo>
                    <a:pt x="220" y="144"/>
                    <a:pt x="220" y="144"/>
                    <a:pt x="220" y="144"/>
                  </a:cubicBezTo>
                  <a:cubicBezTo>
                    <a:pt x="178" y="110"/>
                    <a:pt x="178" y="110"/>
                    <a:pt x="178" y="110"/>
                  </a:cubicBezTo>
                  <a:cubicBezTo>
                    <a:pt x="98" y="175"/>
                    <a:pt x="98" y="175"/>
                    <a:pt x="98" y="175"/>
                  </a:cubicBezTo>
                  <a:cubicBezTo>
                    <a:pt x="81" y="190"/>
                    <a:pt x="81" y="190"/>
                    <a:pt x="81" y="190"/>
                  </a:cubicBezTo>
                  <a:cubicBezTo>
                    <a:pt x="60" y="165"/>
                    <a:pt x="60" y="165"/>
                    <a:pt x="60" y="165"/>
                  </a:cubicBezTo>
                  <a:cubicBezTo>
                    <a:pt x="178" y="69"/>
                    <a:pt x="178" y="69"/>
                    <a:pt x="178" y="69"/>
                  </a:cubicBezTo>
                  <a:cubicBezTo>
                    <a:pt x="220" y="102"/>
                    <a:pt x="220" y="102"/>
                    <a:pt x="220" y="102"/>
                  </a:cubicBezTo>
                  <a:cubicBezTo>
                    <a:pt x="258" y="134"/>
                    <a:pt x="258" y="134"/>
                    <a:pt x="258" y="134"/>
                  </a:cubicBezTo>
                  <a:cubicBezTo>
                    <a:pt x="296" y="165"/>
                    <a:pt x="296" y="165"/>
                    <a:pt x="296" y="165"/>
                  </a:cubicBezTo>
                  <a:lnTo>
                    <a:pt x="276" y="190"/>
                  </a:lnTo>
                  <a:close/>
                </a:path>
              </a:pathLst>
            </a:custGeom>
            <a:solidFill>
              <a:srgbClr val="514379"/>
            </a:solidFill>
            <a:ln>
              <a:noFill/>
            </a:ln>
          </p:spPr>
          <p:txBody>
            <a:bodyPr vert="horz" wrap="square" lIns="68571" tIns="34286" rIns="68571" bIns="34286" numCol="1" anchor="t" anchorCtr="0" compatLnSpc="1">
              <a:prstTxWarp prst="textNoShape">
                <a:avLst/>
              </a:prstTxWarp>
            </a:bodyPr>
            <a:lstStyle/>
            <a:p>
              <a:pPr defTabSz="914324">
                <a:defRPr/>
              </a:pPr>
              <a:endParaRPr lang="id-ID" sz="2400" kern="0">
                <a:solidFill>
                  <a:srgbClr val="5DB620"/>
                </a:solidFill>
                <a:latin typeface="Book Antiqua"/>
              </a:endParaRPr>
            </a:p>
          </p:txBody>
        </p:sp>
        <p:cxnSp>
          <p:nvCxnSpPr>
            <p:cNvPr id="14" name="肘形连接符 13"/>
            <p:cNvCxnSpPr>
              <a:stCxn id="6" idx="3"/>
              <a:endCxn id="13" idx="3"/>
            </p:cNvCxnSpPr>
            <p:nvPr/>
          </p:nvCxnSpPr>
          <p:spPr>
            <a:xfrm rot="5400000">
              <a:off x="5566824" y="2488672"/>
              <a:ext cx="938611" cy="84456"/>
            </a:xfrm>
            <a:prstGeom prst="bentConnector2">
              <a:avLst/>
            </a:prstGeom>
            <a:noFill/>
            <a:ln w="19050" cap="flat" cmpd="sng" algn="ctr">
              <a:solidFill>
                <a:srgbClr val="514379"/>
              </a:solidFill>
              <a:prstDash val="sysDash"/>
              <a:tailEnd type="oval"/>
            </a:ln>
            <a:effectLst/>
          </p:spPr>
        </p:cxnSp>
        <p:sp>
          <p:nvSpPr>
            <p:cNvPr id="15" name="文本框 14"/>
            <p:cNvSpPr txBox="1"/>
            <p:nvPr/>
          </p:nvSpPr>
          <p:spPr>
            <a:xfrm>
              <a:off x="4683573" y="3469376"/>
              <a:ext cx="1901424" cy="964483"/>
            </a:xfrm>
            <a:prstGeom prst="rect">
              <a:avLst/>
            </a:prstGeom>
            <a:noFill/>
          </p:spPr>
          <p:txBody>
            <a:bodyPr wrap="square" lIns="68571" tIns="34286" rIns="68571" bIns="34286" rtlCol="0">
              <a:spAutoFit/>
            </a:bodyPr>
            <a:lstStyle/>
            <a:p>
              <a:pPr algn="ctr" defTabSz="914324">
                <a:spcBef>
                  <a:spcPts val="450"/>
                </a:spcBef>
                <a:defRPr/>
              </a:pPr>
              <a:r>
                <a:rPr lang="zh-CN" altLang="en-US" sz="2400" b="1" kern="0" dirty="0">
                  <a:solidFill>
                    <a:srgbClr val="514379"/>
                  </a:solidFill>
                  <a:latin typeface="微软雅黑" panose="020B0503020204020204" pitchFamily="34" charset="-122"/>
                  <a:ea typeface="微软雅黑" panose="020B0503020204020204" pitchFamily="34" charset="-122"/>
                </a:rPr>
                <a:t>添加标题</a:t>
              </a:r>
              <a:endParaRPr lang="en-US" altLang="zh-CN" sz="2400" b="1" kern="0" dirty="0">
                <a:solidFill>
                  <a:srgbClr val="514379"/>
                </a:solidFill>
                <a:latin typeface="微软雅黑" panose="020B0503020204020204" pitchFamily="34" charset="-122"/>
                <a:ea typeface="微软雅黑" panose="020B0503020204020204" pitchFamily="34" charset="-122"/>
              </a:endParaRPr>
            </a:p>
            <a:p>
              <a:pPr algn="ct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nvGrpSpPr>
            <p:cNvPr id="16" name="Group 93"/>
            <p:cNvGrpSpPr>
              <a:grpSpLocks noChangeAspect="1"/>
            </p:cNvGrpSpPr>
            <p:nvPr/>
          </p:nvGrpSpPr>
          <p:grpSpPr>
            <a:xfrm>
              <a:off x="7153492" y="2640573"/>
              <a:ext cx="720395" cy="719265"/>
              <a:chOff x="3500438" y="4467225"/>
              <a:chExt cx="1014413" cy="1012825"/>
            </a:xfrm>
            <a:solidFill>
              <a:srgbClr val="5DB620"/>
            </a:solidFill>
          </p:grpSpPr>
          <p:sp>
            <p:nvSpPr>
              <p:cNvPr id="19" name="Oval 37"/>
              <p:cNvSpPr>
                <a:spLocks noChangeArrowheads="1"/>
              </p:cNvSpPr>
              <p:nvPr/>
            </p:nvSpPr>
            <p:spPr bwMode="auto">
              <a:xfrm>
                <a:off x="4008438" y="4845050"/>
                <a:ext cx="79375" cy="82550"/>
              </a:xfrm>
              <a:prstGeom prst="ellipse">
                <a:avLst/>
              </a:prstGeom>
              <a:solidFill>
                <a:srgbClr val="076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0" name="Freeform 38"/>
              <p:cNvSpPr>
                <a:spLocks/>
              </p:cNvSpPr>
              <p:nvPr/>
            </p:nvSpPr>
            <p:spPr bwMode="auto">
              <a:xfrm>
                <a:off x="4119563" y="4845050"/>
                <a:ext cx="84138" cy="82550"/>
              </a:xfrm>
              <a:custGeom>
                <a:avLst/>
                <a:gdLst>
                  <a:gd name="T0" fmla="*/ 14 w 29"/>
                  <a:gd name="T1" fmla="*/ 29 h 29"/>
                  <a:gd name="T2" fmla="*/ 15 w 29"/>
                  <a:gd name="T3" fmla="*/ 29 h 29"/>
                  <a:gd name="T4" fmla="*/ 29 w 29"/>
                  <a:gd name="T5" fmla="*/ 14 h 29"/>
                  <a:gd name="T6" fmla="*/ 15 w 29"/>
                  <a:gd name="T7" fmla="*/ 0 h 29"/>
                  <a:gd name="T8" fmla="*/ 14 w 29"/>
                  <a:gd name="T9" fmla="*/ 0 h 29"/>
                  <a:gd name="T10" fmla="*/ 0 w 29"/>
                  <a:gd name="T11" fmla="*/ 14 h 29"/>
                  <a:gd name="T12" fmla="*/ 14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4" y="29"/>
                    </a:moveTo>
                    <a:cubicBezTo>
                      <a:pt x="15" y="29"/>
                      <a:pt x="15" y="29"/>
                      <a:pt x="15" y="29"/>
                    </a:cubicBezTo>
                    <a:cubicBezTo>
                      <a:pt x="23" y="28"/>
                      <a:pt x="29" y="22"/>
                      <a:pt x="29" y="14"/>
                    </a:cubicBezTo>
                    <a:cubicBezTo>
                      <a:pt x="29" y="7"/>
                      <a:pt x="23" y="1"/>
                      <a:pt x="15" y="0"/>
                    </a:cubicBezTo>
                    <a:cubicBezTo>
                      <a:pt x="15" y="0"/>
                      <a:pt x="15" y="0"/>
                      <a:pt x="14" y="0"/>
                    </a:cubicBezTo>
                    <a:cubicBezTo>
                      <a:pt x="7" y="0"/>
                      <a:pt x="0" y="7"/>
                      <a:pt x="0" y="14"/>
                    </a:cubicBezTo>
                    <a:cubicBezTo>
                      <a:pt x="0" y="22"/>
                      <a:pt x="7" y="29"/>
                      <a:pt x="14" y="29"/>
                    </a:cubicBezTo>
                    <a:close/>
                  </a:path>
                </a:pathLst>
              </a:custGeom>
              <a:solidFill>
                <a:srgbClr val="076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1" name="Oval 39"/>
              <p:cNvSpPr>
                <a:spLocks noChangeArrowheads="1"/>
              </p:cNvSpPr>
              <p:nvPr/>
            </p:nvSpPr>
            <p:spPr bwMode="auto">
              <a:xfrm>
                <a:off x="4235451" y="4845050"/>
                <a:ext cx="80963" cy="82550"/>
              </a:xfrm>
              <a:prstGeom prst="ellipse">
                <a:avLst/>
              </a:prstGeom>
              <a:solidFill>
                <a:srgbClr val="076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2" name="Oval 40"/>
              <p:cNvSpPr>
                <a:spLocks noChangeArrowheads="1"/>
              </p:cNvSpPr>
              <p:nvPr/>
            </p:nvSpPr>
            <p:spPr bwMode="auto">
              <a:xfrm>
                <a:off x="3895726" y="4845050"/>
                <a:ext cx="80963" cy="82550"/>
              </a:xfrm>
              <a:prstGeom prst="ellipse">
                <a:avLst/>
              </a:prstGeom>
              <a:solidFill>
                <a:srgbClr val="076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3" name="Freeform 41"/>
              <p:cNvSpPr>
                <a:spLocks noEditPoints="1"/>
              </p:cNvSpPr>
              <p:nvPr/>
            </p:nvSpPr>
            <p:spPr bwMode="auto">
              <a:xfrm>
                <a:off x="3500438" y="4467225"/>
                <a:ext cx="1014413"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30 w 352"/>
                  <a:gd name="T11" fmla="*/ 249 h 352"/>
                  <a:gd name="T12" fmla="*/ 102 w 352"/>
                  <a:gd name="T13" fmla="*/ 249 h 352"/>
                  <a:gd name="T14" fmla="*/ 71 w 352"/>
                  <a:gd name="T15" fmla="*/ 282 h 352"/>
                  <a:gd name="T16" fmla="*/ 71 w 352"/>
                  <a:gd name="T17" fmla="*/ 249 h 352"/>
                  <a:gd name="T18" fmla="*/ 52 w 352"/>
                  <a:gd name="T19" fmla="*/ 249 h 352"/>
                  <a:gd name="T20" fmla="*/ 52 w 352"/>
                  <a:gd name="T21" fmla="*/ 129 h 352"/>
                  <a:gd name="T22" fmla="*/ 108 w 352"/>
                  <a:gd name="T23" fmla="*/ 129 h 352"/>
                  <a:gd name="T24" fmla="*/ 108 w 352"/>
                  <a:gd name="T25" fmla="*/ 206 h 352"/>
                  <a:gd name="T26" fmla="*/ 108 w 352"/>
                  <a:gd name="T27" fmla="*/ 213 h 352"/>
                  <a:gd name="T28" fmla="*/ 114 w 352"/>
                  <a:gd name="T29" fmla="*/ 213 h 352"/>
                  <a:gd name="T30" fmla="*/ 230 w 352"/>
                  <a:gd name="T31" fmla="*/ 213 h 352"/>
                  <a:gd name="T32" fmla="*/ 230 w 352"/>
                  <a:gd name="T33" fmla="*/ 249 h 352"/>
                  <a:gd name="T34" fmla="*/ 299 w 352"/>
                  <a:gd name="T35" fmla="*/ 206 h 352"/>
                  <a:gd name="T36" fmla="*/ 279 w 352"/>
                  <a:gd name="T37" fmla="*/ 206 h 352"/>
                  <a:gd name="T38" fmla="*/ 279 w 352"/>
                  <a:gd name="T39" fmla="*/ 242 h 352"/>
                  <a:gd name="T40" fmla="*/ 247 w 352"/>
                  <a:gd name="T41" fmla="*/ 206 h 352"/>
                  <a:gd name="T42" fmla="*/ 230 w 352"/>
                  <a:gd name="T43" fmla="*/ 206 h 352"/>
                  <a:gd name="T44" fmla="*/ 115 w 352"/>
                  <a:gd name="T45" fmla="*/ 206 h 352"/>
                  <a:gd name="T46" fmla="*/ 115 w 352"/>
                  <a:gd name="T47" fmla="*/ 129 h 352"/>
                  <a:gd name="T48" fmla="*/ 115 w 352"/>
                  <a:gd name="T49" fmla="*/ 82 h 352"/>
                  <a:gd name="T50" fmla="*/ 299 w 352"/>
                  <a:gd name="T51" fmla="*/ 82 h 352"/>
                  <a:gd name="T52" fmla="*/ 299 w 352"/>
                  <a:gd name="T53" fmla="*/ 20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230" y="249"/>
                    </a:moveTo>
                    <a:cubicBezTo>
                      <a:pt x="102" y="249"/>
                      <a:pt x="102" y="249"/>
                      <a:pt x="102" y="249"/>
                    </a:cubicBezTo>
                    <a:cubicBezTo>
                      <a:pt x="71" y="282"/>
                      <a:pt x="71" y="282"/>
                      <a:pt x="71" y="282"/>
                    </a:cubicBezTo>
                    <a:cubicBezTo>
                      <a:pt x="71" y="249"/>
                      <a:pt x="71" y="249"/>
                      <a:pt x="71" y="249"/>
                    </a:cubicBezTo>
                    <a:cubicBezTo>
                      <a:pt x="52" y="249"/>
                      <a:pt x="52" y="249"/>
                      <a:pt x="52" y="249"/>
                    </a:cubicBezTo>
                    <a:cubicBezTo>
                      <a:pt x="52" y="129"/>
                      <a:pt x="52" y="129"/>
                      <a:pt x="52" y="129"/>
                    </a:cubicBezTo>
                    <a:cubicBezTo>
                      <a:pt x="108" y="129"/>
                      <a:pt x="108" y="129"/>
                      <a:pt x="108" y="129"/>
                    </a:cubicBezTo>
                    <a:cubicBezTo>
                      <a:pt x="108" y="206"/>
                      <a:pt x="108" y="206"/>
                      <a:pt x="108" y="206"/>
                    </a:cubicBezTo>
                    <a:cubicBezTo>
                      <a:pt x="108" y="213"/>
                      <a:pt x="108" y="213"/>
                      <a:pt x="108" y="213"/>
                    </a:cubicBezTo>
                    <a:cubicBezTo>
                      <a:pt x="114" y="213"/>
                      <a:pt x="114" y="213"/>
                      <a:pt x="114" y="213"/>
                    </a:cubicBezTo>
                    <a:cubicBezTo>
                      <a:pt x="230" y="213"/>
                      <a:pt x="230" y="213"/>
                      <a:pt x="230" y="213"/>
                    </a:cubicBezTo>
                    <a:lnTo>
                      <a:pt x="230" y="249"/>
                    </a:lnTo>
                    <a:close/>
                    <a:moveTo>
                      <a:pt x="299" y="206"/>
                    </a:moveTo>
                    <a:cubicBezTo>
                      <a:pt x="279" y="206"/>
                      <a:pt x="279" y="206"/>
                      <a:pt x="279" y="206"/>
                    </a:cubicBezTo>
                    <a:cubicBezTo>
                      <a:pt x="279" y="242"/>
                      <a:pt x="279" y="242"/>
                      <a:pt x="279" y="242"/>
                    </a:cubicBezTo>
                    <a:cubicBezTo>
                      <a:pt x="247" y="206"/>
                      <a:pt x="247" y="206"/>
                      <a:pt x="247" y="206"/>
                    </a:cubicBezTo>
                    <a:cubicBezTo>
                      <a:pt x="230" y="206"/>
                      <a:pt x="230" y="206"/>
                      <a:pt x="230" y="206"/>
                    </a:cubicBezTo>
                    <a:cubicBezTo>
                      <a:pt x="115" y="206"/>
                      <a:pt x="115" y="206"/>
                      <a:pt x="115" y="206"/>
                    </a:cubicBezTo>
                    <a:cubicBezTo>
                      <a:pt x="115" y="129"/>
                      <a:pt x="115" y="129"/>
                      <a:pt x="115" y="129"/>
                    </a:cubicBezTo>
                    <a:cubicBezTo>
                      <a:pt x="115" y="82"/>
                      <a:pt x="115" y="82"/>
                      <a:pt x="115" y="82"/>
                    </a:cubicBezTo>
                    <a:cubicBezTo>
                      <a:pt x="299" y="82"/>
                      <a:pt x="299" y="82"/>
                      <a:pt x="299" y="82"/>
                    </a:cubicBezTo>
                    <a:lnTo>
                      <a:pt x="299" y="206"/>
                    </a:lnTo>
                    <a:close/>
                  </a:path>
                </a:pathLst>
              </a:custGeom>
              <a:solidFill>
                <a:srgbClr val="0303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grpSp>
        <p:cxnSp>
          <p:nvCxnSpPr>
            <p:cNvPr id="17" name="肘形连接符 16"/>
            <p:cNvCxnSpPr>
              <a:stCxn id="6" idx="6"/>
              <a:endCxn id="23" idx="3"/>
            </p:cNvCxnSpPr>
            <p:nvPr/>
          </p:nvCxnSpPr>
          <p:spPr>
            <a:xfrm>
              <a:off x="7513690" y="1683675"/>
              <a:ext cx="360197" cy="1316531"/>
            </a:xfrm>
            <a:prstGeom prst="bentConnector3">
              <a:avLst>
                <a:gd name="adj1" fmla="val 147599"/>
              </a:avLst>
            </a:prstGeom>
            <a:noFill/>
            <a:ln w="19050" cap="flat" cmpd="sng" algn="ctr">
              <a:solidFill>
                <a:srgbClr val="030303"/>
              </a:solidFill>
              <a:prstDash val="sysDash"/>
              <a:tailEnd type="oval"/>
            </a:ln>
            <a:effectLst/>
          </p:spPr>
        </p:cxnSp>
        <p:sp>
          <p:nvSpPr>
            <p:cNvPr id="18" name="文本框 18"/>
            <p:cNvSpPr txBox="1"/>
            <p:nvPr/>
          </p:nvSpPr>
          <p:spPr>
            <a:xfrm>
              <a:off x="6562978" y="3469376"/>
              <a:ext cx="1901424" cy="964483"/>
            </a:xfrm>
            <a:prstGeom prst="rect">
              <a:avLst/>
            </a:prstGeom>
            <a:noFill/>
          </p:spPr>
          <p:txBody>
            <a:bodyPr wrap="square" lIns="68571" tIns="34286" rIns="68571" bIns="34286" rtlCol="0">
              <a:spAutoFit/>
            </a:bodyPr>
            <a:lstStyle/>
            <a:p>
              <a:pPr algn="ctr" defTabSz="914324">
                <a:spcBef>
                  <a:spcPts val="450"/>
                </a:spcBef>
                <a:defRPr/>
              </a:pPr>
              <a:r>
                <a:rPr lang="zh-CN" altLang="en-US" sz="2400" b="1" kern="0" dirty="0">
                  <a:solidFill>
                    <a:srgbClr val="030303"/>
                  </a:solidFill>
                  <a:latin typeface="微软雅黑" panose="020B0503020204020204" pitchFamily="34" charset="-122"/>
                  <a:ea typeface="微软雅黑" panose="020B0503020204020204" pitchFamily="34" charset="-122"/>
                </a:rPr>
                <a:t>添加标题</a:t>
              </a:r>
              <a:endParaRPr lang="en-US" altLang="zh-CN" sz="2400" b="1" kern="0" dirty="0">
                <a:solidFill>
                  <a:srgbClr val="030303"/>
                </a:solidFill>
                <a:latin typeface="微软雅黑" panose="020B0503020204020204" pitchFamily="34" charset="-122"/>
                <a:ea typeface="微软雅黑" panose="020B0503020204020204" pitchFamily="34" charset="-122"/>
              </a:endParaRPr>
            </a:p>
            <a:p>
              <a:pPr algn="ct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spTree>
    <p:extLst>
      <p:ext uri="{BB962C8B-B14F-4D97-AF65-F5344CB8AC3E}">
        <p14:creationId xmlns:p14="http://schemas.microsoft.com/office/powerpoint/2010/main" val="3967455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TextBox 3"/>
          <p:cNvSpPr txBox="1"/>
          <p:nvPr/>
        </p:nvSpPr>
        <p:spPr>
          <a:xfrm>
            <a:off x="930471" y="1187388"/>
            <a:ext cx="6840760" cy="923330"/>
          </a:xfrm>
          <a:prstGeom prst="rect">
            <a:avLst/>
          </a:prstGeom>
          <a:noFill/>
        </p:spPr>
        <p:txBody>
          <a:bodyPr wrap="square">
            <a:spAutoFit/>
          </a:bodyPr>
          <a:lstStyle>
            <a:defPPr>
              <a:defRPr lang="zh-CN"/>
            </a:defPPr>
            <a:lvl1pPr fontAlgn="auto">
              <a:lnSpc>
                <a:spcPct val="150000"/>
              </a:lnSpc>
              <a:spcBef>
                <a:spcPts val="0"/>
              </a:spcBef>
              <a:spcAft>
                <a:spcPts val="0"/>
              </a:spcAft>
              <a:defRPr sz="1200">
                <a:solidFill>
                  <a:schemeClr val="bg1"/>
                </a:solidFill>
                <a:latin typeface="+mn-ea"/>
              </a:defRPr>
            </a:lvl1pPr>
          </a:lstStyle>
          <a:p>
            <a:pPr algn="just"/>
            <a:r>
              <a:rPr lang="zh-CN" altLang="en-US" dirty="0">
                <a:solidFill>
                  <a:schemeClr val="bg1">
                    <a:lumMod val="50000"/>
                  </a:schemeClr>
                </a:solidFill>
                <a:ea typeface="微软雅黑" panose="020B0503020204020204" pitchFamily="34" charset="-122"/>
              </a:rPr>
              <a:t>企事业内部的组织机构健全、合理；各个部门的职权范围明确，分工合理；具有与其承担责任相适应的经济权力，人员的配置和使用适合工作要求。企事业的信息网络健全而具有功效，信息的手机和利用有针对性、形同性、时效性和经济性。</a:t>
            </a:r>
          </a:p>
        </p:txBody>
      </p:sp>
      <p:grpSp>
        <p:nvGrpSpPr>
          <p:cNvPr id="6" name="组合 5"/>
          <p:cNvGrpSpPr/>
          <p:nvPr/>
        </p:nvGrpSpPr>
        <p:grpSpPr>
          <a:xfrm>
            <a:off x="4926649" y="2275221"/>
            <a:ext cx="1332069" cy="1503069"/>
            <a:chOff x="4830959" y="2283718"/>
            <a:chExt cx="1332069" cy="1503069"/>
          </a:xfrm>
        </p:grpSpPr>
        <p:sp>
          <p:nvSpPr>
            <p:cNvPr id="7" name="Freeform 6"/>
            <p:cNvSpPr>
              <a:spLocks/>
            </p:cNvSpPr>
            <p:nvPr/>
          </p:nvSpPr>
          <p:spPr bwMode="auto">
            <a:xfrm>
              <a:off x="4830959"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030303"/>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grpSp>
          <p:nvGrpSpPr>
            <p:cNvPr id="8" name="组合 45"/>
            <p:cNvGrpSpPr>
              <a:grpSpLocks/>
            </p:cNvGrpSpPr>
            <p:nvPr/>
          </p:nvGrpSpPr>
          <p:grpSpPr bwMode="auto">
            <a:xfrm>
              <a:off x="5098612" y="2619524"/>
              <a:ext cx="795524" cy="747197"/>
              <a:chOff x="4983209" y="3059116"/>
              <a:chExt cx="1020304" cy="957907"/>
            </a:xfrm>
            <a:solidFill>
              <a:schemeClr val="accent2"/>
            </a:solidFill>
          </p:grpSpPr>
          <p:sp>
            <p:nvSpPr>
              <p:cNvPr id="9" name="Freeform 10"/>
              <p:cNvSpPr>
                <a:spLocks noEditPoints="1"/>
              </p:cNvSpPr>
              <p:nvPr/>
            </p:nvSpPr>
            <p:spPr bwMode="auto">
              <a:xfrm>
                <a:off x="4983209" y="3436963"/>
                <a:ext cx="580059" cy="580060"/>
              </a:xfrm>
              <a:custGeom>
                <a:avLst/>
                <a:gdLst>
                  <a:gd name="T0" fmla="*/ 1422414113 w 212"/>
                  <a:gd name="T1" fmla="*/ 696236168 h 212"/>
                  <a:gd name="T2" fmla="*/ 1407442024 w 212"/>
                  <a:gd name="T3" fmla="*/ 613886801 h 212"/>
                  <a:gd name="T4" fmla="*/ 1534710252 w 212"/>
                  <a:gd name="T5" fmla="*/ 501590468 h 212"/>
                  <a:gd name="T6" fmla="*/ 1459847071 w 212"/>
                  <a:gd name="T7" fmla="*/ 359347170 h 212"/>
                  <a:gd name="T8" fmla="*/ 1295145885 w 212"/>
                  <a:gd name="T9" fmla="*/ 396780193 h 212"/>
                  <a:gd name="T10" fmla="*/ 1235254793 w 212"/>
                  <a:gd name="T11" fmla="*/ 329402941 h 212"/>
                  <a:gd name="T12" fmla="*/ 1287659841 w 212"/>
                  <a:gd name="T13" fmla="*/ 172187528 h 212"/>
                  <a:gd name="T14" fmla="*/ 1220282704 w 212"/>
                  <a:gd name="T15" fmla="*/ 127268447 h 212"/>
                  <a:gd name="T16" fmla="*/ 1152905568 w 212"/>
                  <a:gd name="T17" fmla="*/ 89838161 h 212"/>
                  <a:gd name="T18" fmla="*/ 1033123385 w 212"/>
                  <a:gd name="T19" fmla="*/ 202134493 h 212"/>
                  <a:gd name="T20" fmla="*/ 950771424 w 212"/>
                  <a:gd name="T21" fmla="*/ 172187528 h 212"/>
                  <a:gd name="T22" fmla="*/ 913341201 w 212"/>
                  <a:gd name="T23" fmla="*/ 7486057 h 212"/>
                  <a:gd name="T24" fmla="*/ 756126059 w 212"/>
                  <a:gd name="T25" fmla="*/ 0 h 212"/>
                  <a:gd name="T26" fmla="*/ 703721012 w 212"/>
                  <a:gd name="T27" fmla="*/ 164701470 h 212"/>
                  <a:gd name="T28" fmla="*/ 621371787 w 212"/>
                  <a:gd name="T29" fmla="*/ 179673585 h 212"/>
                  <a:gd name="T30" fmla="*/ 509075648 w 212"/>
                  <a:gd name="T31" fmla="*/ 59891195 h 212"/>
                  <a:gd name="T32" fmla="*/ 366832595 w 212"/>
                  <a:gd name="T33" fmla="*/ 127268447 h 212"/>
                  <a:gd name="T34" fmla="*/ 404265553 w 212"/>
                  <a:gd name="T35" fmla="*/ 291969918 h 212"/>
                  <a:gd name="T36" fmla="*/ 336888417 w 212"/>
                  <a:gd name="T37" fmla="*/ 351861113 h 212"/>
                  <a:gd name="T38" fmla="*/ 179673275 w 212"/>
                  <a:gd name="T39" fmla="*/ 299455975 h 212"/>
                  <a:gd name="T40" fmla="*/ 127268228 w 212"/>
                  <a:gd name="T41" fmla="*/ 366833227 h 212"/>
                  <a:gd name="T42" fmla="*/ 89838006 w 212"/>
                  <a:gd name="T43" fmla="*/ 434213216 h 212"/>
                  <a:gd name="T44" fmla="*/ 209620189 w 212"/>
                  <a:gd name="T45" fmla="*/ 561481663 h 212"/>
                  <a:gd name="T46" fmla="*/ 179673275 w 212"/>
                  <a:gd name="T47" fmla="*/ 643831030 h 212"/>
                  <a:gd name="T48" fmla="*/ 14972089 w 212"/>
                  <a:gd name="T49" fmla="*/ 673777996 h 212"/>
                  <a:gd name="T50" fmla="*/ 7486044 w 212"/>
                  <a:gd name="T51" fmla="*/ 830993409 h 212"/>
                  <a:gd name="T52" fmla="*/ 172187231 w 212"/>
                  <a:gd name="T53" fmla="*/ 883398546 h 212"/>
                  <a:gd name="T54" fmla="*/ 187159320 w 212"/>
                  <a:gd name="T55" fmla="*/ 965747913 h 212"/>
                  <a:gd name="T56" fmla="*/ 59891092 w 212"/>
                  <a:gd name="T57" fmla="*/ 1085530303 h 212"/>
                  <a:gd name="T58" fmla="*/ 134754272 w 212"/>
                  <a:gd name="T59" fmla="*/ 1227773602 h 212"/>
                  <a:gd name="T60" fmla="*/ 299455459 w 212"/>
                  <a:gd name="T61" fmla="*/ 1182854521 h 212"/>
                  <a:gd name="T62" fmla="*/ 359346551 w 212"/>
                  <a:gd name="T63" fmla="*/ 1250231774 h 212"/>
                  <a:gd name="T64" fmla="*/ 306941503 w 212"/>
                  <a:gd name="T65" fmla="*/ 1414933244 h 212"/>
                  <a:gd name="T66" fmla="*/ 366832595 w 212"/>
                  <a:gd name="T67" fmla="*/ 1459852324 h 212"/>
                  <a:gd name="T68" fmla="*/ 441698512 w 212"/>
                  <a:gd name="T69" fmla="*/ 1497282611 h 212"/>
                  <a:gd name="T70" fmla="*/ 568966740 w 212"/>
                  <a:gd name="T71" fmla="*/ 1377500221 h 212"/>
                  <a:gd name="T72" fmla="*/ 651315965 w 212"/>
                  <a:gd name="T73" fmla="*/ 1407447187 h 212"/>
                  <a:gd name="T74" fmla="*/ 681262879 w 212"/>
                  <a:gd name="T75" fmla="*/ 1572148657 h 212"/>
                  <a:gd name="T76" fmla="*/ 838475285 w 212"/>
                  <a:gd name="T77" fmla="*/ 1579634714 h 212"/>
                  <a:gd name="T78" fmla="*/ 890880332 w 212"/>
                  <a:gd name="T79" fmla="*/ 1414933244 h 212"/>
                  <a:gd name="T80" fmla="*/ 973232293 w 212"/>
                  <a:gd name="T81" fmla="*/ 1399961129 h 212"/>
                  <a:gd name="T82" fmla="*/ 1093014477 w 212"/>
                  <a:gd name="T83" fmla="*/ 1527229577 h 212"/>
                  <a:gd name="T84" fmla="*/ 1235254793 w 212"/>
                  <a:gd name="T85" fmla="*/ 1452366267 h 212"/>
                  <a:gd name="T86" fmla="*/ 1190335791 w 212"/>
                  <a:gd name="T87" fmla="*/ 1287664797 h 212"/>
                  <a:gd name="T88" fmla="*/ 1257712927 w 212"/>
                  <a:gd name="T89" fmla="*/ 1227773602 h 212"/>
                  <a:gd name="T90" fmla="*/ 1414928069 w 212"/>
                  <a:gd name="T91" fmla="*/ 1280178739 h 212"/>
                  <a:gd name="T92" fmla="*/ 1459847071 w 212"/>
                  <a:gd name="T93" fmla="*/ 1220287544 h 212"/>
                  <a:gd name="T94" fmla="*/ 1504766074 w 212"/>
                  <a:gd name="T95" fmla="*/ 1145421498 h 212"/>
                  <a:gd name="T96" fmla="*/ 1384983891 w 212"/>
                  <a:gd name="T97" fmla="*/ 1025639108 h 212"/>
                  <a:gd name="T98" fmla="*/ 1414928069 w 212"/>
                  <a:gd name="T99" fmla="*/ 943289741 h 212"/>
                  <a:gd name="T100" fmla="*/ 1579629255 w 212"/>
                  <a:gd name="T101" fmla="*/ 905856718 h 212"/>
                  <a:gd name="T102" fmla="*/ 1587115299 w 212"/>
                  <a:gd name="T103" fmla="*/ 748641306 h 212"/>
                  <a:gd name="T104" fmla="*/ 1422414113 w 212"/>
                  <a:gd name="T105" fmla="*/ 696236168 h 212"/>
                  <a:gd name="T106" fmla="*/ 1220282704 w 212"/>
                  <a:gd name="T107" fmla="*/ 1063072131 h 212"/>
                  <a:gd name="T108" fmla="*/ 524047737 w 212"/>
                  <a:gd name="T109" fmla="*/ 1220287544 h 212"/>
                  <a:gd name="T110" fmla="*/ 366832595 w 212"/>
                  <a:gd name="T111" fmla="*/ 524048640 h 212"/>
                  <a:gd name="T112" fmla="*/ 1070553607 w 212"/>
                  <a:gd name="T113" fmla="*/ 366833227 h 212"/>
                  <a:gd name="T114" fmla="*/ 1220282704 w 212"/>
                  <a:gd name="T115" fmla="*/ 1063072131 h 2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chemeClr val="bg1"/>
              </a:solidFill>
              <a:ln w="9525">
                <a:solidFill>
                  <a:schemeClr val="bg1"/>
                </a:solidFill>
                <a:round/>
                <a:headEnd/>
                <a:tailEnd/>
              </a:ln>
              <a:extLst/>
            </p:spPr>
            <p:txBody>
              <a:bodyPr/>
              <a:lstStyle/>
              <a:p>
                <a:endParaRPr lang="zh-CN" altLang="en-US" sz="2400">
                  <a:ea typeface="微软雅黑" panose="020B0503020204020204" pitchFamily="34" charset="-122"/>
                </a:endParaRPr>
              </a:p>
            </p:txBody>
          </p:sp>
          <p:sp>
            <p:nvSpPr>
              <p:cNvPr id="10" name="Freeform 11"/>
              <p:cNvSpPr>
                <a:spLocks noEditPoints="1"/>
              </p:cNvSpPr>
              <p:nvPr/>
            </p:nvSpPr>
            <p:spPr bwMode="auto">
              <a:xfrm>
                <a:off x="5522826" y="3382655"/>
                <a:ext cx="480687" cy="480687"/>
              </a:xfrm>
              <a:custGeom>
                <a:avLst/>
                <a:gdLst>
                  <a:gd name="T0" fmla="*/ 1163653098 w 176"/>
                  <a:gd name="T1" fmla="*/ 656421797 h 176"/>
                  <a:gd name="T2" fmla="*/ 1312840863 w 176"/>
                  <a:gd name="T3" fmla="*/ 559448657 h 176"/>
                  <a:gd name="T4" fmla="*/ 1283002764 w 176"/>
                  <a:gd name="T5" fmla="*/ 432640149 h 176"/>
                  <a:gd name="T6" fmla="*/ 1096520789 w 176"/>
                  <a:gd name="T7" fmla="*/ 410263623 h 176"/>
                  <a:gd name="T8" fmla="*/ 1029385748 w 176"/>
                  <a:gd name="T9" fmla="*/ 320752057 h 176"/>
                  <a:gd name="T10" fmla="*/ 1074141531 w 176"/>
                  <a:gd name="T11" fmla="*/ 149187765 h 176"/>
                  <a:gd name="T12" fmla="*/ 1014468064 w 176"/>
                  <a:gd name="T13" fmla="*/ 104429251 h 176"/>
                  <a:gd name="T14" fmla="*/ 954794597 w 176"/>
                  <a:gd name="T15" fmla="*/ 74593883 h 176"/>
                  <a:gd name="T16" fmla="*/ 813065673 w 176"/>
                  <a:gd name="T17" fmla="*/ 179023133 h 176"/>
                  <a:gd name="T18" fmla="*/ 701177581 w 176"/>
                  <a:gd name="T19" fmla="*/ 156646607 h 176"/>
                  <a:gd name="T20" fmla="*/ 604204441 w 176"/>
                  <a:gd name="T21" fmla="*/ 0 h 176"/>
                  <a:gd name="T22" fmla="*/ 477395933 w 176"/>
                  <a:gd name="T23" fmla="*/ 29838099 h 176"/>
                  <a:gd name="T24" fmla="*/ 455019407 w 176"/>
                  <a:gd name="T25" fmla="*/ 201402391 h 176"/>
                  <a:gd name="T26" fmla="*/ 335669741 w 176"/>
                  <a:gd name="T27" fmla="*/ 275996273 h 176"/>
                  <a:gd name="T28" fmla="*/ 156646607 w 176"/>
                  <a:gd name="T29" fmla="*/ 231237759 h 176"/>
                  <a:gd name="T30" fmla="*/ 104429251 w 176"/>
                  <a:gd name="T31" fmla="*/ 305831641 h 176"/>
                  <a:gd name="T32" fmla="*/ 89511567 w 176"/>
                  <a:gd name="T33" fmla="*/ 328210899 h 176"/>
                  <a:gd name="T34" fmla="*/ 193943549 w 176"/>
                  <a:gd name="T35" fmla="*/ 462478249 h 176"/>
                  <a:gd name="T36" fmla="*/ 156646607 w 176"/>
                  <a:gd name="T37" fmla="*/ 634042540 h 176"/>
                  <a:gd name="T38" fmla="*/ 0 w 176"/>
                  <a:gd name="T39" fmla="*/ 731012949 h 176"/>
                  <a:gd name="T40" fmla="*/ 22379257 w 176"/>
                  <a:gd name="T41" fmla="*/ 827986089 h 176"/>
                  <a:gd name="T42" fmla="*/ 193943549 w 176"/>
                  <a:gd name="T43" fmla="*/ 850362615 h 176"/>
                  <a:gd name="T44" fmla="*/ 305831641 w 176"/>
                  <a:gd name="T45" fmla="*/ 1021926906 h 176"/>
                  <a:gd name="T46" fmla="*/ 268534700 w 176"/>
                  <a:gd name="T47" fmla="*/ 1193491197 h 176"/>
                  <a:gd name="T48" fmla="*/ 305831641 w 176"/>
                  <a:gd name="T49" fmla="*/ 1223329297 h 176"/>
                  <a:gd name="T50" fmla="*/ 343128583 w 176"/>
                  <a:gd name="T51" fmla="*/ 1245705823 h 176"/>
                  <a:gd name="T52" fmla="*/ 484854775 w 176"/>
                  <a:gd name="T53" fmla="*/ 1133817730 h 176"/>
                  <a:gd name="T54" fmla="*/ 686257165 w 176"/>
                  <a:gd name="T55" fmla="*/ 1163653098 h 176"/>
                  <a:gd name="T56" fmla="*/ 775768732 w 176"/>
                  <a:gd name="T57" fmla="*/ 1312840863 h 176"/>
                  <a:gd name="T58" fmla="*/ 872741872 w 176"/>
                  <a:gd name="T59" fmla="*/ 1290461606 h 176"/>
                  <a:gd name="T60" fmla="*/ 895118398 w 176"/>
                  <a:gd name="T61" fmla="*/ 1111438473 h 176"/>
                  <a:gd name="T62" fmla="*/ 1036844590 w 176"/>
                  <a:gd name="T63" fmla="*/ 999550380 h 176"/>
                  <a:gd name="T64" fmla="*/ 1208411613 w 176"/>
                  <a:gd name="T65" fmla="*/ 1036844590 h 176"/>
                  <a:gd name="T66" fmla="*/ 1215870455 w 176"/>
                  <a:gd name="T67" fmla="*/ 1021926906 h 176"/>
                  <a:gd name="T68" fmla="*/ 1260626238 w 176"/>
                  <a:gd name="T69" fmla="*/ 939874181 h 176"/>
                  <a:gd name="T70" fmla="*/ 1148735414 w 176"/>
                  <a:gd name="T71" fmla="*/ 790689147 h 176"/>
                  <a:gd name="T72" fmla="*/ 1163653098 w 176"/>
                  <a:gd name="T73" fmla="*/ 656421797 h 176"/>
                  <a:gd name="T74" fmla="*/ 977171123 w 176"/>
                  <a:gd name="T75" fmla="*/ 865280299 h 176"/>
                  <a:gd name="T76" fmla="*/ 455019407 w 176"/>
                  <a:gd name="T77" fmla="*/ 977171123 h 176"/>
                  <a:gd name="T78" fmla="*/ 343128583 w 176"/>
                  <a:gd name="T79" fmla="*/ 455019407 h 176"/>
                  <a:gd name="T80" fmla="*/ 865280299 w 176"/>
                  <a:gd name="T81" fmla="*/ 343128583 h 176"/>
                  <a:gd name="T82" fmla="*/ 977171123 w 176"/>
                  <a:gd name="T83" fmla="*/ 865280299 h 17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chemeClr val="bg1"/>
              </a:solidFill>
              <a:ln w="9525">
                <a:solidFill>
                  <a:schemeClr val="bg1"/>
                </a:solidFill>
                <a:round/>
                <a:headEnd/>
                <a:tailEnd/>
              </a:ln>
              <a:extLst/>
            </p:spPr>
            <p:txBody>
              <a:bodyPr/>
              <a:lstStyle/>
              <a:p>
                <a:endParaRPr lang="zh-CN" altLang="en-US" sz="2400">
                  <a:ea typeface="微软雅黑" panose="020B0503020204020204" pitchFamily="34" charset="-122"/>
                </a:endParaRPr>
              </a:p>
            </p:txBody>
          </p:sp>
          <p:sp>
            <p:nvSpPr>
              <p:cNvPr id="11" name="Freeform 12"/>
              <p:cNvSpPr>
                <a:spLocks noEditPoints="1"/>
              </p:cNvSpPr>
              <p:nvPr/>
            </p:nvSpPr>
            <p:spPr bwMode="auto">
              <a:xfrm>
                <a:off x="5500872" y="3059116"/>
                <a:ext cx="358204" cy="367448"/>
              </a:xfrm>
              <a:custGeom>
                <a:avLst/>
                <a:gdLst>
                  <a:gd name="T0" fmla="*/ 104674865 w 131"/>
                  <a:gd name="T1" fmla="*/ 594031793 h 134"/>
                  <a:gd name="T2" fmla="*/ 14954333 w 131"/>
                  <a:gd name="T3" fmla="*/ 706821876 h 134"/>
                  <a:gd name="T4" fmla="*/ 52338800 w 131"/>
                  <a:gd name="T5" fmla="*/ 782017093 h 134"/>
                  <a:gd name="T6" fmla="*/ 201873931 w 131"/>
                  <a:gd name="T7" fmla="*/ 766976404 h 134"/>
                  <a:gd name="T8" fmla="*/ 254212730 w 131"/>
                  <a:gd name="T9" fmla="*/ 812092986 h 134"/>
                  <a:gd name="T10" fmla="*/ 314027330 w 131"/>
                  <a:gd name="T11" fmla="*/ 849690594 h 134"/>
                  <a:gd name="T12" fmla="*/ 343935996 w 131"/>
                  <a:gd name="T13" fmla="*/ 992559312 h 134"/>
                  <a:gd name="T14" fmla="*/ 433656528 w 131"/>
                  <a:gd name="T15" fmla="*/ 1007597259 h 134"/>
                  <a:gd name="T16" fmla="*/ 508425461 w 131"/>
                  <a:gd name="T17" fmla="*/ 879766487 h 134"/>
                  <a:gd name="T18" fmla="*/ 650484792 w 131"/>
                  <a:gd name="T19" fmla="*/ 842171621 h 134"/>
                  <a:gd name="T20" fmla="*/ 777592524 w 131"/>
                  <a:gd name="T21" fmla="*/ 909845122 h 134"/>
                  <a:gd name="T22" fmla="*/ 844882923 w 131"/>
                  <a:gd name="T23" fmla="*/ 849690594 h 134"/>
                  <a:gd name="T24" fmla="*/ 800022657 w 131"/>
                  <a:gd name="T25" fmla="*/ 706821876 h 134"/>
                  <a:gd name="T26" fmla="*/ 844882923 w 131"/>
                  <a:gd name="T27" fmla="*/ 571472131 h 134"/>
                  <a:gd name="T28" fmla="*/ 979466455 w 131"/>
                  <a:gd name="T29" fmla="*/ 511317603 h 134"/>
                  <a:gd name="T30" fmla="*/ 971990656 w 131"/>
                  <a:gd name="T31" fmla="*/ 413565466 h 134"/>
                  <a:gd name="T32" fmla="*/ 829928590 w 131"/>
                  <a:gd name="T33" fmla="*/ 360929911 h 134"/>
                  <a:gd name="T34" fmla="*/ 777592524 w 131"/>
                  <a:gd name="T35" fmla="*/ 270696748 h 134"/>
                  <a:gd name="T36" fmla="*/ 814976991 w 131"/>
                  <a:gd name="T37" fmla="*/ 127830772 h 134"/>
                  <a:gd name="T38" fmla="*/ 770113991 w 131"/>
                  <a:gd name="T39" fmla="*/ 90233163 h 134"/>
                  <a:gd name="T40" fmla="*/ 725253725 w 131"/>
                  <a:gd name="T41" fmla="*/ 60154528 h 134"/>
                  <a:gd name="T42" fmla="*/ 598148727 w 131"/>
                  <a:gd name="T43" fmla="*/ 142868718 h 134"/>
                  <a:gd name="T44" fmla="*/ 493471127 w 131"/>
                  <a:gd name="T45" fmla="*/ 120309056 h 134"/>
                  <a:gd name="T46" fmla="*/ 403750596 w 131"/>
                  <a:gd name="T47" fmla="*/ 0 h 134"/>
                  <a:gd name="T48" fmla="*/ 306551530 w 131"/>
                  <a:gd name="T49" fmla="*/ 22556920 h 134"/>
                  <a:gd name="T50" fmla="*/ 291597197 w 131"/>
                  <a:gd name="T51" fmla="*/ 172944611 h 134"/>
                  <a:gd name="T52" fmla="*/ 186922332 w 131"/>
                  <a:gd name="T53" fmla="*/ 255658801 h 134"/>
                  <a:gd name="T54" fmla="*/ 29908667 w 131"/>
                  <a:gd name="T55" fmla="*/ 255658801 h 134"/>
                  <a:gd name="T56" fmla="*/ 0 w 131"/>
                  <a:gd name="T57" fmla="*/ 338372991 h 134"/>
                  <a:gd name="T58" fmla="*/ 104674865 w 131"/>
                  <a:gd name="T59" fmla="*/ 443644101 h 134"/>
                  <a:gd name="T60" fmla="*/ 104674865 w 131"/>
                  <a:gd name="T61" fmla="*/ 594031793 h 134"/>
                  <a:gd name="T62" fmla="*/ 239258397 w 131"/>
                  <a:gd name="T63" fmla="*/ 338372991 h 134"/>
                  <a:gd name="T64" fmla="*/ 643008993 w 131"/>
                  <a:gd name="T65" fmla="*/ 270696748 h 134"/>
                  <a:gd name="T66" fmla="*/ 702823592 w 131"/>
                  <a:gd name="T67" fmla="*/ 669224268 h 134"/>
                  <a:gd name="T68" fmla="*/ 306551530 w 131"/>
                  <a:gd name="T69" fmla="*/ 736900511 h 134"/>
                  <a:gd name="T70" fmla="*/ 239258397 w 131"/>
                  <a:gd name="T71" fmla="*/ 338372991 h 13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chemeClr val="bg1"/>
              </a:solidFill>
              <a:ln w="9525">
                <a:solidFill>
                  <a:schemeClr val="bg1"/>
                </a:solidFill>
                <a:round/>
                <a:headEnd/>
                <a:tailEnd/>
              </a:ln>
              <a:extLst/>
            </p:spPr>
            <p:txBody>
              <a:bodyPr/>
              <a:lstStyle/>
              <a:p>
                <a:endParaRPr lang="zh-CN" altLang="en-US" sz="2400">
                  <a:ea typeface="微软雅黑" panose="020B0503020204020204" pitchFamily="34" charset="-122"/>
                </a:endParaRPr>
              </a:p>
            </p:txBody>
          </p:sp>
        </p:grpSp>
      </p:grpSp>
      <p:grpSp>
        <p:nvGrpSpPr>
          <p:cNvPr id="12" name="组合 11"/>
          <p:cNvGrpSpPr/>
          <p:nvPr/>
        </p:nvGrpSpPr>
        <p:grpSpPr>
          <a:xfrm>
            <a:off x="1314273" y="2291173"/>
            <a:ext cx="1332069" cy="1503069"/>
            <a:chOff x="1979712" y="2283718"/>
            <a:chExt cx="1332069" cy="1503069"/>
          </a:xfrm>
        </p:grpSpPr>
        <p:sp>
          <p:nvSpPr>
            <p:cNvPr id="13" name="Freeform 6"/>
            <p:cNvSpPr>
              <a:spLocks/>
            </p:cNvSpPr>
            <p:nvPr/>
          </p:nvSpPr>
          <p:spPr bwMode="auto">
            <a:xfrm>
              <a:off x="1979712"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030303"/>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sp>
          <p:nvSpPr>
            <p:cNvPr id="14" name="任意多边形 42"/>
            <p:cNvSpPr>
              <a:spLocks/>
            </p:cNvSpPr>
            <p:nvPr/>
          </p:nvSpPr>
          <p:spPr bwMode="auto">
            <a:xfrm>
              <a:off x="2288256" y="2651741"/>
              <a:ext cx="682763" cy="682762"/>
            </a:xfrm>
            <a:custGeom>
              <a:avLst/>
              <a:gdLst>
                <a:gd name="T0" fmla="*/ 429625 w 875300"/>
                <a:gd name="T1" fmla="*/ 166392 h 874712"/>
                <a:gd name="T2" fmla="*/ 762552 w 875300"/>
                <a:gd name="T3" fmla="*/ 560207 h 874712"/>
                <a:gd name="T4" fmla="*/ 762552 w 875300"/>
                <a:gd name="T5" fmla="*/ 839159 h 874712"/>
                <a:gd name="T6" fmla="*/ 721619 w 875300"/>
                <a:gd name="T7" fmla="*/ 874712 h 874712"/>
                <a:gd name="T8" fmla="*/ 506034 w 875300"/>
                <a:gd name="T9" fmla="*/ 874712 h 874712"/>
                <a:gd name="T10" fmla="*/ 506034 w 875300"/>
                <a:gd name="T11" fmla="*/ 623108 h 874712"/>
                <a:gd name="T12" fmla="*/ 355944 w 875300"/>
                <a:gd name="T13" fmla="*/ 623108 h 874712"/>
                <a:gd name="T14" fmla="*/ 355944 w 875300"/>
                <a:gd name="T15" fmla="*/ 874712 h 874712"/>
                <a:gd name="T16" fmla="*/ 137631 w 875300"/>
                <a:gd name="T17" fmla="*/ 874712 h 874712"/>
                <a:gd name="T18" fmla="*/ 93968 w 875300"/>
                <a:gd name="T19" fmla="*/ 839159 h 874712"/>
                <a:gd name="T20" fmla="*/ 93968 w 875300"/>
                <a:gd name="T21" fmla="*/ 590290 h 874712"/>
                <a:gd name="T22" fmla="*/ 429625 w 875300"/>
                <a:gd name="T23" fmla="*/ 166392 h 874712"/>
                <a:gd name="T24" fmla="*/ 427361 w 875300"/>
                <a:gd name="T25" fmla="*/ 0 h 874712"/>
                <a:gd name="T26" fmla="*/ 457406 w 875300"/>
                <a:gd name="T27" fmla="*/ 13668 h 874712"/>
                <a:gd name="T28" fmla="*/ 867100 w 875300"/>
                <a:gd name="T29" fmla="*/ 502985 h 874712"/>
                <a:gd name="T30" fmla="*/ 861637 w 875300"/>
                <a:gd name="T31" fmla="*/ 560390 h 874712"/>
                <a:gd name="T32" fmla="*/ 812474 w 875300"/>
                <a:gd name="T33" fmla="*/ 565858 h 874712"/>
                <a:gd name="T34" fmla="*/ 430092 w 875300"/>
                <a:gd name="T35" fmla="*/ 114812 h 874712"/>
                <a:gd name="T36" fmla="*/ 61368 w 875300"/>
                <a:gd name="T37" fmla="*/ 576792 h 874712"/>
                <a:gd name="T38" fmla="*/ 12205 w 875300"/>
                <a:gd name="T39" fmla="*/ 571325 h 874712"/>
                <a:gd name="T40" fmla="*/ 6742 w 875300"/>
                <a:gd name="T41" fmla="*/ 513919 h 874712"/>
                <a:gd name="T42" fmla="*/ 397317 w 875300"/>
                <a:gd name="T43" fmla="*/ 13668 h 874712"/>
                <a:gd name="T44" fmla="*/ 427361 w 875300"/>
                <a:gd name="T45" fmla="*/ 0 h 87471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75300" h="874712">
                  <a:moveTo>
                    <a:pt x="429913" y="166392"/>
                  </a:moveTo>
                  <a:cubicBezTo>
                    <a:pt x="429913" y="166392"/>
                    <a:pt x="763064" y="541063"/>
                    <a:pt x="763064" y="560207"/>
                  </a:cubicBezTo>
                  <a:cubicBezTo>
                    <a:pt x="763064" y="560207"/>
                    <a:pt x="763064" y="560207"/>
                    <a:pt x="763064" y="839159"/>
                  </a:cubicBezTo>
                  <a:cubicBezTo>
                    <a:pt x="763064" y="858303"/>
                    <a:pt x="743949" y="874712"/>
                    <a:pt x="722103" y="874712"/>
                  </a:cubicBezTo>
                  <a:cubicBezTo>
                    <a:pt x="722103" y="874712"/>
                    <a:pt x="722103" y="874712"/>
                    <a:pt x="506374" y="874712"/>
                  </a:cubicBezTo>
                  <a:cubicBezTo>
                    <a:pt x="506374" y="874712"/>
                    <a:pt x="506374" y="874712"/>
                    <a:pt x="506374" y="623108"/>
                  </a:cubicBezTo>
                  <a:cubicBezTo>
                    <a:pt x="506374" y="623108"/>
                    <a:pt x="506374" y="623108"/>
                    <a:pt x="356183" y="623108"/>
                  </a:cubicBezTo>
                  <a:cubicBezTo>
                    <a:pt x="356183" y="623108"/>
                    <a:pt x="356183" y="623108"/>
                    <a:pt x="356183" y="874712"/>
                  </a:cubicBezTo>
                  <a:cubicBezTo>
                    <a:pt x="356183" y="874712"/>
                    <a:pt x="356183" y="874712"/>
                    <a:pt x="137723" y="874712"/>
                  </a:cubicBezTo>
                  <a:cubicBezTo>
                    <a:pt x="113146" y="874712"/>
                    <a:pt x="94031" y="858303"/>
                    <a:pt x="94031" y="839159"/>
                  </a:cubicBezTo>
                  <a:cubicBezTo>
                    <a:pt x="94031" y="839159"/>
                    <a:pt x="94031" y="839159"/>
                    <a:pt x="94031" y="590290"/>
                  </a:cubicBezTo>
                  <a:cubicBezTo>
                    <a:pt x="94031" y="590290"/>
                    <a:pt x="94031" y="590290"/>
                    <a:pt x="429913" y="166392"/>
                  </a:cubicBezTo>
                  <a:close/>
                  <a:moveTo>
                    <a:pt x="427648" y="0"/>
                  </a:moveTo>
                  <a:cubicBezTo>
                    <a:pt x="438581" y="0"/>
                    <a:pt x="449513" y="2734"/>
                    <a:pt x="457713" y="13668"/>
                  </a:cubicBezTo>
                  <a:cubicBezTo>
                    <a:pt x="463179" y="19135"/>
                    <a:pt x="867682" y="502985"/>
                    <a:pt x="867682" y="502985"/>
                  </a:cubicBezTo>
                  <a:cubicBezTo>
                    <a:pt x="878614" y="516653"/>
                    <a:pt x="878614" y="543989"/>
                    <a:pt x="862215" y="560390"/>
                  </a:cubicBezTo>
                  <a:cubicBezTo>
                    <a:pt x="848550" y="579526"/>
                    <a:pt x="826685" y="582259"/>
                    <a:pt x="813019" y="565858"/>
                  </a:cubicBezTo>
                  <a:cubicBezTo>
                    <a:pt x="813019" y="565858"/>
                    <a:pt x="813019" y="565858"/>
                    <a:pt x="430381" y="114812"/>
                  </a:cubicBezTo>
                  <a:cubicBezTo>
                    <a:pt x="430381" y="114812"/>
                    <a:pt x="430381" y="114812"/>
                    <a:pt x="61409" y="576792"/>
                  </a:cubicBezTo>
                  <a:cubicBezTo>
                    <a:pt x="50477" y="590460"/>
                    <a:pt x="28612" y="587727"/>
                    <a:pt x="12213" y="571325"/>
                  </a:cubicBezTo>
                  <a:cubicBezTo>
                    <a:pt x="-1453" y="554923"/>
                    <a:pt x="-4186" y="530321"/>
                    <a:pt x="6747" y="513919"/>
                  </a:cubicBezTo>
                  <a:cubicBezTo>
                    <a:pt x="6747" y="513919"/>
                    <a:pt x="392117" y="21869"/>
                    <a:pt x="397584" y="13668"/>
                  </a:cubicBezTo>
                  <a:cubicBezTo>
                    <a:pt x="405783" y="2734"/>
                    <a:pt x="416716" y="0"/>
                    <a:pt x="427648" y="0"/>
                  </a:cubicBezTo>
                  <a:close/>
                </a:path>
              </a:pathLst>
            </a:custGeom>
            <a:solidFill>
              <a:schemeClr val="bg1"/>
            </a:solidFill>
            <a:ln>
              <a:noFill/>
            </a:ln>
          </p:spPr>
          <p:txBody>
            <a:bodyPr/>
            <a:lstStyle/>
            <a:p>
              <a:endParaRPr lang="zh-CN" altLang="en-US" sz="2400">
                <a:ea typeface="微软雅黑" panose="020B0503020204020204" pitchFamily="34" charset="-122"/>
              </a:endParaRPr>
            </a:p>
          </p:txBody>
        </p:sp>
      </p:grpSp>
      <p:grpSp>
        <p:nvGrpSpPr>
          <p:cNvPr id="15" name="组合 14"/>
          <p:cNvGrpSpPr/>
          <p:nvPr/>
        </p:nvGrpSpPr>
        <p:grpSpPr>
          <a:xfrm>
            <a:off x="3120461" y="2275221"/>
            <a:ext cx="1332069" cy="1503069"/>
            <a:chOff x="3404716" y="2283718"/>
            <a:chExt cx="1332069" cy="1503069"/>
          </a:xfrm>
        </p:grpSpPr>
        <p:sp>
          <p:nvSpPr>
            <p:cNvPr id="16" name="Freeform 6"/>
            <p:cNvSpPr>
              <a:spLocks/>
            </p:cNvSpPr>
            <p:nvPr/>
          </p:nvSpPr>
          <p:spPr bwMode="auto">
            <a:xfrm>
              <a:off x="3404716"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514379"/>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sp>
          <p:nvSpPr>
            <p:cNvPr id="17" name="任意多边形 43"/>
            <p:cNvSpPr>
              <a:spLocks/>
            </p:cNvSpPr>
            <p:nvPr/>
          </p:nvSpPr>
          <p:spPr bwMode="auto">
            <a:xfrm>
              <a:off x="3653781" y="2644306"/>
              <a:ext cx="835176" cy="697632"/>
            </a:xfrm>
            <a:custGeom>
              <a:avLst/>
              <a:gdLst>
                <a:gd name="T0" fmla="*/ 210319 w 1068881"/>
                <a:gd name="T1" fmla="*/ 599305 h 894355"/>
                <a:gd name="T2" fmla="*/ 344554 w 1068881"/>
                <a:gd name="T3" fmla="*/ 599305 h 894355"/>
                <a:gd name="T4" fmla="*/ 382908 w 1068881"/>
                <a:gd name="T5" fmla="*/ 612937 h 894355"/>
                <a:gd name="T6" fmla="*/ 382908 w 1068881"/>
                <a:gd name="T7" fmla="*/ 880130 h 894355"/>
                <a:gd name="T8" fmla="*/ 344554 w 1068881"/>
                <a:gd name="T9" fmla="*/ 893762 h 894355"/>
                <a:gd name="T10" fmla="*/ 210319 w 1068881"/>
                <a:gd name="T11" fmla="*/ 893762 h 894355"/>
                <a:gd name="T12" fmla="*/ 174706 w 1068881"/>
                <a:gd name="T13" fmla="*/ 880130 h 894355"/>
                <a:gd name="T14" fmla="*/ 174706 w 1068881"/>
                <a:gd name="T15" fmla="*/ 612937 h 894355"/>
                <a:gd name="T16" fmla="*/ 210319 w 1068881"/>
                <a:gd name="T17" fmla="*/ 599305 h 894355"/>
                <a:gd name="T18" fmla="*/ 440300 w 1068881"/>
                <a:gd name="T19" fmla="*/ 445726 h 894355"/>
                <a:gd name="T20" fmla="*/ 573791 w 1068881"/>
                <a:gd name="T21" fmla="*/ 445726 h 894355"/>
                <a:gd name="T22" fmla="*/ 611931 w 1068881"/>
                <a:gd name="T23" fmla="*/ 464850 h 894355"/>
                <a:gd name="T24" fmla="*/ 611931 w 1068881"/>
                <a:gd name="T25" fmla="*/ 871907 h 894355"/>
                <a:gd name="T26" fmla="*/ 573791 w 1068881"/>
                <a:gd name="T27" fmla="*/ 893762 h 894355"/>
                <a:gd name="T28" fmla="*/ 440300 w 1068881"/>
                <a:gd name="T29" fmla="*/ 893762 h 894355"/>
                <a:gd name="T30" fmla="*/ 404885 w 1068881"/>
                <a:gd name="T31" fmla="*/ 871907 h 894355"/>
                <a:gd name="T32" fmla="*/ 404885 w 1068881"/>
                <a:gd name="T33" fmla="*/ 464850 h 894355"/>
                <a:gd name="T34" fmla="*/ 440300 w 1068881"/>
                <a:gd name="T35" fmla="*/ 445726 h 894355"/>
                <a:gd name="T36" fmla="*/ 669595 w 1068881"/>
                <a:gd name="T37" fmla="*/ 265588 h 894355"/>
                <a:gd name="T38" fmla="*/ 804108 w 1068881"/>
                <a:gd name="T39" fmla="*/ 265588 h 894355"/>
                <a:gd name="T40" fmla="*/ 839796 w 1068881"/>
                <a:gd name="T41" fmla="*/ 292900 h 894355"/>
                <a:gd name="T42" fmla="*/ 839796 w 1068881"/>
                <a:gd name="T43" fmla="*/ 863718 h 894355"/>
                <a:gd name="T44" fmla="*/ 804108 w 1068881"/>
                <a:gd name="T45" fmla="*/ 893761 h 894355"/>
                <a:gd name="T46" fmla="*/ 669595 w 1068881"/>
                <a:gd name="T47" fmla="*/ 893761 h 894355"/>
                <a:gd name="T48" fmla="*/ 633907 w 1068881"/>
                <a:gd name="T49" fmla="*/ 863718 h 894355"/>
                <a:gd name="T50" fmla="*/ 633907 w 1068881"/>
                <a:gd name="T51" fmla="*/ 292900 h 894355"/>
                <a:gd name="T52" fmla="*/ 669595 w 1068881"/>
                <a:gd name="T53" fmla="*/ 265588 h 894355"/>
                <a:gd name="T54" fmla="*/ 899774 w 1068881"/>
                <a:gd name="T55" fmla="*/ 125865 h 894355"/>
                <a:gd name="T56" fmla="*/ 1034288 w 1068881"/>
                <a:gd name="T57" fmla="*/ 125865 h 894355"/>
                <a:gd name="T58" fmla="*/ 1069975 w 1068881"/>
                <a:gd name="T59" fmla="*/ 161391 h 894355"/>
                <a:gd name="T60" fmla="*/ 1069975 w 1068881"/>
                <a:gd name="T61" fmla="*/ 858237 h 894355"/>
                <a:gd name="T62" fmla="*/ 1034288 w 1068881"/>
                <a:gd name="T63" fmla="*/ 893762 h 894355"/>
                <a:gd name="T64" fmla="*/ 899774 w 1068881"/>
                <a:gd name="T65" fmla="*/ 893762 h 894355"/>
                <a:gd name="T66" fmla="*/ 864086 w 1068881"/>
                <a:gd name="T67" fmla="*/ 858237 h 894355"/>
                <a:gd name="T68" fmla="*/ 864086 w 1068881"/>
                <a:gd name="T69" fmla="*/ 161391 h 894355"/>
                <a:gd name="T70" fmla="*/ 899774 w 1068881"/>
                <a:gd name="T71" fmla="*/ 125865 h 894355"/>
                <a:gd name="T72" fmla="*/ 839796 w 1068881"/>
                <a:gd name="T73" fmla="*/ 0 h 894355"/>
                <a:gd name="T74" fmla="*/ 785432 w 1068881"/>
                <a:gd name="T75" fmla="*/ 177828 h 894355"/>
                <a:gd name="T76" fmla="*/ 735086 w 1068881"/>
                <a:gd name="T77" fmla="*/ 135240 h 894355"/>
                <a:gd name="T78" fmla="*/ 649393 w 1068881"/>
                <a:gd name="T79" fmla="*/ 208520 h 894355"/>
                <a:gd name="T80" fmla="*/ 429248 w 1068881"/>
                <a:gd name="T81" fmla="*/ 396771 h 894355"/>
                <a:gd name="T82" fmla="*/ 390910 w 1068881"/>
                <a:gd name="T83" fmla="*/ 402227 h 894355"/>
                <a:gd name="T84" fmla="*/ 369002 w 1068881"/>
                <a:gd name="T85" fmla="*/ 374945 h 894355"/>
                <a:gd name="T86" fmla="*/ 369002 w 1068881"/>
                <a:gd name="T87" fmla="*/ 284914 h 894355"/>
                <a:gd name="T88" fmla="*/ 59560 w 1068881"/>
                <a:gd name="T89" fmla="*/ 549550 h 894355"/>
                <a:gd name="T90" fmla="*/ 34915 w 1068881"/>
                <a:gd name="T91" fmla="*/ 557735 h 894355"/>
                <a:gd name="T92" fmla="*/ 10268 w 1068881"/>
                <a:gd name="T93" fmla="*/ 549550 h 894355"/>
                <a:gd name="T94" fmla="*/ 10268 w 1068881"/>
                <a:gd name="T95" fmla="*/ 505899 h 894355"/>
                <a:gd name="T96" fmla="*/ 379956 w 1068881"/>
                <a:gd name="T97" fmla="*/ 186699 h 894355"/>
                <a:gd name="T98" fmla="*/ 418295 w 1068881"/>
                <a:gd name="T99" fmla="*/ 181243 h 894355"/>
                <a:gd name="T100" fmla="*/ 440202 w 1068881"/>
                <a:gd name="T101" fmla="*/ 208525 h 894355"/>
                <a:gd name="T102" fmla="*/ 440202 w 1068881"/>
                <a:gd name="T103" fmla="*/ 301284 h 894355"/>
                <a:gd name="T104" fmla="*/ 672627 w 1068881"/>
                <a:gd name="T105" fmla="*/ 103148 h 894355"/>
                <a:gd name="T106" fmla="*/ 684839 w 1068881"/>
                <a:gd name="T107" fmla="*/ 92736 h 894355"/>
                <a:gd name="T108" fmla="*/ 633907 w 1068881"/>
                <a:gd name="T109" fmla="*/ 49653 h 89435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8881" h="894355">
                  <a:moveTo>
                    <a:pt x="210104" y="599703"/>
                  </a:moveTo>
                  <a:cubicBezTo>
                    <a:pt x="344202" y="599703"/>
                    <a:pt x="344202" y="599703"/>
                    <a:pt x="344202" y="599703"/>
                  </a:cubicBezTo>
                  <a:cubicBezTo>
                    <a:pt x="366096" y="599703"/>
                    <a:pt x="382516" y="605160"/>
                    <a:pt x="382516" y="613344"/>
                  </a:cubicBezTo>
                  <a:lnTo>
                    <a:pt x="382516" y="880714"/>
                  </a:lnTo>
                  <a:cubicBezTo>
                    <a:pt x="382516" y="888899"/>
                    <a:pt x="366096" y="894355"/>
                    <a:pt x="344202" y="894355"/>
                  </a:cubicBezTo>
                  <a:cubicBezTo>
                    <a:pt x="210104" y="894355"/>
                    <a:pt x="210104" y="894355"/>
                    <a:pt x="210104" y="894355"/>
                  </a:cubicBezTo>
                  <a:cubicBezTo>
                    <a:pt x="190947" y="894355"/>
                    <a:pt x="174527" y="888899"/>
                    <a:pt x="174527" y="880714"/>
                  </a:cubicBezTo>
                  <a:cubicBezTo>
                    <a:pt x="174527" y="613344"/>
                    <a:pt x="174527" y="613344"/>
                    <a:pt x="174527" y="613344"/>
                  </a:cubicBezTo>
                  <a:cubicBezTo>
                    <a:pt x="174527" y="605160"/>
                    <a:pt x="190947" y="599703"/>
                    <a:pt x="210104" y="599703"/>
                  </a:cubicBezTo>
                  <a:close/>
                  <a:moveTo>
                    <a:pt x="439850" y="446022"/>
                  </a:moveTo>
                  <a:cubicBezTo>
                    <a:pt x="573204" y="446022"/>
                    <a:pt x="573204" y="446022"/>
                    <a:pt x="573204" y="446022"/>
                  </a:cubicBezTo>
                  <a:cubicBezTo>
                    <a:pt x="594976" y="446022"/>
                    <a:pt x="611305" y="454223"/>
                    <a:pt x="611305" y="465158"/>
                  </a:cubicBezTo>
                  <a:lnTo>
                    <a:pt x="611305" y="872485"/>
                  </a:lnTo>
                  <a:cubicBezTo>
                    <a:pt x="611305" y="883420"/>
                    <a:pt x="594976" y="894355"/>
                    <a:pt x="573204" y="894355"/>
                  </a:cubicBezTo>
                  <a:cubicBezTo>
                    <a:pt x="439850" y="894355"/>
                    <a:pt x="439850" y="894355"/>
                    <a:pt x="439850" y="894355"/>
                  </a:cubicBezTo>
                  <a:cubicBezTo>
                    <a:pt x="420800" y="894355"/>
                    <a:pt x="404471" y="883420"/>
                    <a:pt x="404471" y="872485"/>
                  </a:cubicBezTo>
                  <a:cubicBezTo>
                    <a:pt x="404471" y="465158"/>
                    <a:pt x="404471" y="465158"/>
                    <a:pt x="404471" y="465158"/>
                  </a:cubicBezTo>
                  <a:cubicBezTo>
                    <a:pt x="404471" y="454223"/>
                    <a:pt x="420800" y="446022"/>
                    <a:pt x="439850" y="446022"/>
                  </a:cubicBezTo>
                  <a:close/>
                  <a:moveTo>
                    <a:pt x="668910" y="265764"/>
                  </a:moveTo>
                  <a:cubicBezTo>
                    <a:pt x="803286" y="265764"/>
                    <a:pt x="803286" y="265764"/>
                    <a:pt x="803286" y="265764"/>
                  </a:cubicBezTo>
                  <a:cubicBezTo>
                    <a:pt x="825225" y="265764"/>
                    <a:pt x="838937" y="276696"/>
                    <a:pt x="838937" y="293094"/>
                  </a:cubicBezTo>
                  <a:lnTo>
                    <a:pt x="838937" y="864291"/>
                  </a:lnTo>
                  <a:cubicBezTo>
                    <a:pt x="838937" y="880689"/>
                    <a:pt x="825225" y="894354"/>
                    <a:pt x="803286" y="894354"/>
                  </a:cubicBezTo>
                  <a:cubicBezTo>
                    <a:pt x="668910" y="894354"/>
                    <a:pt x="668910" y="894354"/>
                    <a:pt x="668910" y="894354"/>
                  </a:cubicBezTo>
                  <a:cubicBezTo>
                    <a:pt x="649713" y="894354"/>
                    <a:pt x="633259" y="880689"/>
                    <a:pt x="633259" y="864291"/>
                  </a:cubicBezTo>
                  <a:cubicBezTo>
                    <a:pt x="633259" y="293094"/>
                    <a:pt x="633259" y="293094"/>
                    <a:pt x="633259" y="293094"/>
                  </a:cubicBezTo>
                  <a:cubicBezTo>
                    <a:pt x="633259" y="276696"/>
                    <a:pt x="649713" y="265764"/>
                    <a:pt x="668910" y="265764"/>
                  </a:cubicBezTo>
                  <a:close/>
                  <a:moveTo>
                    <a:pt x="898854" y="125949"/>
                  </a:moveTo>
                  <a:cubicBezTo>
                    <a:pt x="1033230" y="125949"/>
                    <a:pt x="1033230" y="125949"/>
                    <a:pt x="1033230" y="125949"/>
                  </a:cubicBezTo>
                  <a:cubicBezTo>
                    <a:pt x="1052427" y="125949"/>
                    <a:pt x="1068881" y="142356"/>
                    <a:pt x="1068881" y="161498"/>
                  </a:cubicBezTo>
                  <a:lnTo>
                    <a:pt x="1068881" y="858806"/>
                  </a:lnTo>
                  <a:cubicBezTo>
                    <a:pt x="1068881" y="877948"/>
                    <a:pt x="1052427" y="894355"/>
                    <a:pt x="1033230" y="894355"/>
                  </a:cubicBezTo>
                  <a:cubicBezTo>
                    <a:pt x="898854" y="894355"/>
                    <a:pt x="898854" y="894355"/>
                    <a:pt x="898854" y="894355"/>
                  </a:cubicBezTo>
                  <a:cubicBezTo>
                    <a:pt x="879657" y="894355"/>
                    <a:pt x="863203" y="877948"/>
                    <a:pt x="863203" y="858806"/>
                  </a:cubicBezTo>
                  <a:cubicBezTo>
                    <a:pt x="863203" y="161498"/>
                    <a:pt x="863203" y="161498"/>
                    <a:pt x="863203" y="161498"/>
                  </a:cubicBezTo>
                  <a:cubicBezTo>
                    <a:pt x="863203" y="142356"/>
                    <a:pt x="879657" y="125949"/>
                    <a:pt x="898854" y="125949"/>
                  </a:cubicBezTo>
                  <a:close/>
                  <a:moveTo>
                    <a:pt x="838937" y="0"/>
                  </a:moveTo>
                  <a:lnTo>
                    <a:pt x="784629" y="177946"/>
                  </a:lnTo>
                  <a:lnTo>
                    <a:pt x="734334" y="135330"/>
                  </a:lnTo>
                  <a:lnTo>
                    <a:pt x="648729" y="208658"/>
                  </a:lnTo>
                  <a:cubicBezTo>
                    <a:pt x="428809" y="397034"/>
                    <a:pt x="428809" y="397034"/>
                    <a:pt x="428809" y="397034"/>
                  </a:cubicBezTo>
                  <a:cubicBezTo>
                    <a:pt x="417867" y="405224"/>
                    <a:pt x="404189" y="407954"/>
                    <a:pt x="390510" y="402494"/>
                  </a:cubicBezTo>
                  <a:cubicBezTo>
                    <a:pt x="376832" y="399764"/>
                    <a:pt x="368625" y="388844"/>
                    <a:pt x="368625" y="375194"/>
                  </a:cubicBezTo>
                  <a:cubicBezTo>
                    <a:pt x="368625" y="285103"/>
                    <a:pt x="368625" y="285103"/>
                    <a:pt x="368625" y="285103"/>
                  </a:cubicBezTo>
                  <a:cubicBezTo>
                    <a:pt x="59499" y="549915"/>
                    <a:pt x="59499" y="549915"/>
                    <a:pt x="59499" y="549915"/>
                  </a:cubicBezTo>
                  <a:cubicBezTo>
                    <a:pt x="54028" y="555375"/>
                    <a:pt x="43086" y="558105"/>
                    <a:pt x="34879" y="558105"/>
                  </a:cubicBezTo>
                  <a:cubicBezTo>
                    <a:pt x="26672" y="558105"/>
                    <a:pt x="15729" y="555375"/>
                    <a:pt x="10258" y="549915"/>
                  </a:cubicBezTo>
                  <a:cubicBezTo>
                    <a:pt x="-3420" y="536265"/>
                    <a:pt x="-3420" y="517155"/>
                    <a:pt x="10258" y="506235"/>
                  </a:cubicBezTo>
                  <a:cubicBezTo>
                    <a:pt x="379568" y="186823"/>
                    <a:pt x="379568" y="186823"/>
                    <a:pt x="379568" y="186823"/>
                  </a:cubicBezTo>
                  <a:cubicBezTo>
                    <a:pt x="387775" y="178633"/>
                    <a:pt x="404189" y="175903"/>
                    <a:pt x="417867" y="181363"/>
                  </a:cubicBezTo>
                  <a:cubicBezTo>
                    <a:pt x="431545" y="186823"/>
                    <a:pt x="439752" y="197743"/>
                    <a:pt x="439752" y="208663"/>
                  </a:cubicBezTo>
                  <a:cubicBezTo>
                    <a:pt x="439752" y="301484"/>
                    <a:pt x="439752" y="301484"/>
                    <a:pt x="439752" y="301484"/>
                  </a:cubicBezTo>
                  <a:cubicBezTo>
                    <a:pt x="572430" y="188188"/>
                    <a:pt x="638769" y="131540"/>
                    <a:pt x="671939" y="103216"/>
                  </a:cubicBezTo>
                  <a:lnTo>
                    <a:pt x="684139" y="92798"/>
                  </a:lnTo>
                  <a:lnTo>
                    <a:pt x="633259" y="49686"/>
                  </a:lnTo>
                  <a:lnTo>
                    <a:pt x="838937" y="0"/>
                  </a:lnTo>
                  <a:close/>
                </a:path>
              </a:pathLst>
            </a:custGeom>
            <a:solidFill>
              <a:schemeClr val="bg1"/>
            </a:solidFill>
            <a:ln>
              <a:noFill/>
            </a:ln>
          </p:spPr>
          <p:txBody>
            <a:bodyPr/>
            <a:lstStyle/>
            <a:p>
              <a:endParaRPr lang="zh-CN" altLang="en-US" sz="2400">
                <a:ea typeface="微软雅黑" panose="020B0503020204020204" pitchFamily="34" charset="-122"/>
              </a:endParaRPr>
            </a:p>
          </p:txBody>
        </p:sp>
      </p:grpSp>
      <p:grpSp>
        <p:nvGrpSpPr>
          <p:cNvPr id="18" name="组合 17"/>
          <p:cNvGrpSpPr/>
          <p:nvPr/>
        </p:nvGrpSpPr>
        <p:grpSpPr>
          <a:xfrm>
            <a:off x="6732836" y="2291173"/>
            <a:ext cx="1332069" cy="1503069"/>
            <a:chOff x="6255963" y="2283718"/>
            <a:chExt cx="1332069" cy="1503069"/>
          </a:xfrm>
        </p:grpSpPr>
        <p:sp>
          <p:nvSpPr>
            <p:cNvPr id="19" name="Freeform 6"/>
            <p:cNvSpPr>
              <a:spLocks/>
            </p:cNvSpPr>
            <p:nvPr/>
          </p:nvSpPr>
          <p:spPr bwMode="auto">
            <a:xfrm>
              <a:off x="6255963"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514379"/>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sp>
          <p:nvSpPr>
            <p:cNvPr id="20" name="任意多边形 44"/>
            <p:cNvSpPr>
              <a:spLocks/>
            </p:cNvSpPr>
            <p:nvPr/>
          </p:nvSpPr>
          <p:spPr bwMode="auto">
            <a:xfrm>
              <a:off x="6548398" y="2607132"/>
              <a:ext cx="745959" cy="773219"/>
            </a:xfrm>
            <a:custGeom>
              <a:avLst/>
              <a:gdLst>
                <a:gd name="T0" fmla="*/ 516797 w 956752"/>
                <a:gd name="T1" fmla="*/ 952129 h 990261"/>
                <a:gd name="T2" fmla="*/ 516797 w 956752"/>
                <a:gd name="T3" fmla="*/ 990261 h 990261"/>
                <a:gd name="T4" fmla="*/ 434467 w 956752"/>
                <a:gd name="T5" fmla="*/ 971195 h 990261"/>
                <a:gd name="T6" fmla="*/ 409975 w 956752"/>
                <a:gd name="T7" fmla="*/ 896665 h 990261"/>
                <a:gd name="T8" fmla="*/ 562728 w 956752"/>
                <a:gd name="T9" fmla="*/ 916309 h 990261"/>
                <a:gd name="T10" fmla="*/ 409975 w 956752"/>
                <a:gd name="T11" fmla="*/ 935952 h 990261"/>
                <a:gd name="T12" fmla="*/ 409975 w 956752"/>
                <a:gd name="T13" fmla="*/ 896665 h 990261"/>
                <a:gd name="T14" fmla="*/ 571350 w 956752"/>
                <a:gd name="T15" fmla="*/ 844668 h 990261"/>
                <a:gd name="T16" fmla="*/ 571350 w 956752"/>
                <a:gd name="T17" fmla="*/ 883955 h 990261"/>
                <a:gd name="T18" fmla="*/ 372070 w 956752"/>
                <a:gd name="T19" fmla="*/ 864312 h 990261"/>
                <a:gd name="T20" fmla="*/ 391179 w 956752"/>
                <a:gd name="T21" fmla="*/ 793826 h 990261"/>
                <a:gd name="T22" fmla="*/ 590459 w 956752"/>
                <a:gd name="T23" fmla="*/ 812892 h 990261"/>
                <a:gd name="T24" fmla="*/ 391179 w 956752"/>
                <a:gd name="T25" fmla="*/ 831958 h 990261"/>
                <a:gd name="T26" fmla="*/ 391179 w 956752"/>
                <a:gd name="T27" fmla="*/ 793826 h 990261"/>
                <a:gd name="T28" fmla="*/ 290214 w 956752"/>
                <a:gd name="T29" fmla="*/ 678766 h 990261"/>
                <a:gd name="T30" fmla="*/ 191692 w 956752"/>
                <a:gd name="T31" fmla="*/ 820324 h 990261"/>
                <a:gd name="T32" fmla="*/ 156114 w 956752"/>
                <a:gd name="T33" fmla="*/ 784935 h 990261"/>
                <a:gd name="T34" fmla="*/ 273793 w 956752"/>
                <a:gd name="T35" fmla="*/ 670259 h 990261"/>
                <a:gd name="T36" fmla="*/ 696765 w 956752"/>
                <a:gd name="T37" fmla="*/ 676044 h 990261"/>
                <a:gd name="T38" fmla="*/ 795561 w 956752"/>
                <a:gd name="T39" fmla="*/ 820324 h 990261"/>
                <a:gd name="T40" fmla="*/ 661089 w 956752"/>
                <a:gd name="T41" fmla="*/ 708711 h 990261"/>
                <a:gd name="T42" fmla="*/ 681329 w 956752"/>
                <a:gd name="T43" fmla="*/ 669919 h 990261"/>
                <a:gd name="T44" fmla="*/ 934879 w 956752"/>
                <a:gd name="T45" fmla="*/ 478376 h 990261"/>
                <a:gd name="T46" fmla="*/ 934879 w 956752"/>
                <a:gd name="T47" fmla="*/ 528063 h 990261"/>
                <a:gd name="T48" fmla="*/ 762628 w 956752"/>
                <a:gd name="T49" fmla="*/ 503219 h 990261"/>
                <a:gd name="T50" fmla="*/ 21873 w 956752"/>
                <a:gd name="T51" fmla="*/ 478376 h 990261"/>
                <a:gd name="T52" fmla="*/ 194124 w 956752"/>
                <a:gd name="T53" fmla="*/ 503219 h 990261"/>
                <a:gd name="T54" fmla="*/ 21873 w 956752"/>
                <a:gd name="T55" fmla="*/ 528063 h 990261"/>
                <a:gd name="T56" fmla="*/ 21873 w 956752"/>
                <a:gd name="T57" fmla="*/ 478376 h 990261"/>
                <a:gd name="T58" fmla="*/ 718720 w 956752"/>
                <a:gd name="T59" fmla="*/ 475880 h 990261"/>
                <a:gd name="T60" fmla="*/ 590440 w 956752"/>
                <a:gd name="T61" fmla="*/ 768405 h 990261"/>
                <a:gd name="T62" fmla="*/ 372091 w 956752"/>
                <a:gd name="T63" fmla="*/ 689123 h 990261"/>
                <a:gd name="T64" fmla="*/ 481265 w 956752"/>
                <a:gd name="T65" fmla="*/ 238032 h 990261"/>
                <a:gd name="T66" fmla="*/ 833753 w 956752"/>
                <a:gd name="T67" fmla="*/ 150732 h 990261"/>
                <a:gd name="T68" fmla="*/ 730036 w 956752"/>
                <a:gd name="T69" fmla="*/ 289930 h 990261"/>
                <a:gd name="T70" fmla="*/ 694554 w 956752"/>
                <a:gd name="T71" fmla="*/ 254448 h 990261"/>
                <a:gd name="T72" fmla="*/ 816353 w 956752"/>
                <a:gd name="T73" fmla="*/ 142203 h 990261"/>
                <a:gd name="T74" fmla="*/ 163842 w 956752"/>
                <a:gd name="T75" fmla="*/ 148003 h 990261"/>
                <a:gd name="T76" fmla="*/ 267559 w 956752"/>
                <a:gd name="T77" fmla="*/ 287200 h 990261"/>
                <a:gd name="T78" fmla="*/ 128360 w 956752"/>
                <a:gd name="T79" fmla="*/ 183485 h 990261"/>
                <a:gd name="T80" fmla="*/ 147466 w 956752"/>
                <a:gd name="T81" fmla="*/ 142203 h 990261"/>
                <a:gd name="T82" fmla="*/ 506109 w 956752"/>
                <a:gd name="T83" fmla="*/ 21873 h 990261"/>
                <a:gd name="T84" fmla="*/ 478742 w 956752"/>
                <a:gd name="T85" fmla="*/ 194123 h 990261"/>
                <a:gd name="T86" fmla="*/ 454111 w 956752"/>
                <a:gd name="T87" fmla="*/ 21873 h 990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56752" h="990261">
                  <a:moveTo>
                    <a:pt x="442700" y="952129"/>
                  </a:moveTo>
                  <a:cubicBezTo>
                    <a:pt x="516797" y="952129"/>
                    <a:pt x="516797" y="952129"/>
                    <a:pt x="516797" y="952129"/>
                  </a:cubicBezTo>
                  <a:cubicBezTo>
                    <a:pt x="519541" y="952129"/>
                    <a:pt x="522285" y="960300"/>
                    <a:pt x="522285" y="971195"/>
                  </a:cubicBezTo>
                  <a:cubicBezTo>
                    <a:pt x="522285" y="979366"/>
                    <a:pt x="519541" y="990261"/>
                    <a:pt x="516797" y="990261"/>
                  </a:cubicBezTo>
                  <a:cubicBezTo>
                    <a:pt x="442700" y="990261"/>
                    <a:pt x="442700" y="990261"/>
                    <a:pt x="442700" y="990261"/>
                  </a:cubicBezTo>
                  <a:cubicBezTo>
                    <a:pt x="439956" y="990261"/>
                    <a:pt x="434467" y="979366"/>
                    <a:pt x="434467" y="971195"/>
                  </a:cubicBezTo>
                  <a:cubicBezTo>
                    <a:pt x="434467" y="960300"/>
                    <a:pt x="439956" y="952129"/>
                    <a:pt x="442700" y="952129"/>
                  </a:cubicBezTo>
                  <a:close/>
                  <a:moveTo>
                    <a:pt x="409975" y="896665"/>
                  </a:moveTo>
                  <a:cubicBezTo>
                    <a:pt x="549090" y="896665"/>
                    <a:pt x="549090" y="896665"/>
                    <a:pt x="549090" y="896665"/>
                  </a:cubicBezTo>
                  <a:cubicBezTo>
                    <a:pt x="557273" y="896665"/>
                    <a:pt x="562728" y="905084"/>
                    <a:pt x="562728" y="916309"/>
                  </a:cubicBezTo>
                  <a:cubicBezTo>
                    <a:pt x="562728" y="927533"/>
                    <a:pt x="557273" y="935952"/>
                    <a:pt x="549090" y="935952"/>
                  </a:cubicBezTo>
                  <a:cubicBezTo>
                    <a:pt x="409975" y="935952"/>
                    <a:pt x="409975" y="935952"/>
                    <a:pt x="409975" y="935952"/>
                  </a:cubicBezTo>
                  <a:cubicBezTo>
                    <a:pt x="401792" y="935952"/>
                    <a:pt x="396336" y="927533"/>
                    <a:pt x="396336" y="916309"/>
                  </a:cubicBezTo>
                  <a:cubicBezTo>
                    <a:pt x="396336" y="905084"/>
                    <a:pt x="401792" y="896665"/>
                    <a:pt x="409975" y="896665"/>
                  </a:cubicBezTo>
                  <a:close/>
                  <a:moveTo>
                    <a:pt x="391179" y="844668"/>
                  </a:moveTo>
                  <a:cubicBezTo>
                    <a:pt x="571350" y="844668"/>
                    <a:pt x="571350" y="844668"/>
                    <a:pt x="571350" y="844668"/>
                  </a:cubicBezTo>
                  <a:cubicBezTo>
                    <a:pt x="582270" y="844668"/>
                    <a:pt x="590459" y="853087"/>
                    <a:pt x="590459" y="864312"/>
                  </a:cubicBezTo>
                  <a:cubicBezTo>
                    <a:pt x="590459" y="875536"/>
                    <a:pt x="582270" y="883955"/>
                    <a:pt x="571350" y="883955"/>
                  </a:cubicBezTo>
                  <a:cubicBezTo>
                    <a:pt x="391179" y="883955"/>
                    <a:pt x="391179" y="883955"/>
                    <a:pt x="391179" y="883955"/>
                  </a:cubicBezTo>
                  <a:cubicBezTo>
                    <a:pt x="380260" y="883955"/>
                    <a:pt x="372070" y="875536"/>
                    <a:pt x="372070" y="864312"/>
                  </a:cubicBezTo>
                  <a:cubicBezTo>
                    <a:pt x="372070" y="853087"/>
                    <a:pt x="380260" y="844668"/>
                    <a:pt x="391179" y="844668"/>
                  </a:cubicBezTo>
                  <a:close/>
                  <a:moveTo>
                    <a:pt x="391179" y="793826"/>
                  </a:moveTo>
                  <a:cubicBezTo>
                    <a:pt x="571350" y="793826"/>
                    <a:pt x="571350" y="793826"/>
                    <a:pt x="571350" y="793826"/>
                  </a:cubicBezTo>
                  <a:cubicBezTo>
                    <a:pt x="582270" y="793826"/>
                    <a:pt x="590459" y="801997"/>
                    <a:pt x="590459" y="812892"/>
                  </a:cubicBezTo>
                  <a:cubicBezTo>
                    <a:pt x="590459" y="823787"/>
                    <a:pt x="582270" y="831958"/>
                    <a:pt x="571350" y="831958"/>
                  </a:cubicBezTo>
                  <a:cubicBezTo>
                    <a:pt x="391179" y="831958"/>
                    <a:pt x="391179" y="831958"/>
                    <a:pt x="391179" y="831958"/>
                  </a:cubicBezTo>
                  <a:cubicBezTo>
                    <a:pt x="380260" y="831958"/>
                    <a:pt x="372070" y="823787"/>
                    <a:pt x="372070" y="812892"/>
                  </a:cubicBezTo>
                  <a:cubicBezTo>
                    <a:pt x="372070" y="801997"/>
                    <a:pt x="380260" y="793826"/>
                    <a:pt x="391179" y="793826"/>
                  </a:cubicBezTo>
                  <a:close/>
                  <a:moveTo>
                    <a:pt x="273793" y="670259"/>
                  </a:moveTo>
                  <a:cubicBezTo>
                    <a:pt x="279951" y="670599"/>
                    <a:pt x="286109" y="673322"/>
                    <a:pt x="290214" y="678766"/>
                  </a:cubicBezTo>
                  <a:cubicBezTo>
                    <a:pt x="301161" y="686933"/>
                    <a:pt x="303897" y="700544"/>
                    <a:pt x="295687" y="711433"/>
                  </a:cubicBezTo>
                  <a:lnTo>
                    <a:pt x="191692" y="820324"/>
                  </a:lnTo>
                  <a:cubicBezTo>
                    <a:pt x="183482" y="828491"/>
                    <a:pt x="167061" y="828491"/>
                    <a:pt x="158851" y="817602"/>
                  </a:cubicBezTo>
                  <a:cubicBezTo>
                    <a:pt x="147904" y="809435"/>
                    <a:pt x="147904" y="793102"/>
                    <a:pt x="156114" y="784935"/>
                  </a:cubicBezTo>
                  <a:cubicBezTo>
                    <a:pt x="257373" y="676044"/>
                    <a:pt x="257373" y="676044"/>
                    <a:pt x="257373" y="676044"/>
                  </a:cubicBezTo>
                  <a:cubicBezTo>
                    <a:pt x="261478" y="671960"/>
                    <a:pt x="267636" y="669919"/>
                    <a:pt x="273793" y="670259"/>
                  </a:cubicBezTo>
                  <a:close/>
                  <a:moveTo>
                    <a:pt x="681329" y="669919"/>
                  </a:moveTo>
                  <a:cubicBezTo>
                    <a:pt x="687160" y="669919"/>
                    <a:pt x="692649" y="671961"/>
                    <a:pt x="696765" y="676044"/>
                  </a:cubicBezTo>
                  <a:lnTo>
                    <a:pt x="798305" y="784935"/>
                  </a:lnTo>
                  <a:cubicBezTo>
                    <a:pt x="806538" y="795824"/>
                    <a:pt x="806538" y="809435"/>
                    <a:pt x="795561" y="820324"/>
                  </a:cubicBezTo>
                  <a:cubicBezTo>
                    <a:pt x="784584" y="828491"/>
                    <a:pt x="770862" y="828491"/>
                    <a:pt x="762629" y="820324"/>
                  </a:cubicBezTo>
                  <a:cubicBezTo>
                    <a:pt x="661089" y="708711"/>
                    <a:pt x="661089" y="708711"/>
                    <a:pt x="661089" y="708711"/>
                  </a:cubicBezTo>
                  <a:cubicBezTo>
                    <a:pt x="652856" y="700544"/>
                    <a:pt x="652856" y="686933"/>
                    <a:pt x="663834" y="676044"/>
                  </a:cubicBezTo>
                  <a:cubicBezTo>
                    <a:pt x="669322" y="671961"/>
                    <a:pt x="675497" y="669919"/>
                    <a:pt x="681329" y="669919"/>
                  </a:cubicBezTo>
                  <a:close/>
                  <a:moveTo>
                    <a:pt x="784501" y="478376"/>
                  </a:moveTo>
                  <a:cubicBezTo>
                    <a:pt x="934879" y="478376"/>
                    <a:pt x="934879" y="478376"/>
                    <a:pt x="934879" y="478376"/>
                  </a:cubicBezTo>
                  <a:cubicBezTo>
                    <a:pt x="948550" y="478376"/>
                    <a:pt x="956752" y="489417"/>
                    <a:pt x="956752" y="503219"/>
                  </a:cubicBezTo>
                  <a:cubicBezTo>
                    <a:pt x="956752" y="517021"/>
                    <a:pt x="948550" y="528063"/>
                    <a:pt x="934879" y="528063"/>
                  </a:cubicBezTo>
                  <a:lnTo>
                    <a:pt x="784501" y="528063"/>
                  </a:lnTo>
                  <a:cubicBezTo>
                    <a:pt x="773565" y="528063"/>
                    <a:pt x="762628" y="517021"/>
                    <a:pt x="762628" y="503219"/>
                  </a:cubicBezTo>
                  <a:cubicBezTo>
                    <a:pt x="762628" y="489417"/>
                    <a:pt x="773565" y="478376"/>
                    <a:pt x="784501" y="478376"/>
                  </a:cubicBezTo>
                  <a:close/>
                  <a:moveTo>
                    <a:pt x="21873" y="478376"/>
                  </a:moveTo>
                  <a:lnTo>
                    <a:pt x="172251" y="478376"/>
                  </a:lnTo>
                  <a:cubicBezTo>
                    <a:pt x="185922" y="478376"/>
                    <a:pt x="194124" y="489417"/>
                    <a:pt x="194124" y="503219"/>
                  </a:cubicBezTo>
                  <a:cubicBezTo>
                    <a:pt x="194124" y="517021"/>
                    <a:pt x="185922" y="528063"/>
                    <a:pt x="172251" y="528063"/>
                  </a:cubicBezTo>
                  <a:cubicBezTo>
                    <a:pt x="21873" y="528063"/>
                    <a:pt x="21873" y="528063"/>
                    <a:pt x="21873" y="528063"/>
                  </a:cubicBezTo>
                  <a:cubicBezTo>
                    <a:pt x="10936" y="528063"/>
                    <a:pt x="0" y="517021"/>
                    <a:pt x="0" y="503219"/>
                  </a:cubicBezTo>
                  <a:cubicBezTo>
                    <a:pt x="0" y="489417"/>
                    <a:pt x="10936" y="478376"/>
                    <a:pt x="21873" y="478376"/>
                  </a:cubicBezTo>
                  <a:close/>
                  <a:moveTo>
                    <a:pt x="481265" y="238032"/>
                  </a:moveTo>
                  <a:cubicBezTo>
                    <a:pt x="612275" y="238032"/>
                    <a:pt x="718720" y="344653"/>
                    <a:pt x="718720" y="475880"/>
                  </a:cubicBezTo>
                  <a:cubicBezTo>
                    <a:pt x="718720" y="568832"/>
                    <a:pt x="666862" y="648114"/>
                    <a:pt x="590440" y="689123"/>
                  </a:cubicBezTo>
                  <a:cubicBezTo>
                    <a:pt x="590440" y="689123"/>
                    <a:pt x="590440" y="689123"/>
                    <a:pt x="590440" y="768405"/>
                  </a:cubicBezTo>
                  <a:cubicBezTo>
                    <a:pt x="590440" y="768405"/>
                    <a:pt x="590440" y="768405"/>
                    <a:pt x="372091" y="768405"/>
                  </a:cubicBezTo>
                  <a:cubicBezTo>
                    <a:pt x="372091" y="768405"/>
                    <a:pt x="372091" y="768405"/>
                    <a:pt x="372091" y="689123"/>
                  </a:cubicBezTo>
                  <a:cubicBezTo>
                    <a:pt x="295668" y="648114"/>
                    <a:pt x="243810" y="568832"/>
                    <a:pt x="243810" y="475880"/>
                  </a:cubicBezTo>
                  <a:cubicBezTo>
                    <a:pt x="243810" y="344653"/>
                    <a:pt x="350256" y="238032"/>
                    <a:pt x="481265" y="238032"/>
                  </a:cubicBezTo>
                  <a:close/>
                  <a:moveTo>
                    <a:pt x="816353" y="142203"/>
                  </a:moveTo>
                  <a:cubicBezTo>
                    <a:pt x="822153" y="142544"/>
                    <a:pt x="828294" y="145274"/>
                    <a:pt x="833753" y="150732"/>
                  </a:cubicBezTo>
                  <a:cubicBezTo>
                    <a:pt x="841941" y="158920"/>
                    <a:pt x="844670" y="175297"/>
                    <a:pt x="836482" y="183485"/>
                  </a:cubicBezTo>
                  <a:lnTo>
                    <a:pt x="730036" y="289930"/>
                  </a:lnTo>
                  <a:cubicBezTo>
                    <a:pt x="721848" y="298118"/>
                    <a:pt x="705472" y="295389"/>
                    <a:pt x="697284" y="287200"/>
                  </a:cubicBezTo>
                  <a:cubicBezTo>
                    <a:pt x="686366" y="276283"/>
                    <a:pt x="686366" y="262636"/>
                    <a:pt x="694554" y="254448"/>
                  </a:cubicBezTo>
                  <a:cubicBezTo>
                    <a:pt x="801000" y="148003"/>
                    <a:pt x="801000" y="148003"/>
                    <a:pt x="801000" y="148003"/>
                  </a:cubicBezTo>
                  <a:cubicBezTo>
                    <a:pt x="805094" y="143909"/>
                    <a:pt x="810553" y="141862"/>
                    <a:pt x="816353" y="142203"/>
                  </a:cubicBezTo>
                  <a:close/>
                  <a:moveTo>
                    <a:pt x="147466" y="142203"/>
                  </a:moveTo>
                  <a:cubicBezTo>
                    <a:pt x="153607" y="141862"/>
                    <a:pt x="159748" y="143909"/>
                    <a:pt x="163842" y="148003"/>
                  </a:cubicBezTo>
                  <a:lnTo>
                    <a:pt x="270288" y="254448"/>
                  </a:lnTo>
                  <a:cubicBezTo>
                    <a:pt x="278476" y="262636"/>
                    <a:pt x="278476" y="276283"/>
                    <a:pt x="267559" y="287200"/>
                  </a:cubicBezTo>
                  <a:cubicBezTo>
                    <a:pt x="256641" y="295389"/>
                    <a:pt x="242994" y="298118"/>
                    <a:pt x="234806" y="289930"/>
                  </a:cubicBezTo>
                  <a:cubicBezTo>
                    <a:pt x="128360" y="183485"/>
                    <a:pt x="128360" y="183485"/>
                    <a:pt x="128360" y="183485"/>
                  </a:cubicBezTo>
                  <a:cubicBezTo>
                    <a:pt x="120172" y="175297"/>
                    <a:pt x="120172" y="158920"/>
                    <a:pt x="131089" y="150732"/>
                  </a:cubicBezTo>
                  <a:cubicBezTo>
                    <a:pt x="135183" y="145274"/>
                    <a:pt x="141324" y="142544"/>
                    <a:pt x="147466" y="142203"/>
                  </a:cubicBezTo>
                  <a:close/>
                  <a:moveTo>
                    <a:pt x="478742" y="0"/>
                  </a:moveTo>
                  <a:cubicBezTo>
                    <a:pt x="495162" y="0"/>
                    <a:pt x="506109" y="10936"/>
                    <a:pt x="506109" y="21873"/>
                  </a:cubicBezTo>
                  <a:lnTo>
                    <a:pt x="506109" y="172250"/>
                  </a:lnTo>
                  <a:cubicBezTo>
                    <a:pt x="506109" y="183186"/>
                    <a:pt x="495162" y="194123"/>
                    <a:pt x="478742" y="194123"/>
                  </a:cubicBezTo>
                  <a:cubicBezTo>
                    <a:pt x="465058" y="194123"/>
                    <a:pt x="454111" y="183186"/>
                    <a:pt x="454111" y="172250"/>
                  </a:cubicBezTo>
                  <a:cubicBezTo>
                    <a:pt x="454111" y="21873"/>
                    <a:pt x="454111" y="21873"/>
                    <a:pt x="454111" y="21873"/>
                  </a:cubicBezTo>
                  <a:cubicBezTo>
                    <a:pt x="454111" y="10936"/>
                    <a:pt x="465058" y="0"/>
                    <a:pt x="478742" y="0"/>
                  </a:cubicBezTo>
                  <a:close/>
                </a:path>
              </a:pathLst>
            </a:custGeom>
            <a:solidFill>
              <a:schemeClr val="bg1"/>
            </a:solidFill>
            <a:ln>
              <a:noFill/>
            </a:ln>
          </p:spPr>
          <p:txBody>
            <a:bodyPr/>
            <a:lstStyle/>
            <a:p>
              <a:endParaRPr lang="zh-CN" altLang="en-US" sz="2400">
                <a:ea typeface="微软雅黑" panose="020B0503020204020204" pitchFamily="34" charset="-122"/>
              </a:endParaRPr>
            </a:p>
          </p:txBody>
        </p:sp>
      </p:grpSp>
      <p:sp>
        <p:nvSpPr>
          <p:cNvPr id="21" name="矩形 20"/>
          <p:cNvSpPr/>
          <p:nvPr/>
        </p:nvSpPr>
        <p:spPr>
          <a:xfrm>
            <a:off x="1525616"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针对性</a:t>
            </a:r>
          </a:p>
        </p:txBody>
      </p:sp>
      <p:sp>
        <p:nvSpPr>
          <p:cNvPr id="22" name="矩形 21"/>
          <p:cNvSpPr/>
          <p:nvPr/>
        </p:nvSpPr>
        <p:spPr>
          <a:xfrm>
            <a:off x="3291322"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系统性</a:t>
            </a:r>
          </a:p>
        </p:txBody>
      </p:sp>
      <p:sp>
        <p:nvSpPr>
          <p:cNvPr id="23" name="矩形 22"/>
          <p:cNvSpPr/>
          <p:nvPr/>
        </p:nvSpPr>
        <p:spPr>
          <a:xfrm>
            <a:off x="5154101"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经济性</a:t>
            </a:r>
          </a:p>
        </p:txBody>
      </p:sp>
      <p:sp>
        <p:nvSpPr>
          <p:cNvPr id="24" name="矩形 23"/>
          <p:cNvSpPr/>
          <p:nvPr/>
        </p:nvSpPr>
        <p:spPr>
          <a:xfrm>
            <a:off x="6960287"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时效性</a:t>
            </a:r>
          </a:p>
        </p:txBody>
      </p:sp>
    </p:spTree>
    <p:extLst>
      <p:ext uri="{BB962C8B-B14F-4D97-AF65-F5344CB8AC3E}">
        <p14:creationId xmlns:p14="http://schemas.microsoft.com/office/powerpoint/2010/main" val="2901080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anim calcmode="lin" valueType="num">
                                      <p:cBhvr>
                                        <p:cTn id="17" dur="500" fill="hold"/>
                                        <p:tgtEl>
                                          <p:spTgt spid="21"/>
                                        </p:tgtEl>
                                        <p:attrNameLst>
                                          <p:attrName>ppt_x</p:attrName>
                                        </p:attrNameLst>
                                      </p:cBhvr>
                                      <p:tavLst>
                                        <p:tav tm="0">
                                          <p:val>
                                            <p:strVal val="#ppt_x"/>
                                          </p:val>
                                        </p:tav>
                                        <p:tav tm="100000">
                                          <p:val>
                                            <p:strVal val="#ppt_x"/>
                                          </p:val>
                                        </p:tav>
                                      </p:tavLst>
                                    </p:anim>
                                    <p:anim calcmode="lin" valueType="num">
                                      <p:cBhvr>
                                        <p:cTn id="18" dur="500" fill="hold"/>
                                        <p:tgtEl>
                                          <p:spTgt spid="21"/>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2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anim calcmode="lin" valueType="num">
                                      <p:cBhvr>
                                        <p:cTn id="22" dur="500" fill="hold"/>
                                        <p:tgtEl>
                                          <p:spTgt spid="15"/>
                                        </p:tgtEl>
                                        <p:attrNameLst>
                                          <p:attrName>ppt_x</p:attrName>
                                        </p:attrNameLst>
                                      </p:cBhvr>
                                      <p:tavLst>
                                        <p:tav tm="0">
                                          <p:val>
                                            <p:strVal val="#ppt_x"/>
                                          </p:val>
                                        </p:tav>
                                        <p:tav tm="100000">
                                          <p:val>
                                            <p:strVal val="#ppt_x"/>
                                          </p:val>
                                        </p:tav>
                                      </p:tavLst>
                                    </p:anim>
                                    <p:anim calcmode="lin" valueType="num">
                                      <p:cBhvr>
                                        <p:cTn id="23" dur="5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20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4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anim calcmode="lin" valueType="num">
                                      <p:cBhvr>
                                        <p:cTn id="32" dur="500" fill="hold"/>
                                        <p:tgtEl>
                                          <p:spTgt spid="6"/>
                                        </p:tgtEl>
                                        <p:attrNameLst>
                                          <p:attrName>ppt_x</p:attrName>
                                        </p:attrNameLst>
                                      </p:cBhvr>
                                      <p:tavLst>
                                        <p:tav tm="0">
                                          <p:val>
                                            <p:strVal val="#ppt_x"/>
                                          </p:val>
                                        </p:tav>
                                        <p:tav tm="100000">
                                          <p:val>
                                            <p:strVal val="#ppt_x"/>
                                          </p:val>
                                        </p:tav>
                                      </p:tavLst>
                                    </p:anim>
                                    <p:anim calcmode="lin" valueType="num">
                                      <p:cBhvr>
                                        <p:cTn id="33" dur="500" fill="hold"/>
                                        <p:tgtEl>
                                          <p:spTgt spid="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40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anim calcmode="lin" valueType="num">
                                      <p:cBhvr>
                                        <p:cTn id="37" dur="500" fill="hold"/>
                                        <p:tgtEl>
                                          <p:spTgt spid="23"/>
                                        </p:tgtEl>
                                        <p:attrNameLst>
                                          <p:attrName>ppt_x</p:attrName>
                                        </p:attrNameLst>
                                      </p:cBhvr>
                                      <p:tavLst>
                                        <p:tav tm="0">
                                          <p:val>
                                            <p:strVal val="#ppt_x"/>
                                          </p:val>
                                        </p:tav>
                                        <p:tav tm="100000">
                                          <p:val>
                                            <p:strVal val="#ppt_x"/>
                                          </p:val>
                                        </p:tav>
                                      </p:tavLst>
                                    </p:anim>
                                    <p:anim calcmode="lin" valueType="num">
                                      <p:cBhvr>
                                        <p:cTn id="38" dur="500" fill="hold"/>
                                        <p:tgtEl>
                                          <p:spTgt spid="23"/>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60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anim calcmode="lin" valueType="num">
                                      <p:cBhvr>
                                        <p:cTn id="42" dur="500" fill="hold"/>
                                        <p:tgtEl>
                                          <p:spTgt spid="18"/>
                                        </p:tgtEl>
                                        <p:attrNameLst>
                                          <p:attrName>ppt_x</p:attrName>
                                        </p:attrNameLst>
                                      </p:cBhvr>
                                      <p:tavLst>
                                        <p:tav tm="0">
                                          <p:val>
                                            <p:strVal val="#ppt_x"/>
                                          </p:val>
                                        </p:tav>
                                        <p:tav tm="100000">
                                          <p:val>
                                            <p:strVal val="#ppt_x"/>
                                          </p:val>
                                        </p:tav>
                                      </p:tavLst>
                                    </p:anim>
                                    <p:anim calcmode="lin" valueType="num">
                                      <p:cBhvr>
                                        <p:cTn id="43" dur="5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60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anim calcmode="lin" valueType="num">
                                      <p:cBhvr>
                                        <p:cTn id="47" dur="500" fill="hold"/>
                                        <p:tgtEl>
                                          <p:spTgt spid="24"/>
                                        </p:tgtEl>
                                        <p:attrNameLst>
                                          <p:attrName>ppt_x</p:attrName>
                                        </p:attrNameLst>
                                      </p:cBhvr>
                                      <p:tavLst>
                                        <p:tav tm="0">
                                          <p:val>
                                            <p:strVal val="#ppt_x"/>
                                          </p:val>
                                        </p:tav>
                                        <p:tav tm="100000">
                                          <p:val>
                                            <p:strVal val="#ppt_x"/>
                                          </p:val>
                                        </p:tav>
                                      </p:tavLst>
                                    </p:anim>
                                    <p:anim calcmode="lin" valueType="num">
                                      <p:cBhvr>
                                        <p:cTn id="48"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3439384" y="1921102"/>
            <a:ext cx="2281544" cy="2281547"/>
            <a:chOff x="3243850" y="1410512"/>
            <a:chExt cx="2553425" cy="2553428"/>
          </a:xfrm>
        </p:grpSpPr>
        <p:sp>
          <p:nvSpPr>
            <p:cNvPr id="6"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rgbClr val="030303"/>
            </a:solidFill>
            <a:ln w="3175" cap="flat" cmpd="sng" algn="ctr">
              <a:noFill/>
              <a:prstDash val="solid"/>
            </a:ln>
            <a:effectLst/>
            <a:extLst/>
          </p:spPr>
          <p:txBody>
            <a:bodyPr lIns="0" tIns="34286" rIns="0" bIns="34286" anchor="ctr"/>
            <a:lstStyle/>
            <a:p>
              <a:pPr algn="ctr" defTabSz="914324">
                <a:lnSpc>
                  <a:spcPct val="120000"/>
                </a:lnSpc>
                <a:spcBef>
                  <a:spcPts val="338"/>
                </a:spcBef>
                <a:spcAft>
                  <a:spcPts val="338"/>
                </a:spcAft>
                <a:defRPr/>
              </a:pPr>
              <a:endParaRPr lang="en-US" sz="1600" kern="0">
                <a:solidFill>
                  <a:srgbClr val="080808"/>
                </a:solidFill>
                <a:latin typeface="Impact" pitchFamily="34" charset="0"/>
              </a:endParaRPr>
            </a:p>
          </p:txBody>
        </p:sp>
        <p:sp>
          <p:nvSpPr>
            <p:cNvPr id="7"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rgbClr val="514379"/>
            </a:solidFill>
            <a:ln w="3175" cap="flat" cmpd="sng" algn="ctr">
              <a:noFill/>
              <a:prstDash val="solid"/>
            </a:ln>
            <a:effectLst/>
            <a:extLst/>
          </p:spPr>
          <p:txBody>
            <a:bodyPr lIns="68571" tIns="34286" rIns="68571" bIns="34286" anchor="ctr"/>
            <a:lstStyle/>
            <a:p>
              <a:pPr defTabSz="914324">
                <a:lnSpc>
                  <a:spcPct val="120000"/>
                </a:lnSpc>
                <a:defRPr/>
              </a:pPr>
              <a:endParaRPr lang="en-US" sz="700" kern="0">
                <a:solidFill>
                  <a:srgbClr val="080808"/>
                </a:solidFill>
                <a:latin typeface="微软雅黑" pitchFamily="34" charset="-122"/>
              </a:endParaRPr>
            </a:p>
          </p:txBody>
        </p:sp>
        <p:sp>
          <p:nvSpPr>
            <p:cNvPr id="8"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rgbClr val="030303"/>
            </a:solidFill>
            <a:ln w="3175" cap="flat" cmpd="sng" algn="ctr">
              <a:noFill/>
              <a:prstDash val="solid"/>
            </a:ln>
            <a:effectLst/>
            <a:extLst/>
          </p:spPr>
          <p:txBody>
            <a:bodyPr lIns="68571" tIns="34286" rIns="68571" bIns="34286" anchor="ctr"/>
            <a:lstStyle/>
            <a:p>
              <a:pPr defTabSz="914324">
                <a:lnSpc>
                  <a:spcPct val="120000"/>
                </a:lnSpc>
                <a:defRPr/>
              </a:pPr>
              <a:endParaRPr lang="en-US" sz="700" kern="0">
                <a:solidFill>
                  <a:srgbClr val="080808"/>
                </a:solidFill>
                <a:latin typeface="微软雅黑" pitchFamily="34" charset="-122"/>
              </a:endParaRPr>
            </a:p>
          </p:txBody>
        </p:sp>
        <p:sp>
          <p:nvSpPr>
            <p:cNvPr id="9"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rgbClr val="514379"/>
            </a:solidFill>
            <a:ln w="25400" cap="flat" cmpd="sng" algn="ctr">
              <a:noFill/>
              <a:prstDash val="solid"/>
            </a:ln>
            <a:effectLst/>
            <a:extLst/>
          </p:spPr>
          <p:txBody>
            <a:bodyPr lIns="0" tIns="25200" rIns="0" bIns="25200" anchor="ctr"/>
            <a:lstStyle/>
            <a:p>
              <a:pPr marL="102665" indent="-102665" defTabSz="914324">
                <a:lnSpc>
                  <a:spcPct val="120000"/>
                </a:lnSpc>
                <a:spcBef>
                  <a:spcPts val="338"/>
                </a:spcBef>
                <a:spcAft>
                  <a:spcPts val="338"/>
                </a:spcAft>
                <a:buFont typeface="Arial" pitchFamily="34" charset="0"/>
                <a:buChar char="•"/>
                <a:defRPr/>
              </a:pPr>
              <a:endParaRPr lang="en-US" sz="800" kern="0">
                <a:solidFill>
                  <a:srgbClr val="080808"/>
                </a:solidFill>
                <a:latin typeface="微软雅黑" pitchFamily="34" charset="-122"/>
              </a:endParaRPr>
            </a:p>
          </p:txBody>
        </p:sp>
        <p:sp>
          <p:nvSpPr>
            <p:cNvPr id="10" name="中心文本"/>
            <p:cNvSpPr txBox="1">
              <a:spLocks noChangeArrowheads="1"/>
            </p:cNvSpPr>
            <p:nvPr/>
          </p:nvSpPr>
          <p:spPr bwMode="auto">
            <a:xfrm>
              <a:off x="3914943" y="2372625"/>
              <a:ext cx="1214216" cy="67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28" tIns="25715" rIns="51428" bIns="25715">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914324">
                <a:spcBef>
                  <a:spcPct val="0"/>
                </a:spcBef>
                <a:buNone/>
                <a:defRPr/>
              </a:pPr>
              <a:r>
                <a:rPr lang="zh-CN" altLang="en-US" sz="1800" kern="0" dirty="0">
                  <a:solidFill>
                    <a:srgbClr val="030303"/>
                  </a:solidFill>
                  <a:latin typeface="微软雅黑" panose="020B0503020204020204" pitchFamily="34" charset="-122"/>
                </a:rPr>
                <a:t>添加</a:t>
              </a:r>
              <a:endParaRPr lang="en-US" altLang="zh-CN" sz="1800" kern="0" dirty="0">
                <a:solidFill>
                  <a:srgbClr val="030303"/>
                </a:solidFill>
                <a:latin typeface="微软雅黑" panose="020B0503020204020204" pitchFamily="34" charset="-122"/>
              </a:endParaRPr>
            </a:p>
            <a:p>
              <a:pPr algn="ctr" defTabSz="914324">
                <a:spcBef>
                  <a:spcPct val="0"/>
                </a:spcBef>
                <a:buNone/>
                <a:defRPr/>
              </a:pPr>
              <a:r>
                <a:rPr lang="zh-CN" altLang="en-US" sz="1800" kern="0" dirty="0">
                  <a:solidFill>
                    <a:srgbClr val="030303"/>
                  </a:solidFill>
                  <a:latin typeface="微软雅黑" panose="020B0503020204020204" pitchFamily="34" charset="-122"/>
                </a:rPr>
                <a:t>标题</a:t>
              </a:r>
            </a:p>
          </p:txBody>
        </p:sp>
        <p:sp>
          <p:nvSpPr>
            <p:cNvPr id="11"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rgbClr val="FFFFFF"/>
            </a:solidFill>
            <a:ln>
              <a:noFill/>
            </a:ln>
            <a:extLst/>
          </p:spPr>
          <p:txBody>
            <a:bodyPr vert="horz" wrap="square" lIns="68571" tIns="34286" rIns="68571" bIns="34286" numCol="1" anchor="t" anchorCtr="0" compatLnSpc="1">
              <a:prstTxWarp prst="textNoShape">
                <a:avLst/>
              </a:prstTxWarp>
            </a:bodyPr>
            <a:lstStyle/>
            <a:p>
              <a:pPr defTabSz="914324">
                <a:defRPr/>
              </a:pPr>
              <a:endParaRPr lang="zh-CN" altLang="en-US" sz="2400" kern="0">
                <a:solidFill>
                  <a:srgbClr val="080808"/>
                </a:solidFill>
              </a:endParaRPr>
            </a:p>
          </p:txBody>
        </p:sp>
        <p:grpSp>
          <p:nvGrpSpPr>
            <p:cNvPr id="12" name="组合 11"/>
            <p:cNvGrpSpPr/>
            <p:nvPr/>
          </p:nvGrpSpPr>
          <p:grpSpPr>
            <a:xfrm>
              <a:off x="5105351" y="1925813"/>
              <a:ext cx="362855" cy="293487"/>
              <a:chOff x="5337176" y="1504950"/>
              <a:chExt cx="215900" cy="174626"/>
            </a:xfrm>
            <a:solidFill>
              <a:srgbClr val="FFFFFF"/>
            </a:solidFill>
          </p:grpSpPr>
          <p:sp>
            <p:nvSpPr>
              <p:cNvPr id="2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sp>
            <p:nvSpPr>
              <p:cNvPr id="26" name="Freeform 91"/>
              <p:cNvSpPr>
                <a:spLocks/>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sp>
            <p:nvSpPr>
              <p:cNvPr id="27"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grpSp>
        <p:grpSp>
          <p:nvGrpSpPr>
            <p:cNvPr id="13" name="组合 12"/>
            <p:cNvGrpSpPr/>
            <p:nvPr/>
          </p:nvGrpSpPr>
          <p:grpSpPr>
            <a:xfrm>
              <a:off x="3593752" y="3142499"/>
              <a:ext cx="362855" cy="317498"/>
              <a:chOff x="4902201" y="1906588"/>
              <a:chExt cx="215900" cy="188913"/>
            </a:xfrm>
            <a:solidFill>
              <a:srgbClr val="FFFFFF"/>
            </a:solidFill>
          </p:grpSpPr>
          <p:sp>
            <p:nvSpPr>
              <p:cNvPr id="17" name="Freeform 132"/>
              <p:cNvSpPr>
                <a:spLocks/>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sp>
            <p:nvSpPr>
              <p:cNvPr id="18" name="Freeform 133"/>
              <p:cNvSpPr>
                <a:spLocks/>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sp>
            <p:nvSpPr>
              <p:cNvPr id="19" name="Freeform 134"/>
              <p:cNvSpPr>
                <a:spLocks/>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sp>
            <p:nvSpPr>
              <p:cNvPr id="20" name="Freeform 135"/>
              <p:cNvSpPr>
                <a:spLocks/>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sp>
            <p:nvSpPr>
              <p:cNvPr id="21"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sp>
            <p:nvSpPr>
              <p:cNvPr id="22"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sp>
            <p:nvSpPr>
              <p:cNvPr id="23" name="Freeform 138"/>
              <p:cNvSpPr>
                <a:spLocks/>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sp>
            <p:nvSpPr>
              <p:cNvPr id="24"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grpSp>
        <p:grpSp>
          <p:nvGrpSpPr>
            <p:cNvPr id="14" name="组合 13"/>
            <p:cNvGrpSpPr/>
            <p:nvPr/>
          </p:nvGrpSpPr>
          <p:grpSpPr>
            <a:xfrm>
              <a:off x="3683887" y="1829702"/>
              <a:ext cx="362855" cy="349515"/>
              <a:chOff x="4903788" y="1471613"/>
              <a:chExt cx="215900" cy="207963"/>
            </a:xfrm>
            <a:solidFill>
              <a:srgbClr val="FFFFFF"/>
            </a:solidFill>
          </p:grpSpPr>
          <p:sp>
            <p:nvSpPr>
              <p:cNvPr id="15"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sp>
            <p:nvSpPr>
              <p:cNvPr id="16"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80808"/>
                  </a:solidFill>
                </a:endParaRPr>
              </a:p>
            </p:txBody>
          </p:sp>
        </p:grpSp>
      </p:grpSp>
      <p:sp>
        <p:nvSpPr>
          <p:cNvPr id="28" name="文本框 24"/>
          <p:cNvSpPr txBox="1"/>
          <p:nvPr/>
        </p:nvSpPr>
        <p:spPr>
          <a:xfrm>
            <a:off x="5927201" y="1650725"/>
            <a:ext cx="2515739" cy="841248"/>
          </a:xfrm>
          <a:prstGeom prst="rect">
            <a:avLst/>
          </a:prstGeom>
          <a:noFill/>
        </p:spPr>
        <p:txBody>
          <a:bodyPr wrap="square" lIns="68571" tIns="34286" rIns="68571" bIns="34286" rtlCol="0">
            <a:spAutoFit/>
          </a:bodyPr>
          <a:lstStyle/>
          <a:p>
            <a:pPr defTabSz="914324">
              <a:spcBef>
                <a:spcPts val="450"/>
              </a:spcBef>
            </a:pPr>
            <a:r>
              <a:rPr lang="zh-CN" altLang="en-US" sz="1600" dirty="0">
                <a:solidFill>
                  <a:srgbClr val="514379"/>
                </a:solidFill>
                <a:latin typeface="微软雅黑" panose="020B0503020204020204" pitchFamily="34" charset="-122"/>
                <a:ea typeface="微软雅黑" panose="020B0503020204020204" pitchFamily="34" charset="-122"/>
              </a:rPr>
              <a:t>添加标题</a:t>
            </a:r>
            <a:endParaRPr lang="en-US" altLang="zh-CN" sz="1600" dirty="0">
              <a:solidFill>
                <a:srgbClr val="514379"/>
              </a:solidFill>
              <a:latin typeface="微软雅黑" panose="020B0503020204020204" pitchFamily="34" charset="-122"/>
              <a:ea typeface="微软雅黑" panose="020B0503020204020204" pitchFamily="34" charset="-122"/>
            </a:endParaRPr>
          </a:p>
          <a:p>
            <a:pPr defTabSz="914324">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29" name="文本框 25"/>
          <p:cNvSpPr txBox="1"/>
          <p:nvPr/>
        </p:nvSpPr>
        <p:spPr>
          <a:xfrm>
            <a:off x="6011994" y="3386629"/>
            <a:ext cx="2515739" cy="841248"/>
          </a:xfrm>
          <a:prstGeom prst="rect">
            <a:avLst/>
          </a:prstGeom>
          <a:noFill/>
        </p:spPr>
        <p:txBody>
          <a:bodyPr wrap="square" lIns="68571" tIns="34286" rIns="68571" bIns="34286" rtlCol="0">
            <a:spAutoFit/>
          </a:bodyPr>
          <a:lstStyle/>
          <a:p>
            <a:pPr defTabSz="914324">
              <a:spcBef>
                <a:spcPts val="450"/>
              </a:spcBef>
            </a:pPr>
            <a:r>
              <a:rPr lang="zh-CN" altLang="en-US" sz="1600" dirty="0">
                <a:solidFill>
                  <a:srgbClr val="030303"/>
                </a:solidFill>
                <a:latin typeface="微软雅黑" panose="020B0503020204020204" pitchFamily="34" charset="-122"/>
                <a:ea typeface="微软雅黑" panose="020B0503020204020204" pitchFamily="34" charset="-122"/>
              </a:rPr>
              <a:t>添加标题</a:t>
            </a:r>
            <a:endParaRPr lang="en-US" altLang="zh-CN" sz="1600" dirty="0">
              <a:solidFill>
                <a:srgbClr val="030303"/>
              </a:solidFill>
              <a:latin typeface="微软雅黑" panose="020B0503020204020204" pitchFamily="34" charset="-122"/>
              <a:ea typeface="微软雅黑" panose="020B0503020204020204" pitchFamily="34" charset="-122"/>
            </a:endParaRPr>
          </a:p>
          <a:p>
            <a:pPr defTabSz="914324">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30" name="文本框 26"/>
          <p:cNvSpPr txBox="1"/>
          <p:nvPr/>
        </p:nvSpPr>
        <p:spPr>
          <a:xfrm>
            <a:off x="823881" y="1650724"/>
            <a:ext cx="2517963" cy="841248"/>
          </a:xfrm>
          <a:prstGeom prst="rect">
            <a:avLst/>
          </a:prstGeom>
          <a:noFill/>
        </p:spPr>
        <p:txBody>
          <a:bodyPr wrap="square" lIns="68571" tIns="34286" rIns="68571" bIns="34286" rtlCol="0">
            <a:spAutoFit/>
          </a:bodyPr>
          <a:lstStyle/>
          <a:p>
            <a:pPr algn="r" defTabSz="914324">
              <a:spcBef>
                <a:spcPts val="450"/>
              </a:spcBef>
            </a:pPr>
            <a:r>
              <a:rPr lang="zh-CN" altLang="en-US" sz="1600" dirty="0">
                <a:solidFill>
                  <a:srgbClr val="030303"/>
                </a:solidFill>
                <a:latin typeface="微软雅黑" panose="020B0503020204020204" pitchFamily="34" charset="-122"/>
                <a:ea typeface="微软雅黑" panose="020B0503020204020204" pitchFamily="34" charset="-122"/>
              </a:rPr>
              <a:t>添加标题</a:t>
            </a:r>
            <a:endParaRPr lang="en-US" altLang="zh-CN" sz="1600" dirty="0">
              <a:solidFill>
                <a:srgbClr val="030303"/>
              </a:solidFill>
              <a:latin typeface="微软雅黑" panose="020B0503020204020204" pitchFamily="34" charset="-122"/>
              <a:ea typeface="微软雅黑" panose="020B0503020204020204" pitchFamily="34" charset="-122"/>
            </a:endParaRPr>
          </a:p>
          <a:p>
            <a:pPr algn="r" defTabSz="914324">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31" name="文本框 27"/>
          <p:cNvSpPr txBox="1"/>
          <p:nvPr/>
        </p:nvSpPr>
        <p:spPr>
          <a:xfrm>
            <a:off x="811472" y="3458626"/>
            <a:ext cx="2517963" cy="841248"/>
          </a:xfrm>
          <a:prstGeom prst="rect">
            <a:avLst/>
          </a:prstGeom>
          <a:noFill/>
        </p:spPr>
        <p:txBody>
          <a:bodyPr wrap="square" lIns="68571" tIns="34286" rIns="68571" bIns="34286" rtlCol="0">
            <a:spAutoFit/>
          </a:bodyPr>
          <a:lstStyle/>
          <a:p>
            <a:pPr algn="r" defTabSz="914324">
              <a:spcBef>
                <a:spcPts val="450"/>
              </a:spcBef>
            </a:pPr>
            <a:r>
              <a:rPr lang="zh-CN" altLang="en-US" sz="1600" dirty="0">
                <a:solidFill>
                  <a:srgbClr val="514379"/>
                </a:solidFill>
                <a:latin typeface="微软雅黑" panose="020B0503020204020204" pitchFamily="34" charset="-122"/>
                <a:ea typeface="微软雅黑" panose="020B0503020204020204" pitchFamily="34" charset="-122"/>
              </a:rPr>
              <a:t>添加标题</a:t>
            </a:r>
            <a:endParaRPr lang="en-US" altLang="zh-CN" sz="1600" dirty="0">
              <a:solidFill>
                <a:srgbClr val="514379"/>
              </a:solidFill>
              <a:latin typeface="微软雅黑" panose="020B0503020204020204" pitchFamily="34" charset="-122"/>
              <a:ea typeface="微软雅黑" panose="020B0503020204020204" pitchFamily="34" charset="-122"/>
            </a:endParaRPr>
          </a:p>
          <a:p>
            <a:pPr algn="r" defTabSz="914324">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Tree>
    <p:extLst>
      <p:ext uri="{BB962C8B-B14F-4D97-AF65-F5344CB8AC3E}">
        <p14:creationId xmlns:p14="http://schemas.microsoft.com/office/powerpoint/2010/main" val="292556532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0-#ppt_w/2"/>
                                          </p:val>
                                        </p:tav>
                                        <p:tav tm="100000">
                                          <p:val>
                                            <p:strVal val="#ppt_x"/>
                                          </p:val>
                                        </p:tav>
                                      </p:tavLst>
                                    </p:anim>
                                    <p:anim calcmode="lin" valueType="num">
                                      <p:cBhvr additive="base">
                                        <p:cTn id="15" dur="500" fill="hold"/>
                                        <p:tgtEl>
                                          <p:spTgt spid="3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0-#ppt_w/2"/>
                                          </p:val>
                                        </p:tav>
                                        <p:tav tm="100000">
                                          <p:val>
                                            <p:strVal val="#ppt_x"/>
                                          </p:val>
                                        </p:tav>
                                      </p:tavLst>
                                    </p:anim>
                                    <p:anim calcmode="lin" valueType="num">
                                      <p:cBhvr additive="base">
                                        <p:cTn id="19" dur="500" fill="hold"/>
                                        <p:tgtEl>
                                          <p:spTgt spid="31"/>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0"/>
            <a:ext cx="9144001" cy="5145088"/>
          </a:xfrm>
          <a:prstGeom prst="rect">
            <a:avLst/>
          </a:prstGeom>
        </p:spPr>
      </p:pic>
      <p:sp>
        <p:nvSpPr>
          <p:cNvPr id="4" name="任意多边形 3"/>
          <p:cNvSpPr>
            <a:spLocks noChangeArrowheads="1"/>
          </p:cNvSpPr>
          <p:nvPr/>
        </p:nvSpPr>
        <p:spPr bwMode="auto">
          <a:xfrm>
            <a:off x="3372221" y="794"/>
            <a:ext cx="5770369" cy="5160958"/>
          </a:xfrm>
          <a:custGeom>
            <a:avLst/>
            <a:gdLst>
              <a:gd name="connsiteX0" fmla="*/ 2334645 w 5341620"/>
              <a:gd name="connsiteY0" fmla="*/ 0 h 5162551"/>
              <a:gd name="connsiteX1" fmla="*/ 5341620 w 5341620"/>
              <a:gd name="connsiteY1" fmla="*/ 0 h 5162551"/>
              <a:gd name="connsiteX2" fmla="*/ 5341620 w 5341620"/>
              <a:gd name="connsiteY2" fmla="*/ 5162551 h 5162551"/>
              <a:gd name="connsiteX3" fmla="*/ 0 w 5341620"/>
              <a:gd name="connsiteY3" fmla="*/ 5162551 h 5162551"/>
              <a:gd name="connsiteX4" fmla="*/ 0 w 5341620"/>
              <a:gd name="connsiteY4" fmla="*/ 5136712 h 5162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1620" h="5162551">
                <a:moveTo>
                  <a:pt x="2334645" y="0"/>
                </a:moveTo>
                <a:lnTo>
                  <a:pt x="5341620" y="0"/>
                </a:lnTo>
                <a:lnTo>
                  <a:pt x="5341620" y="5162551"/>
                </a:lnTo>
                <a:lnTo>
                  <a:pt x="0" y="5162551"/>
                </a:lnTo>
                <a:lnTo>
                  <a:pt x="0" y="5136712"/>
                </a:lnTo>
                <a:close/>
              </a:path>
            </a:pathLst>
          </a:custGeom>
          <a:solidFill>
            <a:srgbClr val="030303">
              <a:alpha val="69000"/>
            </a:srgbClr>
          </a:solidFill>
          <a:ln>
            <a:noFill/>
          </a:ln>
          <a:extLst/>
        </p:spPr>
        <p:txBody>
          <a:bodyPr wrap="square" lIns="68559" tIns="34280" rIns="68559" bIns="34280" anchor="ctr">
            <a:no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685577"/>
            <a:endParaRPr lang="zh-CN" altLang="en-US" sz="1349">
              <a:solidFill>
                <a:srgbClr val="FFFFFF"/>
              </a:solidFill>
            </a:endParaRPr>
          </a:p>
        </p:txBody>
      </p:sp>
      <p:sp>
        <p:nvSpPr>
          <p:cNvPr id="5" name="文本框 4"/>
          <p:cNvSpPr txBox="1"/>
          <p:nvPr/>
        </p:nvSpPr>
        <p:spPr>
          <a:xfrm>
            <a:off x="4018769" y="2844569"/>
            <a:ext cx="5629442" cy="584775"/>
          </a:xfrm>
          <a:prstGeom prst="rect">
            <a:avLst/>
          </a:prstGeom>
          <a:noFill/>
        </p:spPr>
        <p:txBody>
          <a:bodyPr wrap="square" rtlCol="0">
            <a:spAutoFit/>
          </a:bodyPr>
          <a:lstStyle/>
          <a:p>
            <a:pPr algn="ctr"/>
            <a:r>
              <a:rPr lang="zh-CN" altLang="en-US" sz="3200" b="1" spc="203">
                <a:solidFill>
                  <a:prstClr val="white"/>
                </a:solidFill>
                <a:latin typeface="微软雅黑" panose="020B0503020204020204" pitchFamily="34" charset="-122"/>
              </a:rPr>
              <a:t>汇报完毕</a:t>
            </a:r>
            <a:r>
              <a:rPr lang="en-US" altLang="zh-CN" sz="3200" b="1" spc="203">
                <a:solidFill>
                  <a:prstClr val="white"/>
                </a:solidFill>
                <a:latin typeface="微软雅黑" panose="020B0503020204020204" pitchFamily="34" charset="-122"/>
              </a:rPr>
              <a:t>,</a:t>
            </a:r>
            <a:r>
              <a:rPr lang="zh-CN" altLang="en-US" sz="3200" b="1" spc="203">
                <a:solidFill>
                  <a:prstClr val="white"/>
                </a:solidFill>
                <a:latin typeface="微软雅黑" panose="020B0503020204020204" pitchFamily="34" charset="-122"/>
              </a:rPr>
              <a:t>感谢收看</a:t>
            </a:r>
            <a:endParaRPr lang="zh-CN" altLang="en-US" sz="3200" b="1" spc="203" dirty="0">
              <a:solidFill>
                <a:prstClr val="white"/>
              </a:solidFill>
              <a:latin typeface="微软雅黑" panose="020B0503020204020204" pitchFamily="34" charset="-122"/>
            </a:endParaRPr>
          </a:p>
        </p:txBody>
      </p:sp>
      <p:cxnSp>
        <p:nvCxnSpPr>
          <p:cNvPr id="6" name="直接连接符 5"/>
          <p:cNvCxnSpPr/>
          <p:nvPr/>
        </p:nvCxnSpPr>
        <p:spPr>
          <a:xfrm>
            <a:off x="5086189" y="2600742"/>
            <a:ext cx="3904045" cy="9495"/>
          </a:xfrm>
          <a:prstGeom prst="line">
            <a:avLst/>
          </a:prstGeom>
          <a:ln>
            <a:solidFill>
              <a:schemeClr val="bg1"/>
            </a:solidFill>
            <a:prstDash val="dashDot"/>
          </a:ln>
        </p:spPr>
        <p:style>
          <a:lnRef idx="1">
            <a:schemeClr val="accent6"/>
          </a:lnRef>
          <a:fillRef idx="0">
            <a:schemeClr val="accent6"/>
          </a:fillRef>
          <a:effectRef idx="0">
            <a:schemeClr val="accent6"/>
          </a:effectRef>
          <a:fontRef idx="minor">
            <a:schemeClr val="tx1"/>
          </a:fontRef>
        </p:style>
      </p:cxnSp>
      <p:sp>
        <p:nvSpPr>
          <p:cNvPr id="7" name="Freeform 14"/>
          <p:cNvSpPr>
            <a:spLocks noEditPoints="1"/>
          </p:cNvSpPr>
          <p:nvPr/>
        </p:nvSpPr>
        <p:spPr>
          <a:xfrm>
            <a:off x="6580044" y="1349587"/>
            <a:ext cx="1369590" cy="624725"/>
          </a:xfrm>
          <a:custGeom>
            <a:avLst/>
            <a:gdLst/>
            <a:ahLst/>
            <a:cxnLst>
              <a:cxn ang="0">
                <a:pos x="91395" y="619352"/>
              </a:cxn>
              <a:cxn ang="0">
                <a:pos x="207924" y="710456"/>
              </a:cxn>
              <a:cxn ang="0">
                <a:pos x="91395" y="619352"/>
              </a:cxn>
              <a:cxn ang="0">
                <a:pos x="108913" y="550450"/>
              </a:cxn>
              <a:cxn ang="0">
                <a:pos x="217825" y="591791"/>
              </a:cxn>
              <a:cxn ang="0">
                <a:pos x="147756" y="662990"/>
              </a:cxn>
              <a:cxn ang="0">
                <a:pos x="55599" y="627773"/>
              </a:cxn>
              <a:cxn ang="0">
                <a:pos x="44174" y="522889"/>
              </a:cxn>
              <a:cxn ang="0">
                <a:pos x="264285" y="710456"/>
              </a:cxn>
              <a:cxn ang="0">
                <a:pos x="229250" y="543560"/>
              </a:cxn>
              <a:cxn ang="0">
                <a:pos x="415849" y="557340"/>
              </a:cxn>
              <a:cxn ang="0">
                <a:pos x="338163" y="708159"/>
              </a:cxn>
              <a:cxn ang="0">
                <a:pos x="279517" y="710456"/>
              </a:cxn>
              <a:cxn ang="0">
                <a:pos x="377006" y="593322"/>
              </a:cxn>
              <a:cxn ang="0">
                <a:pos x="439459" y="685192"/>
              </a:cxn>
              <a:cxn ang="0">
                <a:pos x="524000" y="611696"/>
              </a:cxn>
              <a:cxn ang="0">
                <a:pos x="594070" y="687488"/>
              </a:cxn>
              <a:cxn ang="0">
                <a:pos x="632151" y="654569"/>
              </a:cxn>
              <a:cxn ang="0">
                <a:pos x="808087" y="674474"/>
              </a:cxn>
              <a:cxn ang="0">
                <a:pos x="804279" y="539732"/>
              </a:cxn>
              <a:cxn ang="0">
                <a:pos x="759343" y="670646"/>
              </a:cxn>
              <a:cxn ang="0">
                <a:pos x="808087" y="674474"/>
              </a:cxn>
              <a:cxn ang="0">
                <a:pos x="955081" y="666052"/>
              </a:cxn>
              <a:cxn ang="0">
                <a:pos x="903290" y="670646"/>
              </a:cxn>
              <a:cxn ang="0">
                <a:pos x="853023" y="610165"/>
              </a:cxn>
              <a:cxn ang="0">
                <a:pos x="1009157" y="669880"/>
              </a:cxn>
              <a:cxn ang="0">
                <a:pos x="1147011" y="682129"/>
              </a:cxn>
              <a:cxn ang="0">
                <a:pos x="1130255" y="550450"/>
              </a:cxn>
              <a:cxn ang="0">
                <a:pos x="1079226" y="642319"/>
              </a:cxn>
              <a:cxn ang="0">
                <a:pos x="1319139" y="615524"/>
              </a:cxn>
              <a:cxn ang="0">
                <a:pos x="1284866" y="695144"/>
              </a:cxn>
              <a:cxn ang="0">
                <a:pos x="1245261" y="700503"/>
              </a:cxn>
              <a:cxn ang="0">
                <a:pos x="1214034" y="702034"/>
              </a:cxn>
              <a:cxn ang="0">
                <a:pos x="1212511" y="637726"/>
              </a:cxn>
              <a:cxn ang="0">
                <a:pos x="1184331" y="602509"/>
              </a:cxn>
              <a:cxn ang="0">
                <a:pos x="1260494" y="528248"/>
              </a:cxn>
              <a:cxn ang="0">
                <a:pos x="1320662" y="691316"/>
              </a:cxn>
              <a:cxn ang="0">
                <a:pos x="1322947" y="534373"/>
              </a:cxn>
              <a:cxn ang="0">
                <a:pos x="1292482" y="602509"/>
              </a:cxn>
              <a:cxn ang="0">
                <a:pos x="1231552" y="540498"/>
              </a:cxn>
              <a:cxn ang="0">
                <a:pos x="1450139" y="602509"/>
              </a:cxn>
              <a:cxn ang="0">
                <a:pos x="1568953" y="599447"/>
              </a:cxn>
              <a:cxn ang="0">
                <a:pos x="1515639" y="624711"/>
              </a:cxn>
              <a:cxn ang="0">
                <a:pos x="1472988" y="708925"/>
              </a:cxn>
              <a:cxn ang="0">
                <a:pos x="1452424" y="624711"/>
              </a:cxn>
              <a:cxn ang="0">
                <a:pos x="1432621" y="630070"/>
              </a:cxn>
              <a:cxn ang="0">
                <a:pos x="1392255" y="529780"/>
              </a:cxn>
              <a:cxn ang="0">
                <a:pos x="1538488" y="649210"/>
              </a:cxn>
              <a:cxn ang="0">
                <a:pos x="1451662" y="700503"/>
              </a:cxn>
              <a:cxn ang="0">
                <a:pos x="300843" y="438676"/>
              </a:cxn>
              <a:cxn ang="0">
                <a:pos x="538471" y="446332"/>
              </a:cxn>
              <a:cxn ang="0">
                <a:pos x="490488" y="372836"/>
              </a:cxn>
              <a:cxn ang="0">
                <a:pos x="990116" y="205940"/>
              </a:cxn>
              <a:cxn ang="0">
                <a:pos x="856069" y="388913"/>
              </a:cxn>
              <a:cxn ang="0">
                <a:pos x="1091412" y="138569"/>
              </a:cxn>
              <a:cxn ang="0">
                <a:pos x="1006110" y="407287"/>
              </a:cxn>
              <a:cxn ang="0">
                <a:pos x="1629883" y="222783"/>
              </a:cxn>
              <a:cxn ang="0">
                <a:pos x="1379308" y="222783"/>
              </a:cxn>
              <a:cxn ang="0">
                <a:pos x="1438714" y="34451"/>
              </a:cxn>
            </a:cxnLst>
            <a:rect l="0" t="0" r="0" b="0"/>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rgbClr val="FFFFFF">
              <a:alpha val="100000"/>
            </a:srgbClr>
          </a:solidFill>
          <a:ln w="9525">
            <a:noFill/>
          </a:ln>
        </p:spPr>
        <p:txBody>
          <a:bodyPr/>
          <a:lstStyle/>
          <a:p>
            <a:pPr defTabSz="685577"/>
            <a:endParaRPr lang="zh-CN" altLang="en-US" sz="1349">
              <a:solidFill>
                <a:prstClr val="black"/>
              </a:solidFill>
            </a:endParaRPr>
          </a:p>
        </p:txBody>
      </p:sp>
      <p:sp>
        <p:nvSpPr>
          <p:cNvPr id="8" name="TextBox 42"/>
          <p:cNvSpPr txBox="1"/>
          <p:nvPr/>
        </p:nvSpPr>
        <p:spPr>
          <a:xfrm>
            <a:off x="5430255" y="3663677"/>
            <a:ext cx="1403235" cy="261610"/>
          </a:xfrm>
          <a:prstGeom prst="rect">
            <a:avLst/>
          </a:prstGeom>
          <a:solidFill>
            <a:schemeClr val="bg1"/>
          </a:solidFill>
        </p:spPr>
        <p:txBody>
          <a:bodyPr wrap="square" rtlCol="0">
            <a:spAutoFit/>
          </a:bodyPr>
          <a:lstStyle/>
          <a:p>
            <a:pPr algn="ctr" fontAlgn="base">
              <a:spcBef>
                <a:spcPct val="0"/>
              </a:spcBef>
              <a:spcAft>
                <a:spcPct val="0"/>
              </a:spcAft>
              <a:buFont typeface="Arial" panose="020B0604020202020204" pitchFamily="34" charset="0"/>
              <a:buNone/>
              <a:defRPr/>
            </a:pPr>
            <a:r>
              <a:rPr lang="zh-CN" altLang="en-US" sz="1100" dirty="0">
                <a:solidFill>
                  <a:srgbClr val="030303"/>
                </a:solidFill>
                <a:latin typeface="微软雅黑" panose="020B0503020204020204" pitchFamily="34" charset="-122"/>
              </a:rPr>
              <a:t>汇报人：</a:t>
            </a:r>
          </a:p>
        </p:txBody>
      </p:sp>
      <p:sp>
        <p:nvSpPr>
          <p:cNvPr id="9" name="TextBox 43"/>
          <p:cNvSpPr txBox="1"/>
          <p:nvPr/>
        </p:nvSpPr>
        <p:spPr>
          <a:xfrm>
            <a:off x="7275314" y="3663677"/>
            <a:ext cx="1497580" cy="261610"/>
          </a:xfrm>
          <a:prstGeom prst="rect">
            <a:avLst/>
          </a:prstGeom>
          <a:solidFill>
            <a:schemeClr val="bg1"/>
          </a:solidFill>
        </p:spPr>
        <p:txBody>
          <a:bodyPr wrap="square" rtlCol="0">
            <a:spAutoFit/>
          </a:bodyPr>
          <a:lstStyle/>
          <a:p>
            <a:pPr algn="ctr" fontAlgn="base">
              <a:spcBef>
                <a:spcPct val="0"/>
              </a:spcBef>
              <a:spcAft>
                <a:spcPct val="0"/>
              </a:spcAft>
              <a:buFont typeface="Arial" panose="020B0604020202020204" pitchFamily="34" charset="0"/>
              <a:buNone/>
              <a:defRPr/>
            </a:pPr>
            <a:r>
              <a:rPr lang="en-US" altLang="zh-CN" sz="1100" dirty="0">
                <a:solidFill>
                  <a:srgbClr val="030303"/>
                </a:solidFill>
                <a:latin typeface="微软雅黑" panose="020B0503020204020204" pitchFamily="34" charset="-122"/>
              </a:rPr>
              <a:t>2018/10/12</a:t>
            </a:r>
            <a:endParaRPr lang="zh-CN" altLang="en-US" sz="1100" dirty="0">
              <a:solidFill>
                <a:srgbClr val="030303"/>
              </a:solidFill>
              <a:latin typeface="微软雅黑" panose="020B0503020204020204" pitchFamily="34" charset="-122"/>
            </a:endParaRPr>
          </a:p>
        </p:txBody>
      </p:sp>
      <p:sp>
        <p:nvSpPr>
          <p:cNvPr id="10" name="TextBox 21"/>
          <p:cNvSpPr txBox="1"/>
          <p:nvPr/>
        </p:nvSpPr>
        <p:spPr>
          <a:xfrm>
            <a:off x="5164669" y="2204522"/>
            <a:ext cx="3829630" cy="308766"/>
          </a:xfrm>
          <a:prstGeom prst="rect">
            <a:avLst/>
          </a:prstGeom>
          <a:noFill/>
        </p:spPr>
        <p:txBody>
          <a:bodyPr wrap="none" lIns="61940" tIns="30970" rIns="61940" bIns="30970" rtlCol="0">
            <a:spAutoFit/>
          </a:bodyPr>
          <a:lstStyle/>
          <a:p>
            <a:pPr algn="ctr"/>
            <a:r>
              <a:rPr lang="en-US" altLang="zh-CN" sz="1600">
                <a:solidFill>
                  <a:prstClr val="white"/>
                </a:solidFill>
                <a:latin typeface="微软雅黑" panose="020B0503020204020204" pitchFamily="34" charset="-122"/>
              </a:rPr>
              <a:t>4S</a:t>
            </a:r>
            <a:r>
              <a:rPr lang="zh-CN" altLang="en-US" sz="1600">
                <a:solidFill>
                  <a:prstClr val="white"/>
                </a:solidFill>
                <a:latin typeface="微软雅黑" panose="020B0503020204020204" pitchFamily="34" charset="-122"/>
              </a:rPr>
              <a:t>销售店 新车发布会 新品展示 总结汇报</a:t>
            </a:r>
            <a:endParaRPr lang="zh-CN" altLang="en-US" sz="1600" dirty="0">
              <a:solidFill>
                <a:prstClr val="white"/>
              </a:solidFill>
              <a:latin typeface="微软雅黑" panose="020B0503020204020204" pitchFamily="34" charset="-122"/>
            </a:endParaRPr>
          </a:p>
        </p:txBody>
      </p:sp>
    </p:spTree>
    <p:extLst>
      <p:ext uri="{BB962C8B-B14F-4D97-AF65-F5344CB8AC3E}">
        <p14:creationId xmlns:p14="http://schemas.microsoft.com/office/powerpoint/2010/main" val="11425753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2" presetClass="entr" presetSubtype="2"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750" fill="hold"/>
                                        <p:tgtEl>
                                          <p:spTgt spid="10"/>
                                        </p:tgtEl>
                                        <p:attrNameLst>
                                          <p:attrName>ppt_x</p:attrName>
                                        </p:attrNameLst>
                                      </p:cBhvr>
                                      <p:tavLst>
                                        <p:tav tm="0">
                                          <p:val>
                                            <p:strVal val="1+#ppt_w/2"/>
                                          </p:val>
                                        </p:tav>
                                        <p:tav tm="100000">
                                          <p:val>
                                            <p:strVal val="#ppt_x"/>
                                          </p:val>
                                        </p:tav>
                                      </p:tavLst>
                                    </p:anim>
                                    <p:anim calcmode="lin" valueType="num">
                                      <p:cBhvr additive="base">
                                        <p:cTn id="19" dur="750" fill="hold"/>
                                        <p:tgtEl>
                                          <p:spTgt spid="10"/>
                                        </p:tgtEl>
                                        <p:attrNameLst>
                                          <p:attrName>ppt_y</p:attrName>
                                        </p:attrNameLst>
                                      </p:cBhvr>
                                      <p:tavLst>
                                        <p:tav tm="0">
                                          <p:val>
                                            <p:strVal val="#ppt_y"/>
                                          </p:val>
                                        </p:tav>
                                        <p:tav tm="100000">
                                          <p:val>
                                            <p:strVal val="#ppt_y"/>
                                          </p:val>
                                        </p:tav>
                                      </p:tavLst>
                                    </p:anim>
                                  </p:childTnLst>
                                </p:cTn>
                              </p:par>
                              <p:par>
                                <p:cTn id="20" presetID="16" presetClass="entr" presetSubtype="21"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125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5"/>
                                        </p:tgtEl>
                                        <p:attrNameLst>
                                          <p:attrName>style.visibility</p:attrName>
                                        </p:attrNameLst>
                                      </p:cBhvr>
                                      <p:to>
                                        <p:strVal val="visible"/>
                                      </p:to>
                                    </p:set>
                                    <p:anim by="(-#ppt_w*2)" calcmode="lin" valueType="num">
                                      <p:cBhvr rctx="PPT">
                                        <p:cTn id="26" dur="500" autoRev="1" fill="hold">
                                          <p:stCondLst>
                                            <p:cond delay="0"/>
                                          </p:stCondLst>
                                        </p:cTn>
                                        <p:tgtEl>
                                          <p:spTgt spid="5"/>
                                        </p:tgtEl>
                                        <p:attrNameLst>
                                          <p:attrName>ppt_w</p:attrName>
                                        </p:attrNameLst>
                                      </p:cBhvr>
                                    </p:anim>
                                    <p:anim by="(#ppt_w*0.50)" calcmode="lin" valueType="num">
                                      <p:cBhvr>
                                        <p:cTn id="27" dur="500" decel="50000" autoRev="1" fill="hold">
                                          <p:stCondLst>
                                            <p:cond delay="0"/>
                                          </p:stCondLst>
                                        </p:cTn>
                                        <p:tgtEl>
                                          <p:spTgt spid="5"/>
                                        </p:tgtEl>
                                        <p:attrNameLst>
                                          <p:attrName>ppt_x</p:attrName>
                                        </p:attrNameLst>
                                      </p:cBhvr>
                                    </p:anim>
                                    <p:anim from="(-#ppt_h/2)" to="(#ppt_y)" calcmode="lin" valueType="num">
                                      <p:cBhvr>
                                        <p:cTn id="28" dur="1000" fill="hold">
                                          <p:stCondLst>
                                            <p:cond delay="0"/>
                                          </p:stCondLst>
                                        </p:cTn>
                                        <p:tgtEl>
                                          <p:spTgt spid="5"/>
                                        </p:tgtEl>
                                        <p:attrNameLst>
                                          <p:attrName>ppt_y</p:attrName>
                                        </p:attrNameLst>
                                      </p:cBhvr>
                                    </p:anim>
                                    <p:animRot by="21600000">
                                      <p:cBhvr>
                                        <p:cTn id="29" dur="1000" fill="hold">
                                          <p:stCondLst>
                                            <p:cond delay="0"/>
                                          </p:stCondLst>
                                        </p:cTn>
                                        <p:tgtEl>
                                          <p:spTgt spid="5"/>
                                        </p:tgtEl>
                                        <p:attrNameLst>
                                          <p:attrName>r</p:attrName>
                                        </p:attrNameLst>
                                      </p:cBhvr>
                                    </p:animRot>
                                  </p:childTnLst>
                                </p:cTn>
                              </p:par>
                            </p:childTnLst>
                          </p:cTn>
                        </p:par>
                        <p:par>
                          <p:cTn id="30" fill="hold">
                            <p:stCondLst>
                              <p:cond delay="3050"/>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right)">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bldLvl="0" animBg="1"/>
      <p:bldP spid="9" grpId="0" bldLvl="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628"/>
</p:tagLst>
</file>

<file path=ppt/theme/theme1.xml><?xml version="1.0" encoding="utf-8"?>
<a:theme xmlns:a="http://schemas.openxmlformats.org/drawingml/2006/main" name="4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默认设计模板">
  <a:themeElements>
    <a:clrScheme name="自定义 7">
      <a:dk1>
        <a:srgbClr val="302A28"/>
      </a:dk1>
      <a:lt1>
        <a:srgbClr val="C9171E"/>
      </a:lt1>
      <a:dk2>
        <a:srgbClr val="F4F4F3"/>
      </a:dk2>
      <a:lt2>
        <a:srgbClr val="605958"/>
      </a:lt2>
      <a:accent1>
        <a:srgbClr val="302A28"/>
      </a:accent1>
      <a:accent2>
        <a:srgbClr val="FFFFFF"/>
      </a:accent2>
      <a:accent3>
        <a:srgbClr val="302A28"/>
      </a:accent3>
      <a:accent4>
        <a:srgbClr val="C9171E"/>
      </a:accent4>
      <a:accent5>
        <a:srgbClr val="605958"/>
      </a:accent5>
      <a:accent6>
        <a:srgbClr val="C9171E"/>
      </a:accent6>
      <a:hlink>
        <a:srgbClr val="F4F4F3"/>
      </a:hlink>
      <a:folHlink>
        <a:srgbClr val="605958"/>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设计模板">
  <a:themeElements>
    <a:clrScheme name="自定义 7">
      <a:dk1>
        <a:srgbClr val="302A28"/>
      </a:dk1>
      <a:lt1>
        <a:srgbClr val="C9171E"/>
      </a:lt1>
      <a:dk2>
        <a:srgbClr val="F4F4F3"/>
      </a:dk2>
      <a:lt2>
        <a:srgbClr val="605958"/>
      </a:lt2>
      <a:accent1>
        <a:srgbClr val="302A28"/>
      </a:accent1>
      <a:accent2>
        <a:srgbClr val="FFFFFF"/>
      </a:accent2>
      <a:accent3>
        <a:srgbClr val="302A28"/>
      </a:accent3>
      <a:accent4>
        <a:srgbClr val="C9171E"/>
      </a:accent4>
      <a:accent5>
        <a:srgbClr val="605958"/>
      </a:accent5>
      <a:accent6>
        <a:srgbClr val="C9171E"/>
      </a:accent6>
      <a:hlink>
        <a:srgbClr val="F4F4F3"/>
      </a:hlink>
      <a:folHlink>
        <a:srgbClr val="605958"/>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2321</Words>
  <Application>Microsoft Office PowerPoint</Application>
  <PresentationFormat>自定义</PresentationFormat>
  <Paragraphs>278</Paragraphs>
  <Slides>29</Slides>
  <Notes>29</Notes>
  <HiddenSlides>0</HiddenSlides>
  <MMClips>1</MMClips>
  <ScaleCrop>false</ScaleCrop>
  <HeadingPairs>
    <vt:vector size="6" baseType="variant">
      <vt:variant>
        <vt:lpstr>已用的字体</vt:lpstr>
      </vt:variant>
      <vt:variant>
        <vt:i4>13</vt:i4>
      </vt:variant>
      <vt:variant>
        <vt:lpstr>主题</vt:lpstr>
      </vt:variant>
      <vt:variant>
        <vt:i4>4</vt:i4>
      </vt:variant>
      <vt:variant>
        <vt:lpstr>幻灯片标题</vt:lpstr>
      </vt:variant>
      <vt:variant>
        <vt:i4>29</vt:i4>
      </vt:variant>
    </vt:vector>
  </HeadingPairs>
  <TitlesOfParts>
    <vt:vector size="46" baseType="lpstr">
      <vt:lpstr>Amelia BT</vt:lpstr>
      <vt:lpstr>Lifeline JL</vt:lpstr>
      <vt:lpstr>方正兰亭黑_GBK</vt:lpstr>
      <vt:lpstr>仿宋_GB2312</vt:lpstr>
      <vt:lpstr>经典特宋简</vt:lpstr>
      <vt:lpstr>宋体</vt:lpstr>
      <vt:lpstr>微软雅黑</vt:lpstr>
      <vt:lpstr>Arial</vt:lpstr>
      <vt:lpstr>Book Antiqua</vt:lpstr>
      <vt:lpstr>Calibri</vt:lpstr>
      <vt:lpstr>Constantia</vt:lpstr>
      <vt:lpstr>Franklin Gothic Book</vt:lpstr>
      <vt:lpstr>Impact</vt:lpstr>
      <vt:lpstr>4_Office 主题​​</vt:lpstr>
      <vt:lpstr>2_默认设计模板</vt:lpstr>
      <vt:lpstr>3_默认设计模板</vt:lpstr>
      <vt:lpstr>5_Office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5628</dc:title>
  <dc:creator/>
  <cp:lastModifiedBy/>
  <cp:revision>1</cp:revision>
  <dcterms:created xsi:type="dcterms:W3CDTF">2017-04-28T11:18:56Z</dcterms:created>
  <dcterms:modified xsi:type="dcterms:W3CDTF">2018-12-03T01:14:30Z</dcterms:modified>
</cp:coreProperties>
</file>